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701" r:id="rId2"/>
    <p:sldId id="614" r:id="rId3"/>
    <p:sldId id="703" r:id="rId4"/>
    <p:sldId id="709" r:id="rId5"/>
    <p:sldId id="702" r:id="rId6"/>
    <p:sldId id="704" r:id="rId7"/>
    <p:sldId id="706" r:id="rId8"/>
    <p:sldId id="705" r:id="rId9"/>
    <p:sldId id="708" r:id="rId10"/>
    <p:sldId id="710" r:id="rId11"/>
    <p:sldId id="713" r:id="rId12"/>
    <p:sldId id="711" r:id="rId13"/>
    <p:sldId id="712" r:id="rId14"/>
    <p:sldId id="714" r:id="rId15"/>
    <p:sldId id="716" r:id="rId16"/>
    <p:sldId id="717" r:id="rId17"/>
    <p:sldId id="718" r:id="rId18"/>
    <p:sldId id="725" r:id="rId19"/>
    <p:sldId id="726" r:id="rId20"/>
    <p:sldId id="719" r:id="rId21"/>
    <p:sldId id="720" r:id="rId22"/>
    <p:sldId id="721" r:id="rId23"/>
    <p:sldId id="723" r:id="rId24"/>
    <p:sldId id="724" r:id="rId25"/>
    <p:sldId id="72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D2EF"/>
    <a:srgbClr val="3B00FF"/>
    <a:srgbClr val="F5C4F0"/>
    <a:srgbClr val="000000"/>
    <a:srgbClr val="E8DEDE"/>
    <a:srgbClr val="8F1882"/>
    <a:srgbClr val="855D5D"/>
    <a:srgbClr val="2ABDF2"/>
    <a:srgbClr val="FFC000"/>
    <a:srgbClr val="1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0E1F7-828D-4C77-B752-EB7B43CBB4B6}" v="429" dt="2024-09-23T12:21:08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89362" autoAdjust="0"/>
  </p:normalViewPr>
  <p:slideViewPr>
    <p:cSldViewPr snapToGrid="0" snapToObjects="1">
      <p:cViewPr varScale="1">
        <p:scale>
          <a:sx n="176" d="100"/>
          <a:sy n="176" d="100"/>
        </p:scale>
        <p:origin x="1252" y="120"/>
      </p:cViewPr>
      <p:guideLst/>
    </p:cSldViewPr>
  </p:slideViewPr>
  <p:outlineViewPr>
    <p:cViewPr>
      <p:scale>
        <a:sx n="33" d="100"/>
        <a:sy n="33" d="100"/>
      </p:scale>
      <p:origin x="0" y="-102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L Chen" userId="140e53dad41f2fb8" providerId="LiveId" clId="{03D0E1F7-828D-4C77-B752-EB7B43CBB4B6}"/>
    <pc:docChg chg="undo custSel addSld delSld modSld">
      <pc:chgData name="YL Chen" userId="140e53dad41f2fb8" providerId="LiveId" clId="{03D0E1F7-828D-4C77-B752-EB7B43CBB4B6}" dt="2024-09-23T12:22:06.783" v="811" actId="20577"/>
      <pc:docMkLst>
        <pc:docMk/>
      </pc:docMkLst>
      <pc:sldChg chg="modSp">
        <pc:chgData name="YL Chen" userId="140e53dad41f2fb8" providerId="LiveId" clId="{03D0E1F7-828D-4C77-B752-EB7B43CBB4B6}" dt="2024-09-23T12:03:04.774" v="233" actId="20577"/>
        <pc:sldMkLst>
          <pc:docMk/>
          <pc:sldMk cId="3884174999" sldId="703"/>
        </pc:sldMkLst>
        <pc:graphicFrameChg chg="mod">
          <ac:chgData name="YL Chen" userId="140e53dad41f2fb8" providerId="LiveId" clId="{03D0E1F7-828D-4C77-B752-EB7B43CBB4B6}" dt="2024-09-23T12:03:04.774" v="233" actId="20577"/>
          <ac:graphicFrameMkLst>
            <pc:docMk/>
            <pc:sldMk cId="3884174999" sldId="703"/>
            <ac:graphicFrameMk id="11" creationId="{F59287D3-EA1C-25FA-F2CE-F5B80F3AA410}"/>
          </ac:graphicFrameMkLst>
        </pc:graphicFrameChg>
      </pc:sldChg>
      <pc:sldChg chg="modSp mod">
        <pc:chgData name="YL Chen" userId="140e53dad41f2fb8" providerId="LiveId" clId="{03D0E1F7-828D-4C77-B752-EB7B43CBB4B6}" dt="2024-09-23T12:22:06.783" v="811" actId="20577"/>
        <pc:sldMkLst>
          <pc:docMk/>
          <pc:sldMk cId="720137227" sldId="710"/>
        </pc:sldMkLst>
        <pc:spChg chg="mod">
          <ac:chgData name="YL Chen" userId="140e53dad41f2fb8" providerId="LiveId" clId="{03D0E1F7-828D-4C77-B752-EB7B43CBB4B6}" dt="2024-09-23T12:22:06.783" v="811" actId="20577"/>
          <ac:spMkLst>
            <pc:docMk/>
            <pc:sldMk cId="720137227" sldId="710"/>
            <ac:spMk id="6" creationId="{00000000-0000-0000-0000-000000000000}"/>
          </ac:spMkLst>
        </pc:spChg>
      </pc:sldChg>
      <pc:sldChg chg="modSp mod">
        <pc:chgData name="YL Chen" userId="140e53dad41f2fb8" providerId="LiveId" clId="{03D0E1F7-828D-4C77-B752-EB7B43CBB4B6}" dt="2024-09-23T12:04:09.022" v="239" actId="20577"/>
        <pc:sldMkLst>
          <pc:docMk/>
          <pc:sldMk cId="2117273199" sldId="716"/>
        </pc:sldMkLst>
        <pc:spChg chg="mod">
          <ac:chgData name="YL Chen" userId="140e53dad41f2fb8" providerId="LiveId" clId="{03D0E1F7-828D-4C77-B752-EB7B43CBB4B6}" dt="2024-09-23T12:04:09.022" v="239" actId="20577"/>
          <ac:spMkLst>
            <pc:docMk/>
            <pc:sldMk cId="2117273199" sldId="716"/>
            <ac:spMk id="6" creationId="{00000000-0000-0000-0000-000000000000}"/>
          </ac:spMkLst>
        </pc:spChg>
      </pc:sldChg>
      <pc:sldChg chg="modSp mod">
        <pc:chgData name="YL Chen" userId="140e53dad41f2fb8" providerId="LiveId" clId="{03D0E1F7-828D-4C77-B752-EB7B43CBB4B6}" dt="2024-09-23T12:04:20.615" v="245" actId="20577"/>
        <pc:sldMkLst>
          <pc:docMk/>
          <pc:sldMk cId="1472422911" sldId="717"/>
        </pc:sldMkLst>
        <pc:spChg chg="mod">
          <ac:chgData name="YL Chen" userId="140e53dad41f2fb8" providerId="LiveId" clId="{03D0E1F7-828D-4C77-B752-EB7B43CBB4B6}" dt="2024-09-23T12:04:20.615" v="245" actId="20577"/>
          <ac:spMkLst>
            <pc:docMk/>
            <pc:sldMk cId="1472422911" sldId="717"/>
            <ac:spMk id="6" creationId="{00000000-0000-0000-0000-000000000000}"/>
          </ac:spMkLst>
        </pc:spChg>
      </pc:sldChg>
      <pc:sldChg chg="modSp mod">
        <pc:chgData name="YL Chen" userId="140e53dad41f2fb8" providerId="LiveId" clId="{03D0E1F7-828D-4C77-B752-EB7B43CBB4B6}" dt="2024-09-23T12:04:18.077" v="244" actId="20577"/>
        <pc:sldMkLst>
          <pc:docMk/>
          <pc:sldMk cId="1452164576" sldId="718"/>
        </pc:sldMkLst>
        <pc:spChg chg="mod">
          <ac:chgData name="YL Chen" userId="140e53dad41f2fb8" providerId="LiveId" clId="{03D0E1F7-828D-4C77-B752-EB7B43CBB4B6}" dt="2024-09-23T12:04:18.077" v="244" actId="20577"/>
          <ac:spMkLst>
            <pc:docMk/>
            <pc:sldMk cId="1452164576" sldId="718"/>
            <ac:spMk id="6" creationId="{00000000-0000-0000-0000-000000000000}"/>
          </ac:spMkLst>
        </pc:spChg>
      </pc:sldChg>
      <pc:sldChg chg="modSp mod">
        <pc:chgData name="YL Chen" userId="140e53dad41f2fb8" providerId="LiveId" clId="{03D0E1F7-828D-4C77-B752-EB7B43CBB4B6}" dt="2024-09-23T12:21:54.236" v="795" actId="20577"/>
        <pc:sldMkLst>
          <pc:docMk/>
          <pc:sldMk cId="2685829773" sldId="719"/>
        </pc:sldMkLst>
        <pc:spChg chg="mod">
          <ac:chgData name="YL Chen" userId="140e53dad41f2fb8" providerId="LiveId" clId="{03D0E1F7-828D-4C77-B752-EB7B43CBB4B6}" dt="2024-09-23T12:21:54.236" v="795" actId="20577"/>
          <ac:spMkLst>
            <pc:docMk/>
            <pc:sldMk cId="2685829773" sldId="719"/>
            <ac:spMk id="6" creationId="{00000000-0000-0000-0000-000000000000}"/>
          </ac:spMkLst>
        </pc:spChg>
      </pc:sldChg>
      <pc:sldChg chg="del">
        <pc:chgData name="YL Chen" userId="140e53dad41f2fb8" providerId="LiveId" clId="{03D0E1F7-828D-4C77-B752-EB7B43CBB4B6}" dt="2024-09-23T12:15:56.845" v="610" actId="47"/>
        <pc:sldMkLst>
          <pc:docMk/>
          <pc:sldMk cId="1955005662" sldId="722"/>
        </pc:sldMkLst>
      </pc:sldChg>
      <pc:sldChg chg="modSp mod">
        <pc:chgData name="YL Chen" userId="140e53dad41f2fb8" providerId="LiveId" clId="{03D0E1F7-828D-4C77-B752-EB7B43CBB4B6}" dt="2024-09-23T12:16:15.820" v="614" actId="20577"/>
        <pc:sldMkLst>
          <pc:docMk/>
          <pc:sldMk cId="501906449" sldId="723"/>
        </pc:sldMkLst>
        <pc:spChg chg="mod">
          <ac:chgData name="YL Chen" userId="140e53dad41f2fb8" providerId="LiveId" clId="{03D0E1F7-828D-4C77-B752-EB7B43CBB4B6}" dt="2024-09-23T12:16:15.820" v="614" actId="20577"/>
          <ac:spMkLst>
            <pc:docMk/>
            <pc:sldMk cId="501906449" sldId="723"/>
            <ac:spMk id="6" creationId="{00000000-0000-0000-0000-000000000000}"/>
          </ac:spMkLst>
        </pc:spChg>
      </pc:sldChg>
      <pc:sldChg chg="modSp mod">
        <pc:chgData name="YL Chen" userId="140e53dad41f2fb8" providerId="LiveId" clId="{03D0E1F7-828D-4C77-B752-EB7B43CBB4B6}" dt="2024-09-23T12:16:18.604" v="617" actId="20577"/>
        <pc:sldMkLst>
          <pc:docMk/>
          <pc:sldMk cId="2493356768" sldId="724"/>
        </pc:sldMkLst>
        <pc:spChg chg="mod">
          <ac:chgData name="YL Chen" userId="140e53dad41f2fb8" providerId="LiveId" clId="{03D0E1F7-828D-4C77-B752-EB7B43CBB4B6}" dt="2024-09-23T12:16:18.604" v="617" actId="20577"/>
          <ac:spMkLst>
            <pc:docMk/>
            <pc:sldMk cId="2493356768" sldId="724"/>
            <ac:spMk id="6" creationId="{00000000-0000-0000-0000-000000000000}"/>
          </ac:spMkLst>
        </pc:spChg>
      </pc:sldChg>
      <pc:sldChg chg="modSp add mod">
        <pc:chgData name="YL Chen" userId="140e53dad41f2fb8" providerId="LiveId" clId="{03D0E1F7-828D-4C77-B752-EB7B43CBB4B6}" dt="2024-09-23T12:13:00.384" v="502" actId="20577"/>
        <pc:sldMkLst>
          <pc:docMk/>
          <pc:sldMk cId="948281478" sldId="725"/>
        </pc:sldMkLst>
        <pc:spChg chg="mod">
          <ac:chgData name="YL Chen" userId="140e53dad41f2fb8" providerId="LiveId" clId="{03D0E1F7-828D-4C77-B752-EB7B43CBB4B6}" dt="2024-09-23T12:04:36.154" v="278" actId="20577"/>
          <ac:spMkLst>
            <pc:docMk/>
            <pc:sldMk cId="948281478" sldId="725"/>
            <ac:spMk id="6" creationId="{00000000-0000-0000-0000-000000000000}"/>
          </ac:spMkLst>
        </pc:spChg>
        <pc:spChg chg="mod">
          <ac:chgData name="YL Chen" userId="140e53dad41f2fb8" providerId="LiveId" clId="{03D0E1F7-828D-4C77-B752-EB7B43CBB4B6}" dt="2024-09-23T12:05:23.323" v="343" actId="20577"/>
          <ac:spMkLst>
            <pc:docMk/>
            <pc:sldMk cId="948281478" sldId="725"/>
            <ac:spMk id="8" creationId="{151EAD08-83C5-E903-07B8-F19F72B11E04}"/>
          </ac:spMkLst>
        </pc:spChg>
        <pc:graphicFrameChg chg="mod">
          <ac:chgData name="YL Chen" userId="140e53dad41f2fb8" providerId="LiveId" clId="{03D0E1F7-828D-4C77-B752-EB7B43CBB4B6}" dt="2024-09-23T12:13:00.384" v="502" actId="20577"/>
          <ac:graphicFrameMkLst>
            <pc:docMk/>
            <pc:sldMk cId="948281478" sldId="725"/>
            <ac:graphicFrameMk id="19" creationId="{0BD2CD52-0795-AA6D-8D66-54F6E78C45D9}"/>
          </ac:graphicFrameMkLst>
        </pc:graphicFrameChg>
      </pc:sldChg>
      <pc:sldChg chg="modSp add mod">
        <pc:chgData name="YL Chen" userId="140e53dad41f2fb8" providerId="LiveId" clId="{03D0E1F7-828D-4C77-B752-EB7B43CBB4B6}" dt="2024-09-23T12:15:33.902" v="609" actId="20577"/>
        <pc:sldMkLst>
          <pc:docMk/>
          <pc:sldMk cId="1792027720" sldId="726"/>
        </pc:sldMkLst>
        <pc:spChg chg="mod">
          <ac:chgData name="YL Chen" userId="140e53dad41f2fb8" providerId="LiveId" clId="{03D0E1F7-828D-4C77-B752-EB7B43CBB4B6}" dt="2024-09-23T12:08:33.386" v="363" actId="20577"/>
          <ac:spMkLst>
            <pc:docMk/>
            <pc:sldMk cId="1792027720" sldId="726"/>
            <ac:spMk id="6" creationId="{00000000-0000-0000-0000-000000000000}"/>
          </ac:spMkLst>
        </pc:spChg>
        <pc:spChg chg="mod">
          <ac:chgData name="YL Chen" userId="140e53dad41f2fb8" providerId="LiveId" clId="{03D0E1F7-828D-4C77-B752-EB7B43CBB4B6}" dt="2024-09-23T12:10:52.686" v="420" actId="207"/>
          <ac:spMkLst>
            <pc:docMk/>
            <pc:sldMk cId="1792027720" sldId="726"/>
            <ac:spMk id="8" creationId="{151EAD08-83C5-E903-07B8-F19F72B11E04}"/>
          </ac:spMkLst>
        </pc:spChg>
        <pc:graphicFrameChg chg="mod">
          <ac:chgData name="YL Chen" userId="140e53dad41f2fb8" providerId="LiveId" clId="{03D0E1F7-828D-4C77-B752-EB7B43CBB4B6}" dt="2024-09-23T12:15:33.902" v="609" actId="20577"/>
          <ac:graphicFrameMkLst>
            <pc:docMk/>
            <pc:sldMk cId="1792027720" sldId="726"/>
            <ac:graphicFrameMk id="19" creationId="{0BD2CD52-0795-AA6D-8D66-54F6E78C45D9}"/>
          </ac:graphicFrameMkLst>
        </pc:graphicFrameChg>
      </pc:sldChg>
      <pc:sldChg chg="addSp modSp add mod">
        <pc:chgData name="YL Chen" userId="140e53dad41f2fb8" providerId="LiveId" clId="{03D0E1F7-828D-4C77-B752-EB7B43CBB4B6}" dt="2024-09-23T12:21:16.223" v="779" actId="20577"/>
        <pc:sldMkLst>
          <pc:docMk/>
          <pc:sldMk cId="3714055495" sldId="727"/>
        </pc:sldMkLst>
        <pc:spChg chg="mod">
          <ac:chgData name="YL Chen" userId="140e53dad41f2fb8" providerId="LiveId" clId="{03D0E1F7-828D-4C77-B752-EB7B43CBB4B6}" dt="2024-09-23T12:16:27.645" v="643" actId="20577"/>
          <ac:spMkLst>
            <pc:docMk/>
            <pc:sldMk cId="3714055495" sldId="727"/>
            <ac:spMk id="6" creationId="{00000000-0000-0000-0000-000000000000}"/>
          </ac:spMkLst>
        </pc:spChg>
        <pc:spChg chg="mod">
          <ac:chgData name="YL Chen" userId="140e53dad41f2fb8" providerId="LiveId" clId="{03D0E1F7-828D-4C77-B752-EB7B43CBB4B6}" dt="2024-09-23T12:18:48.103" v="701" actId="20577"/>
          <ac:spMkLst>
            <pc:docMk/>
            <pc:sldMk cId="3714055495" sldId="727"/>
            <ac:spMk id="8" creationId="{477E7C07-587F-3124-8341-D59C35CF63D0}"/>
          </ac:spMkLst>
        </pc:spChg>
        <pc:spChg chg="add mod">
          <ac:chgData name="YL Chen" userId="140e53dad41f2fb8" providerId="LiveId" clId="{03D0E1F7-828D-4C77-B752-EB7B43CBB4B6}" dt="2024-09-23T12:21:04.013" v="764" actId="1076"/>
          <ac:spMkLst>
            <pc:docMk/>
            <pc:sldMk cId="3714055495" sldId="727"/>
            <ac:spMk id="10" creationId="{DB048474-00B9-1E98-E119-620062826BEA}"/>
          </ac:spMkLst>
        </pc:spChg>
        <pc:spChg chg="add mod">
          <ac:chgData name="YL Chen" userId="140e53dad41f2fb8" providerId="LiveId" clId="{03D0E1F7-828D-4C77-B752-EB7B43CBB4B6}" dt="2024-09-23T12:21:16.223" v="779" actId="20577"/>
          <ac:spMkLst>
            <pc:docMk/>
            <pc:sldMk cId="3714055495" sldId="727"/>
            <ac:spMk id="11" creationId="{3FB7815F-24C5-E2DC-ADBA-BE03762AA4ED}"/>
          </ac:spMkLst>
        </pc:spChg>
        <pc:picChg chg="add mod">
          <ac:chgData name="YL Chen" userId="140e53dad41f2fb8" providerId="LiveId" clId="{03D0E1F7-828D-4C77-B752-EB7B43CBB4B6}" dt="2024-09-23T12:20:07.559" v="708" actId="14100"/>
          <ac:picMkLst>
            <pc:docMk/>
            <pc:sldMk cId="3714055495" sldId="727"/>
            <ac:picMk id="9" creationId="{EE68B554-98E3-303A-E2A9-9042E1842E7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AE3B8-808F-469C-A288-9BF8B1B7FB8A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259339-407F-42A1-A416-3A581C0EA9CA}">
      <dgm:prSet phldrT="[文本]"/>
      <dgm:spPr/>
      <dgm:t>
        <a:bodyPr/>
        <a:lstStyle/>
        <a:p>
          <a:r>
            <a:rPr lang="en-US" altLang="en-US" dirty="0"/>
            <a:t>C++</a:t>
          </a:r>
          <a:r>
            <a:rPr lang="zh-CN" altLang="en-US" dirty="0"/>
            <a:t>单元测试</a:t>
          </a:r>
        </a:p>
      </dgm:t>
    </dgm:pt>
    <dgm:pt modelId="{2B08D8FF-17EA-4683-95CD-485EB2C5DE38}" type="parTrans" cxnId="{75D3FE25-814D-43FB-A872-0D0A730EECD1}">
      <dgm:prSet/>
      <dgm:spPr/>
      <dgm:t>
        <a:bodyPr/>
        <a:lstStyle/>
        <a:p>
          <a:endParaRPr lang="zh-CN" altLang="en-US"/>
        </a:p>
      </dgm:t>
    </dgm:pt>
    <dgm:pt modelId="{85705779-9123-44FA-BF29-CE2546060983}" type="sibTrans" cxnId="{75D3FE25-814D-43FB-A872-0D0A730EECD1}">
      <dgm:prSet/>
      <dgm:spPr/>
      <dgm:t>
        <a:bodyPr/>
        <a:lstStyle/>
        <a:p>
          <a:endParaRPr lang="zh-CN" altLang="en-US"/>
        </a:p>
      </dgm:t>
    </dgm:pt>
    <dgm:pt modelId="{690950A7-AF09-4D7B-9F8F-D0EB1E649908}">
      <dgm:prSet phldrT="[文本]"/>
      <dgm:spPr/>
      <dgm:t>
        <a:bodyPr/>
        <a:lstStyle/>
        <a:p>
          <a:r>
            <a:rPr lang="zh-CN" altLang="en-US" dirty="0"/>
            <a:t>掌握 </a:t>
          </a:r>
          <a:r>
            <a:rPr lang="en-US" altLang="zh-CN" dirty="0" err="1"/>
            <a:t>GoogleTest</a:t>
          </a:r>
          <a:r>
            <a:rPr lang="en-US" altLang="zh-CN" dirty="0"/>
            <a:t> </a:t>
          </a:r>
          <a:r>
            <a:rPr lang="zh-CN" altLang="en-US" dirty="0"/>
            <a:t>的重要特性</a:t>
          </a:r>
        </a:p>
      </dgm:t>
    </dgm:pt>
    <dgm:pt modelId="{4D2A0D2E-1A4C-48DC-882E-773A0AD0BA51}" type="parTrans" cxnId="{008A66E6-0B17-484F-A05E-74B1C2D71036}">
      <dgm:prSet/>
      <dgm:spPr/>
      <dgm:t>
        <a:bodyPr/>
        <a:lstStyle/>
        <a:p>
          <a:endParaRPr lang="zh-CN" altLang="en-US"/>
        </a:p>
      </dgm:t>
    </dgm:pt>
    <dgm:pt modelId="{C4EB2945-2FBF-47B2-A51D-A6B3A0453A27}" type="sibTrans" cxnId="{008A66E6-0B17-484F-A05E-74B1C2D71036}">
      <dgm:prSet/>
      <dgm:spPr/>
      <dgm:t>
        <a:bodyPr/>
        <a:lstStyle/>
        <a:p>
          <a:endParaRPr lang="zh-CN" altLang="en-US"/>
        </a:p>
      </dgm:t>
    </dgm:pt>
    <dgm:pt modelId="{DD230A5D-52A8-4FF5-AAD9-5AE5EE8D571C}">
      <dgm:prSet phldrT="[文本]"/>
      <dgm:spPr/>
      <dgm:t>
        <a:bodyPr/>
        <a:lstStyle/>
        <a:p>
          <a:r>
            <a:rPr lang="en-US" altLang="zh-CN" dirty="0"/>
            <a:t>Web</a:t>
          </a:r>
          <a:r>
            <a:rPr lang="zh-CN" altLang="en-US" dirty="0"/>
            <a:t>测试</a:t>
          </a:r>
        </a:p>
      </dgm:t>
    </dgm:pt>
    <dgm:pt modelId="{DBB572A3-93D4-4151-8A63-D6262B4667CC}" type="parTrans" cxnId="{AF9635B6-9299-474C-BF8E-18E19F3E537C}">
      <dgm:prSet/>
      <dgm:spPr/>
      <dgm:t>
        <a:bodyPr/>
        <a:lstStyle/>
        <a:p>
          <a:endParaRPr lang="zh-CN" altLang="en-US"/>
        </a:p>
      </dgm:t>
    </dgm:pt>
    <dgm:pt modelId="{506EE282-B696-4DE9-AB82-C1F59C8C019E}" type="sibTrans" cxnId="{AF9635B6-9299-474C-BF8E-18E19F3E537C}">
      <dgm:prSet/>
      <dgm:spPr/>
      <dgm:t>
        <a:bodyPr/>
        <a:lstStyle/>
        <a:p>
          <a:endParaRPr lang="zh-CN" altLang="en-US"/>
        </a:p>
      </dgm:t>
    </dgm:pt>
    <dgm:pt modelId="{E8B71D07-FDE4-4695-AB7F-AF9564E2F410}">
      <dgm:prSet phldrT="[文本]"/>
      <dgm:spPr/>
      <dgm:t>
        <a:bodyPr/>
        <a:lstStyle/>
        <a:p>
          <a:r>
            <a:rPr lang="zh-CN" altLang="en-US" dirty="0"/>
            <a:t>对网页开展功能性测试</a:t>
          </a:r>
        </a:p>
      </dgm:t>
    </dgm:pt>
    <dgm:pt modelId="{79C27380-BB3E-45CB-A49F-2E537669AD61}" type="parTrans" cxnId="{87A9B129-889F-4A23-BAD8-863BF4B10BEB}">
      <dgm:prSet/>
      <dgm:spPr/>
      <dgm:t>
        <a:bodyPr/>
        <a:lstStyle/>
        <a:p>
          <a:endParaRPr lang="zh-CN" altLang="en-US"/>
        </a:p>
      </dgm:t>
    </dgm:pt>
    <dgm:pt modelId="{B3ACB91E-65D3-488F-AC4C-64BF75515E8D}" type="sibTrans" cxnId="{87A9B129-889F-4A23-BAD8-863BF4B10BEB}">
      <dgm:prSet/>
      <dgm:spPr/>
      <dgm:t>
        <a:bodyPr/>
        <a:lstStyle/>
        <a:p>
          <a:endParaRPr lang="zh-CN" altLang="en-US"/>
        </a:p>
      </dgm:t>
    </dgm:pt>
    <dgm:pt modelId="{6BB07C13-10E1-49B2-B015-8BBDCF577747}">
      <dgm:prSet phldrT="[文本]"/>
      <dgm:spPr/>
      <dgm:t>
        <a:bodyPr/>
        <a:lstStyle/>
        <a:p>
          <a:r>
            <a:rPr lang="zh-CN" altLang="en-US" dirty="0"/>
            <a:t>移动应用测试</a:t>
          </a:r>
        </a:p>
      </dgm:t>
    </dgm:pt>
    <dgm:pt modelId="{3C17F8B6-75B0-4D65-B6CE-335B6A7CE2FD}" type="parTrans" cxnId="{30D38DA2-A53A-4003-B786-78F95E009525}">
      <dgm:prSet/>
      <dgm:spPr/>
      <dgm:t>
        <a:bodyPr/>
        <a:lstStyle/>
        <a:p>
          <a:endParaRPr lang="zh-CN" altLang="en-US"/>
        </a:p>
      </dgm:t>
    </dgm:pt>
    <dgm:pt modelId="{CE9048EA-5316-4497-92DF-39087FA39B82}" type="sibTrans" cxnId="{30D38DA2-A53A-4003-B786-78F95E009525}">
      <dgm:prSet/>
      <dgm:spPr/>
      <dgm:t>
        <a:bodyPr/>
        <a:lstStyle/>
        <a:p>
          <a:endParaRPr lang="zh-CN" altLang="en-US"/>
        </a:p>
      </dgm:t>
    </dgm:pt>
    <dgm:pt modelId="{798D95F3-E287-4403-90EC-9C3AB6BE1E4C}">
      <dgm:prSet phldrT="[文本]"/>
      <dgm:spPr/>
      <dgm:t>
        <a:bodyPr/>
        <a:lstStyle/>
        <a:p>
          <a:r>
            <a:rPr lang="zh-CN" altLang="en-US" dirty="0"/>
            <a:t>对安卓应用开展非功能测试</a:t>
          </a:r>
        </a:p>
      </dgm:t>
    </dgm:pt>
    <dgm:pt modelId="{42186CB9-A6CE-478F-91AB-D6F0D27A2881}" type="parTrans" cxnId="{60010DB3-87DC-4F6E-9BE6-9993DDF76D52}">
      <dgm:prSet/>
      <dgm:spPr/>
      <dgm:t>
        <a:bodyPr/>
        <a:lstStyle/>
        <a:p>
          <a:endParaRPr lang="zh-CN" altLang="en-US"/>
        </a:p>
      </dgm:t>
    </dgm:pt>
    <dgm:pt modelId="{42774C34-E627-4030-ABF4-6C429381783B}" type="sibTrans" cxnId="{60010DB3-87DC-4F6E-9BE6-9993DDF76D52}">
      <dgm:prSet/>
      <dgm:spPr/>
      <dgm:t>
        <a:bodyPr/>
        <a:lstStyle/>
        <a:p>
          <a:endParaRPr lang="zh-CN" altLang="en-US"/>
        </a:p>
      </dgm:t>
    </dgm:pt>
    <dgm:pt modelId="{C5163E16-CF7E-4B12-9FDA-1EECA001A751}">
      <dgm:prSet phldrT="[文本]"/>
      <dgm:spPr/>
      <dgm:t>
        <a:bodyPr/>
        <a:lstStyle/>
        <a:p>
          <a:r>
            <a:rPr lang="en-US" altLang="en-US" dirty="0"/>
            <a:t>Java</a:t>
          </a:r>
          <a:r>
            <a:rPr lang="zh-CN" altLang="en-US" dirty="0"/>
            <a:t>单元测试</a:t>
          </a:r>
        </a:p>
      </dgm:t>
    </dgm:pt>
    <dgm:pt modelId="{8C9410C3-82C4-4522-B072-B42FAC1F1260}" type="parTrans" cxnId="{48518BB5-8978-428C-B09A-0723EA508041}">
      <dgm:prSet/>
      <dgm:spPr/>
      <dgm:t>
        <a:bodyPr/>
        <a:lstStyle/>
        <a:p>
          <a:endParaRPr lang="zh-CN" altLang="en-US"/>
        </a:p>
      </dgm:t>
    </dgm:pt>
    <dgm:pt modelId="{046179A2-3030-4D3C-A0F1-9EB729679506}" type="sibTrans" cxnId="{48518BB5-8978-428C-B09A-0723EA508041}">
      <dgm:prSet/>
      <dgm:spPr/>
      <dgm:t>
        <a:bodyPr/>
        <a:lstStyle/>
        <a:p>
          <a:endParaRPr lang="zh-CN" altLang="en-US"/>
        </a:p>
      </dgm:t>
    </dgm:pt>
    <dgm:pt modelId="{09333AFB-31BB-4813-8723-8BDDCCF8B158}">
      <dgm:prSet phldrT="[文本]"/>
      <dgm:spPr/>
      <dgm:t>
        <a:bodyPr/>
        <a:lstStyle/>
        <a:p>
          <a:r>
            <a:rPr lang="zh-CN" altLang="en-US" dirty="0"/>
            <a:t>实践代表性的黑盒白盒测试方法</a:t>
          </a:r>
        </a:p>
      </dgm:t>
    </dgm:pt>
    <dgm:pt modelId="{85EF5AB2-71DE-4725-A1E9-9EC50165F3A8}" type="parTrans" cxnId="{B32B3B59-D11E-4A22-BCB8-28C8E4F86EF7}">
      <dgm:prSet/>
      <dgm:spPr/>
      <dgm:t>
        <a:bodyPr/>
        <a:lstStyle/>
        <a:p>
          <a:endParaRPr lang="zh-CN" altLang="en-US"/>
        </a:p>
      </dgm:t>
    </dgm:pt>
    <dgm:pt modelId="{A48B7F2B-A282-4020-B9AE-FAFE5059C075}" type="sibTrans" cxnId="{B32B3B59-D11E-4A22-BCB8-28C8E4F86EF7}">
      <dgm:prSet/>
      <dgm:spPr/>
      <dgm:t>
        <a:bodyPr/>
        <a:lstStyle/>
        <a:p>
          <a:endParaRPr lang="zh-CN" altLang="en-US"/>
        </a:p>
      </dgm:t>
    </dgm:pt>
    <dgm:pt modelId="{7C38C3C8-4E88-4CFD-9957-0D049711269D}" type="pres">
      <dgm:prSet presAssocID="{A24AE3B8-808F-469C-A288-9BF8B1B7FB8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BB9126A9-F22C-47C2-8A28-C6FAF79C0914}" type="pres">
      <dgm:prSet presAssocID="{78259339-407F-42A1-A416-3A581C0EA9CA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B3E7ACB3-32C0-4E92-B046-AB9FBB14C234}" type="pres">
      <dgm:prSet presAssocID="{78259339-407F-42A1-A416-3A581C0EA9CA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</dgm:pt>
    <dgm:pt modelId="{4E8444FC-F132-43B7-B724-949F82552B1C}" type="pres">
      <dgm:prSet presAssocID="{C5163E16-CF7E-4B12-9FDA-1EECA001A751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4E9C39C4-BEC9-462F-971A-BC4B316DEF81}" type="pres">
      <dgm:prSet presAssocID="{C5163E16-CF7E-4B12-9FDA-1EECA001A751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</dgm:pt>
    <dgm:pt modelId="{BDF606F1-D45D-43A8-B924-A853066F3448}" type="pres">
      <dgm:prSet presAssocID="{DD230A5D-52A8-4FF5-AAD9-5AE5EE8D571C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8DB27A55-9133-473E-BE7D-F3A036FD0A5E}" type="pres">
      <dgm:prSet presAssocID="{DD230A5D-52A8-4FF5-AAD9-5AE5EE8D571C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</dgm:pt>
    <dgm:pt modelId="{C73C3BB1-6D64-4032-B49E-3E05193B3ADF}" type="pres">
      <dgm:prSet presAssocID="{6BB07C13-10E1-49B2-B015-8BBDCF577747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1FA5C142-154C-4B8D-935B-3F925AB7FF1C}" type="pres">
      <dgm:prSet presAssocID="{6BB07C13-10E1-49B2-B015-8BBDCF577747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C855717-4097-46BD-A2B7-DC1670B7B16F}" type="presOf" srcId="{A24AE3B8-808F-469C-A288-9BF8B1B7FB8A}" destId="{7C38C3C8-4E88-4CFD-9957-0D049711269D}" srcOrd="0" destOrd="0" presId="urn:microsoft.com/office/officeart/2009/3/layout/IncreasingArrowsProcess"/>
    <dgm:cxn modelId="{8DD59724-C143-4399-AB74-185B327D0449}" type="presOf" srcId="{09333AFB-31BB-4813-8723-8BDDCCF8B158}" destId="{4E9C39C4-BEC9-462F-971A-BC4B316DEF81}" srcOrd="0" destOrd="0" presId="urn:microsoft.com/office/officeart/2009/3/layout/IncreasingArrowsProcess"/>
    <dgm:cxn modelId="{75D3FE25-814D-43FB-A872-0D0A730EECD1}" srcId="{A24AE3B8-808F-469C-A288-9BF8B1B7FB8A}" destId="{78259339-407F-42A1-A416-3A581C0EA9CA}" srcOrd="0" destOrd="0" parTransId="{2B08D8FF-17EA-4683-95CD-485EB2C5DE38}" sibTransId="{85705779-9123-44FA-BF29-CE2546060983}"/>
    <dgm:cxn modelId="{87A9B129-889F-4A23-BAD8-863BF4B10BEB}" srcId="{DD230A5D-52A8-4FF5-AAD9-5AE5EE8D571C}" destId="{E8B71D07-FDE4-4695-AB7F-AF9564E2F410}" srcOrd="0" destOrd="0" parTransId="{79C27380-BB3E-45CB-A49F-2E537669AD61}" sibTransId="{B3ACB91E-65D3-488F-AC4C-64BF75515E8D}"/>
    <dgm:cxn modelId="{34F2212C-4D64-4FA6-BA16-2FAF48C6EFB2}" type="presOf" srcId="{6BB07C13-10E1-49B2-B015-8BBDCF577747}" destId="{C73C3BB1-6D64-4032-B49E-3E05193B3ADF}" srcOrd="0" destOrd="0" presId="urn:microsoft.com/office/officeart/2009/3/layout/IncreasingArrowsProcess"/>
    <dgm:cxn modelId="{7F2FBD51-29BE-4A1C-8AD6-0DDC6D87F6E4}" type="presOf" srcId="{E8B71D07-FDE4-4695-AB7F-AF9564E2F410}" destId="{8DB27A55-9133-473E-BE7D-F3A036FD0A5E}" srcOrd="0" destOrd="0" presId="urn:microsoft.com/office/officeart/2009/3/layout/IncreasingArrowsProcess"/>
    <dgm:cxn modelId="{8B795557-C72A-499E-AAEF-B29307725786}" type="presOf" srcId="{C5163E16-CF7E-4B12-9FDA-1EECA001A751}" destId="{4E8444FC-F132-43B7-B724-949F82552B1C}" srcOrd="0" destOrd="0" presId="urn:microsoft.com/office/officeart/2009/3/layout/IncreasingArrowsProcess"/>
    <dgm:cxn modelId="{B32B3B59-D11E-4A22-BCB8-28C8E4F86EF7}" srcId="{C5163E16-CF7E-4B12-9FDA-1EECA001A751}" destId="{09333AFB-31BB-4813-8723-8BDDCCF8B158}" srcOrd="0" destOrd="0" parTransId="{85EF5AB2-71DE-4725-A1E9-9EC50165F3A8}" sibTransId="{A48B7F2B-A282-4020-B9AE-FAFE5059C075}"/>
    <dgm:cxn modelId="{30D38DA2-A53A-4003-B786-78F95E009525}" srcId="{A24AE3B8-808F-469C-A288-9BF8B1B7FB8A}" destId="{6BB07C13-10E1-49B2-B015-8BBDCF577747}" srcOrd="3" destOrd="0" parTransId="{3C17F8B6-75B0-4D65-B6CE-335B6A7CE2FD}" sibTransId="{CE9048EA-5316-4497-92DF-39087FA39B82}"/>
    <dgm:cxn modelId="{60010DB3-87DC-4F6E-9BE6-9993DDF76D52}" srcId="{6BB07C13-10E1-49B2-B015-8BBDCF577747}" destId="{798D95F3-E287-4403-90EC-9C3AB6BE1E4C}" srcOrd="0" destOrd="0" parTransId="{42186CB9-A6CE-478F-91AB-D6F0D27A2881}" sibTransId="{42774C34-E627-4030-ABF4-6C429381783B}"/>
    <dgm:cxn modelId="{48518BB5-8978-428C-B09A-0723EA508041}" srcId="{A24AE3B8-808F-469C-A288-9BF8B1B7FB8A}" destId="{C5163E16-CF7E-4B12-9FDA-1EECA001A751}" srcOrd="1" destOrd="0" parTransId="{8C9410C3-82C4-4522-B072-B42FAC1F1260}" sibTransId="{046179A2-3030-4D3C-A0F1-9EB729679506}"/>
    <dgm:cxn modelId="{AF9635B6-9299-474C-BF8E-18E19F3E537C}" srcId="{A24AE3B8-808F-469C-A288-9BF8B1B7FB8A}" destId="{DD230A5D-52A8-4FF5-AAD9-5AE5EE8D571C}" srcOrd="2" destOrd="0" parTransId="{DBB572A3-93D4-4151-8A63-D6262B4667CC}" sibTransId="{506EE282-B696-4DE9-AB82-C1F59C8C019E}"/>
    <dgm:cxn modelId="{0ACC7AC8-835D-49D6-A079-C8F455577C69}" type="presOf" srcId="{78259339-407F-42A1-A416-3A581C0EA9CA}" destId="{BB9126A9-F22C-47C2-8A28-C6FAF79C0914}" srcOrd="0" destOrd="0" presId="urn:microsoft.com/office/officeart/2009/3/layout/IncreasingArrowsProcess"/>
    <dgm:cxn modelId="{DC767FD2-833B-4450-A76C-922C83F7CA33}" type="presOf" srcId="{690950A7-AF09-4D7B-9F8F-D0EB1E649908}" destId="{B3E7ACB3-32C0-4E92-B046-AB9FBB14C234}" srcOrd="0" destOrd="0" presId="urn:microsoft.com/office/officeart/2009/3/layout/IncreasingArrowsProcess"/>
    <dgm:cxn modelId="{008A66E6-0B17-484F-A05E-74B1C2D71036}" srcId="{78259339-407F-42A1-A416-3A581C0EA9CA}" destId="{690950A7-AF09-4D7B-9F8F-D0EB1E649908}" srcOrd="0" destOrd="0" parTransId="{4D2A0D2E-1A4C-48DC-882E-773A0AD0BA51}" sibTransId="{C4EB2945-2FBF-47B2-A51D-A6B3A0453A27}"/>
    <dgm:cxn modelId="{C897C0F9-17E3-4D0E-951F-7D7298802CBE}" type="presOf" srcId="{798D95F3-E287-4403-90EC-9C3AB6BE1E4C}" destId="{1FA5C142-154C-4B8D-935B-3F925AB7FF1C}" srcOrd="0" destOrd="0" presId="urn:microsoft.com/office/officeart/2009/3/layout/IncreasingArrowsProcess"/>
    <dgm:cxn modelId="{D2881CFC-8F9F-41CD-B124-1C444CAEF9B2}" type="presOf" srcId="{DD230A5D-52A8-4FF5-AAD9-5AE5EE8D571C}" destId="{BDF606F1-D45D-43A8-B924-A853066F3448}" srcOrd="0" destOrd="0" presId="urn:microsoft.com/office/officeart/2009/3/layout/IncreasingArrowsProcess"/>
    <dgm:cxn modelId="{867A9BB0-E35C-4435-9368-AA25CBBA4B64}" type="presParOf" srcId="{7C38C3C8-4E88-4CFD-9957-0D049711269D}" destId="{BB9126A9-F22C-47C2-8A28-C6FAF79C0914}" srcOrd="0" destOrd="0" presId="urn:microsoft.com/office/officeart/2009/3/layout/IncreasingArrowsProcess"/>
    <dgm:cxn modelId="{0B07F043-CCC8-484B-A7ED-3467E9E500E0}" type="presParOf" srcId="{7C38C3C8-4E88-4CFD-9957-0D049711269D}" destId="{B3E7ACB3-32C0-4E92-B046-AB9FBB14C234}" srcOrd="1" destOrd="0" presId="urn:microsoft.com/office/officeart/2009/3/layout/IncreasingArrowsProcess"/>
    <dgm:cxn modelId="{7B30FD76-1765-4AFF-9803-FC403F652B4B}" type="presParOf" srcId="{7C38C3C8-4E88-4CFD-9957-0D049711269D}" destId="{4E8444FC-F132-43B7-B724-949F82552B1C}" srcOrd="2" destOrd="0" presId="urn:microsoft.com/office/officeart/2009/3/layout/IncreasingArrowsProcess"/>
    <dgm:cxn modelId="{F2FB4EE5-888A-41D1-B31C-A5C842803F81}" type="presParOf" srcId="{7C38C3C8-4E88-4CFD-9957-0D049711269D}" destId="{4E9C39C4-BEC9-462F-971A-BC4B316DEF81}" srcOrd="3" destOrd="0" presId="urn:microsoft.com/office/officeart/2009/3/layout/IncreasingArrowsProcess"/>
    <dgm:cxn modelId="{6ED2EC5D-312C-418D-87F4-3BA910363F33}" type="presParOf" srcId="{7C38C3C8-4E88-4CFD-9957-0D049711269D}" destId="{BDF606F1-D45D-43A8-B924-A853066F3448}" srcOrd="4" destOrd="0" presId="urn:microsoft.com/office/officeart/2009/3/layout/IncreasingArrowsProcess"/>
    <dgm:cxn modelId="{913EAB18-C13F-4600-AD68-253E249544B0}" type="presParOf" srcId="{7C38C3C8-4E88-4CFD-9957-0D049711269D}" destId="{8DB27A55-9133-473E-BE7D-F3A036FD0A5E}" srcOrd="5" destOrd="0" presId="urn:microsoft.com/office/officeart/2009/3/layout/IncreasingArrowsProcess"/>
    <dgm:cxn modelId="{D1B206C9-B0F7-4A54-8E8E-D87157702EEC}" type="presParOf" srcId="{7C38C3C8-4E88-4CFD-9957-0D049711269D}" destId="{C73C3BB1-6D64-4032-B49E-3E05193B3ADF}" srcOrd="6" destOrd="0" presId="urn:microsoft.com/office/officeart/2009/3/layout/IncreasingArrowsProcess"/>
    <dgm:cxn modelId="{3FE3CED8-80B9-4DEE-BADA-776300F037EF}" type="presParOf" srcId="{7C38C3C8-4E88-4CFD-9957-0D049711269D}" destId="{1FA5C142-154C-4B8D-935B-3F925AB7FF1C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703D03-F541-4680-9B0B-2E24A71E220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E7A06F-818D-410E-9BCC-09122FACEEDA}">
      <dgm:prSet phldrT="[文本]"/>
      <dgm:spPr/>
      <dgm:t>
        <a:bodyPr/>
        <a:lstStyle/>
        <a:p>
          <a:r>
            <a:rPr lang="en-US" altLang="zh-CN" dirty="0" err="1"/>
            <a:t>xUnit</a:t>
          </a:r>
          <a:r>
            <a:rPr lang="zh-CN" altLang="en-US" dirty="0"/>
            <a:t>架构</a:t>
          </a:r>
        </a:p>
      </dgm:t>
    </dgm:pt>
    <dgm:pt modelId="{48D8E6E4-45C9-4CA6-96B1-78F98CC66C78}" type="parTrans" cxnId="{9E9D89FB-CC89-4DD6-BD4F-5C11C8344678}">
      <dgm:prSet/>
      <dgm:spPr/>
      <dgm:t>
        <a:bodyPr/>
        <a:lstStyle/>
        <a:p>
          <a:endParaRPr lang="zh-CN" altLang="en-US"/>
        </a:p>
      </dgm:t>
    </dgm:pt>
    <dgm:pt modelId="{F8140EE2-82FD-4F75-9687-8194AD70BA26}" type="sibTrans" cxnId="{9E9D89FB-CC89-4DD6-BD4F-5C11C8344678}">
      <dgm:prSet/>
      <dgm:spPr/>
      <dgm:t>
        <a:bodyPr/>
        <a:lstStyle/>
        <a:p>
          <a:endParaRPr lang="zh-CN" altLang="en-US"/>
        </a:p>
      </dgm:t>
    </dgm:pt>
    <dgm:pt modelId="{A2C3F9D7-5B13-49A4-9F08-416AE662EB16}">
      <dgm:prSet phldrT="[文本]"/>
      <dgm:spPr/>
      <dgm:t>
        <a:bodyPr/>
        <a:lstStyle/>
        <a:p>
          <a:r>
            <a:rPr lang="en-US" altLang="zh-CN" dirty="0" err="1"/>
            <a:t>NUnit</a:t>
          </a:r>
          <a:endParaRPr lang="zh-CN" altLang="en-US" dirty="0"/>
        </a:p>
      </dgm:t>
    </dgm:pt>
    <dgm:pt modelId="{DF01EF36-1340-4398-A134-E2939EFB902D}" type="parTrans" cxnId="{E0D23533-8F2F-4FF4-8A06-2DB0EA33B4FD}">
      <dgm:prSet/>
      <dgm:spPr/>
      <dgm:t>
        <a:bodyPr/>
        <a:lstStyle/>
        <a:p>
          <a:endParaRPr lang="zh-CN" altLang="en-US"/>
        </a:p>
      </dgm:t>
    </dgm:pt>
    <dgm:pt modelId="{7E7802F9-54FD-4C5F-A151-231EC4B55883}" type="sibTrans" cxnId="{E0D23533-8F2F-4FF4-8A06-2DB0EA33B4FD}">
      <dgm:prSet/>
      <dgm:spPr/>
      <dgm:t>
        <a:bodyPr/>
        <a:lstStyle/>
        <a:p>
          <a:endParaRPr lang="zh-CN" altLang="en-US"/>
        </a:p>
      </dgm:t>
    </dgm:pt>
    <dgm:pt modelId="{4727BB12-5ED8-4A57-9397-6881C13E0596}">
      <dgm:prSet phldrT="[文本]"/>
      <dgm:spPr/>
      <dgm:t>
        <a:bodyPr/>
        <a:lstStyle/>
        <a:p>
          <a:r>
            <a:rPr lang="en-US" altLang="zh-CN" dirty="0" err="1"/>
            <a:t>PHPUnit</a:t>
          </a:r>
          <a:endParaRPr lang="zh-CN" altLang="en-US" dirty="0"/>
        </a:p>
      </dgm:t>
    </dgm:pt>
    <dgm:pt modelId="{1BB26DBF-EB36-49F4-A236-D66A4FFF4DF3}" type="parTrans" cxnId="{773CA623-64D4-4A86-9053-15BD170F59CB}">
      <dgm:prSet/>
      <dgm:spPr/>
      <dgm:t>
        <a:bodyPr/>
        <a:lstStyle/>
        <a:p>
          <a:endParaRPr lang="zh-CN" altLang="en-US"/>
        </a:p>
      </dgm:t>
    </dgm:pt>
    <dgm:pt modelId="{EEA342E3-9C99-47D9-93F5-A97D953B77BE}" type="sibTrans" cxnId="{773CA623-64D4-4A86-9053-15BD170F59CB}">
      <dgm:prSet/>
      <dgm:spPr/>
      <dgm:t>
        <a:bodyPr/>
        <a:lstStyle/>
        <a:p>
          <a:endParaRPr lang="zh-CN" altLang="en-US"/>
        </a:p>
      </dgm:t>
    </dgm:pt>
    <dgm:pt modelId="{3C4B0B41-A458-4199-96E9-F6CFE419B912}">
      <dgm:prSet phldrT="[文本]"/>
      <dgm:spPr/>
      <dgm:t>
        <a:bodyPr/>
        <a:lstStyle/>
        <a:p>
          <a:r>
            <a:rPr lang="en-US" altLang="zh-CN" dirty="0" err="1"/>
            <a:t>PyUnit</a:t>
          </a:r>
          <a:endParaRPr lang="zh-CN" altLang="en-US" dirty="0"/>
        </a:p>
      </dgm:t>
    </dgm:pt>
    <dgm:pt modelId="{4AA74CD7-2CDA-4AE1-8B1D-EFAF832B7CFA}" type="parTrans" cxnId="{2BB752B7-673B-41A9-A9BF-92431025C061}">
      <dgm:prSet/>
      <dgm:spPr/>
      <dgm:t>
        <a:bodyPr/>
        <a:lstStyle/>
        <a:p>
          <a:endParaRPr lang="zh-CN" altLang="en-US"/>
        </a:p>
      </dgm:t>
    </dgm:pt>
    <dgm:pt modelId="{05A294AD-9440-45D0-A279-1A8316117D1D}" type="sibTrans" cxnId="{2BB752B7-673B-41A9-A9BF-92431025C061}">
      <dgm:prSet/>
      <dgm:spPr/>
      <dgm:t>
        <a:bodyPr/>
        <a:lstStyle/>
        <a:p>
          <a:endParaRPr lang="zh-CN" altLang="en-US"/>
        </a:p>
      </dgm:t>
    </dgm:pt>
    <dgm:pt modelId="{FFD395C9-187F-4D1C-99C3-01C60F227EB9}">
      <dgm:prSet phldrT="[文本]"/>
      <dgm:spPr/>
      <dgm:t>
        <a:bodyPr/>
        <a:lstStyle/>
        <a:p>
          <a:r>
            <a:rPr lang="en-US" altLang="zh-CN" dirty="0" err="1"/>
            <a:t>GoogleTest</a:t>
          </a:r>
          <a:endParaRPr lang="zh-CN" altLang="en-US" dirty="0"/>
        </a:p>
      </dgm:t>
    </dgm:pt>
    <dgm:pt modelId="{B30B176E-B3A6-4EFA-8E6E-80FE0D676751}" type="parTrans" cxnId="{7B35DC06-57AA-4170-8A9F-F7D82DA1A338}">
      <dgm:prSet/>
      <dgm:spPr/>
      <dgm:t>
        <a:bodyPr/>
        <a:lstStyle/>
        <a:p>
          <a:endParaRPr lang="zh-CN" altLang="en-US"/>
        </a:p>
      </dgm:t>
    </dgm:pt>
    <dgm:pt modelId="{A7CD8BAB-E1D9-43FD-BC2D-391202BE9A95}" type="sibTrans" cxnId="{7B35DC06-57AA-4170-8A9F-F7D82DA1A338}">
      <dgm:prSet/>
      <dgm:spPr/>
      <dgm:t>
        <a:bodyPr/>
        <a:lstStyle/>
        <a:p>
          <a:endParaRPr lang="zh-CN" altLang="en-US"/>
        </a:p>
      </dgm:t>
    </dgm:pt>
    <dgm:pt modelId="{9BE3B04E-7763-4CB3-AFFD-B2085DD60B44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802CC169-B676-4A51-9AC9-B2042E8C8F8F}" type="parTrans" cxnId="{2CAF69FA-AD2D-480D-832E-35EE5D9372A5}">
      <dgm:prSet/>
      <dgm:spPr/>
      <dgm:t>
        <a:bodyPr/>
        <a:lstStyle/>
        <a:p>
          <a:endParaRPr lang="zh-CN" altLang="en-US"/>
        </a:p>
      </dgm:t>
    </dgm:pt>
    <dgm:pt modelId="{53EF14C8-8ED6-4788-A641-161E848D530D}" type="sibTrans" cxnId="{2CAF69FA-AD2D-480D-832E-35EE5D9372A5}">
      <dgm:prSet/>
      <dgm:spPr/>
      <dgm:t>
        <a:bodyPr/>
        <a:lstStyle/>
        <a:p>
          <a:endParaRPr lang="zh-CN" altLang="en-US"/>
        </a:p>
      </dgm:t>
    </dgm:pt>
    <dgm:pt modelId="{6B1D56D2-1B48-4971-91D5-81F00942F696}">
      <dgm:prSet phldrT="[文本]"/>
      <dgm:spPr/>
      <dgm:t>
        <a:bodyPr/>
        <a:lstStyle/>
        <a:p>
          <a:r>
            <a:rPr lang="en-US" altLang="zh-CN" dirty="0"/>
            <a:t>JUnit</a:t>
          </a:r>
          <a:endParaRPr lang="zh-CN" altLang="en-US" dirty="0"/>
        </a:p>
      </dgm:t>
    </dgm:pt>
    <dgm:pt modelId="{807C52BD-5A08-4255-950A-734E62E87C5A}" type="parTrans" cxnId="{18A077F9-7476-4F1F-9D26-C8EA6633522B}">
      <dgm:prSet/>
      <dgm:spPr/>
      <dgm:t>
        <a:bodyPr/>
        <a:lstStyle/>
        <a:p>
          <a:endParaRPr lang="zh-CN" altLang="en-US"/>
        </a:p>
      </dgm:t>
    </dgm:pt>
    <dgm:pt modelId="{E0310F9B-B486-4006-A660-206156543969}" type="sibTrans" cxnId="{18A077F9-7476-4F1F-9D26-C8EA6633522B}">
      <dgm:prSet/>
      <dgm:spPr/>
      <dgm:t>
        <a:bodyPr/>
        <a:lstStyle/>
        <a:p>
          <a:endParaRPr lang="zh-CN" altLang="en-US"/>
        </a:p>
      </dgm:t>
    </dgm:pt>
    <dgm:pt modelId="{7AC85991-D4B5-44AF-9829-FAAA07A171B7}" type="pres">
      <dgm:prSet presAssocID="{09703D03-F541-4680-9B0B-2E24A71E220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0A2BC1C-036C-4447-930F-F36EFAC8840C}" type="pres">
      <dgm:prSet presAssocID="{41E7A06F-818D-410E-9BCC-09122FACEEDA}" presName="root1" presStyleCnt="0"/>
      <dgm:spPr/>
    </dgm:pt>
    <dgm:pt modelId="{F2FCC25B-DEBD-4F2F-8461-6323F752A39D}" type="pres">
      <dgm:prSet presAssocID="{41E7A06F-818D-410E-9BCC-09122FACEEDA}" presName="LevelOneTextNode" presStyleLbl="node0" presStyleIdx="0" presStyleCnt="1" custAng="5400000" custScaleY="39113" custLinFactX="-100000" custLinFactNeighborX="-145623" custLinFactNeighborY="488">
        <dgm:presLayoutVars>
          <dgm:chPref val="3"/>
        </dgm:presLayoutVars>
      </dgm:prSet>
      <dgm:spPr/>
    </dgm:pt>
    <dgm:pt modelId="{2B4C7324-16A9-4FFA-A4F8-E80978797BF6}" type="pres">
      <dgm:prSet presAssocID="{41E7A06F-818D-410E-9BCC-09122FACEEDA}" presName="level2hierChild" presStyleCnt="0"/>
      <dgm:spPr/>
    </dgm:pt>
    <dgm:pt modelId="{D770E482-BED9-49ED-A1C5-9FA3D77B0CF5}" type="pres">
      <dgm:prSet presAssocID="{807C52BD-5A08-4255-950A-734E62E87C5A}" presName="conn2-1" presStyleLbl="parChTrans1D2" presStyleIdx="0" presStyleCnt="6"/>
      <dgm:spPr/>
    </dgm:pt>
    <dgm:pt modelId="{825C7737-BB93-4C79-A916-6ABC05722076}" type="pres">
      <dgm:prSet presAssocID="{807C52BD-5A08-4255-950A-734E62E87C5A}" presName="connTx" presStyleLbl="parChTrans1D2" presStyleIdx="0" presStyleCnt="6"/>
      <dgm:spPr/>
    </dgm:pt>
    <dgm:pt modelId="{A32C3AE4-3744-47ED-922B-3F5414111697}" type="pres">
      <dgm:prSet presAssocID="{6B1D56D2-1B48-4971-91D5-81F00942F696}" presName="root2" presStyleCnt="0"/>
      <dgm:spPr/>
    </dgm:pt>
    <dgm:pt modelId="{885245A6-B7BC-4E4B-866A-6C11E3CC2734}" type="pres">
      <dgm:prSet presAssocID="{6B1D56D2-1B48-4971-91D5-81F00942F696}" presName="LevelTwoTextNode" presStyleLbl="node2" presStyleIdx="0" presStyleCnt="6">
        <dgm:presLayoutVars>
          <dgm:chPref val="3"/>
        </dgm:presLayoutVars>
      </dgm:prSet>
      <dgm:spPr/>
    </dgm:pt>
    <dgm:pt modelId="{F0412BF8-1826-4F38-9C69-4FBCDB490388}" type="pres">
      <dgm:prSet presAssocID="{6B1D56D2-1B48-4971-91D5-81F00942F696}" presName="level3hierChild" presStyleCnt="0"/>
      <dgm:spPr/>
    </dgm:pt>
    <dgm:pt modelId="{7D445279-E76B-4E90-ABEC-641AF059C7E4}" type="pres">
      <dgm:prSet presAssocID="{DF01EF36-1340-4398-A134-E2939EFB902D}" presName="conn2-1" presStyleLbl="parChTrans1D2" presStyleIdx="1" presStyleCnt="6"/>
      <dgm:spPr/>
    </dgm:pt>
    <dgm:pt modelId="{70286987-42CD-4B3D-9924-13EC12777ECB}" type="pres">
      <dgm:prSet presAssocID="{DF01EF36-1340-4398-A134-E2939EFB902D}" presName="connTx" presStyleLbl="parChTrans1D2" presStyleIdx="1" presStyleCnt="6"/>
      <dgm:spPr/>
    </dgm:pt>
    <dgm:pt modelId="{3C79D56F-6AF8-4485-82F4-EAA83D39D1C3}" type="pres">
      <dgm:prSet presAssocID="{A2C3F9D7-5B13-49A4-9F08-416AE662EB16}" presName="root2" presStyleCnt="0"/>
      <dgm:spPr/>
    </dgm:pt>
    <dgm:pt modelId="{8D34E277-A89C-483F-A2F9-BA31EB69C6CC}" type="pres">
      <dgm:prSet presAssocID="{A2C3F9D7-5B13-49A4-9F08-416AE662EB16}" presName="LevelTwoTextNode" presStyleLbl="node2" presStyleIdx="1" presStyleCnt="6">
        <dgm:presLayoutVars>
          <dgm:chPref val="3"/>
        </dgm:presLayoutVars>
      </dgm:prSet>
      <dgm:spPr/>
    </dgm:pt>
    <dgm:pt modelId="{1D1D7243-DA9D-4A83-B6C0-9B5966158729}" type="pres">
      <dgm:prSet presAssocID="{A2C3F9D7-5B13-49A4-9F08-416AE662EB16}" presName="level3hierChild" presStyleCnt="0"/>
      <dgm:spPr/>
    </dgm:pt>
    <dgm:pt modelId="{BBEF3A71-E99E-44FC-9EE8-6B34200F1993}" type="pres">
      <dgm:prSet presAssocID="{1BB26DBF-EB36-49F4-A236-D66A4FFF4DF3}" presName="conn2-1" presStyleLbl="parChTrans1D2" presStyleIdx="2" presStyleCnt="6"/>
      <dgm:spPr/>
    </dgm:pt>
    <dgm:pt modelId="{D844ED7B-0B10-4410-9C71-C25A92A3840F}" type="pres">
      <dgm:prSet presAssocID="{1BB26DBF-EB36-49F4-A236-D66A4FFF4DF3}" presName="connTx" presStyleLbl="parChTrans1D2" presStyleIdx="2" presStyleCnt="6"/>
      <dgm:spPr/>
    </dgm:pt>
    <dgm:pt modelId="{24C04AC2-90A1-422B-ADEF-A54636D85BDC}" type="pres">
      <dgm:prSet presAssocID="{4727BB12-5ED8-4A57-9397-6881C13E0596}" presName="root2" presStyleCnt="0"/>
      <dgm:spPr/>
    </dgm:pt>
    <dgm:pt modelId="{FF330460-4FAE-410E-8778-C5931425E7F9}" type="pres">
      <dgm:prSet presAssocID="{4727BB12-5ED8-4A57-9397-6881C13E0596}" presName="LevelTwoTextNode" presStyleLbl="node2" presStyleIdx="2" presStyleCnt="6">
        <dgm:presLayoutVars>
          <dgm:chPref val="3"/>
        </dgm:presLayoutVars>
      </dgm:prSet>
      <dgm:spPr/>
    </dgm:pt>
    <dgm:pt modelId="{27F0701E-10BC-41F1-A28B-EA3F14FBE6D3}" type="pres">
      <dgm:prSet presAssocID="{4727BB12-5ED8-4A57-9397-6881C13E0596}" presName="level3hierChild" presStyleCnt="0"/>
      <dgm:spPr/>
    </dgm:pt>
    <dgm:pt modelId="{44869C5E-E771-4D24-97C7-8CCD0584BB4B}" type="pres">
      <dgm:prSet presAssocID="{4AA74CD7-2CDA-4AE1-8B1D-EFAF832B7CFA}" presName="conn2-1" presStyleLbl="parChTrans1D2" presStyleIdx="3" presStyleCnt="6"/>
      <dgm:spPr/>
    </dgm:pt>
    <dgm:pt modelId="{BA5F8A02-808E-4D53-9C6C-32F27C3DB6D9}" type="pres">
      <dgm:prSet presAssocID="{4AA74CD7-2CDA-4AE1-8B1D-EFAF832B7CFA}" presName="connTx" presStyleLbl="parChTrans1D2" presStyleIdx="3" presStyleCnt="6"/>
      <dgm:spPr/>
    </dgm:pt>
    <dgm:pt modelId="{F70B1306-2990-4821-B8C4-851E528E036B}" type="pres">
      <dgm:prSet presAssocID="{3C4B0B41-A458-4199-96E9-F6CFE419B912}" presName="root2" presStyleCnt="0"/>
      <dgm:spPr/>
    </dgm:pt>
    <dgm:pt modelId="{E25ACB16-C30D-4684-ACA5-29D72496B51E}" type="pres">
      <dgm:prSet presAssocID="{3C4B0B41-A458-4199-96E9-F6CFE419B912}" presName="LevelTwoTextNode" presStyleLbl="node2" presStyleIdx="3" presStyleCnt="6">
        <dgm:presLayoutVars>
          <dgm:chPref val="3"/>
        </dgm:presLayoutVars>
      </dgm:prSet>
      <dgm:spPr/>
    </dgm:pt>
    <dgm:pt modelId="{6846E062-04B7-4A0D-B29E-009095834E67}" type="pres">
      <dgm:prSet presAssocID="{3C4B0B41-A458-4199-96E9-F6CFE419B912}" presName="level3hierChild" presStyleCnt="0"/>
      <dgm:spPr/>
    </dgm:pt>
    <dgm:pt modelId="{B4E6890A-7E1D-4EC6-99B1-2B0DE41A9EEA}" type="pres">
      <dgm:prSet presAssocID="{B30B176E-B3A6-4EFA-8E6E-80FE0D676751}" presName="conn2-1" presStyleLbl="parChTrans1D2" presStyleIdx="4" presStyleCnt="6"/>
      <dgm:spPr/>
    </dgm:pt>
    <dgm:pt modelId="{0345EEA2-251D-4E4E-BB49-4A6047005F0F}" type="pres">
      <dgm:prSet presAssocID="{B30B176E-B3A6-4EFA-8E6E-80FE0D676751}" presName="connTx" presStyleLbl="parChTrans1D2" presStyleIdx="4" presStyleCnt="6"/>
      <dgm:spPr/>
    </dgm:pt>
    <dgm:pt modelId="{BCC3D47D-6BA1-4890-B6E9-826C1DF77920}" type="pres">
      <dgm:prSet presAssocID="{FFD395C9-187F-4D1C-99C3-01C60F227EB9}" presName="root2" presStyleCnt="0"/>
      <dgm:spPr/>
    </dgm:pt>
    <dgm:pt modelId="{9B758221-E241-417C-8A07-F6A192A2C393}" type="pres">
      <dgm:prSet presAssocID="{FFD395C9-187F-4D1C-99C3-01C60F227EB9}" presName="LevelTwoTextNode" presStyleLbl="node2" presStyleIdx="4" presStyleCnt="6">
        <dgm:presLayoutVars>
          <dgm:chPref val="3"/>
        </dgm:presLayoutVars>
      </dgm:prSet>
      <dgm:spPr/>
    </dgm:pt>
    <dgm:pt modelId="{F39C6E19-7BCD-4A47-9E69-AE5411257914}" type="pres">
      <dgm:prSet presAssocID="{FFD395C9-187F-4D1C-99C3-01C60F227EB9}" presName="level3hierChild" presStyleCnt="0"/>
      <dgm:spPr/>
    </dgm:pt>
    <dgm:pt modelId="{517C62FB-456A-4CCA-A432-776DD3B3D7A2}" type="pres">
      <dgm:prSet presAssocID="{802CC169-B676-4A51-9AC9-B2042E8C8F8F}" presName="conn2-1" presStyleLbl="parChTrans1D2" presStyleIdx="5" presStyleCnt="6"/>
      <dgm:spPr/>
    </dgm:pt>
    <dgm:pt modelId="{8EE00E55-4C0D-45B5-99E5-37188A7AFB26}" type="pres">
      <dgm:prSet presAssocID="{802CC169-B676-4A51-9AC9-B2042E8C8F8F}" presName="connTx" presStyleLbl="parChTrans1D2" presStyleIdx="5" presStyleCnt="6"/>
      <dgm:spPr/>
    </dgm:pt>
    <dgm:pt modelId="{DCE2BCAF-E4BB-4985-AF82-DB8319B32BCA}" type="pres">
      <dgm:prSet presAssocID="{9BE3B04E-7763-4CB3-AFFD-B2085DD60B44}" presName="root2" presStyleCnt="0"/>
      <dgm:spPr/>
    </dgm:pt>
    <dgm:pt modelId="{8C8748DD-F39F-4490-BEA8-AF95784935D1}" type="pres">
      <dgm:prSet presAssocID="{9BE3B04E-7763-4CB3-AFFD-B2085DD60B44}" presName="LevelTwoTextNode" presStyleLbl="node2" presStyleIdx="5" presStyleCnt="6">
        <dgm:presLayoutVars>
          <dgm:chPref val="3"/>
        </dgm:presLayoutVars>
      </dgm:prSet>
      <dgm:spPr/>
    </dgm:pt>
    <dgm:pt modelId="{5730BEF6-254F-4175-A05B-CAC653999DBF}" type="pres">
      <dgm:prSet presAssocID="{9BE3B04E-7763-4CB3-AFFD-B2085DD60B44}" presName="level3hierChild" presStyleCnt="0"/>
      <dgm:spPr/>
    </dgm:pt>
  </dgm:ptLst>
  <dgm:cxnLst>
    <dgm:cxn modelId="{1B9E9302-8FD8-4EB3-A130-4C079E7B4560}" type="presOf" srcId="{09703D03-F541-4680-9B0B-2E24A71E2208}" destId="{7AC85991-D4B5-44AF-9829-FAAA07A171B7}" srcOrd="0" destOrd="0" presId="urn:microsoft.com/office/officeart/2008/layout/HorizontalMultiLevelHierarchy"/>
    <dgm:cxn modelId="{7B35DC06-57AA-4170-8A9F-F7D82DA1A338}" srcId="{41E7A06F-818D-410E-9BCC-09122FACEEDA}" destId="{FFD395C9-187F-4D1C-99C3-01C60F227EB9}" srcOrd="4" destOrd="0" parTransId="{B30B176E-B3A6-4EFA-8E6E-80FE0D676751}" sibTransId="{A7CD8BAB-E1D9-43FD-BC2D-391202BE9A95}"/>
    <dgm:cxn modelId="{773CA623-64D4-4A86-9053-15BD170F59CB}" srcId="{41E7A06F-818D-410E-9BCC-09122FACEEDA}" destId="{4727BB12-5ED8-4A57-9397-6881C13E0596}" srcOrd="2" destOrd="0" parTransId="{1BB26DBF-EB36-49F4-A236-D66A4FFF4DF3}" sibTransId="{EEA342E3-9C99-47D9-93F5-A97D953B77BE}"/>
    <dgm:cxn modelId="{6DD14A25-D1FE-4FED-AE2B-40AFE330CD69}" type="presOf" srcId="{DF01EF36-1340-4398-A134-E2939EFB902D}" destId="{7D445279-E76B-4E90-ABEC-641AF059C7E4}" srcOrd="0" destOrd="0" presId="urn:microsoft.com/office/officeart/2008/layout/HorizontalMultiLevelHierarchy"/>
    <dgm:cxn modelId="{B7AEBE2B-C2C2-4B1F-93DB-D18CC33290F3}" type="presOf" srcId="{802CC169-B676-4A51-9AC9-B2042E8C8F8F}" destId="{8EE00E55-4C0D-45B5-99E5-37188A7AFB26}" srcOrd="1" destOrd="0" presId="urn:microsoft.com/office/officeart/2008/layout/HorizontalMultiLevelHierarchy"/>
    <dgm:cxn modelId="{735B5C2C-E0CC-4AFA-AEE8-828BB90730AD}" type="presOf" srcId="{4AA74CD7-2CDA-4AE1-8B1D-EFAF832B7CFA}" destId="{44869C5E-E771-4D24-97C7-8CCD0584BB4B}" srcOrd="0" destOrd="0" presId="urn:microsoft.com/office/officeart/2008/layout/HorizontalMultiLevelHierarchy"/>
    <dgm:cxn modelId="{E0D23533-8F2F-4FF4-8A06-2DB0EA33B4FD}" srcId="{41E7A06F-818D-410E-9BCC-09122FACEEDA}" destId="{A2C3F9D7-5B13-49A4-9F08-416AE662EB16}" srcOrd="1" destOrd="0" parTransId="{DF01EF36-1340-4398-A134-E2939EFB902D}" sibTransId="{7E7802F9-54FD-4C5F-A151-231EC4B55883}"/>
    <dgm:cxn modelId="{B4C1F447-CD0A-4B7E-AB71-B584DA6FF35A}" type="presOf" srcId="{807C52BD-5A08-4255-950A-734E62E87C5A}" destId="{D770E482-BED9-49ED-A1C5-9FA3D77B0CF5}" srcOrd="0" destOrd="0" presId="urn:microsoft.com/office/officeart/2008/layout/HorizontalMultiLevelHierarchy"/>
    <dgm:cxn modelId="{94BBA777-7524-46F4-AC8A-C56DA7CF9FF6}" type="presOf" srcId="{3C4B0B41-A458-4199-96E9-F6CFE419B912}" destId="{E25ACB16-C30D-4684-ACA5-29D72496B51E}" srcOrd="0" destOrd="0" presId="urn:microsoft.com/office/officeart/2008/layout/HorizontalMultiLevelHierarchy"/>
    <dgm:cxn modelId="{4367E259-2945-4BF9-B2D6-20C0ED1CD335}" type="presOf" srcId="{41E7A06F-818D-410E-9BCC-09122FACEEDA}" destId="{F2FCC25B-DEBD-4F2F-8461-6323F752A39D}" srcOrd="0" destOrd="0" presId="urn:microsoft.com/office/officeart/2008/layout/HorizontalMultiLevelHierarchy"/>
    <dgm:cxn modelId="{A549238B-8568-4705-A5CF-B4B859E44CB7}" type="presOf" srcId="{6B1D56D2-1B48-4971-91D5-81F00942F696}" destId="{885245A6-B7BC-4E4B-866A-6C11E3CC2734}" srcOrd="0" destOrd="0" presId="urn:microsoft.com/office/officeart/2008/layout/HorizontalMultiLevelHierarchy"/>
    <dgm:cxn modelId="{41197E92-4D27-46A8-A90B-4ACE0FB7F263}" type="presOf" srcId="{802CC169-B676-4A51-9AC9-B2042E8C8F8F}" destId="{517C62FB-456A-4CCA-A432-776DD3B3D7A2}" srcOrd="0" destOrd="0" presId="urn:microsoft.com/office/officeart/2008/layout/HorizontalMultiLevelHierarchy"/>
    <dgm:cxn modelId="{5F08B693-B869-4FC9-A78F-6C85B376722D}" type="presOf" srcId="{A2C3F9D7-5B13-49A4-9F08-416AE662EB16}" destId="{8D34E277-A89C-483F-A2F9-BA31EB69C6CC}" srcOrd="0" destOrd="0" presId="urn:microsoft.com/office/officeart/2008/layout/HorizontalMultiLevelHierarchy"/>
    <dgm:cxn modelId="{BFC75AA4-0A92-4D83-A395-5D606AF7465F}" type="presOf" srcId="{FFD395C9-187F-4D1C-99C3-01C60F227EB9}" destId="{9B758221-E241-417C-8A07-F6A192A2C393}" srcOrd="0" destOrd="0" presId="urn:microsoft.com/office/officeart/2008/layout/HorizontalMultiLevelHierarchy"/>
    <dgm:cxn modelId="{BCFF6BB1-C2B2-4BBF-B778-23FAB8140843}" type="presOf" srcId="{4727BB12-5ED8-4A57-9397-6881C13E0596}" destId="{FF330460-4FAE-410E-8778-C5931425E7F9}" srcOrd="0" destOrd="0" presId="urn:microsoft.com/office/officeart/2008/layout/HorizontalMultiLevelHierarchy"/>
    <dgm:cxn modelId="{EB5D2FB5-1F10-431A-8F06-089C803FAE8C}" type="presOf" srcId="{B30B176E-B3A6-4EFA-8E6E-80FE0D676751}" destId="{0345EEA2-251D-4E4E-BB49-4A6047005F0F}" srcOrd="1" destOrd="0" presId="urn:microsoft.com/office/officeart/2008/layout/HorizontalMultiLevelHierarchy"/>
    <dgm:cxn modelId="{2BB752B7-673B-41A9-A9BF-92431025C061}" srcId="{41E7A06F-818D-410E-9BCC-09122FACEEDA}" destId="{3C4B0B41-A458-4199-96E9-F6CFE419B912}" srcOrd="3" destOrd="0" parTransId="{4AA74CD7-2CDA-4AE1-8B1D-EFAF832B7CFA}" sibTransId="{05A294AD-9440-45D0-A279-1A8316117D1D}"/>
    <dgm:cxn modelId="{521A25CF-7205-4BCE-9F17-072DEFAC620F}" type="presOf" srcId="{B30B176E-B3A6-4EFA-8E6E-80FE0D676751}" destId="{B4E6890A-7E1D-4EC6-99B1-2B0DE41A9EEA}" srcOrd="0" destOrd="0" presId="urn:microsoft.com/office/officeart/2008/layout/HorizontalMultiLevelHierarchy"/>
    <dgm:cxn modelId="{C59FA6D1-B711-4162-A781-6D8F5742ACB0}" type="presOf" srcId="{807C52BD-5A08-4255-950A-734E62E87C5A}" destId="{825C7737-BB93-4C79-A916-6ABC05722076}" srcOrd="1" destOrd="0" presId="urn:microsoft.com/office/officeart/2008/layout/HorizontalMultiLevelHierarchy"/>
    <dgm:cxn modelId="{608F34E4-CC83-4057-A811-FDB816CC1192}" type="presOf" srcId="{DF01EF36-1340-4398-A134-E2939EFB902D}" destId="{70286987-42CD-4B3D-9924-13EC12777ECB}" srcOrd="1" destOrd="0" presId="urn:microsoft.com/office/officeart/2008/layout/HorizontalMultiLevelHierarchy"/>
    <dgm:cxn modelId="{2E77A9E8-776A-4E2A-A2EC-34C02989759D}" type="presOf" srcId="{1BB26DBF-EB36-49F4-A236-D66A4FFF4DF3}" destId="{BBEF3A71-E99E-44FC-9EE8-6B34200F1993}" srcOrd="0" destOrd="0" presId="urn:microsoft.com/office/officeart/2008/layout/HorizontalMultiLevelHierarchy"/>
    <dgm:cxn modelId="{942EA6EA-54A4-4CE1-9836-7048B2364AB8}" type="presOf" srcId="{9BE3B04E-7763-4CB3-AFFD-B2085DD60B44}" destId="{8C8748DD-F39F-4490-BEA8-AF95784935D1}" srcOrd="0" destOrd="0" presId="urn:microsoft.com/office/officeart/2008/layout/HorizontalMultiLevelHierarchy"/>
    <dgm:cxn modelId="{365166EF-A66F-488F-9492-9D88B6AE36B7}" type="presOf" srcId="{4AA74CD7-2CDA-4AE1-8B1D-EFAF832B7CFA}" destId="{BA5F8A02-808E-4D53-9C6C-32F27C3DB6D9}" srcOrd="1" destOrd="0" presId="urn:microsoft.com/office/officeart/2008/layout/HorizontalMultiLevelHierarchy"/>
    <dgm:cxn modelId="{3A5F24F2-8414-40B9-A466-E959A1A577F8}" type="presOf" srcId="{1BB26DBF-EB36-49F4-A236-D66A4FFF4DF3}" destId="{D844ED7B-0B10-4410-9C71-C25A92A3840F}" srcOrd="1" destOrd="0" presId="urn:microsoft.com/office/officeart/2008/layout/HorizontalMultiLevelHierarchy"/>
    <dgm:cxn modelId="{18A077F9-7476-4F1F-9D26-C8EA6633522B}" srcId="{41E7A06F-818D-410E-9BCC-09122FACEEDA}" destId="{6B1D56D2-1B48-4971-91D5-81F00942F696}" srcOrd="0" destOrd="0" parTransId="{807C52BD-5A08-4255-950A-734E62E87C5A}" sibTransId="{E0310F9B-B486-4006-A660-206156543969}"/>
    <dgm:cxn modelId="{2CAF69FA-AD2D-480D-832E-35EE5D9372A5}" srcId="{41E7A06F-818D-410E-9BCC-09122FACEEDA}" destId="{9BE3B04E-7763-4CB3-AFFD-B2085DD60B44}" srcOrd="5" destOrd="0" parTransId="{802CC169-B676-4A51-9AC9-B2042E8C8F8F}" sibTransId="{53EF14C8-8ED6-4788-A641-161E848D530D}"/>
    <dgm:cxn modelId="{9E9D89FB-CC89-4DD6-BD4F-5C11C8344678}" srcId="{09703D03-F541-4680-9B0B-2E24A71E2208}" destId="{41E7A06F-818D-410E-9BCC-09122FACEEDA}" srcOrd="0" destOrd="0" parTransId="{48D8E6E4-45C9-4CA6-96B1-78F98CC66C78}" sibTransId="{F8140EE2-82FD-4F75-9687-8194AD70BA26}"/>
    <dgm:cxn modelId="{247C3239-D49E-4977-AD40-8E563BBE3DB5}" type="presParOf" srcId="{7AC85991-D4B5-44AF-9829-FAAA07A171B7}" destId="{90A2BC1C-036C-4447-930F-F36EFAC8840C}" srcOrd="0" destOrd="0" presId="urn:microsoft.com/office/officeart/2008/layout/HorizontalMultiLevelHierarchy"/>
    <dgm:cxn modelId="{CD57D3EB-B05D-40A3-BB6B-4A1B89808666}" type="presParOf" srcId="{90A2BC1C-036C-4447-930F-F36EFAC8840C}" destId="{F2FCC25B-DEBD-4F2F-8461-6323F752A39D}" srcOrd="0" destOrd="0" presId="urn:microsoft.com/office/officeart/2008/layout/HorizontalMultiLevelHierarchy"/>
    <dgm:cxn modelId="{9903CB80-74F6-4B94-B6B9-2DC3423CB234}" type="presParOf" srcId="{90A2BC1C-036C-4447-930F-F36EFAC8840C}" destId="{2B4C7324-16A9-4FFA-A4F8-E80978797BF6}" srcOrd="1" destOrd="0" presId="urn:microsoft.com/office/officeart/2008/layout/HorizontalMultiLevelHierarchy"/>
    <dgm:cxn modelId="{FDA133D4-4320-4939-8200-15ADCB7F9E36}" type="presParOf" srcId="{2B4C7324-16A9-4FFA-A4F8-E80978797BF6}" destId="{D770E482-BED9-49ED-A1C5-9FA3D77B0CF5}" srcOrd="0" destOrd="0" presId="urn:microsoft.com/office/officeart/2008/layout/HorizontalMultiLevelHierarchy"/>
    <dgm:cxn modelId="{1A3474F8-D5DC-43AE-9285-1FEB9C3DBC0C}" type="presParOf" srcId="{D770E482-BED9-49ED-A1C5-9FA3D77B0CF5}" destId="{825C7737-BB93-4C79-A916-6ABC05722076}" srcOrd="0" destOrd="0" presId="urn:microsoft.com/office/officeart/2008/layout/HorizontalMultiLevelHierarchy"/>
    <dgm:cxn modelId="{E02621BF-93A1-4A8E-97C5-0076E315846D}" type="presParOf" srcId="{2B4C7324-16A9-4FFA-A4F8-E80978797BF6}" destId="{A32C3AE4-3744-47ED-922B-3F5414111697}" srcOrd="1" destOrd="0" presId="urn:microsoft.com/office/officeart/2008/layout/HorizontalMultiLevelHierarchy"/>
    <dgm:cxn modelId="{6D9EF137-2ABF-4311-9F89-4C04DD69008A}" type="presParOf" srcId="{A32C3AE4-3744-47ED-922B-3F5414111697}" destId="{885245A6-B7BC-4E4B-866A-6C11E3CC2734}" srcOrd="0" destOrd="0" presId="urn:microsoft.com/office/officeart/2008/layout/HorizontalMultiLevelHierarchy"/>
    <dgm:cxn modelId="{F7FE7B86-67D1-4E5B-A0BF-AA795C976943}" type="presParOf" srcId="{A32C3AE4-3744-47ED-922B-3F5414111697}" destId="{F0412BF8-1826-4F38-9C69-4FBCDB490388}" srcOrd="1" destOrd="0" presId="urn:microsoft.com/office/officeart/2008/layout/HorizontalMultiLevelHierarchy"/>
    <dgm:cxn modelId="{48CC76B1-0BA3-44CC-B249-F2EDA420CF8F}" type="presParOf" srcId="{2B4C7324-16A9-4FFA-A4F8-E80978797BF6}" destId="{7D445279-E76B-4E90-ABEC-641AF059C7E4}" srcOrd="2" destOrd="0" presId="urn:microsoft.com/office/officeart/2008/layout/HorizontalMultiLevelHierarchy"/>
    <dgm:cxn modelId="{87D7DB40-DA39-446C-92DD-ACD665869594}" type="presParOf" srcId="{7D445279-E76B-4E90-ABEC-641AF059C7E4}" destId="{70286987-42CD-4B3D-9924-13EC12777ECB}" srcOrd="0" destOrd="0" presId="urn:microsoft.com/office/officeart/2008/layout/HorizontalMultiLevelHierarchy"/>
    <dgm:cxn modelId="{4B02EA14-1E9E-4AE4-9B1B-FC9355220637}" type="presParOf" srcId="{2B4C7324-16A9-4FFA-A4F8-E80978797BF6}" destId="{3C79D56F-6AF8-4485-82F4-EAA83D39D1C3}" srcOrd="3" destOrd="0" presId="urn:microsoft.com/office/officeart/2008/layout/HorizontalMultiLevelHierarchy"/>
    <dgm:cxn modelId="{8793D7B2-EFA0-46E7-A1F1-3BB0E691050C}" type="presParOf" srcId="{3C79D56F-6AF8-4485-82F4-EAA83D39D1C3}" destId="{8D34E277-A89C-483F-A2F9-BA31EB69C6CC}" srcOrd="0" destOrd="0" presId="urn:microsoft.com/office/officeart/2008/layout/HorizontalMultiLevelHierarchy"/>
    <dgm:cxn modelId="{612072B5-8391-4589-998A-30F922380C1F}" type="presParOf" srcId="{3C79D56F-6AF8-4485-82F4-EAA83D39D1C3}" destId="{1D1D7243-DA9D-4A83-B6C0-9B5966158729}" srcOrd="1" destOrd="0" presId="urn:microsoft.com/office/officeart/2008/layout/HorizontalMultiLevelHierarchy"/>
    <dgm:cxn modelId="{C5CEDB8A-7BF4-4EA5-AA33-D49AD5C88B12}" type="presParOf" srcId="{2B4C7324-16A9-4FFA-A4F8-E80978797BF6}" destId="{BBEF3A71-E99E-44FC-9EE8-6B34200F1993}" srcOrd="4" destOrd="0" presId="urn:microsoft.com/office/officeart/2008/layout/HorizontalMultiLevelHierarchy"/>
    <dgm:cxn modelId="{10F536E3-1A52-444A-88FB-A77646D3DA30}" type="presParOf" srcId="{BBEF3A71-E99E-44FC-9EE8-6B34200F1993}" destId="{D844ED7B-0B10-4410-9C71-C25A92A3840F}" srcOrd="0" destOrd="0" presId="urn:microsoft.com/office/officeart/2008/layout/HorizontalMultiLevelHierarchy"/>
    <dgm:cxn modelId="{D533267E-669E-44E2-8E97-022FE7FF441D}" type="presParOf" srcId="{2B4C7324-16A9-4FFA-A4F8-E80978797BF6}" destId="{24C04AC2-90A1-422B-ADEF-A54636D85BDC}" srcOrd="5" destOrd="0" presId="urn:microsoft.com/office/officeart/2008/layout/HorizontalMultiLevelHierarchy"/>
    <dgm:cxn modelId="{62F63AEF-7937-4E38-968E-26762F7C7D89}" type="presParOf" srcId="{24C04AC2-90A1-422B-ADEF-A54636D85BDC}" destId="{FF330460-4FAE-410E-8778-C5931425E7F9}" srcOrd="0" destOrd="0" presId="urn:microsoft.com/office/officeart/2008/layout/HorizontalMultiLevelHierarchy"/>
    <dgm:cxn modelId="{45413ACB-3D30-4718-A899-314CF8A297DD}" type="presParOf" srcId="{24C04AC2-90A1-422B-ADEF-A54636D85BDC}" destId="{27F0701E-10BC-41F1-A28B-EA3F14FBE6D3}" srcOrd="1" destOrd="0" presId="urn:microsoft.com/office/officeart/2008/layout/HorizontalMultiLevelHierarchy"/>
    <dgm:cxn modelId="{70217EF1-9696-4953-9E29-8027769C0E13}" type="presParOf" srcId="{2B4C7324-16A9-4FFA-A4F8-E80978797BF6}" destId="{44869C5E-E771-4D24-97C7-8CCD0584BB4B}" srcOrd="6" destOrd="0" presId="urn:microsoft.com/office/officeart/2008/layout/HorizontalMultiLevelHierarchy"/>
    <dgm:cxn modelId="{0573DE1F-EA5B-491E-AD7F-3066982AA921}" type="presParOf" srcId="{44869C5E-E771-4D24-97C7-8CCD0584BB4B}" destId="{BA5F8A02-808E-4D53-9C6C-32F27C3DB6D9}" srcOrd="0" destOrd="0" presId="urn:microsoft.com/office/officeart/2008/layout/HorizontalMultiLevelHierarchy"/>
    <dgm:cxn modelId="{DEBD9D01-C392-486D-9EF1-C1BB93A406F6}" type="presParOf" srcId="{2B4C7324-16A9-4FFA-A4F8-E80978797BF6}" destId="{F70B1306-2990-4821-B8C4-851E528E036B}" srcOrd="7" destOrd="0" presId="urn:microsoft.com/office/officeart/2008/layout/HorizontalMultiLevelHierarchy"/>
    <dgm:cxn modelId="{069ACB9B-C289-41AD-A15F-98EBD42B9F54}" type="presParOf" srcId="{F70B1306-2990-4821-B8C4-851E528E036B}" destId="{E25ACB16-C30D-4684-ACA5-29D72496B51E}" srcOrd="0" destOrd="0" presId="urn:microsoft.com/office/officeart/2008/layout/HorizontalMultiLevelHierarchy"/>
    <dgm:cxn modelId="{7177B0FB-9FBD-4B9B-8273-D510A6050802}" type="presParOf" srcId="{F70B1306-2990-4821-B8C4-851E528E036B}" destId="{6846E062-04B7-4A0D-B29E-009095834E67}" srcOrd="1" destOrd="0" presId="urn:microsoft.com/office/officeart/2008/layout/HorizontalMultiLevelHierarchy"/>
    <dgm:cxn modelId="{4F58D9BA-8F81-4205-AC32-0825FE475818}" type="presParOf" srcId="{2B4C7324-16A9-4FFA-A4F8-E80978797BF6}" destId="{B4E6890A-7E1D-4EC6-99B1-2B0DE41A9EEA}" srcOrd="8" destOrd="0" presId="urn:microsoft.com/office/officeart/2008/layout/HorizontalMultiLevelHierarchy"/>
    <dgm:cxn modelId="{1F0E68DA-70A1-4057-A79D-93073A42CABF}" type="presParOf" srcId="{B4E6890A-7E1D-4EC6-99B1-2B0DE41A9EEA}" destId="{0345EEA2-251D-4E4E-BB49-4A6047005F0F}" srcOrd="0" destOrd="0" presId="urn:microsoft.com/office/officeart/2008/layout/HorizontalMultiLevelHierarchy"/>
    <dgm:cxn modelId="{5438C65A-A80D-4DEE-9F5F-071C0BE4A464}" type="presParOf" srcId="{2B4C7324-16A9-4FFA-A4F8-E80978797BF6}" destId="{BCC3D47D-6BA1-4890-B6E9-826C1DF77920}" srcOrd="9" destOrd="0" presId="urn:microsoft.com/office/officeart/2008/layout/HorizontalMultiLevelHierarchy"/>
    <dgm:cxn modelId="{0D0157E0-EFCE-48DF-9095-CB20430E0265}" type="presParOf" srcId="{BCC3D47D-6BA1-4890-B6E9-826C1DF77920}" destId="{9B758221-E241-417C-8A07-F6A192A2C393}" srcOrd="0" destOrd="0" presId="urn:microsoft.com/office/officeart/2008/layout/HorizontalMultiLevelHierarchy"/>
    <dgm:cxn modelId="{ACA7366C-BB62-48AE-87BA-5630CDAF8862}" type="presParOf" srcId="{BCC3D47D-6BA1-4890-B6E9-826C1DF77920}" destId="{F39C6E19-7BCD-4A47-9E69-AE5411257914}" srcOrd="1" destOrd="0" presId="urn:microsoft.com/office/officeart/2008/layout/HorizontalMultiLevelHierarchy"/>
    <dgm:cxn modelId="{EF6D8242-C4C3-4703-A99C-40D587E1A4E8}" type="presParOf" srcId="{2B4C7324-16A9-4FFA-A4F8-E80978797BF6}" destId="{517C62FB-456A-4CCA-A432-776DD3B3D7A2}" srcOrd="10" destOrd="0" presId="urn:microsoft.com/office/officeart/2008/layout/HorizontalMultiLevelHierarchy"/>
    <dgm:cxn modelId="{03B4AF76-210D-444A-950F-8E1B8DA67603}" type="presParOf" srcId="{517C62FB-456A-4CCA-A432-776DD3B3D7A2}" destId="{8EE00E55-4C0D-45B5-99E5-37188A7AFB26}" srcOrd="0" destOrd="0" presId="urn:microsoft.com/office/officeart/2008/layout/HorizontalMultiLevelHierarchy"/>
    <dgm:cxn modelId="{84EEF6E3-1A31-4D64-9D45-8E4025FDE8F1}" type="presParOf" srcId="{2B4C7324-16A9-4FFA-A4F8-E80978797BF6}" destId="{DCE2BCAF-E4BB-4985-AF82-DB8319B32BCA}" srcOrd="11" destOrd="0" presId="urn:microsoft.com/office/officeart/2008/layout/HorizontalMultiLevelHierarchy"/>
    <dgm:cxn modelId="{B18CAF9B-2A6E-4768-804A-85CA62E36684}" type="presParOf" srcId="{DCE2BCAF-E4BB-4985-AF82-DB8319B32BCA}" destId="{8C8748DD-F39F-4490-BEA8-AF95784935D1}" srcOrd="0" destOrd="0" presId="urn:microsoft.com/office/officeart/2008/layout/HorizontalMultiLevelHierarchy"/>
    <dgm:cxn modelId="{2E267825-02B2-424A-AA9B-72DE2B3882CC}" type="presParOf" srcId="{DCE2BCAF-E4BB-4985-AF82-DB8319B32BCA}" destId="{5730BEF6-254F-4175-A05B-CAC653999D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013B32-7D02-4990-9A31-40765E54BF8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8087A7-781F-4CBC-9533-5A5095B07B66}">
      <dgm:prSet phldrT="[文本]"/>
      <dgm:spPr/>
      <dgm:t>
        <a:bodyPr/>
        <a:lstStyle/>
        <a:p>
          <a:r>
            <a:rPr lang="zh-CN" altLang="en-US" dirty="0"/>
            <a:t>测试夹具定义</a:t>
          </a:r>
        </a:p>
      </dgm:t>
    </dgm:pt>
    <dgm:pt modelId="{09C1BB90-B0F4-4319-B557-33FCE40E078F}" type="parTrans" cxnId="{28A8D839-50AE-4B55-A11C-D1B632140604}">
      <dgm:prSet/>
      <dgm:spPr/>
      <dgm:t>
        <a:bodyPr/>
        <a:lstStyle/>
        <a:p>
          <a:endParaRPr lang="zh-CN" altLang="en-US"/>
        </a:p>
      </dgm:t>
    </dgm:pt>
    <dgm:pt modelId="{F87EFC4F-9C87-405C-B4D1-3694CBFFC4C3}" type="sibTrans" cxnId="{28A8D839-50AE-4B55-A11C-D1B632140604}">
      <dgm:prSet/>
      <dgm:spPr/>
      <dgm:t>
        <a:bodyPr/>
        <a:lstStyle/>
        <a:p>
          <a:endParaRPr lang="zh-CN" altLang="en-US"/>
        </a:p>
      </dgm:t>
    </dgm:pt>
    <dgm:pt modelId="{94EDFF49-DFD6-4C79-A19D-3DA837B7C89D}">
      <dgm:prSet phldrT="[文本]"/>
      <dgm:spPr/>
      <dgm:t>
        <a:bodyPr/>
        <a:lstStyle/>
        <a:p>
          <a:r>
            <a:rPr lang="zh-CN" altLang="en-US" dirty="0"/>
            <a:t>创建一个从 </a:t>
          </a:r>
          <a:r>
            <a:rPr lang="en-US" altLang="en-US" dirty="0"/>
            <a:t>::testing::</a:t>
          </a:r>
          <a:r>
            <a:rPr lang="en-US" altLang="en-US" dirty="0" err="1"/>
            <a:t>TestWithParam</a:t>
          </a:r>
          <a:r>
            <a:rPr lang="en-US" altLang="en-US" dirty="0"/>
            <a:t>&lt;T&gt; </a:t>
          </a:r>
          <a:r>
            <a:rPr lang="zh-CN" altLang="en-US" dirty="0"/>
            <a:t>继承的类</a:t>
          </a:r>
        </a:p>
      </dgm:t>
    </dgm:pt>
    <dgm:pt modelId="{E37B2070-D9C2-476D-89D8-517275D8DF5E}" type="parTrans" cxnId="{582EB12E-CA97-4809-937B-62D195B121F2}">
      <dgm:prSet/>
      <dgm:spPr/>
      <dgm:t>
        <a:bodyPr/>
        <a:lstStyle/>
        <a:p>
          <a:endParaRPr lang="zh-CN" altLang="en-US"/>
        </a:p>
      </dgm:t>
    </dgm:pt>
    <dgm:pt modelId="{E3429161-A958-4750-98BF-83A7E6A0A0EA}" type="sibTrans" cxnId="{582EB12E-CA97-4809-937B-62D195B121F2}">
      <dgm:prSet/>
      <dgm:spPr/>
      <dgm:t>
        <a:bodyPr/>
        <a:lstStyle/>
        <a:p>
          <a:endParaRPr lang="zh-CN" altLang="en-US"/>
        </a:p>
      </dgm:t>
    </dgm:pt>
    <dgm:pt modelId="{67B2F537-B287-4182-83BD-733AC758A9ED}">
      <dgm:prSet phldrT="[文本]"/>
      <dgm:spPr/>
      <dgm:t>
        <a:bodyPr/>
        <a:lstStyle/>
        <a:p>
          <a:r>
            <a:rPr lang="zh-CN" altLang="en-US" dirty="0"/>
            <a:t>测试用例定义</a:t>
          </a:r>
        </a:p>
      </dgm:t>
    </dgm:pt>
    <dgm:pt modelId="{C595575A-BEAE-4F7E-AD6B-D0A0B086D1F1}" type="parTrans" cxnId="{54671912-F35B-404C-815C-711E6999C354}">
      <dgm:prSet/>
      <dgm:spPr/>
      <dgm:t>
        <a:bodyPr/>
        <a:lstStyle/>
        <a:p>
          <a:endParaRPr lang="zh-CN" altLang="en-US"/>
        </a:p>
      </dgm:t>
    </dgm:pt>
    <dgm:pt modelId="{26BF26FB-F2B5-4BB1-8E10-EC5E3D19D51D}" type="sibTrans" cxnId="{54671912-F35B-404C-815C-711E6999C354}">
      <dgm:prSet/>
      <dgm:spPr/>
      <dgm:t>
        <a:bodyPr/>
        <a:lstStyle/>
        <a:p>
          <a:endParaRPr lang="zh-CN" altLang="en-US"/>
        </a:p>
      </dgm:t>
    </dgm:pt>
    <dgm:pt modelId="{63A915A6-F92E-43F8-9BFF-23EAE806792E}">
      <dgm:prSet phldrT="[文本]"/>
      <dgm:spPr/>
      <dgm:t>
        <a:bodyPr/>
        <a:lstStyle/>
        <a:p>
          <a:r>
            <a:rPr lang="zh-CN" altLang="zh-CN" dirty="0"/>
            <a:t>使用 </a:t>
          </a:r>
          <a:r>
            <a:rPr lang="en-US" altLang="zh-CN" dirty="0"/>
            <a:t>TEST_P </a:t>
          </a:r>
          <a:r>
            <a:rPr lang="zh-CN" altLang="en-US" dirty="0"/>
            <a:t>宏，通过 </a:t>
          </a:r>
          <a:r>
            <a:rPr lang="en-US" altLang="en-US" dirty="0" err="1"/>
            <a:t>GetParam</a:t>
          </a:r>
          <a:r>
            <a:rPr lang="en-US" altLang="en-US" dirty="0"/>
            <a:t>() </a:t>
          </a:r>
          <a:r>
            <a:rPr lang="zh-CN" altLang="en-US" dirty="0"/>
            <a:t>方法获得参数，定义测试用例</a:t>
          </a:r>
        </a:p>
      </dgm:t>
    </dgm:pt>
    <dgm:pt modelId="{58625137-FF93-4913-AC24-A6DFACE0ED23}" type="parTrans" cxnId="{C478E59D-5AAB-499B-8027-ED580626579F}">
      <dgm:prSet/>
      <dgm:spPr/>
      <dgm:t>
        <a:bodyPr/>
        <a:lstStyle/>
        <a:p>
          <a:endParaRPr lang="zh-CN" altLang="en-US"/>
        </a:p>
      </dgm:t>
    </dgm:pt>
    <dgm:pt modelId="{37BAFF35-E3A3-479F-AD76-D26A3A38BC6D}" type="sibTrans" cxnId="{C478E59D-5AAB-499B-8027-ED580626579F}">
      <dgm:prSet/>
      <dgm:spPr/>
      <dgm:t>
        <a:bodyPr/>
        <a:lstStyle/>
        <a:p>
          <a:endParaRPr lang="zh-CN" altLang="en-US"/>
        </a:p>
      </dgm:t>
    </dgm:pt>
    <dgm:pt modelId="{CC3587F4-64C7-493B-82FC-FECB06ECB805}">
      <dgm:prSet phldrT="[文本]"/>
      <dgm:spPr/>
      <dgm:t>
        <a:bodyPr/>
        <a:lstStyle/>
        <a:p>
          <a:r>
            <a:rPr lang="zh-CN" altLang="en-US" dirty="0"/>
            <a:t>测试用例实例化</a:t>
          </a:r>
        </a:p>
      </dgm:t>
    </dgm:pt>
    <dgm:pt modelId="{C9C71FF2-9A25-4478-872C-D5D8B4F4C36D}" type="parTrans" cxnId="{5BE39E6E-64D1-43E6-9241-E61F7CCFBA56}">
      <dgm:prSet/>
      <dgm:spPr/>
      <dgm:t>
        <a:bodyPr/>
        <a:lstStyle/>
        <a:p>
          <a:endParaRPr lang="zh-CN" altLang="en-US"/>
        </a:p>
      </dgm:t>
    </dgm:pt>
    <dgm:pt modelId="{597E71D4-19A6-4BE0-9719-7126F98D7B31}" type="sibTrans" cxnId="{5BE39E6E-64D1-43E6-9241-E61F7CCFBA56}">
      <dgm:prSet/>
      <dgm:spPr/>
      <dgm:t>
        <a:bodyPr/>
        <a:lstStyle/>
        <a:p>
          <a:endParaRPr lang="zh-CN" altLang="en-US"/>
        </a:p>
      </dgm:t>
    </dgm:pt>
    <dgm:pt modelId="{B40CEBBB-AEF2-41D8-A92C-5498B52804B8}">
      <dgm:prSet phldrT="[文本]"/>
      <dgm:spPr/>
      <dgm:t>
        <a:bodyPr/>
        <a:lstStyle/>
        <a:p>
          <a:r>
            <a:rPr lang="zh-CN" altLang="en-US" dirty="0"/>
            <a:t>通过 </a:t>
          </a:r>
          <a:r>
            <a:rPr lang="en-US" altLang="en-US" dirty="0"/>
            <a:t>INSTANTIATE_TEST_SUITE_P </a:t>
          </a:r>
          <a:r>
            <a:rPr lang="zh-CN" altLang="en-US" dirty="0"/>
            <a:t>宏实例化测试套件，为测试用例指定参数值列表，每个参数值用于生成一个测试实例</a:t>
          </a:r>
        </a:p>
      </dgm:t>
    </dgm:pt>
    <dgm:pt modelId="{BBF1D29C-AD3A-4A89-A615-47A3047855D0}" type="parTrans" cxnId="{19BE8AAA-7D9F-4510-9C52-D538DC7E6FE8}">
      <dgm:prSet/>
      <dgm:spPr/>
      <dgm:t>
        <a:bodyPr/>
        <a:lstStyle/>
        <a:p>
          <a:endParaRPr lang="zh-CN" altLang="en-US"/>
        </a:p>
      </dgm:t>
    </dgm:pt>
    <dgm:pt modelId="{4F12E240-E78F-4385-AD89-80058DD1E2F1}" type="sibTrans" cxnId="{19BE8AAA-7D9F-4510-9C52-D538DC7E6FE8}">
      <dgm:prSet/>
      <dgm:spPr/>
      <dgm:t>
        <a:bodyPr/>
        <a:lstStyle/>
        <a:p>
          <a:endParaRPr lang="zh-CN" altLang="en-US"/>
        </a:p>
      </dgm:t>
    </dgm:pt>
    <dgm:pt modelId="{605014C5-6A92-45FC-9F25-A20F67F72014}" type="pres">
      <dgm:prSet presAssocID="{B7013B32-7D02-4990-9A31-40765E54BF87}" presName="outerComposite" presStyleCnt="0">
        <dgm:presLayoutVars>
          <dgm:chMax val="5"/>
          <dgm:dir/>
          <dgm:resizeHandles val="exact"/>
        </dgm:presLayoutVars>
      </dgm:prSet>
      <dgm:spPr/>
    </dgm:pt>
    <dgm:pt modelId="{DDFDCDF4-7CE6-4F7A-A381-466DDF002544}" type="pres">
      <dgm:prSet presAssocID="{B7013B32-7D02-4990-9A31-40765E54BF87}" presName="dummyMaxCanvas" presStyleCnt="0">
        <dgm:presLayoutVars/>
      </dgm:prSet>
      <dgm:spPr/>
    </dgm:pt>
    <dgm:pt modelId="{FCD16EB6-9ADF-45B0-B53E-2B9F2BDED7BB}" type="pres">
      <dgm:prSet presAssocID="{B7013B32-7D02-4990-9A31-40765E54BF87}" presName="ThreeNodes_1" presStyleLbl="node1" presStyleIdx="0" presStyleCnt="3">
        <dgm:presLayoutVars>
          <dgm:bulletEnabled val="1"/>
        </dgm:presLayoutVars>
      </dgm:prSet>
      <dgm:spPr/>
    </dgm:pt>
    <dgm:pt modelId="{853A2FEE-CC14-46A1-839F-EDFD0DED26F3}" type="pres">
      <dgm:prSet presAssocID="{B7013B32-7D02-4990-9A31-40765E54BF87}" presName="ThreeNodes_2" presStyleLbl="node1" presStyleIdx="1" presStyleCnt="3">
        <dgm:presLayoutVars>
          <dgm:bulletEnabled val="1"/>
        </dgm:presLayoutVars>
      </dgm:prSet>
      <dgm:spPr/>
    </dgm:pt>
    <dgm:pt modelId="{508676C6-D80C-472E-B04E-5C8FE8084FA8}" type="pres">
      <dgm:prSet presAssocID="{B7013B32-7D02-4990-9A31-40765E54BF87}" presName="ThreeNodes_3" presStyleLbl="node1" presStyleIdx="2" presStyleCnt="3">
        <dgm:presLayoutVars>
          <dgm:bulletEnabled val="1"/>
        </dgm:presLayoutVars>
      </dgm:prSet>
      <dgm:spPr/>
    </dgm:pt>
    <dgm:pt modelId="{1862CC75-0F2F-4E64-8152-C23749C20964}" type="pres">
      <dgm:prSet presAssocID="{B7013B32-7D02-4990-9A31-40765E54BF87}" presName="ThreeConn_1-2" presStyleLbl="fgAccFollowNode1" presStyleIdx="0" presStyleCnt="2">
        <dgm:presLayoutVars>
          <dgm:bulletEnabled val="1"/>
        </dgm:presLayoutVars>
      </dgm:prSet>
      <dgm:spPr/>
    </dgm:pt>
    <dgm:pt modelId="{3E6FF468-5FBB-4881-9A6A-2DF3BFDA1E09}" type="pres">
      <dgm:prSet presAssocID="{B7013B32-7D02-4990-9A31-40765E54BF87}" presName="ThreeConn_2-3" presStyleLbl="fgAccFollowNode1" presStyleIdx="1" presStyleCnt="2">
        <dgm:presLayoutVars>
          <dgm:bulletEnabled val="1"/>
        </dgm:presLayoutVars>
      </dgm:prSet>
      <dgm:spPr/>
    </dgm:pt>
    <dgm:pt modelId="{76F40A4C-AAB6-4961-B1E5-DFFE9E4CC225}" type="pres">
      <dgm:prSet presAssocID="{B7013B32-7D02-4990-9A31-40765E54BF87}" presName="ThreeNodes_1_text" presStyleLbl="node1" presStyleIdx="2" presStyleCnt="3">
        <dgm:presLayoutVars>
          <dgm:bulletEnabled val="1"/>
        </dgm:presLayoutVars>
      </dgm:prSet>
      <dgm:spPr/>
    </dgm:pt>
    <dgm:pt modelId="{CF47EE88-0046-4881-BE11-5FCE79CD5440}" type="pres">
      <dgm:prSet presAssocID="{B7013B32-7D02-4990-9A31-40765E54BF87}" presName="ThreeNodes_2_text" presStyleLbl="node1" presStyleIdx="2" presStyleCnt="3">
        <dgm:presLayoutVars>
          <dgm:bulletEnabled val="1"/>
        </dgm:presLayoutVars>
      </dgm:prSet>
      <dgm:spPr/>
    </dgm:pt>
    <dgm:pt modelId="{40567CD8-185C-4D47-B254-20B165B27437}" type="pres">
      <dgm:prSet presAssocID="{B7013B32-7D02-4990-9A31-40765E54BF8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FC90E08-0473-4BDF-9426-E35AA7F14C0F}" type="presOf" srcId="{B7013B32-7D02-4990-9A31-40765E54BF87}" destId="{605014C5-6A92-45FC-9F25-A20F67F72014}" srcOrd="0" destOrd="0" presId="urn:microsoft.com/office/officeart/2005/8/layout/vProcess5"/>
    <dgm:cxn modelId="{54671912-F35B-404C-815C-711E6999C354}" srcId="{B7013B32-7D02-4990-9A31-40765E54BF87}" destId="{67B2F537-B287-4182-83BD-733AC758A9ED}" srcOrd="1" destOrd="0" parTransId="{C595575A-BEAE-4F7E-AD6B-D0A0B086D1F1}" sibTransId="{26BF26FB-F2B5-4BB1-8E10-EC5E3D19D51D}"/>
    <dgm:cxn modelId="{B8E6CA2C-A77C-428F-AB6E-DDBD4DC33A1D}" type="presOf" srcId="{63A915A6-F92E-43F8-9BFF-23EAE806792E}" destId="{CF47EE88-0046-4881-BE11-5FCE79CD5440}" srcOrd="1" destOrd="1" presId="urn:microsoft.com/office/officeart/2005/8/layout/vProcess5"/>
    <dgm:cxn modelId="{582EB12E-CA97-4809-937B-62D195B121F2}" srcId="{3D8087A7-781F-4CBC-9533-5A5095B07B66}" destId="{94EDFF49-DFD6-4C79-A19D-3DA837B7C89D}" srcOrd="0" destOrd="0" parTransId="{E37B2070-D9C2-476D-89D8-517275D8DF5E}" sibTransId="{E3429161-A958-4750-98BF-83A7E6A0A0EA}"/>
    <dgm:cxn modelId="{9E45F237-8CF2-4423-BEE2-51E5AAA7EB8A}" type="presOf" srcId="{94EDFF49-DFD6-4C79-A19D-3DA837B7C89D}" destId="{FCD16EB6-9ADF-45B0-B53E-2B9F2BDED7BB}" srcOrd="0" destOrd="1" presId="urn:microsoft.com/office/officeart/2005/8/layout/vProcess5"/>
    <dgm:cxn modelId="{28A8D839-50AE-4B55-A11C-D1B632140604}" srcId="{B7013B32-7D02-4990-9A31-40765E54BF87}" destId="{3D8087A7-781F-4CBC-9533-5A5095B07B66}" srcOrd="0" destOrd="0" parTransId="{09C1BB90-B0F4-4319-B557-33FCE40E078F}" sibTransId="{F87EFC4F-9C87-405C-B4D1-3694CBFFC4C3}"/>
    <dgm:cxn modelId="{5BE39E6E-64D1-43E6-9241-E61F7CCFBA56}" srcId="{B7013B32-7D02-4990-9A31-40765E54BF87}" destId="{CC3587F4-64C7-493B-82FC-FECB06ECB805}" srcOrd="2" destOrd="0" parTransId="{C9C71FF2-9A25-4478-872C-D5D8B4F4C36D}" sibTransId="{597E71D4-19A6-4BE0-9719-7126F98D7B31}"/>
    <dgm:cxn modelId="{93CD3471-2D35-4ADB-94AD-E59861A0BE3C}" type="presOf" srcId="{94EDFF49-DFD6-4C79-A19D-3DA837B7C89D}" destId="{76F40A4C-AAB6-4961-B1E5-DFFE9E4CC225}" srcOrd="1" destOrd="1" presId="urn:microsoft.com/office/officeart/2005/8/layout/vProcess5"/>
    <dgm:cxn modelId="{DAD6E872-B4C2-430D-A17C-D40DBCAE4555}" type="presOf" srcId="{26BF26FB-F2B5-4BB1-8E10-EC5E3D19D51D}" destId="{3E6FF468-5FBB-4881-9A6A-2DF3BFDA1E09}" srcOrd="0" destOrd="0" presId="urn:microsoft.com/office/officeart/2005/8/layout/vProcess5"/>
    <dgm:cxn modelId="{4FB39889-BA1B-4F99-89E6-7BF65CF09734}" type="presOf" srcId="{B40CEBBB-AEF2-41D8-A92C-5498B52804B8}" destId="{40567CD8-185C-4D47-B254-20B165B27437}" srcOrd="1" destOrd="1" presId="urn:microsoft.com/office/officeart/2005/8/layout/vProcess5"/>
    <dgm:cxn modelId="{C478E59D-5AAB-499B-8027-ED580626579F}" srcId="{67B2F537-B287-4182-83BD-733AC758A9ED}" destId="{63A915A6-F92E-43F8-9BFF-23EAE806792E}" srcOrd="0" destOrd="0" parTransId="{58625137-FF93-4913-AC24-A6DFACE0ED23}" sibTransId="{37BAFF35-E3A3-479F-AD76-D26A3A38BC6D}"/>
    <dgm:cxn modelId="{19BE8AAA-7D9F-4510-9C52-D538DC7E6FE8}" srcId="{CC3587F4-64C7-493B-82FC-FECB06ECB805}" destId="{B40CEBBB-AEF2-41D8-A92C-5498B52804B8}" srcOrd="0" destOrd="0" parTransId="{BBF1D29C-AD3A-4A89-A615-47A3047855D0}" sibTransId="{4F12E240-E78F-4385-AD89-80058DD1E2F1}"/>
    <dgm:cxn modelId="{82338DB5-3E79-484F-87F1-3CD501354BC1}" type="presOf" srcId="{CC3587F4-64C7-493B-82FC-FECB06ECB805}" destId="{40567CD8-185C-4D47-B254-20B165B27437}" srcOrd="1" destOrd="0" presId="urn:microsoft.com/office/officeart/2005/8/layout/vProcess5"/>
    <dgm:cxn modelId="{EB99A6B5-FDD9-47B0-A70E-70D199822A9E}" type="presOf" srcId="{F87EFC4F-9C87-405C-B4D1-3694CBFFC4C3}" destId="{1862CC75-0F2F-4E64-8152-C23749C20964}" srcOrd="0" destOrd="0" presId="urn:microsoft.com/office/officeart/2005/8/layout/vProcess5"/>
    <dgm:cxn modelId="{DD76B1B8-2719-4182-B60A-67799B5A5A8B}" type="presOf" srcId="{67B2F537-B287-4182-83BD-733AC758A9ED}" destId="{CF47EE88-0046-4881-BE11-5FCE79CD5440}" srcOrd="1" destOrd="0" presId="urn:microsoft.com/office/officeart/2005/8/layout/vProcess5"/>
    <dgm:cxn modelId="{45D6EEB9-09A6-4EE7-8A70-1F82F6EE4B1F}" type="presOf" srcId="{63A915A6-F92E-43F8-9BFF-23EAE806792E}" destId="{853A2FEE-CC14-46A1-839F-EDFD0DED26F3}" srcOrd="0" destOrd="1" presId="urn:microsoft.com/office/officeart/2005/8/layout/vProcess5"/>
    <dgm:cxn modelId="{416B23C0-B757-41E4-9016-BA11AC065795}" type="presOf" srcId="{3D8087A7-781F-4CBC-9533-5A5095B07B66}" destId="{FCD16EB6-9ADF-45B0-B53E-2B9F2BDED7BB}" srcOrd="0" destOrd="0" presId="urn:microsoft.com/office/officeart/2005/8/layout/vProcess5"/>
    <dgm:cxn modelId="{8D2C2BD8-04BC-4D2E-A58B-461397385B9B}" type="presOf" srcId="{B40CEBBB-AEF2-41D8-A92C-5498B52804B8}" destId="{508676C6-D80C-472E-B04E-5C8FE8084FA8}" srcOrd="0" destOrd="1" presId="urn:microsoft.com/office/officeart/2005/8/layout/vProcess5"/>
    <dgm:cxn modelId="{4F8050E1-6C68-47AB-9321-7D52CB96CF06}" type="presOf" srcId="{CC3587F4-64C7-493B-82FC-FECB06ECB805}" destId="{508676C6-D80C-472E-B04E-5C8FE8084FA8}" srcOrd="0" destOrd="0" presId="urn:microsoft.com/office/officeart/2005/8/layout/vProcess5"/>
    <dgm:cxn modelId="{5A49AAEE-2AC4-48D5-B8AB-25A21D84C5FC}" type="presOf" srcId="{3D8087A7-781F-4CBC-9533-5A5095B07B66}" destId="{76F40A4C-AAB6-4961-B1E5-DFFE9E4CC225}" srcOrd="1" destOrd="0" presId="urn:microsoft.com/office/officeart/2005/8/layout/vProcess5"/>
    <dgm:cxn modelId="{28F129FD-D186-4931-9715-B6934AEC5FAC}" type="presOf" srcId="{67B2F537-B287-4182-83BD-733AC758A9ED}" destId="{853A2FEE-CC14-46A1-839F-EDFD0DED26F3}" srcOrd="0" destOrd="0" presId="urn:microsoft.com/office/officeart/2005/8/layout/vProcess5"/>
    <dgm:cxn modelId="{9978AD2F-A8AA-4CC5-A2CC-3F921FD47589}" type="presParOf" srcId="{605014C5-6A92-45FC-9F25-A20F67F72014}" destId="{DDFDCDF4-7CE6-4F7A-A381-466DDF002544}" srcOrd="0" destOrd="0" presId="urn:microsoft.com/office/officeart/2005/8/layout/vProcess5"/>
    <dgm:cxn modelId="{08A8DC33-8192-43E2-B086-E7186315BE21}" type="presParOf" srcId="{605014C5-6A92-45FC-9F25-A20F67F72014}" destId="{FCD16EB6-9ADF-45B0-B53E-2B9F2BDED7BB}" srcOrd="1" destOrd="0" presId="urn:microsoft.com/office/officeart/2005/8/layout/vProcess5"/>
    <dgm:cxn modelId="{DAEE9650-74BB-4C10-B327-DD0F0445DCB2}" type="presParOf" srcId="{605014C5-6A92-45FC-9F25-A20F67F72014}" destId="{853A2FEE-CC14-46A1-839F-EDFD0DED26F3}" srcOrd="2" destOrd="0" presId="urn:microsoft.com/office/officeart/2005/8/layout/vProcess5"/>
    <dgm:cxn modelId="{53358F89-3FAA-4725-969F-65BE710E2BF4}" type="presParOf" srcId="{605014C5-6A92-45FC-9F25-A20F67F72014}" destId="{508676C6-D80C-472E-B04E-5C8FE8084FA8}" srcOrd="3" destOrd="0" presId="urn:microsoft.com/office/officeart/2005/8/layout/vProcess5"/>
    <dgm:cxn modelId="{42C5F3DA-630F-4A86-8E87-69152806CA79}" type="presParOf" srcId="{605014C5-6A92-45FC-9F25-A20F67F72014}" destId="{1862CC75-0F2F-4E64-8152-C23749C20964}" srcOrd="4" destOrd="0" presId="urn:microsoft.com/office/officeart/2005/8/layout/vProcess5"/>
    <dgm:cxn modelId="{1D47BA27-5BB4-494A-9343-EFA4A193E4C3}" type="presParOf" srcId="{605014C5-6A92-45FC-9F25-A20F67F72014}" destId="{3E6FF468-5FBB-4881-9A6A-2DF3BFDA1E09}" srcOrd="5" destOrd="0" presId="urn:microsoft.com/office/officeart/2005/8/layout/vProcess5"/>
    <dgm:cxn modelId="{4D798EF1-61EE-4359-915B-F9B3AE51ADF8}" type="presParOf" srcId="{605014C5-6A92-45FC-9F25-A20F67F72014}" destId="{76F40A4C-AAB6-4961-B1E5-DFFE9E4CC225}" srcOrd="6" destOrd="0" presId="urn:microsoft.com/office/officeart/2005/8/layout/vProcess5"/>
    <dgm:cxn modelId="{0F105F74-3FC1-4F33-8BA1-FC4EC7BEC824}" type="presParOf" srcId="{605014C5-6A92-45FC-9F25-A20F67F72014}" destId="{CF47EE88-0046-4881-BE11-5FCE79CD5440}" srcOrd="7" destOrd="0" presId="urn:microsoft.com/office/officeart/2005/8/layout/vProcess5"/>
    <dgm:cxn modelId="{42273014-44C5-481D-A0DD-97267E17680A}" type="presParOf" srcId="{605014C5-6A92-45FC-9F25-A20F67F72014}" destId="{40567CD8-185C-4D47-B254-20B165B274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013B32-7D02-4990-9A31-40765E54BF8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8087A7-781F-4CBC-9533-5A5095B07B66}">
      <dgm:prSet phldrT="[文本]"/>
      <dgm:spPr/>
      <dgm:t>
        <a:bodyPr/>
        <a:lstStyle/>
        <a:p>
          <a:r>
            <a:rPr lang="zh-CN" altLang="en-US" dirty="0"/>
            <a:t>测试夹具定义</a:t>
          </a:r>
        </a:p>
      </dgm:t>
    </dgm:pt>
    <dgm:pt modelId="{09C1BB90-B0F4-4319-B557-33FCE40E078F}" type="parTrans" cxnId="{28A8D839-50AE-4B55-A11C-D1B632140604}">
      <dgm:prSet/>
      <dgm:spPr/>
      <dgm:t>
        <a:bodyPr/>
        <a:lstStyle/>
        <a:p>
          <a:endParaRPr lang="zh-CN" altLang="en-US"/>
        </a:p>
      </dgm:t>
    </dgm:pt>
    <dgm:pt modelId="{F87EFC4F-9C87-405C-B4D1-3694CBFFC4C3}" type="sibTrans" cxnId="{28A8D839-50AE-4B55-A11C-D1B632140604}">
      <dgm:prSet/>
      <dgm:spPr/>
      <dgm:t>
        <a:bodyPr/>
        <a:lstStyle/>
        <a:p>
          <a:endParaRPr lang="zh-CN" altLang="en-US"/>
        </a:p>
      </dgm:t>
    </dgm:pt>
    <dgm:pt modelId="{94EDFF49-DFD6-4C79-A19D-3DA837B7C89D}">
      <dgm:prSet phldrT="[文本]"/>
      <dgm:spPr/>
      <dgm:t>
        <a:bodyPr/>
        <a:lstStyle/>
        <a:p>
          <a:r>
            <a:rPr lang="zh-CN" altLang="en-US" dirty="0"/>
            <a:t>创建一个从 </a:t>
          </a:r>
          <a:r>
            <a:rPr lang="en-US" altLang="en-US" dirty="0"/>
            <a:t>::testing::</a:t>
          </a:r>
          <a:r>
            <a:rPr lang="en-US" altLang="en-US" dirty="0" err="1"/>
            <a:t>TestWithParam</a:t>
          </a:r>
          <a:r>
            <a:rPr lang="en-US" altLang="en-US" dirty="0"/>
            <a:t>&lt;T&gt; </a:t>
          </a:r>
          <a:r>
            <a:rPr lang="zh-CN" altLang="en-US" dirty="0"/>
            <a:t>继承的类。此处参数类型为多个参数组成的</a:t>
          </a:r>
          <a:r>
            <a:rPr lang="en-US" altLang="zh-CN" dirty="0"/>
            <a:t>tuple</a:t>
          </a:r>
          <a:r>
            <a:rPr lang="zh-CN" altLang="en-US" dirty="0"/>
            <a:t>。</a:t>
          </a:r>
        </a:p>
      </dgm:t>
    </dgm:pt>
    <dgm:pt modelId="{E37B2070-D9C2-476D-89D8-517275D8DF5E}" type="parTrans" cxnId="{582EB12E-CA97-4809-937B-62D195B121F2}">
      <dgm:prSet/>
      <dgm:spPr/>
      <dgm:t>
        <a:bodyPr/>
        <a:lstStyle/>
        <a:p>
          <a:endParaRPr lang="zh-CN" altLang="en-US"/>
        </a:p>
      </dgm:t>
    </dgm:pt>
    <dgm:pt modelId="{E3429161-A958-4750-98BF-83A7E6A0A0EA}" type="sibTrans" cxnId="{582EB12E-CA97-4809-937B-62D195B121F2}">
      <dgm:prSet/>
      <dgm:spPr/>
      <dgm:t>
        <a:bodyPr/>
        <a:lstStyle/>
        <a:p>
          <a:endParaRPr lang="zh-CN" altLang="en-US"/>
        </a:p>
      </dgm:t>
    </dgm:pt>
    <dgm:pt modelId="{67B2F537-B287-4182-83BD-733AC758A9ED}">
      <dgm:prSet phldrT="[文本]"/>
      <dgm:spPr/>
      <dgm:t>
        <a:bodyPr/>
        <a:lstStyle/>
        <a:p>
          <a:r>
            <a:rPr lang="zh-CN" altLang="en-US" dirty="0"/>
            <a:t>测试用例定义</a:t>
          </a:r>
        </a:p>
      </dgm:t>
    </dgm:pt>
    <dgm:pt modelId="{C595575A-BEAE-4F7E-AD6B-D0A0B086D1F1}" type="parTrans" cxnId="{54671912-F35B-404C-815C-711E6999C354}">
      <dgm:prSet/>
      <dgm:spPr/>
      <dgm:t>
        <a:bodyPr/>
        <a:lstStyle/>
        <a:p>
          <a:endParaRPr lang="zh-CN" altLang="en-US"/>
        </a:p>
      </dgm:t>
    </dgm:pt>
    <dgm:pt modelId="{26BF26FB-F2B5-4BB1-8E10-EC5E3D19D51D}" type="sibTrans" cxnId="{54671912-F35B-404C-815C-711E6999C354}">
      <dgm:prSet/>
      <dgm:spPr/>
      <dgm:t>
        <a:bodyPr/>
        <a:lstStyle/>
        <a:p>
          <a:endParaRPr lang="zh-CN" altLang="en-US"/>
        </a:p>
      </dgm:t>
    </dgm:pt>
    <dgm:pt modelId="{63A915A6-F92E-43F8-9BFF-23EAE806792E}">
      <dgm:prSet phldrT="[文本]"/>
      <dgm:spPr/>
      <dgm:t>
        <a:bodyPr/>
        <a:lstStyle/>
        <a:p>
          <a:r>
            <a:rPr lang="zh-CN" altLang="zh-CN" dirty="0"/>
            <a:t>使用 </a:t>
          </a:r>
          <a:r>
            <a:rPr lang="en-US" altLang="zh-CN" dirty="0"/>
            <a:t>TEST_P </a:t>
          </a:r>
          <a:r>
            <a:rPr lang="zh-CN" altLang="en-US" dirty="0"/>
            <a:t>宏，通过 </a:t>
          </a:r>
          <a:r>
            <a:rPr lang="en-US" altLang="en-US" dirty="0" err="1"/>
            <a:t>GetParam</a:t>
          </a:r>
          <a:r>
            <a:rPr lang="en-US" altLang="en-US" dirty="0"/>
            <a:t>() </a:t>
          </a:r>
          <a:r>
            <a:rPr lang="zh-CN" altLang="en-US" dirty="0"/>
            <a:t>方法获得参数，定义测试用例</a:t>
          </a:r>
        </a:p>
      </dgm:t>
    </dgm:pt>
    <dgm:pt modelId="{58625137-FF93-4913-AC24-A6DFACE0ED23}" type="parTrans" cxnId="{C478E59D-5AAB-499B-8027-ED580626579F}">
      <dgm:prSet/>
      <dgm:spPr/>
      <dgm:t>
        <a:bodyPr/>
        <a:lstStyle/>
        <a:p>
          <a:endParaRPr lang="zh-CN" altLang="en-US"/>
        </a:p>
      </dgm:t>
    </dgm:pt>
    <dgm:pt modelId="{37BAFF35-E3A3-479F-AD76-D26A3A38BC6D}" type="sibTrans" cxnId="{C478E59D-5AAB-499B-8027-ED580626579F}">
      <dgm:prSet/>
      <dgm:spPr/>
      <dgm:t>
        <a:bodyPr/>
        <a:lstStyle/>
        <a:p>
          <a:endParaRPr lang="zh-CN" altLang="en-US"/>
        </a:p>
      </dgm:t>
    </dgm:pt>
    <dgm:pt modelId="{CC3587F4-64C7-493B-82FC-FECB06ECB805}">
      <dgm:prSet phldrT="[文本]"/>
      <dgm:spPr/>
      <dgm:t>
        <a:bodyPr/>
        <a:lstStyle/>
        <a:p>
          <a:r>
            <a:rPr lang="zh-CN" altLang="en-US" dirty="0"/>
            <a:t>测试用例实例化</a:t>
          </a:r>
        </a:p>
      </dgm:t>
    </dgm:pt>
    <dgm:pt modelId="{C9C71FF2-9A25-4478-872C-D5D8B4F4C36D}" type="parTrans" cxnId="{5BE39E6E-64D1-43E6-9241-E61F7CCFBA56}">
      <dgm:prSet/>
      <dgm:spPr/>
      <dgm:t>
        <a:bodyPr/>
        <a:lstStyle/>
        <a:p>
          <a:endParaRPr lang="zh-CN" altLang="en-US"/>
        </a:p>
      </dgm:t>
    </dgm:pt>
    <dgm:pt modelId="{597E71D4-19A6-4BE0-9719-7126F98D7B31}" type="sibTrans" cxnId="{5BE39E6E-64D1-43E6-9241-E61F7CCFBA56}">
      <dgm:prSet/>
      <dgm:spPr/>
      <dgm:t>
        <a:bodyPr/>
        <a:lstStyle/>
        <a:p>
          <a:endParaRPr lang="zh-CN" altLang="en-US"/>
        </a:p>
      </dgm:t>
    </dgm:pt>
    <dgm:pt modelId="{B40CEBBB-AEF2-41D8-A92C-5498B52804B8}">
      <dgm:prSet phldrT="[文本]"/>
      <dgm:spPr/>
      <dgm:t>
        <a:bodyPr/>
        <a:lstStyle/>
        <a:p>
          <a:r>
            <a:rPr lang="zh-CN" altLang="en-US" dirty="0"/>
            <a:t>通过 </a:t>
          </a:r>
          <a:r>
            <a:rPr lang="en-US" altLang="en-US" dirty="0"/>
            <a:t>INSTANTIATE_TEST_SUITE_P </a:t>
          </a:r>
          <a:r>
            <a:rPr lang="zh-CN" altLang="en-US" dirty="0"/>
            <a:t>宏实例化测试套件，为测试用例指定参数值列表，每个参数组合用于生成一个测试实例</a:t>
          </a:r>
        </a:p>
      </dgm:t>
    </dgm:pt>
    <dgm:pt modelId="{BBF1D29C-AD3A-4A89-A615-47A3047855D0}" type="parTrans" cxnId="{19BE8AAA-7D9F-4510-9C52-D538DC7E6FE8}">
      <dgm:prSet/>
      <dgm:spPr/>
      <dgm:t>
        <a:bodyPr/>
        <a:lstStyle/>
        <a:p>
          <a:endParaRPr lang="zh-CN" altLang="en-US"/>
        </a:p>
      </dgm:t>
    </dgm:pt>
    <dgm:pt modelId="{4F12E240-E78F-4385-AD89-80058DD1E2F1}" type="sibTrans" cxnId="{19BE8AAA-7D9F-4510-9C52-D538DC7E6FE8}">
      <dgm:prSet/>
      <dgm:spPr/>
      <dgm:t>
        <a:bodyPr/>
        <a:lstStyle/>
        <a:p>
          <a:endParaRPr lang="zh-CN" altLang="en-US"/>
        </a:p>
      </dgm:t>
    </dgm:pt>
    <dgm:pt modelId="{605014C5-6A92-45FC-9F25-A20F67F72014}" type="pres">
      <dgm:prSet presAssocID="{B7013B32-7D02-4990-9A31-40765E54BF87}" presName="outerComposite" presStyleCnt="0">
        <dgm:presLayoutVars>
          <dgm:chMax val="5"/>
          <dgm:dir/>
          <dgm:resizeHandles val="exact"/>
        </dgm:presLayoutVars>
      </dgm:prSet>
      <dgm:spPr/>
    </dgm:pt>
    <dgm:pt modelId="{DDFDCDF4-7CE6-4F7A-A381-466DDF002544}" type="pres">
      <dgm:prSet presAssocID="{B7013B32-7D02-4990-9A31-40765E54BF87}" presName="dummyMaxCanvas" presStyleCnt="0">
        <dgm:presLayoutVars/>
      </dgm:prSet>
      <dgm:spPr/>
    </dgm:pt>
    <dgm:pt modelId="{FCD16EB6-9ADF-45B0-B53E-2B9F2BDED7BB}" type="pres">
      <dgm:prSet presAssocID="{B7013B32-7D02-4990-9A31-40765E54BF87}" presName="ThreeNodes_1" presStyleLbl="node1" presStyleIdx="0" presStyleCnt="3">
        <dgm:presLayoutVars>
          <dgm:bulletEnabled val="1"/>
        </dgm:presLayoutVars>
      </dgm:prSet>
      <dgm:spPr/>
    </dgm:pt>
    <dgm:pt modelId="{853A2FEE-CC14-46A1-839F-EDFD0DED26F3}" type="pres">
      <dgm:prSet presAssocID="{B7013B32-7D02-4990-9A31-40765E54BF87}" presName="ThreeNodes_2" presStyleLbl="node1" presStyleIdx="1" presStyleCnt="3">
        <dgm:presLayoutVars>
          <dgm:bulletEnabled val="1"/>
        </dgm:presLayoutVars>
      </dgm:prSet>
      <dgm:spPr/>
    </dgm:pt>
    <dgm:pt modelId="{508676C6-D80C-472E-B04E-5C8FE8084FA8}" type="pres">
      <dgm:prSet presAssocID="{B7013B32-7D02-4990-9A31-40765E54BF87}" presName="ThreeNodes_3" presStyleLbl="node1" presStyleIdx="2" presStyleCnt="3">
        <dgm:presLayoutVars>
          <dgm:bulletEnabled val="1"/>
        </dgm:presLayoutVars>
      </dgm:prSet>
      <dgm:spPr/>
    </dgm:pt>
    <dgm:pt modelId="{1862CC75-0F2F-4E64-8152-C23749C20964}" type="pres">
      <dgm:prSet presAssocID="{B7013B32-7D02-4990-9A31-40765E54BF87}" presName="ThreeConn_1-2" presStyleLbl="fgAccFollowNode1" presStyleIdx="0" presStyleCnt="2">
        <dgm:presLayoutVars>
          <dgm:bulletEnabled val="1"/>
        </dgm:presLayoutVars>
      </dgm:prSet>
      <dgm:spPr/>
    </dgm:pt>
    <dgm:pt modelId="{3E6FF468-5FBB-4881-9A6A-2DF3BFDA1E09}" type="pres">
      <dgm:prSet presAssocID="{B7013B32-7D02-4990-9A31-40765E54BF87}" presName="ThreeConn_2-3" presStyleLbl="fgAccFollowNode1" presStyleIdx="1" presStyleCnt="2">
        <dgm:presLayoutVars>
          <dgm:bulletEnabled val="1"/>
        </dgm:presLayoutVars>
      </dgm:prSet>
      <dgm:spPr/>
    </dgm:pt>
    <dgm:pt modelId="{76F40A4C-AAB6-4961-B1E5-DFFE9E4CC225}" type="pres">
      <dgm:prSet presAssocID="{B7013B32-7D02-4990-9A31-40765E54BF87}" presName="ThreeNodes_1_text" presStyleLbl="node1" presStyleIdx="2" presStyleCnt="3">
        <dgm:presLayoutVars>
          <dgm:bulletEnabled val="1"/>
        </dgm:presLayoutVars>
      </dgm:prSet>
      <dgm:spPr/>
    </dgm:pt>
    <dgm:pt modelId="{CF47EE88-0046-4881-BE11-5FCE79CD5440}" type="pres">
      <dgm:prSet presAssocID="{B7013B32-7D02-4990-9A31-40765E54BF87}" presName="ThreeNodes_2_text" presStyleLbl="node1" presStyleIdx="2" presStyleCnt="3">
        <dgm:presLayoutVars>
          <dgm:bulletEnabled val="1"/>
        </dgm:presLayoutVars>
      </dgm:prSet>
      <dgm:spPr/>
    </dgm:pt>
    <dgm:pt modelId="{40567CD8-185C-4D47-B254-20B165B27437}" type="pres">
      <dgm:prSet presAssocID="{B7013B32-7D02-4990-9A31-40765E54BF8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FC90E08-0473-4BDF-9426-E35AA7F14C0F}" type="presOf" srcId="{B7013B32-7D02-4990-9A31-40765E54BF87}" destId="{605014C5-6A92-45FC-9F25-A20F67F72014}" srcOrd="0" destOrd="0" presId="urn:microsoft.com/office/officeart/2005/8/layout/vProcess5"/>
    <dgm:cxn modelId="{54671912-F35B-404C-815C-711E6999C354}" srcId="{B7013B32-7D02-4990-9A31-40765E54BF87}" destId="{67B2F537-B287-4182-83BD-733AC758A9ED}" srcOrd="1" destOrd="0" parTransId="{C595575A-BEAE-4F7E-AD6B-D0A0B086D1F1}" sibTransId="{26BF26FB-F2B5-4BB1-8E10-EC5E3D19D51D}"/>
    <dgm:cxn modelId="{B8E6CA2C-A77C-428F-AB6E-DDBD4DC33A1D}" type="presOf" srcId="{63A915A6-F92E-43F8-9BFF-23EAE806792E}" destId="{CF47EE88-0046-4881-BE11-5FCE79CD5440}" srcOrd="1" destOrd="1" presId="urn:microsoft.com/office/officeart/2005/8/layout/vProcess5"/>
    <dgm:cxn modelId="{582EB12E-CA97-4809-937B-62D195B121F2}" srcId="{3D8087A7-781F-4CBC-9533-5A5095B07B66}" destId="{94EDFF49-DFD6-4C79-A19D-3DA837B7C89D}" srcOrd="0" destOrd="0" parTransId="{E37B2070-D9C2-476D-89D8-517275D8DF5E}" sibTransId="{E3429161-A958-4750-98BF-83A7E6A0A0EA}"/>
    <dgm:cxn modelId="{9E45F237-8CF2-4423-BEE2-51E5AAA7EB8A}" type="presOf" srcId="{94EDFF49-DFD6-4C79-A19D-3DA837B7C89D}" destId="{FCD16EB6-9ADF-45B0-B53E-2B9F2BDED7BB}" srcOrd="0" destOrd="1" presId="urn:microsoft.com/office/officeart/2005/8/layout/vProcess5"/>
    <dgm:cxn modelId="{28A8D839-50AE-4B55-A11C-D1B632140604}" srcId="{B7013B32-7D02-4990-9A31-40765E54BF87}" destId="{3D8087A7-781F-4CBC-9533-5A5095B07B66}" srcOrd="0" destOrd="0" parTransId="{09C1BB90-B0F4-4319-B557-33FCE40E078F}" sibTransId="{F87EFC4F-9C87-405C-B4D1-3694CBFFC4C3}"/>
    <dgm:cxn modelId="{5BE39E6E-64D1-43E6-9241-E61F7CCFBA56}" srcId="{B7013B32-7D02-4990-9A31-40765E54BF87}" destId="{CC3587F4-64C7-493B-82FC-FECB06ECB805}" srcOrd="2" destOrd="0" parTransId="{C9C71FF2-9A25-4478-872C-D5D8B4F4C36D}" sibTransId="{597E71D4-19A6-4BE0-9719-7126F98D7B31}"/>
    <dgm:cxn modelId="{93CD3471-2D35-4ADB-94AD-E59861A0BE3C}" type="presOf" srcId="{94EDFF49-DFD6-4C79-A19D-3DA837B7C89D}" destId="{76F40A4C-AAB6-4961-B1E5-DFFE9E4CC225}" srcOrd="1" destOrd="1" presId="urn:microsoft.com/office/officeart/2005/8/layout/vProcess5"/>
    <dgm:cxn modelId="{DAD6E872-B4C2-430D-A17C-D40DBCAE4555}" type="presOf" srcId="{26BF26FB-F2B5-4BB1-8E10-EC5E3D19D51D}" destId="{3E6FF468-5FBB-4881-9A6A-2DF3BFDA1E09}" srcOrd="0" destOrd="0" presId="urn:microsoft.com/office/officeart/2005/8/layout/vProcess5"/>
    <dgm:cxn modelId="{4FB39889-BA1B-4F99-89E6-7BF65CF09734}" type="presOf" srcId="{B40CEBBB-AEF2-41D8-A92C-5498B52804B8}" destId="{40567CD8-185C-4D47-B254-20B165B27437}" srcOrd="1" destOrd="1" presId="urn:microsoft.com/office/officeart/2005/8/layout/vProcess5"/>
    <dgm:cxn modelId="{C478E59D-5AAB-499B-8027-ED580626579F}" srcId="{67B2F537-B287-4182-83BD-733AC758A9ED}" destId="{63A915A6-F92E-43F8-9BFF-23EAE806792E}" srcOrd="0" destOrd="0" parTransId="{58625137-FF93-4913-AC24-A6DFACE0ED23}" sibTransId="{37BAFF35-E3A3-479F-AD76-D26A3A38BC6D}"/>
    <dgm:cxn modelId="{19BE8AAA-7D9F-4510-9C52-D538DC7E6FE8}" srcId="{CC3587F4-64C7-493B-82FC-FECB06ECB805}" destId="{B40CEBBB-AEF2-41D8-A92C-5498B52804B8}" srcOrd="0" destOrd="0" parTransId="{BBF1D29C-AD3A-4A89-A615-47A3047855D0}" sibTransId="{4F12E240-E78F-4385-AD89-80058DD1E2F1}"/>
    <dgm:cxn modelId="{82338DB5-3E79-484F-87F1-3CD501354BC1}" type="presOf" srcId="{CC3587F4-64C7-493B-82FC-FECB06ECB805}" destId="{40567CD8-185C-4D47-B254-20B165B27437}" srcOrd="1" destOrd="0" presId="urn:microsoft.com/office/officeart/2005/8/layout/vProcess5"/>
    <dgm:cxn modelId="{EB99A6B5-FDD9-47B0-A70E-70D199822A9E}" type="presOf" srcId="{F87EFC4F-9C87-405C-B4D1-3694CBFFC4C3}" destId="{1862CC75-0F2F-4E64-8152-C23749C20964}" srcOrd="0" destOrd="0" presId="urn:microsoft.com/office/officeart/2005/8/layout/vProcess5"/>
    <dgm:cxn modelId="{DD76B1B8-2719-4182-B60A-67799B5A5A8B}" type="presOf" srcId="{67B2F537-B287-4182-83BD-733AC758A9ED}" destId="{CF47EE88-0046-4881-BE11-5FCE79CD5440}" srcOrd="1" destOrd="0" presId="urn:microsoft.com/office/officeart/2005/8/layout/vProcess5"/>
    <dgm:cxn modelId="{45D6EEB9-09A6-4EE7-8A70-1F82F6EE4B1F}" type="presOf" srcId="{63A915A6-F92E-43F8-9BFF-23EAE806792E}" destId="{853A2FEE-CC14-46A1-839F-EDFD0DED26F3}" srcOrd="0" destOrd="1" presId="urn:microsoft.com/office/officeart/2005/8/layout/vProcess5"/>
    <dgm:cxn modelId="{416B23C0-B757-41E4-9016-BA11AC065795}" type="presOf" srcId="{3D8087A7-781F-4CBC-9533-5A5095B07B66}" destId="{FCD16EB6-9ADF-45B0-B53E-2B9F2BDED7BB}" srcOrd="0" destOrd="0" presId="urn:microsoft.com/office/officeart/2005/8/layout/vProcess5"/>
    <dgm:cxn modelId="{8D2C2BD8-04BC-4D2E-A58B-461397385B9B}" type="presOf" srcId="{B40CEBBB-AEF2-41D8-A92C-5498B52804B8}" destId="{508676C6-D80C-472E-B04E-5C8FE8084FA8}" srcOrd="0" destOrd="1" presId="urn:microsoft.com/office/officeart/2005/8/layout/vProcess5"/>
    <dgm:cxn modelId="{4F8050E1-6C68-47AB-9321-7D52CB96CF06}" type="presOf" srcId="{CC3587F4-64C7-493B-82FC-FECB06ECB805}" destId="{508676C6-D80C-472E-B04E-5C8FE8084FA8}" srcOrd="0" destOrd="0" presId="urn:microsoft.com/office/officeart/2005/8/layout/vProcess5"/>
    <dgm:cxn modelId="{5A49AAEE-2AC4-48D5-B8AB-25A21D84C5FC}" type="presOf" srcId="{3D8087A7-781F-4CBC-9533-5A5095B07B66}" destId="{76F40A4C-AAB6-4961-B1E5-DFFE9E4CC225}" srcOrd="1" destOrd="0" presId="urn:microsoft.com/office/officeart/2005/8/layout/vProcess5"/>
    <dgm:cxn modelId="{28F129FD-D186-4931-9715-B6934AEC5FAC}" type="presOf" srcId="{67B2F537-B287-4182-83BD-733AC758A9ED}" destId="{853A2FEE-CC14-46A1-839F-EDFD0DED26F3}" srcOrd="0" destOrd="0" presId="urn:microsoft.com/office/officeart/2005/8/layout/vProcess5"/>
    <dgm:cxn modelId="{9978AD2F-A8AA-4CC5-A2CC-3F921FD47589}" type="presParOf" srcId="{605014C5-6A92-45FC-9F25-A20F67F72014}" destId="{DDFDCDF4-7CE6-4F7A-A381-466DDF002544}" srcOrd="0" destOrd="0" presId="urn:microsoft.com/office/officeart/2005/8/layout/vProcess5"/>
    <dgm:cxn modelId="{08A8DC33-8192-43E2-B086-E7186315BE21}" type="presParOf" srcId="{605014C5-6A92-45FC-9F25-A20F67F72014}" destId="{FCD16EB6-9ADF-45B0-B53E-2B9F2BDED7BB}" srcOrd="1" destOrd="0" presId="urn:microsoft.com/office/officeart/2005/8/layout/vProcess5"/>
    <dgm:cxn modelId="{DAEE9650-74BB-4C10-B327-DD0F0445DCB2}" type="presParOf" srcId="{605014C5-6A92-45FC-9F25-A20F67F72014}" destId="{853A2FEE-CC14-46A1-839F-EDFD0DED26F3}" srcOrd="2" destOrd="0" presId="urn:microsoft.com/office/officeart/2005/8/layout/vProcess5"/>
    <dgm:cxn modelId="{53358F89-3FAA-4725-969F-65BE710E2BF4}" type="presParOf" srcId="{605014C5-6A92-45FC-9F25-A20F67F72014}" destId="{508676C6-D80C-472E-B04E-5C8FE8084FA8}" srcOrd="3" destOrd="0" presId="urn:microsoft.com/office/officeart/2005/8/layout/vProcess5"/>
    <dgm:cxn modelId="{42C5F3DA-630F-4A86-8E87-69152806CA79}" type="presParOf" srcId="{605014C5-6A92-45FC-9F25-A20F67F72014}" destId="{1862CC75-0F2F-4E64-8152-C23749C20964}" srcOrd="4" destOrd="0" presId="urn:microsoft.com/office/officeart/2005/8/layout/vProcess5"/>
    <dgm:cxn modelId="{1D47BA27-5BB4-494A-9343-EFA4A193E4C3}" type="presParOf" srcId="{605014C5-6A92-45FC-9F25-A20F67F72014}" destId="{3E6FF468-5FBB-4881-9A6A-2DF3BFDA1E09}" srcOrd="5" destOrd="0" presId="urn:microsoft.com/office/officeart/2005/8/layout/vProcess5"/>
    <dgm:cxn modelId="{4D798EF1-61EE-4359-915B-F9B3AE51ADF8}" type="presParOf" srcId="{605014C5-6A92-45FC-9F25-A20F67F72014}" destId="{76F40A4C-AAB6-4961-B1E5-DFFE9E4CC225}" srcOrd="6" destOrd="0" presId="urn:microsoft.com/office/officeart/2005/8/layout/vProcess5"/>
    <dgm:cxn modelId="{0F105F74-3FC1-4F33-8BA1-FC4EC7BEC824}" type="presParOf" srcId="{605014C5-6A92-45FC-9F25-A20F67F72014}" destId="{CF47EE88-0046-4881-BE11-5FCE79CD5440}" srcOrd="7" destOrd="0" presId="urn:microsoft.com/office/officeart/2005/8/layout/vProcess5"/>
    <dgm:cxn modelId="{42273014-44C5-481D-A0DD-97267E17680A}" type="presParOf" srcId="{605014C5-6A92-45FC-9F25-A20F67F72014}" destId="{40567CD8-185C-4D47-B254-20B165B274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013B32-7D02-4990-9A31-40765E54BF8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8087A7-781F-4CBC-9533-5A5095B07B66}">
      <dgm:prSet phldrT="[文本]"/>
      <dgm:spPr/>
      <dgm:t>
        <a:bodyPr/>
        <a:lstStyle/>
        <a:p>
          <a:r>
            <a:rPr lang="zh-CN" altLang="en-US" b="0" i="0" dirty="0"/>
            <a:t>定义类型列表</a:t>
          </a:r>
          <a:endParaRPr lang="zh-CN" altLang="en-US" dirty="0"/>
        </a:p>
      </dgm:t>
    </dgm:pt>
    <dgm:pt modelId="{09C1BB90-B0F4-4319-B557-33FCE40E078F}" type="parTrans" cxnId="{28A8D839-50AE-4B55-A11C-D1B632140604}">
      <dgm:prSet/>
      <dgm:spPr/>
      <dgm:t>
        <a:bodyPr/>
        <a:lstStyle/>
        <a:p>
          <a:endParaRPr lang="zh-CN" altLang="en-US"/>
        </a:p>
      </dgm:t>
    </dgm:pt>
    <dgm:pt modelId="{F87EFC4F-9C87-405C-B4D1-3694CBFFC4C3}" type="sibTrans" cxnId="{28A8D839-50AE-4B55-A11C-D1B632140604}">
      <dgm:prSet/>
      <dgm:spPr/>
      <dgm:t>
        <a:bodyPr/>
        <a:lstStyle/>
        <a:p>
          <a:endParaRPr lang="zh-CN" altLang="en-US"/>
        </a:p>
      </dgm:t>
    </dgm:pt>
    <dgm:pt modelId="{94EDFF49-DFD6-4C79-A19D-3DA837B7C89D}">
      <dgm:prSet phldrT="[文本]"/>
      <dgm:spPr/>
      <dgm:t>
        <a:bodyPr/>
        <a:lstStyle/>
        <a:p>
          <a:r>
            <a:rPr lang="zh-CN" altLang="en-US" b="0" i="0" dirty="0"/>
            <a:t>使用 </a:t>
          </a:r>
          <a:r>
            <a:rPr lang="en-US" b="0" i="0" dirty="0"/>
            <a:t>Types&lt;int, float, double&gt;</a:t>
          </a:r>
          <a:r>
            <a:rPr lang="zh-CN" altLang="en-US" b="0" i="0" dirty="0"/>
            <a:t>定义需测试的类型。</a:t>
          </a:r>
          <a:endParaRPr lang="zh-CN" altLang="en-US" dirty="0"/>
        </a:p>
      </dgm:t>
    </dgm:pt>
    <dgm:pt modelId="{E37B2070-D9C2-476D-89D8-517275D8DF5E}" type="parTrans" cxnId="{582EB12E-CA97-4809-937B-62D195B121F2}">
      <dgm:prSet/>
      <dgm:spPr/>
      <dgm:t>
        <a:bodyPr/>
        <a:lstStyle/>
        <a:p>
          <a:endParaRPr lang="zh-CN" altLang="en-US"/>
        </a:p>
      </dgm:t>
    </dgm:pt>
    <dgm:pt modelId="{E3429161-A958-4750-98BF-83A7E6A0A0EA}" type="sibTrans" cxnId="{582EB12E-CA97-4809-937B-62D195B121F2}">
      <dgm:prSet/>
      <dgm:spPr/>
      <dgm:t>
        <a:bodyPr/>
        <a:lstStyle/>
        <a:p>
          <a:endParaRPr lang="zh-CN" altLang="en-US"/>
        </a:p>
      </dgm:t>
    </dgm:pt>
    <dgm:pt modelId="{67B2F537-B287-4182-83BD-733AC758A9ED}">
      <dgm:prSet phldrT="[文本]"/>
      <dgm:spPr/>
      <dgm:t>
        <a:bodyPr/>
        <a:lstStyle/>
        <a:p>
          <a:r>
            <a:rPr lang="zh-CN" altLang="en-US" dirty="0"/>
            <a:t>测试用例定义</a:t>
          </a:r>
        </a:p>
      </dgm:t>
    </dgm:pt>
    <dgm:pt modelId="{C595575A-BEAE-4F7E-AD6B-D0A0B086D1F1}" type="parTrans" cxnId="{54671912-F35B-404C-815C-711E6999C354}">
      <dgm:prSet/>
      <dgm:spPr/>
      <dgm:t>
        <a:bodyPr/>
        <a:lstStyle/>
        <a:p>
          <a:endParaRPr lang="zh-CN" altLang="en-US"/>
        </a:p>
      </dgm:t>
    </dgm:pt>
    <dgm:pt modelId="{26BF26FB-F2B5-4BB1-8E10-EC5E3D19D51D}" type="sibTrans" cxnId="{54671912-F35B-404C-815C-711E6999C354}">
      <dgm:prSet/>
      <dgm:spPr/>
      <dgm:t>
        <a:bodyPr/>
        <a:lstStyle/>
        <a:p>
          <a:endParaRPr lang="zh-CN" altLang="en-US"/>
        </a:p>
      </dgm:t>
    </dgm:pt>
    <dgm:pt modelId="{63A915A6-F92E-43F8-9BFF-23EAE806792E}">
      <dgm:prSet phldrT="[文本]"/>
      <dgm:spPr/>
      <dgm:t>
        <a:bodyPr/>
        <a:lstStyle/>
        <a:p>
          <a:r>
            <a:rPr lang="zh-CN" altLang="zh-CN" dirty="0"/>
            <a:t>使用 </a:t>
          </a:r>
          <a:r>
            <a:rPr lang="en-US" b="0" i="0" dirty="0"/>
            <a:t>TYPED_TEST </a:t>
          </a:r>
          <a:r>
            <a:rPr lang="zh-CN" altLang="en-US" dirty="0"/>
            <a:t>宏，</a:t>
          </a:r>
          <a:r>
            <a:rPr lang="zh-CN" altLang="en-US" b="0" i="0" dirty="0"/>
            <a:t>通过引用类型参数实例化计算器类，并设置断言。</a:t>
          </a:r>
          <a:endParaRPr lang="zh-CN" altLang="en-US" dirty="0"/>
        </a:p>
      </dgm:t>
    </dgm:pt>
    <dgm:pt modelId="{58625137-FF93-4913-AC24-A6DFACE0ED23}" type="parTrans" cxnId="{C478E59D-5AAB-499B-8027-ED580626579F}">
      <dgm:prSet/>
      <dgm:spPr/>
      <dgm:t>
        <a:bodyPr/>
        <a:lstStyle/>
        <a:p>
          <a:endParaRPr lang="zh-CN" altLang="en-US"/>
        </a:p>
      </dgm:t>
    </dgm:pt>
    <dgm:pt modelId="{37BAFF35-E3A3-479F-AD76-D26A3A38BC6D}" type="sibTrans" cxnId="{C478E59D-5AAB-499B-8027-ED580626579F}">
      <dgm:prSet/>
      <dgm:spPr/>
      <dgm:t>
        <a:bodyPr/>
        <a:lstStyle/>
        <a:p>
          <a:endParaRPr lang="zh-CN" altLang="en-US"/>
        </a:p>
      </dgm:t>
    </dgm:pt>
    <dgm:pt modelId="{E6FB7EE1-4BEB-4A5E-95AA-C8B4D51D5B43}">
      <dgm:prSet phldrT="[文本]"/>
      <dgm:spPr/>
      <dgm:t>
        <a:bodyPr/>
        <a:lstStyle/>
        <a:p>
          <a:r>
            <a:rPr lang="zh-CN" altLang="en-US" dirty="0"/>
            <a:t>测试套件定义</a:t>
          </a:r>
        </a:p>
      </dgm:t>
    </dgm:pt>
    <dgm:pt modelId="{C4CFA239-DCBD-4796-8C2B-EF350B9143BE}" type="parTrans" cxnId="{8CC0D756-A8C5-4A35-8DB0-287979ABDF4D}">
      <dgm:prSet/>
      <dgm:spPr/>
    </dgm:pt>
    <dgm:pt modelId="{F9799979-F8A9-4D47-AFA3-B0D7C5F705DB}" type="sibTrans" cxnId="{8CC0D756-A8C5-4A35-8DB0-287979ABDF4D}">
      <dgm:prSet/>
      <dgm:spPr/>
      <dgm:t>
        <a:bodyPr/>
        <a:lstStyle/>
        <a:p>
          <a:endParaRPr lang="zh-CN" altLang="en-US"/>
        </a:p>
      </dgm:t>
    </dgm:pt>
    <dgm:pt modelId="{E44D16A8-BD5D-40FD-9719-8B52EBB435DB}">
      <dgm:prSet phldrT="[文本]"/>
      <dgm:spPr/>
      <dgm:t>
        <a:bodyPr/>
        <a:lstStyle/>
        <a:p>
          <a:r>
            <a:rPr lang="zh-CN" altLang="en-US" dirty="0"/>
            <a:t>创建一个从 </a:t>
          </a:r>
          <a:r>
            <a:rPr lang="en-US" altLang="en-US" dirty="0"/>
            <a:t>::testing::Test </a:t>
          </a:r>
          <a:r>
            <a:rPr lang="zh-CN" altLang="en-US" dirty="0"/>
            <a:t>继承的类。</a:t>
          </a:r>
        </a:p>
      </dgm:t>
    </dgm:pt>
    <dgm:pt modelId="{75D5EDFB-98D8-4D85-891D-B1C73B22C062}" type="parTrans" cxnId="{CFC7361A-4942-4273-8EDF-444B021921A6}">
      <dgm:prSet/>
      <dgm:spPr/>
    </dgm:pt>
    <dgm:pt modelId="{66B9F50C-F981-45B3-89AF-EFEC5F4B0A40}" type="sibTrans" cxnId="{CFC7361A-4942-4273-8EDF-444B021921A6}">
      <dgm:prSet/>
      <dgm:spPr/>
      <dgm:t>
        <a:bodyPr/>
        <a:lstStyle/>
        <a:p>
          <a:endParaRPr lang="zh-CN" altLang="en-US"/>
        </a:p>
      </dgm:t>
    </dgm:pt>
    <dgm:pt modelId="{605014C5-6A92-45FC-9F25-A20F67F72014}" type="pres">
      <dgm:prSet presAssocID="{B7013B32-7D02-4990-9A31-40765E54BF87}" presName="outerComposite" presStyleCnt="0">
        <dgm:presLayoutVars>
          <dgm:chMax val="5"/>
          <dgm:dir/>
          <dgm:resizeHandles val="exact"/>
        </dgm:presLayoutVars>
      </dgm:prSet>
      <dgm:spPr/>
    </dgm:pt>
    <dgm:pt modelId="{DDFDCDF4-7CE6-4F7A-A381-466DDF002544}" type="pres">
      <dgm:prSet presAssocID="{B7013B32-7D02-4990-9A31-40765E54BF87}" presName="dummyMaxCanvas" presStyleCnt="0">
        <dgm:presLayoutVars/>
      </dgm:prSet>
      <dgm:spPr/>
    </dgm:pt>
    <dgm:pt modelId="{0429CCE4-392C-4F73-A085-DD8C7270AD1D}" type="pres">
      <dgm:prSet presAssocID="{B7013B32-7D02-4990-9A31-40765E54BF87}" presName="ThreeNodes_1" presStyleLbl="node1" presStyleIdx="0" presStyleCnt="3">
        <dgm:presLayoutVars>
          <dgm:bulletEnabled val="1"/>
        </dgm:presLayoutVars>
      </dgm:prSet>
      <dgm:spPr/>
    </dgm:pt>
    <dgm:pt modelId="{E7616E09-D75E-4AA5-AD87-92844532269C}" type="pres">
      <dgm:prSet presAssocID="{B7013B32-7D02-4990-9A31-40765E54BF87}" presName="ThreeNodes_2" presStyleLbl="node1" presStyleIdx="1" presStyleCnt="3">
        <dgm:presLayoutVars>
          <dgm:bulletEnabled val="1"/>
        </dgm:presLayoutVars>
      </dgm:prSet>
      <dgm:spPr/>
    </dgm:pt>
    <dgm:pt modelId="{7CA48D06-A49F-4E9E-B6DE-21655E8DA00E}" type="pres">
      <dgm:prSet presAssocID="{B7013B32-7D02-4990-9A31-40765E54BF87}" presName="ThreeNodes_3" presStyleLbl="node1" presStyleIdx="2" presStyleCnt="3">
        <dgm:presLayoutVars>
          <dgm:bulletEnabled val="1"/>
        </dgm:presLayoutVars>
      </dgm:prSet>
      <dgm:spPr/>
    </dgm:pt>
    <dgm:pt modelId="{B6C947C4-67D8-443A-8A17-F241AA177E50}" type="pres">
      <dgm:prSet presAssocID="{B7013B32-7D02-4990-9A31-40765E54BF87}" presName="ThreeConn_1-2" presStyleLbl="fgAccFollowNode1" presStyleIdx="0" presStyleCnt="2">
        <dgm:presLayoutVars>
          <dgm:bulletEnabled val="1"/>
        </dgm:presLayoutVars>
      </dgm:prSet>
      <dgm:spPr/>
    </dgm:pt>
    <dgm:pt modelId="{2D685CC8-9B13-45B8-B7CD-4E751B7E45BB}" type="pres">
      <dgm:prSet presAssocID="{B7013B32-7D02-4990-9A31-40765E54BF87}" presName="ThreeConn_2-3" presStyleLbl="fgAccFollowNode1" presStyleIdx="1" presStyleCnt="2">
        <dgm:presLayoutVars>
          <dgm:bulletEnabled val="1"/>
        </dgm:presLayoutVars>
      </dgm:prSet>
      <dgm:spPr/>
    </dgm:pt>
    <dgm:pt modelId="{3B76B0FE-33A1-41A0-87F0-0CDAC20B4E94}" type="pres">
      <dgm:prSet presAssocID="{B7013B32-7D02-4990-9A31-40765E54BF87}" presName="ThreeNodes_1_text" presStyleLbl="node1" presStyleIdx="2" presStyleCnt="3">
        <dgm:presLayoutVars>
          <dgm:bulletEnabled val="1"/>
        </dgm:presLayoutVars>
      </dgm:prSet>
      <dgm:spPr/>
    </dgm:pt>
    <dgm:pt modelId="{8A6EDA58-81F2-4426-861B-87058359BB29}" type="pres">
      <dgm:prSet presAssocID="{B7013B32-7D02-4990-9A31-40765E54BF87}" presName="ThreeNodes_2_text" presStyleLbl="node1" presStyleIdx="2" presStyleCnt="3">
        <dgm:presLayoutVars>
          <dgm:bulletEnabled val="1"/>
        </dgm:presLayoutVars>
      </dgm:prSet>
      <dgm:spPr/>
    </dgm:pt>
    <dgm:pt modelId="{6A50E079-85C4-4433-9DB8-4C09334EA281}" type="pres">
      <dgm:prSet presAssocID="{B7013B32-7D02-4990-9A31-40765E54BF8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FC90E08-0473-4BDF-9426-E35AA7F14C0F}" type="presOf" srcId="{B7013B32-7D02-4990-9A31-40765E54BF87}" destId="{605014C5-6A92-45FC-9F25-A20F67F72014}" srcOrd="0" destOrd="0" presId="urn:microsoft.com/office/officeart/2005/8/layout/vProcess5"/>
    <dgm:cxn modelId="{54671912-F35B-404C-815C-711E6999C354}" srcId="{B7013B32-7D02-4990-9A31-40765E54BF87}" destId="{67B2F537-B287-4182-83BD-733AC758A9ED}" srcOrd="2" destOrd="0" parTransId="{C595575A-BEAE-4F7E-AD6B-D0A0B086D1F1}" sibTransId="{26BF26FB-F2B5-4BB1-8E10-EC5E3D19D51D}"/>
    <dgm:cxn modelId="{E38E1E18-CEF4-4A48-986D-0113BD5EAD19}" type="presOf" srcId="{3D8087A7-781F-4CBC-9533-5A5095B07B66}" destId="{E7616E09-D75E-4AA5-AD87-92844532269C}" srcOrd="0" destOrd="0" presId="urn:microsoft.com/office/officeart/2005/8/layout/vProcess5"/>
    <dgm:cxn modelId="{CFC7361A-4942-4273-8EDF-444B021921A6}" srcId="{E6FB7EE1-4BEB-4A5E-95AA-C8B4D51D5B43}" destId="{E44D16A8-BD5D-40FD-9719-8B52EBB435DB}" srcOrd="0" destOrd="0" parTransId="{75D5EDFB-98D8-4D85-891D-B1C73B22C062}" sibTransId="{66B9F50C-F981-45B3-89AF-EFEC5F4B0A40}"/>
    <dgm:cxn modelId="{69E3FC1E-4755-4776-B196-BF730B820F81}" type="presOf" srcId="{67B2F537-B287-4182-83BD-733AC758A9ED}" destId="{6A50E079-85C4-4433-9DB8-4C09334EA281}" srcOrd="1" destOrd="0" presId="urn:microsoft.com/office/officeart/2005/8/layout/vProcess5"/>
    <dgm:cxn modelId="{C0671820-25CA-4627-8B70-05721F28955F}" type="presOf" srcId="{63A915A6-F92E-43F8-9BFF-23EAE806792E}" destId="{7CA48D06-A49F-4E9E-B6DE-21655E8DA00E}" srcOrd="0" destOrd="1" presId="urn:microsoft.com/office/officeart/2005/8/layout/vProcess5"/>
    <dgm:cxn modelId="{582EB12E-CA97-4809-937B-62D195B121F2}" srcId="{3D8087A7-781F-4CBC-9533-5A5095B07B66}" destId="{94EDFF49-DFD6-4C79-A19D-3DA837B7C89D}" srcOrd="0" destOrd="0" parTransId="{E37B2070-D9C2-476D-89D8-517275D8DF5E}" sibTransId="{E3429161-A958-4750-98BF-83A7E6A0A0EA}"/>
    <dgm:cxn modelId="{A3E4B333-2D37-45AB-98A0-723A8F9F1FC8}" type="presOf" srcId="{63A915A6-F92E-43F8-9BFF-23EAE806792E}" destId="{6A50E079-85C4-4433-9DB8-4C09334EA281}" srcOrd="1" destOrd="1" presId="urn:microsoft.com/office/officeart/2005/8/layout/vProcess5"/>
    <dgm:cxn modelId="{28A8D839-50AE-4B55-A11C-D1B632140604}" srcId="{B7013B32-7D02-4990-9A31-40765E54BF87}" destId="{3D8087A7-781F-4CBC-9533-5A5095B07B66}" srcOrd="1" destOrd="0" parTransId="{09C1BB90-B0F4-4319-B557-33FCE40E078F}" sibTransId="{F87EFC4F-9C87-405C-B4D1-3694CBFFC4C3}"/>
    <dgm:cxn modelId="{90DA076F-76CD-49EA-B2C4-90D12AFE561D}" type="presOf" srcId="{F87EFC4F-9C87-405C-B4D1-3694CBFFC4C3}" destId="{2D685CC8-9B13-45B8-B7CD-4E751B7E45BB}" srcOrd="0" destOrd="0" presId="urn:microsoft.com/office/officeart/2005/8/layout/vProcess5"/>
    <dgm:cxn modelId="{D4C6D156-1FC1-4099-9BA7-3A3BFF22EDE3}" type="presOf" srcId="{E6FB7EE1-4BEB-4A5E-95AA-C8B4D51D5B43}" destId="{3B76B0FE-33A1-41A0-87F0-0CDAC20B4E94}" srcOrd="1" destOrd="0" presId="urn:microsoft.com/office/officeart/2005/8/layout/vProcess5"/>
    <dgm:cxn modelId="{8CC0D756-A8C5-4A35-8DB0-287979ABDF4D}" srcId="{B7013B32-7D02-4990-9A31-40765E54BF87}" destId="{E6FB7EE1-4BEB-4A5E-95AA-C8B4D51D5B43}" srcOrd="0" destOrd="0" parTransId="{C4CFA239-DCBD-4796-8C2B-EF350B9143BE}" sibTransId="{F9799979-F8A9-4D47-AFA3-B0D7C5F705DB}"/>
    <dgm:cxn modelId="{B7C17292-743F-4C3D-87FF-C1CB129443B5}" type="presOf" srcId="{94EDFF49-DFD6-4C79-A19D-3DA837B7C89D}" destId="{E7616E09-D75E-4AA5-AD87-92844532269C}" srcOrd="0" destOrd="1" presId="urn:microsoft.com/office/officeart/2005/8/layout/vProcess5"/>
    <dgm:cxn modelId="{C478E59D-5AAB-499B-8027-ED580626579F}" srcId="{67B2F537-B287-4182-83BD-733AC758A9ED}" destId="{63A915A6-F92E-43F8-9BFF-23EAE806792E}" srcOrd="0" destOrd="0" parTransId="{58625137-FF93-4913-AC24-A6DFACE0ED23}" sibTransId="{37BAFF35-E3A3-479F-AD76-D26A3A38BC6D}"/>
    <dgm:cxn modelId="{9DFE219F-A0C7-40B5-B62C-6CA668B1E4DC}" type="presOf" srcId="{E6FB7EE1-4BEB-4A5E-95AA-C8B4D51D5B43}" destId="{0429CCE4-392C-4F73-A085-DD8C7270AD1D}" srcOrd="0" destOrd="0" presId="urn:microsoft.com/office/officeart/2005/8/layout/vProcess5"/>
    <dgm:cxn modelId="{B8B592AC-29EE-4DA6-A9A1-08C586120BF3}" type="presOf" srcId="{67B2F537-B287-4182-83BD-733AC758A9ED}" destId="{7CA48D06-A49F-4E9E-B6DE-21655E8DA00E}" srcOrd="0" destOrd="0" presId="urn:microsoft.com/office/officeart/2005/8/layout/vProcess5"/>
    <dgm:cxn modelId="{606823AF-B06F-48BF-B270-3DC93B850F3D}" type="presOf" srcId="{E44D16A8-BD5D-40FD-9719-8B52EBB435DB}" destId="{0429CCE4-392C-4F73-A085-DD8C7270AD1D}" srcOrd="0" destOrd="1" presId="urn:microsoft.com/office/officeart/2005/8/layout/vProcess5"/>
    <dgm:cxn modelId="{8429C5E5-8A84-406A-BFBD-A24CA1138817}" type="presOf" srcId="{E44D16A8-BD5D-40FD-9719-8B52EBB435DB}" destId="{3B76B0FE-33A1-41A0-87F0-0CDAC20B4E94}" srcOrd="1" destOrd="1" presId="urn:microsoft.com/office/officeart/2005/8/layout/vProcess5"/>
    <dgm:cxn modelId="{269701E6-FCD7-4239-AE31-1D367AC17579}" type="presOf" srcId="{F9799979-F8A9-4D47-AFA3-B0D7C5F705DB}" destId="{B6C947C4-67D8-443A-8A17-F241AA177E50}" srcOrd="0" destOrd="0" presId="urn:microsoft.com/office/officeart/2005/8/layout/vProcess5"/>
    <dgm:cxn modelId="{4C686DF3-7862-4AA6-A3A3-9D7F57670B56}" type="presOf" srcId="{94EDFF49-DFD6-4C79-A19D-3DA837B7C89D}" destId="{8A6EDA58-81F2-4426-861B-87058359BB29}" srcOrd="1" destOrd="1" presId="urn:microsoft.com/office/officeart/2005/8/layout/vProcess5"/>
    <dgm:cxn modelId="{C86F41F7-4824-4409-BCE4-0F04AE712D7F}" type="presOf" srcId="{3D8087A7-781F-4CBC-9533-5A5095B07B66}" destId="{8A6EDA58-81F2-4426-861B-87058359BB29}" srcOrd="1" destOrd="0" presId="urn:microsoft.com/office/officeart/2005/8/layout/vProcess5"/>
    <dgm:cxn modelId="{9978AD2F-A8AA-4CC5-A2CC-3F921FD47589}" type="presParOf" srcId="{605014C5-6A92-45FC-9F25-A20F67F72014}" destId="{DDFDCDF4-7CE6-4F7A-A381-466DDF002544}" srcOrd="0" destOrd="0" presId="urn:microsoft.com/office/officeart/2005/8/layout/vProcess5"/>
    <dgm:cxn modelId="{BAB39EDE-B395-4516-A146-C14AD96CD6D5}" type="presParOf" srcId="{605014C5-6A92-45FC-9F25-A20F67F72014}" destId="{0429CCE4-392C-4F73-A085-DD8C7270AD1D}" srcOrd="1" destOrd="0" presId="urn:microsoft.com/office/officeart/2005/8/layout/vProcess5"/>
    <dgm:cxn modelId="{4B35320F-F111-47AB-B165-DCD9DA28A864}" type="presParOf" srcId="{605014C5-6A92-45FC-9F25-A20F67F72014}" destId="{E7616E09-D75E-4AA5-AD87-92844532269C}" srcOrd="2" destOrd="0" presId="urn:microsoft.com/office/officeart/2005/8/layout/vProcess5"/>
    <dgm:cxn modelId="{0F006B30-A408-4900-A766-B395953FFC1B}" type="presParOf" srcId="{605014C5-6A92-45FC-9F25-A20F67F72014}" destId="{7CA48D06-A49F-4E9E-B6DE-21655E8DA00E}" srcOrd="3" destOrd="0" presId="urn:microsoft.com/office/officeart/2005/8/layout/vProcess5"/>
    <dgm:cxn modelId="{42D5CDC8-FF26-4D12-A856-1B0CC4B1442D}" type="presParOf" srcId="{605014C5-6A92-45FC-9F25-A20F67F72014}" destId="{B6C947C4-67D8-443A-8A17-F241AA177E50}" srcOrd="4" destOrd="0" presId="urn:microsoft.com/office/officeart/2005/8/layout/vProcess5"/>
    <dgm:cxn modelId="{4AA0531D-C88E-47C3-B3EA-D7FF025B482D}" type="presParOf" srcId="{605014C5-6A92-45FC-9F25-A20F67F72014}" destId="{2D685CC8-9B13-45B8-B7CD-4E751B7E45BB}" srcOrd="5" destOrd="0" presId="urn:microsoft.com/office/officeart/2005/8/layout/vProcess5"/>
    <dgm:cxn modelId="{13096451-C71F-4425-A99E-A70786E5B04B}" type="presParOf" srcId="{605014C5-6A92-45FC-9F25-A20F67F72014}" destId="{3B76B0FE-33A1-41A0-87F0-0CDAC20B4E94}" srcOrd="6" destOrd="0" presId="urn:microsoft.com/office/officeart/2005/8/layout/vProcess5"/>
    <dgm:cxn modelId="{1DFC10B4-A32D-461A-8736-F97DF55ECC4D}" type="presParOf" srcId="{605014C5-6A92-45FC-9F25-A20F67F72014}" destId="{8A6EDA58-81F2-4426-861B-87058359BB29}" srcOrd="7" destOrd="0" presId="urn:microsoft.com/office/officeart/2005/8/layout/vProcess5"/>
    <dgm:cxn modelId="{6ADDC390-F6C4-4675-894B-CB06AB258B00}" type="presParOf" srcId="{605014C5-6A92-45FC-9F25-A20F67F72014}" destId="{6A50E079-85C4-4433-9DB8-4C09334EA28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126A9-F22C-47C2-8A28-C6FAF79C0914}">
      <dsp:nvSpPr>
        <dsp:cNvPr id="0" name=""/>
        <dsp:cNvSpPr/>
      </dsp:nvSpPr>
      <dsp:spPr>
        <a:xfrm>
          <a:off x="0" y="430844"/>
          <a:ext cx="6096000" cy="8874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4088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C++</a:t>
          </a:r>
          <a:r>
            <a:rPr lang="zh-CN" altLang="en-US" sz="1400" kern="1200" dirty="0"/>
            <a:t>单元测试</a:t>
          </a:r>
        </a:p>
      </dsp:txBody>
      <dsp:txXfrm>
        <a:off x="0" y="652715"/>
        <a:ext cx="5874129" cy="443743"/>
      </dsp:txXfrm>
    </dsp:sp>
    <dsp:sp modelId="{B3E7ACB3-32C0-4E92-B046-AB9FBB14C234}">
      <dsp:nvSpPr>
        <dsp:cNvPr id="0" name=""/>
        <dsp:cNvSpPr/>
      </dsp:nvSpPr>
      <dsp:spPr>
        <a:xfrm>
          <a:off x="0" y="1116671"/>
          <a:ext cx="1405128" cy="1641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掌握 </a:t>
          </a:r>
          <a:r>
            <a:rPr lang="en-US" altLang="zh-CN" sz="1400" kern="1200" dirty="0" err="1"/>
            <a:t>GoogleTest</a:t>
          </a:r>
          <a:r>
            <a:rPr lang="en-US" altLang="zh-CN" sz="1400" kern="1200" dirty="0"/>
            <a:t> </a:t>
          </a:r>
          <a:r>
            <a:rPr lang="zh-CN" altLang="en-US" sz="1400" kern="1200" dirty="0"/>
            <a:t>的重要特性</a:t>
          </a:r>
        </a:p>
      </dsp:txBody>
      <dsp:txXfrm>
        <a:off x="0" y="1116671"/>
        <a:ext cx="1405128" cy="1641581"/>
      </dsp:txXfrm>
    </dsp:sp>
    <dsp:sp modelId="{4E8444FC-F132-43B7-B724-949F82552B1C}">
      <dsp:nvSpPr>
        <dsp:cNvPr id="0" name=""/>
        <dsp:cNvSpPr/>
      </dsp:nvSpPr>
      <dsp:spPr>
        <a:xfrm>
          <a:off x="1405127" y="726568"/>
          <a:ext cx="4690872" cy="8874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4088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Java</a:t>
          </a:r>
          <a:r>
            <a:rPr lang="zh-CN" altLang="en-US" sz="1400" kern="1200" dirty="0"/>
            <a:t>单元测试</a:t>
          </a:r>
        </a:p>
      </dsp:txBody>
      <dsp:txXfrm>
        <a:off x="1405127" y="948439"/>
        <a:ext cx="4469001" cy="443743"/>
      </dsp:txXfrm>
    </dsp:sp>
    <dsp:sp modelId="{4E9C39C4-BEC9-462F-971A-BC4B316DEF81}">
      <dsp:nvSpPr>
        <dsp:cNvPr id="0" name=""/>
        <dsp:cNvSpPr/>
      </dsp:nvSpPr>
      <dsp:spPr>
        <a:xfrm>
          <a:off x="1405127" y="1412395"/>
          <a:ext cx="1405128" cy="15997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实践代表性的黑盒白盒测试方法</a:t>
          </a:r>
        </a:p>
      </dsp:txBody>
      <dsp:txXfrm>
        <a:off x="1405127" y="1412395"/>
        <a:ext cx="1405128" cy="1599739"/>
      </dsp:txXfrm>
    </dsp:sp>
    <dsp:sp modelId="{BDF606F1-D45D-43A8-B924-A853066F3448}">
      <dsp:nvSpPr>
        <dsp:cNvPr id="0" name=""/>
        <dsp:cNvSpPr/>
      </dsp:nvSpPr>
      <dsp:spPr>
        <a:xfrm>
          <a:off x="2810255" y="1022291"/>
          <a:ext cx="3285744" cy="8874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4088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Web</a:t>
          </a:r>
          <a:r>
            <a:rPr lang="zh-CN" altLang="en-US" sz="1400" kern="1200" dirty="0"/>
            <a:t>测试</a:t>
          </a:r>
        </a:p>
      </dsp:txBody>
      <dsp:txXfrm>
        <a:off x="2810255" y="1244162"/>
        <a:ext cx="3063873" cy="443743"/>
      </dsp:txXfrm>
    </dsp:sp>
    <dsp:sp modelId="{8DB27A55-9133-473E-BE7D-F3A036FD0A5E}">
      <dsp:nvSpPr>
        <dsp:cNvPr id="0" name=""/>
        <dsp:cNvSpPr/>
      </dsp:nvSpPr>
      <dsp:spPr>
        <a:xfrm>
          <a:off x="2810255" y="1708119"/>
          <a:ext cx="1405128" cy="161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对网页开展功能性测试</a:t>
          </a:r>
        </a:p>
      </dsp:txBody>
      <dsp:txXfrm>
        <a:off x="2810255" y="1708119"/>
        <a:ext cx="1405128" cy="1610436"/>
      </dsp:txXfrm>
    </dsp:sp>
    <dsp:sp modelId="{C73C3BB1-6D64-4032-B49E-3E05193B3ADF}">
      <dsp:nvSpPr>
        <dsp:cNvPr id="0" name=""/>
        <dsp:cNvSpPr/>
      </dsp:nvSpPr>
      <dsp:spPr>
        <a:xfrm>
          <a:off x="4215384" y="1318015"/>
          <a:ext cx="1880616" cy="8874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4088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移动应用测试</a:t>
          </a:r>
        </a:p>
      </dsp:txBody>
      <dsp:txXfrm>
        <a:off x="4215384" y="1539886"/>
        <a:ext cx="1658745" cy="443743"/>
      </dsp:txXfrm>
    </dsp:sp>
    <dsp:sp modelId="{1FA5C142-154C-4B8D-935B-3F925AB7FF1C}">
      <dsp:nvSpPr>
        <dsp:cNvPr id="0" name=""/>
        <dsp:cNvSpPr/>
      </dsp:nvSpPr>
      <dsp:spPr>
        <a:xfrm>
          <a:off x="4215384" y="2003843"/>
          <a:ext cx="1417929" cy="16293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对安卓应用开展非功能测试</a:t>
          </a:r>
        </a:p>
      </dsp:txBody>
      <dsp:txXfrm>
        <a:off x="4215384" y="2003843"/>
        <a:ext cx="1417929" cy="1629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C62FB-456A-4CCA-A432-776DD3B3D7A2}">
      <dsp:nvSpPr>
        <dsp:cNvPr id="0" name=""/>
        <dsp:cNvSpPr/>
      </dsp:nvSpPr>
      <dsp:spPr>
        <a:xfrm>
          <a:off x="856812" y="2046390"/>
          <a:ext cx="1736249" cy="1736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8124" y="0"/>
              </a:lnTo>
              <a:lnTo>
                <a:pt x="868124" y="1736448"/>
              </a:lnTo>
              <a:lnTo>
                <a:pt x="1736249" y="17364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663548" y="2853225"/>
        <a:ext cx="122778" cy="122778"/>
      </dsp:txXfrm>
    </dsp:sp>
    <dsp:sp modelId="{B4E6890A-7E1D-4EC6-99B1-2B0DE41A9EEA}">
      <dsp:nvSpPr>
        <dsp:cNvPr id="0" name=""/>
        <dsp:cNvSpPr/>
      </dsp:nvSpPr>
      <dsp:spPr>
        <a:xfrm>
          <a:off x="856812" y="2046390"/>
          <a:ext cx="1736249" cy="1036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8124" y="0"/>
              </a:lnTo>
              <a:lnTo>
                <a:pt x="868124" y="1036113"/>
              </a:lnTo>
              <a:lnTo>
                <a:pt x="1736249" y="10361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674389" y="2513899"/>
        <a:ext cx="101095" cy="101095"/>
      </dsp:txXfrm>
    </dsp:sp>
    <dsp:sp modelId="{44869C5E-E771-4D24-97C7-8CCD0584BB4B}">
      <dsp:nvSpPr>
        <dsp:cNvPr id="0" name=""/>
        <dsp:cNvSpPr/>
      </dsp:nvSpPr>
      <dsp:spPr>
        <a:xfrm>
          <a:off x="856812" y="2046390"/>
          <a:ext cx="1736249" cy="335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8124" y="0"/>
              </a:lnTo>
              <a:lnTo>
                <a:pt x="868124" y="335777"/>
              </a:lnTo>
              <a:lnTo>
                <a:pt x="1736249" y="3357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680726" y="2170068"/>
        <a:ext cx="88420" cy="88420"/>
      </dsp:txXfrm>
    </dsp:sp>
    <dsp:sp modelId="{BBEF3A71-E99E-44FC-9EE8-6B34200F1993}">
      <dsp:nvSpPr>
        <dsp:cNvPr id="0" name=""/>
        <dsp:cNvSpPr/>
      </dsp:nvSpPr>
      <dsp:spPr>
        <a:xfrm>
          <a:off x="856812" y="1681832"/>
          <a:ext cx="1736249" cy="364557"/>
        </a:xfrm>
        <a:custGeom>
          <a:avLst/>
          <a:gdLst/>
          <a:ahLst/>
          <a:cxnLst/>
          <a:rect l="0" t="0" r="0" b="0"/>
          <a:pathLst>
            <a:path>
              <a:moveTo>
                <a:pt x="0" y="364557"/>
              </a:moveTo>
              <a:lnTo>
                <a:pt x="868124" y="364557"/>
              </a:lnTo>
              <a:lnTo>
                <a:pt x="868124" y="0"/>
              </a:lnTo>
              <a:lnTo>
                <a:pt x="17362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680584" y="1819758"/>
        <a:ext cx="88705" cy="88705"/>
      </dsp:txXfrm>
    </dsp:sp>
    <dsp:sp modelId="{7D445279-E76B-4E90-ABEC-641AF059C7E4}">
      <dsp:nvSpPr>
        <dsp:cNvPr id="0" name=""/>
        <dsp:cNvSpPr/>
      </dsp:nvSpPr>
      <dsp:spPr>
        <a:xfrm>
          <a:off x="856812" y="981496"/>
          <a:ext cx="1736249" cy="1064893"/>
        </a:xfrm>
        <a:custGeom>
          <a:avLst/>
          <a:gdLst/>
          <a:ahLst/>
          <a:cxnLst/>
          <a:rect l="0" t="0" r="0" b="0"/>
          <a:pathLst>
            <a:path>
              <a:moveTo>
                <a:pt x="0" y="1064893"/>
              </a:moveTo>
              <a:lnTo>
                <a:pt x="868124" y="1064893"/>
              </a:lnTo>
              <a:lnTo>
                <a:pt x="868124" y="0"/>
              </a:lnTo>
              <a:lnTo>
                <a:pt x="17362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674017" y="1463023"/>
        <a:ext cx="101840" cy="101840"/>
      </dsp:txXfrm>
    </dsp:sp>
    <dsp:sp modelId="{D770E482-BED9-49ED-A1C5-9FA3D77B0CF5}">
      <dsp:nvSpPr>
        <dsp:cNvPr id="0" name=""/>
        <dsp:cNvSpPr/>
      </dsp:nvSpPr>
      <dsp:spPr>
        <a:xfrm>
          <a:off x="856812" y="281161"/>
          <a:ext cx="1736249" cy="1765228"/>
        </a:xfrm>
        <a:custGeom>
          <a:avLst/>
          <a:gdLst/>
          <a:ahLst/>
          <a:cxnLst/>
          <a:rect l="0" t="0" r="0" b="0"/>
          <a:pathLst>
            <a:path>
              <a:moveTo>
                <a:pt x="0" y="1765228"/>
              </a:moveTo>
              <a:lnTo>
                <a:pt x="868124" y="1765228"/>
              </a:lnTo>
              <a:lnTo>
                <a:pt x="868124" y="0"/>
              </a:lnTo>
              <a:lnTo>
                <a:pt x="17362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663037" y="1101875"/>
        <a:ext cx="123800" cy="123800"/>
      </dsp:txXfrm>
    </dsp:sp>
    <dsp:sp modelId="{F2FCC25B-DEBD-4F2F-8461-6323F752A39D}">
      <dsp:nvSpPr>
        <dsp:cNvPr id="0" name=""/>
        <dsp:cNvSpPr/>
      </dsp:nvSpPr>
      <dsp:spPr>
        <a:xfrm>
          <a:off x="0" y="1766255"/>
          <a:ext cx="1153356" cy="56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xUnit</a:t>
          </a:r>
          <a:r>
            <a:rPr lang="zh-CN" altLang="en-US" sz="2000" kern="1200" dirty="0"/>
            <a:t>架构</a:t>
          </a:r>
        </a:p>
      </dsp:txBody>
      <dsp:txXfrm>
        <a:off x="0" y="1766255"/>
        <a:ext cx="1153356" cy="560268"/>
      </dsp:txXfrm>
    </dsp:sp>
    <dsp:sp modelId="{885245A6-B7BC-4E4B-866A-6C11E3CC2734}">
      <dsp:nvSpPr>
        <dsp:cNvPr id="0" name=""/>
        <dsp:cNvSpPr/>
      </dsp:nvSpPr>
      <dsp:spPr>
        <a:xfrm>
          <a:off x="2593062" y="1026"/>
          <a:ext cx="1837680" cy="56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JUnit</a:t>
          </a:r>
          <a:endParaRPr lang="zh-CN" altLang="en-US" sz="2000" kern="1200" dirty="0"/>
        </a:p>
      </dsp:txBody>
      <dsp:txXfrm>
        <a:off x="2593062" y="1026"/>
        <a:ext cx="1837680" cy="560268"/>
      </dsp:txXfrm>
    </dsp:sp>
    <dsp:sp modelId="{8D34E277-A89C-483F-A2F9-BA31EB69C6CC}">
      <dsp:nvSpPr>
        <dsp:cNvPr id="0" name=""/>
        <dsp:cNvSpPr/>
      </dsp:nvSpPr>
      <dsp:spPr>
        <a:xfrm>
          <a:off x="2593062" y="701362"/>
          <a:ext cx="1837680" cy="56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NUnit</a:t>
          </a:r>
          <a:endParaRPr lang="zh-CN" altLang="en-US" sz="2000" kern="1200" dirty="0"/>
        </a:p>
      </dsp:txBody>
      <dsp:txXfrm>
        <a:off x="2593062" y="701362"/>
        <a:ext cx="1837680" cy="560268"/>
      </dsp:txXfrm>
    </dsp:sp>
    <dsp:sp modelId="{FF330460-4FAE-410E-8778-C5931425E7F9}">
      <dsp:nvSpPr>
        <dsp:cNvPr id="0" name=""/>
        <dsp:cNvSpPr/>
      </dsp:nvSpPr>
      <dsp:spPr>
        <a:xfrm>
          <a:off x="2593062" y="1401698"/>
          <a:ext cx="1837680" cy="56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PHPUnit</a:t>
          </a:r>
          <a:endParaRPr lang="zh-CN" altLang="en-US" sz="2000" kern="1200" dirty="0"/>
        </a:p>
      </dsp:txBody>
      <dsp:txXfrm>
        <a:off x="2593062" y="1401698"/>
        <a:ext cx="1837680" cy="560268"/>
      </dsp:txXfrm>
    </dsp:sp>
    <dsp:sp modelId="{E25ACB16-C30D-4684-ACA5-29D72496B51E}">
      <dsp:nvSpPr>
        <dsp:cNvPr id="0" name=""/>
        <dsp:cNvSpPr/>
      </dsp:nvSpPr>
      <dsp:spPr>
        <a:xfrm>
          <a:off x="2593062" y="2102033"/>
          <a:ext cx="1837680" cy="56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PyUnit</a:t>
          </a:r>
          <a:endParaRPr lang="zh-CN" altLang="en-US" sz="2000" kern="1200" dirty="0"/>
        </a:p>
      </dsp:txBody>
      <dsp:txXfrm>
        <a:off x="2593062" y="2102033"/>
        <a:ext cx="1837680" cy="560268"/>
      </dsp:txXfrm>
    </dsp:sp>
    <dsp:sp modelId="{9B758221-E241-417C-8A07-F6A192A2C393}">
      <dsp:nvSpPr>
        <dsp:cNvPr id="0" name=""/>
        <dsp:cNvSpPr/>
      </dsp:nvSpPr>
      <dsp:spPr>
        <a:xfrm>
          <a:off x="2593062" y="2802369"/>
          <a:ext cx="1837680" cy="56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GoogleTest</a:t>
          </a:r>
          <a:endParaRPr lang="zh-CN" altLang="en-US" sz="2000" kern="1200" dirty="0"/>
        </a:p>
      </dsp:txBody>
      <dsp:txXfrm>
        <a:off x="2593062" y="2802369"/>
        <a:ext cx="1837680" cy="560268"/>
      </dsp:txXfrm>
    </dsp:sp>
    <dsp:sp modelId="{8C8748DD-F39F-4490-BEA8-AF95784935D1}">
      <dsp:nvSpPr>
        <dsp:cNvPr id="0" name=""/>
        <dsp:cNvSpPr/>
      </dsp:nvSpPr>
      <dsp:spPr>
        <a:xfrm>
          <a:off x="2593062" y="3502704"/>
          <a:ext cx="1837680" cy="56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…</a:t>
          </a:r>
          <a:endParaRPr lang="zh-CN" altLang="en-US" sz="2000" kern="1200" dirty="0"/>
        </a:p>
      </dsp:txBody>
      <dsp:txXfrm>
        <a:off x="2593062" y="3502704"/>
        <a:ext cx="1837680" cy="5602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16EB6-9ADF-45B0-B53E-2B9F2BDED7BB}">
      <dsp:nvSpPr>
        <dsp:cNvPr id="0" name=""/>
        <dsp:cNvSpPr/>
      </dsp:nvSpPr>
      <dsp:spPr>
        <a:xfrm>
          <a:off x="0" y="0"/>
          <a:ext cx="638042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测试夹具定义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创建一个从 </a:t>
          </a:r>
          <a:r>
            <a:rPr lang="en-US" altLang="en-US" sz="1300" kern="1200" dirty="0"/>
            <a:t>::testing::</a:t>
          </a:r>
          <a:r>
            <a:rPr lang="en-US" altLang="en-US" sz="1300" kern="1200" dirty="0" err="1"/>
            <a:t>TestWithParam</a:t>
          </a:r>
          <a:r>
            <a:rPr lang="en-US" altLang="en-US" sz="1300" kern="1200" dirty="0"/>
            <a:t>&lt;T&gt; </a:t>
          </a:r>
          <a:r>
            <a:rPr lang="zh-CN" altLang="en-US" sz="1300" kern="1200" dirty="0"/>
            <a:t>继承的类</a:t>
          </a:r>
        </a:p>
      </dsp:txBody>
      <dsp:txXfrm>
        <a:off x="35709" y="35709"/>
        <a:ext cx="5064808" cy="1147782"/>
      </dsp:txXfrm>
    </dsp:sp>
    <dsp:sp modelId="{853A2FEE-CC14-46A1-839F-EDFD0DED26F3}">
      <dsp:nvSpPr>
        <dsp:cNvPr id="0" name=""/>
        <dsp:cNvSpPr/>
      </dsp:nvSpPr>
      <dsp:spPr>
        <a:xfrm>
          <a:off x="562978" y="1422399"/>
          <a:ext cx="638042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测试用例定义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300" kern="1200" dirty="0"/>
            <a:t>使用 </a:t>
          </a:r>
          <a:r>
            <a:rPr lang="en-US" altLang="zh-CN" sz="1300" kern="1200" dirty="0"/>
            <a:t>TEST_P </a:t>
          </a:r>
          <a:r>
            <a:rPr lang="zh-CN" altLang="en-US" sz="1300" kern="1200" dirty="0"/>
            <a:t>宏，通过 </a:t>
          </a:r>
          <a:r>
            <a:rPr lang="en-US" altLang="en-US" sz="1300" kern="1200" dirty="0" err="1"/>
            <a:t>GetParam</a:t>
          </a:r>
          <a:r>
            <a:rPr lang="en-US" altLang="en-US" sz="1300" kern="1200" dirty="0"/>
            <a:t>() </a:t>
          </a:r>
          <a:r>
            <a:rPr lang="zh-CN" altLang="en-US" sz="1300" kern="1200" dirty="0"/>
            <a:t>方法获得参数，定义测试用例</a:t>
          </a:r>
        </a:p>
      </dsp:txBody>
      <dsp:txXfrm>
        <a:off x="598687" y="1458108"/>
        <a:ext cx="4953544" cy="1147782"/>
      </dsp:txXfrm>
    </dsp:sp>
    <dsp:sp modelId="{508676C6-D80C-472E-B04E-5C8FE8084FA8}">
      <dsp:nvSpPr>
        <dsp:cNvPr id="0" name=""/>
        <dsp:cNvSpPr/>
      </dsp:nvSpPr>
      <dsp:spPr>
        <a:xfrm>
          <a:off x="1125956" y="2844799"/>
          <a:ext cx="638042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测试用例实例化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通过 </a:t>
          </a:r>
          <a:r>
            <a:rPr lang="en-US" altLang="en-US" sz="1300" kern="1200" dirty="0"/>
            <a:t>INSTANTIATE_TEST_SUITE_P </a:t>
          </a:r>
          <a:r>
            <a:rPr lang="zh-CN" altLang="en-US" sz="1300" kern="1200" dirty="0"/>
            <a:t>宏实例化测试套件，为测试用例指定参数值列表，每个参数值用于生成一个测试实例</a:t>
          </a:r>
        </a:p>
      </dsp:txBody>
      <dsp:txXfrm>
        <a:off x="1161665" y="2880508"/>
        <a:ext cx="4953544" cy="1147782"/>
      </dsp:txXfrm>
    </dsp:sp>
    <dsp:sp modelId="{1862CC75-0F2F-4E64-8152-C23749C20964}">
      <dsp:nvSpPr>
        <dsp:cNvPr id="0" name=""/>
        <dsp:cNvSpPr/>
      </dsp:nvSpPr>
      <dsp:spPr>
        <a:xfrm>
          <a:off x="558794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5766248" y="924560"/>
        <a:ext cx="435864" cy="596341"/>
      </dsp:txXfrm>
    </dsp:sp>
    <dsp:sp modelId="{3E6FF468-5FBB-4881-9A6A-2DF3BFDA1E09}">
      <dsp:nvSpPr>
        <dsp:cNvPr id="0" name=""/>
        <dsp:cNvSpPr/>
      </dsp:nvSpPr>
      <dsp:spPr>
        <a:xfrm>
          <a:off x="6150918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6329226" y="2338832"/>
        <a:ext cx="435864" cy="596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16EB6-9ADF-45B0-B53E-2B9F2BDED7BB}">
      <dsp:nvSpPr>
        <dsp:cNvPr id="0" name=""/>
        <dsp:cNvSpPr/>
      </dsp:nvSpPr>
      <dsp:spPr>
        <a:xfrm>
          <a:off x="0" y="0"/>
          <a:ext cx="638042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测试夹具定义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创建一个从 </a:t>
          </a:r>
          <a:r>
            <a:rPr lang="en-US" altLang="en-US" sz="1300" kern="1200" dirty="0"/>
            <a:t>::testing::</a:t>
          </a:r>
          <a:r>
            <a:rPr lang="en-US" altLang="en-US" sz="1300" kern="1200" dirty="0" err="1"/>
            <a:t>TestWithParam</a:t>
          </a:r>
          <a:r>
            <a:rPr lang="en-US" altLang="en-US" sz="1300" kern="1200" dirty="0"/>
            <a:t>&lt;T&gt; </a:t>
          </a:r>
          <a:r>
            <a:rPr lang="zh-CN" altLang="en-US" sz="1300" kern="1200" dirty="0"/>
            <a:t>继承的类。此处参数类型为多个参数组成的</a:t>
          </a:r>
          <a:r>
            <a:rPr lang="en-US" altLang="zh-CN" sz="1300" kern="1200" dirty="0"/>
            <a:t>tuple</a:t>
          </a:r>
          <a:r>
            <a:rPr lang="zh-CN" altLang="en-US" sz="1300" kern="1200" dirty="0"/>
            <a:t>。</a:t>
          </a:r>
        </a:p>
      </dsp:txBody>
      <dsp:txXfrm>
        <a:off x="35709" y="35709"/>
        <a:ext cx="5064808" cy="1147782"/>
      </dsp:txXfrm>
    </dsp:sp>
    <dsp:sp modelId="{853A2FEE-CC14-46A1-839F-EDFD0DED26F3}">
      <dsp:nvSpPr>
        <dsp:cNvPr id="0" name=""/>
        <dsp:cNvSpPr/>
      </dsp:nvSpPr>
      <dsp:spPr>
        <a:xfrm>
          <a:off x="562978" y="1422399"/>
          <a:ext cx="638042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测试用例定义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300" kern="1200" dirty="0"/>
            <a:t>使用 </a:t>
          </a:r>
          <a:r>
            <a:rPr lang="en-US" altLang="zh-CN" sz="1300" kern="1200" dirty="0"/>
            <a:t>TEST_P </a:t>
          </a:r>
          <a:r>
            <a:rPr lang="zh-CN" altLang="en-US" sz="1300" kern="1200" dirty="0"/>
            <a:t>宏，通过 </a:t>
          </a:r>
          <a:r>
            <a:rPr lang="en-US" altLang="en-US" sz="1300" kern="1200" dirty="0" err="1"/>
            <a:t>GetParam</a:t>
          </a:r>
          <a:r>
            <a:rPr lang="en-US" altLang="en-US" sz="1300" kern="1200" dirty="0"/>
            <a:t>() </a:t>
          </a:r>
          <a:r>
            <a:rPr lang="zh-CN" altLang="en-US" sz="1300" kern="1200" dirty="0"/>
            <a:t>方法获得参数，定义测试用例</a:t>
          </a:r>
        </a:p>
      </dsp:txBody>
      <dsp:txXfrm>
        <a:off x="598687" y="1458108"/>
        <a:ext cx="4953544" cy="1147782"/>
      </dsp:txXfrm>
    </dsp:sp>
    <dsp:sp modelId="{508676C6-D80C-472E-B04E-5C8FE8084FA8}">
      <dsp:nvSpPr>
        <dsp:cNvPr id="0" name=""/>
        <dsp:cNvSpPr/>
      </dsp:nvSpPr>
      <dsp:spPr>
        <a:xfrm>
          <a:off x="1125956" y="2844799"/>
          <a:ext cx="638042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测试用例实例化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通过 </a:t>
          </a:r>
          <a:r>
            <a:rPr lang="en-US" altLang="en-US" sz="1300" kern="1200" dirty="0"/>
            <a:t>INSTANTIATE_TEST_SUITE_P </a:t>
          </a:r>
          <a:r>
            <a:rPr lang="zh-CN" altLang="en-US" sz="1300" kern="1200" dirty="0"/>
            <a:t>宏实例化测试套件，为测试用例指定参数值列表，每个参数组合用于生成一个测试实例</a:t>
          </a:r>
        </a:p>
      </dsp:txBody>
      <dsp:txXfrm>
        <a:off x="1161665" y="2880508"/>
        <a:ext cx="4953544" cy="1147782"/>
      </dsp:txXfrm>
    </dsp:sp>
    <dsp:sp modelId="{1862CC75-0F2F-4E64-8152-C23749C20964}">
      <dsp:nvSpPr>
        <dsp:cNvPr id="0" name=""/>
        <dsp:cNvSpPr/>
      </dsp:nvSpPr>
      <dsp:spPr>
        <a:xfrm>
          <a:off x="558794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5766248" y="924560"/>
        <a:ext cx="435864" cy="596341"/>
      </dsp:txXfrm>
    </dsp:sp>
    <dsp:sp modelId="{3E6FF468-5FBB-4881-9A6A-2DF3BFDA1E09}">
      <dsp:nvSpPr>
        <dsp:cNvPr id="0" name=""/>
        <dsp:cNvSpPr/>
      </dsp:nvSpPr>
      <dsp:spPr>
        <a:xfrm>
          <a:off x="6150918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6329226" y="2338832"/>
        <a:ext cx="435864" cy="596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9CCE4-392C-4F73-A085-DD8C7270AD1D}">
      <dsp:nvSpPr>
        <dsp:cNvPr id="0" name=""/>
        <dsp:cNvSpPr/>
      </dsp:nvSpPr>
      <dsp:spPr>
        <a:xfrm>
          <a:off x="0" y="0"/>
          <a:ext cx="638042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测试套件定义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创建一个从 </a:t>
          </a:r>
          <a:r>
            <a:rPr lang="en-US" altLang="en-US" sz="1500" kern="1200" dirty="0"/>
            <a:t>::testing::Test </a:t>
          </a:r>
          <a:r>
            <a:rPr lang="zh-CN" altLang="en-US" sz="1500" kern="1200" dirty="0"/>
            <a:t>继承的类。</a:t>
          </a:r>
        </a:p>
      </dsp:txBody>
      <dsp:txXfrm>
        <a:off x="35709" y="35709"/>
        <a:ext cx="5064808" cy="1147782"/>
      </dsp:txXfrm>
    </dsp:sp>
    <dsp:sp modelId="{E7616E09-D75E-4AA5-AD87-92844532269C}">
      <dsp:nvSpPr>
        <dsp:cNvPr id="0" name=""/>
        <dsp:cNvSpPr/>
      </dsp:nvSpPr>
      <dsp:spPr>
        <a:xfrm>
          <a:off x="562978" y="1422399"/>
          <a:ext cx="638042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0" i="0" kern="1200" dirty="0"/>
            <a:t>定义类型列表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b="0" i="0" kern="1200" dirty="0"/>
            <a:t>使用 </a:t>
          </a:r>
          <a:r>
            <a:rPr lang="en-US" sz="1500" b="0" i="0" kern="1200" dirty="0"/>
            <a:t>Types&lt;int, float, double&gt;</a:t>
          </a:r>
          <a:r>
            <a:rPr lang="zh-CN" altLang="en-US" sz="1500" b="0" i="0" kern="1200" dirty="0"/>
            <a:t>定义需测试的类型。</a:t>
          </a:r>
          <a:endParaRPr lang="zh-CN" altLang="en-US" sz="1500" kern="1200" dirty="0"/>
        </a:p>
      </dsp:txBody>
      <dsp:txXfrm>
        <a:off x="598687" y="1458108"/>
        <a:ext cx="4953544" cy="1147782"/>
      </dsp:txXfrm>
    </dsp:sp>
    <dsp:sp modelId="{7CA48D06-A49F-4E9E-B6DE-21655E8DA00E}">
      <dsp:nvSpPr>
        <dsp:cNvPr id="0" name=""/>
        <dsp:cNvSpPr/>
      </dsp:nvSpPr>
      <dsp:spPr>
        <a:xfrm>
          <a:off x="1125956" y="2844799"/>
          <a:ext cx="638042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测试用例定义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500" kern="1200" dirty="0"/>
            <a:t>使用 </a:t>
          </a:r>
          <a:r>
            <a:rPr lang="en-US" sz="1500" b="0" i="0" kern="1200" dirty="0"/>
            <a:t>TYPED_TEST </a:t>
          </a:r>
          <a:r>
            <a:rPr lang="zh-CN" altLang="en-US" sz="1500" kern="1200" dirty="0"/>
            <a:t>宏，</a:t>
          </a:r>
          <a:r>
            <a:rPr lang="zh-CN" altLang="en-US" sz="1500" b="0" i="0" kern="1200" dirty="0"/>
            <a:t>通过引用类型参数实例化计算器类，并设置断言。</a:t>
          </a:r>
          <a:endParaRPr lang="zh-CN" altLang="en-US" sz="1500" kern="1200" dirty="0"/>
        </a:p>
      </dsp:txBody>
      <dsp:txXfrm>
        <a:off x="1161665" y="2880508"/>
        <a:ext cx="4953544" cy="1147782"/>
      </dsp:txXfrm>
    </dsp:sp>
    <dsp:sp modelId="{B6C947C4-67D8-443A-8A17-F241AA177E50}">
      <dsp:nvSpPr>
        <dsp:cNvPr id="0" name=""/>
        <dsp:cNvSpPr/>
      </dsp:nvSpPr>
      <dsp:spPr>
        <a:xfrm>
          <a:off x="558794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5766248" y="924560"/>
        <a:ext cx="435864" cy="596341"/>
      </dsp:txXfrm>
    </dsp:sp>
    <dsp:sp modelId="{2D685CC8-9B13-45B8-B7CD-4E751B7E45BB}">
      <dsp:nvSpPr>
        <dsp:cNvPr id="0" name=""/>
        <dsp:cNvSpPr/>
      </dsp:nvSpPr>
      <dsp:spPr>
        <a:xfrm>
          <a:off x="6150918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6329226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8D94A-F48F-CA48-90ED-11F98B7D2025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128F6-A017-174C-B258-28A5558C2B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43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279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530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200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31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01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404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525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691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058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87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79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27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981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47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417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465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69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39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22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523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37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6762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880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58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8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BF9A-433C-334B-9BE7-F7F914560784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gist.nju.edu.cn</a:t>
            </a:r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184B-EA4B-D245-BC94-5D18AE7C505B}" type="slidenum">
              <a:rPr kumimoji="1" lang="zh-CN" alt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0E85-8CF4-F24D-8C6C-08E33F5D0ADE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E162-072C-1247-B2BA-951A51A18AE9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30" y="920151"/>
            <a:ext cx="7543800" cy="523426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Gist.nju.edu.cn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1620" y="113770"/>
            <a:ext cx="75438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DA3A-0A4F-F748-BA5A-0380BB7E3C62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-255686"/>
            <a:ext cx="7543800" cy="145075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44084"/>
            <a:ext cx="3703320" cy="40233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34408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206-61D6-9949-B07F-D80376CD568D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1370" y="-234096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370" y="136408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370" y="213402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5970" y="136472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5970" y="2163869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A10-9848-194D-BF5B-11A9CC1E53C1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AF73-8086-CA4F-9198-CE35FD93EF7E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A7023C7-887E-3445-8F7F-6028285B9392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084" y="286118"/>
            <a:ext cx="935351" cy="117267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395" y="169387"/>
            <a:ext cx="75438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930" y="741680"/>
            <a:ext cx="7543800" cy="55219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61395" y="6708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40" y="240665"/>
            <a:ext cx="620395" cy="7785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758825"/>
            <a:ext cx="7543800" cy="256667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</a:pPr>
            <a:r>
              <a:rPr kumimoji="1" lang="zh-CN" altLang="en-US" sz="4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软件测试实验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4637" y="6949931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华文楷体" charset="0"/>
                <a:ea typeface="华文楷体" charset="0"/>
              </a:rPr>
              <a:t>南京大学计算机学院</a:t>
            </a:r>
            <a:endParaRPr kumimoji="1" lang="zh-CN" altLang="en-US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EBD1-1C38-9144-B80F-2CDC2527D9DD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184B-EA4B-D245-BC94-5D18AE7C505B}" type="slidenum">
              <a:rPr kumimoji="1" lang="zh-CN" altLang="en-US" smtClean="0"/>
              <a:t>1</a:t>
            </a:fld>
            <a:endParaRPr lang="en-US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75510" y="3630404"/>
            <a:ext cx="7050575" cy="5219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pc="-50" dirty="0">
                <a:solidFill>
                  <a:schemeClr val="tx1"/>
                </a:solidFill>
              </a:rPr>
              <a:t>概论 </a:t>
            </a:r>
            <a:r>
              <a:rPr kumimoji="1" lang="en-US" altLang="zh-CN" sz="2800" spc="-50" dirty="0">
                <a:solidFill>
                  <a:schemeClr val="tx1"/>
                </a:solidFill>
              </a:rPr>
              <a:t>&amp; </a:t>
            </a:r>
            <a:r>
              <a:rPr kumimoji="1" lang="zh-CN" altLang="en-US" sz="2800" spc="-50" dirty="0">
                <a:solidFill>
                  <a:schemeClr val="tx1"/>
                </a:solidFill>
              </a:rPr>
              <a:t>单元测试实践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10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 C++</a:t>
            </a:r>
            <a:r>
              <a:rPr kumimoji="1" lang="zh-CN" altLang="en-US"/>
              <a:t>单元测试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33D5E1-B34A-4A70-8FEB-26A17F242280}"/>
              </a:ext>
            </a:extLst>
          </p:cNvPr>
          <p:cNvSpPr txBox="1"/>
          <p:nvPr/>
        </p:nvSpPr>
        <p:spPr>
          <a:xfrm>
            <a:off x="376814" y="1137408"/>
            <a:ext cx="8074622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GoogleTest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是一个由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Google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开发的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C++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单元测试框架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，在 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C++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社区中非常流行。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断言支持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丰富的断言宏，如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EXPECT_EQ, ASSERT_TRUE, ASSERT_FALSE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，用于检查测试条件。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测试套件和测试夹具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组织和复用测试代码，通过测试夹具（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Fixtures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）共享设置代码。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集成测试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提供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内置</a:t>
            </a:r>
            <a:r>
              <a:rPr lang="zh-CN" altLang="en-US" sz="1600" dirty="0"/>
              <a:t>模拟框架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GoogleMock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，用于模拟对象行为。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项目集成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：可以与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CMake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、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Bazel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等构建工具集成，并与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CI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工具兼容。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72013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GoogleTest</a:t>
            </a:r>
            <a:r>
              <a:rPr kumimoji="1" lang="en-US" altLang="zh-CN" dirty="0"/>
              <a:t> </a:t>
            </a:r>
            <a:r>
              <a:rPr kumimoji="1" lang="zh-CN" altLang="en-US" dirty="0"/>
              <a:t>语法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33D5E1-B34A-4A70-8FEB-26A17F242280}"/>
              </a:ext>
            </a:extLst>
          </p:cNvPr>
          <p:cNvSpPr txBox="1"/>
          <p:nvPr/>
        </p:nvSpPr>
        <p:spPr>
          <a:xfrm>
            <a:off x="398457" y="1443328"/>
            <a:ext cx="8074622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TEST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：简单测试用例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TEST_F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：使用夹具的测试用例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TEST_P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：值参数化测试用例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TYPED_TEST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pingfang SC"/>
              </a:rPr>
              <a:t>：类型参数化测试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8FFB4D-477E-33D6-F209-A0F6293486B6}"/>
              </a:ext>
            </a:extLst>
          </p:cNvPr>
          <p:cNvSpPr txBox="1"/>
          <p:nvPr/>
        </p:nvSpPr>
        <p:spPr>
          <a:xfrm>
            <a:off x="316523" y="10103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测试宏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6BF07C-82B0-9580-0B9B-486BF2A7F65B}"/>
              </a:ext>
            </a:extLst>
          </p:cNvPr>
          <p:cNvSpPr txBox="1"/>
          <p:nvPr/>
        </p:nvSpPr>
        <p:spPr>
          <a:xfrm>
            <a:off x="398457" y="3702413"/>
            <a:ext cx="8074622" cy="79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ASSERT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r>
              <a:rPr lang="zh-CN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在条件不满足时终止当前测试用例，不再执行后续的代码。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EXCEPT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：</a:t>
            </a:r>
            <a:r>
              <a:rPr lang="zh-CN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在条件不满足时记录断言失败，但不终止当前测试用例。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5DA3AE-EA26-0119-FC10-6151BC8826DA}"/>
              </a:ext>
            </a:extLst>
          </p:cNvPr>
          <p:cNvSpPr txBox="1"/>
          <p:nvPr/>
        </p:nvSpPr>
        <p:spPr>
          <a:xfrm>
            <a:off x="316523" y="32694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断言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76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项目中引入</a:t>
            </a:r>
            <a:r>
              <a:rPr kumimoji="1" lang="en-US" altLang="zh-CN" dirty="0" err="1"/>
              <a:t>GoogleTest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33D5E1-B34A-4A70-8FEB-26A17F242280}"/>
              </a:ext>
            </a:extLst>
          </p:cNvPr>
          <p:cNvSpPr txBox="1"/>
          <p:nvPr/>
        </p:nvSpPr>
        <p:spPr>
          <a:xfrm>
            <a:off x="398457" y="819878"/>
            <a:ext cx="807462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使用构建工具：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CMake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/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Bazel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AF40EF7B-73CB-7F7E-FE79-1ED2EE3A2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2" b="6712"/>
          <a:stretch/>
        </p:blipFill>
        <p:spPr>
          <a:xfrm>
            <a:off x="462867" y="1315681"/>
            <a:ext cx="7454486" cy="44988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66612E-F4B8-F22D-4E9F-2C2CCB4FAD86}"/>
              </a:ext>
            </a:extLst>
          </p:cNvPr>
          <p:cNvSpPr txBox="1"/>
          <p:nvPr/>
        </p:nvSpPr>
        <p:spPr>
          <a:xfrm>
            <a:off x="3350812" y="5807490"/>
            <a:ext cx="150254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CMakeLists.txt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D34FD2-74C2-FDA5-E050-30DC10787AD0}"/>
              </a:ext>
            </a:extLst>
          </p:cNvPr>
          <p:cNvSpPr txBox="1"/>
          <p:nvPr/>
        </p:nvSpPr>
        <p:spPr>
          <a:xfrm>
            <a:off x="4853353" y="369823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下载</a:t>
            </a:r>
            <a:r>
              <a:rPr lang="en-US" altLang="zh-CN" sz="1600" b="0" i="0" dirty="0" err="1">
                <a:solidFill>
                  <a:schemeClr val="bg1"/>
                </a:solidFill>
                <a:effectLst/>
                <a:latin typeface="pingfang SC"/>
              </a:rPr>
              <a:t>googletest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包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2B4655-A530-B46D-90F9-2522DA2C04DD}"/>
              </a:ext>
            </a:extLst>
          </p:cNvPr>
          <p:cNvSpPr txBox="1"/>
          <p:nvPr/>
        </p:nvSpPr>
        <p:spPr>
          <a:xfrm>
            <a:off x="4853352" y="4066052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启用 </a:t>
            </a:r>
            <a:r>
              <a:rPr lang="en-US" altLang="zh-CN" sz="1600" b="0" i="0" dirty="0" err="1">
                <a:solidFill>
                  <a:schemeClr val="bg1"/>
                </a:solidFill>
                <a:effectLst/>
                <a:latin typeface="pingfang SC"/>
              </a:rPr>
              <a:t>CTest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B9BA93-7ED8-1BFC-9BE9-A4C7118912A4}"/>
              </a:ext>
            </a:extLst>
          </p:cNvPr>
          <p:cNvSpPr txBox="1"/>
          <p:nvPr/>
        </p:nvSpPr>
        <p:spPr>
          <a:xfrm>
            <a:off x="4833283" y="4441534"/>
            <a:ext cx="3039214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创建测试可执行文件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A117B1-CC6A-54E3-B361-8BF2D6809EB8}"/>
              </a:ext>
            </a:extLst>
          </p:cNvPr>
          <p:cNvSpPr txBox="1"/>
          <p:nvPr/>
        </p:nvSpPr>
        <p:spPr>
          <a:xfrm>
            <a:off x="4833283" y="4972624"/>
            <a:ext cx="3185302" cy="424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dirty="0">
                <a:solidFill>
                  <a:schemeClr val="bg1"/>
                </a:solidFill>
              </a:rPr>
              <a:t>自动发现并注册 </a:t>
            </a:r>
            <a:r>
              <a:rPr lang="en-US" altLang="zh-CN" sz="1600" dirty="0" err="1">
                <a:solidFill>
                  <a:schemeClr val="bg1"/>
                </a:solidFill>
              </a:rPr>
              <a:t>CTest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中的测试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1EBD5E-9103-3DB0-B472-A8A75A095E3C}"/>
              </a:ext>
            </a:extLst>
          </p:cNvPr>
          <p:cNvSpPr txBox="1"/>
          <p:nvPr/>
        </p:nvSpPr>
        <p:spPr>
          <a:xfrm>
            <a:off x="4833283" y="4666107"/>
            <a:ext cx="3039214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链接 </a:t>
            </a:r>
            <a:r>
              <a:rPr lang="en-US" altLang="zh-CN" sz="1600" b="0" i="0" dirty="0" err="1">
                <a:solidFill>
                  <a:schemeClr val="bg1"/>
                </a:solidFill>
                <a:effectLst/>
                <a:latin typeface="pingfang SC"/>
              </a:rPr>
              <a:t>gtest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85603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使用 </a:t>
            </a:r>
            <a:r>
              <a:rPr kumimoji="1" lang="en-US" altLang="zh-CN" dirty="0" err="1"/>
              <a:t>GoogleTest</a:t>
            </a:r>
            <a:r>
              <a:rPr kumimoji="1" lang="en-US" altLang="zh-CN" dirty="0"/>
              <a:t> </a:t>
            </a:r>
            <a:r>
              <a:rPr kumimoji="1" lang="zh-CN" altLang="en-US" dirty="0"/>
              <a:t>编写单元测试用例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测试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: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计算器类 </a:t>
            </a:r>
            <a:r>
              <a:rPr lang="en-US" altLang="zh-CN" sz="1600" b="0" i="0" dirty="0" err="1">
                <a:solidFill>
                  <a:srgbClr val="1F0909"/>
                </a:solidFill>
                <a:effectLst/>
                <a:highlight>
                  <a:srgbClr val="DADADA"/>
                </a:highlight>
                <a:latin typeface="PT Serif" panose="020A0603040505020204" pitchFamily="18" charset="0"/>
              </a:rPr>
              <a:t>Calculator.h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8" name="图片 17" descr="文本&#10;&#10;描述已自动生成">
            <a:extLst>
              <a:ext uri="{FF2B5EF4-FFF2-40B4-BE49-F238E27FC236}">
                <a16:creationId xmlns:a16="http://schemas.microsoft.com/office/drawing/2014/main" id="{09AF14B2-9FE2-2D43-6633-50DD9265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5" t="13569" r="8589" b="8238"/>
          <a:stretch/>
        </p:blipFill>
        <p:spPr>
          <a:xfrm>
            <a:off x="492370" y="1309742"/>
            <a:ext cx="5572970" cy="51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使用 </a:t>
            </a:r>
            <a:r>
              <a:rPr kumimoji="1" lang="en-US" altLang="zh-CN" dirty="0" err="1"/>
              <a:t>GoogleTest</a:t>
            </a:r>
            <a:r>
              <a:rPr kumimoji="1" lang="en-US" altLang="zh-CN" dirty="0"/>
              <a:t> </a:t>
            </a:r>
            <a:r>
              <a:rPr kumimoji="1" lang="zh-CN" altLang="en-US" dirty="0"/>
              <a:t>编写单元测试用例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测试文件 </a:t>
            </a:r>
            <a:r>
              <a:rPr lang="en-US" altLang="zh-CN" sz="1600" dirty="0">
                <a:solidFill>
                  <a:srgbClr val="1F0909"/>
                </a:solidFill>
                <a:highlight>
                  <a:srgbClr val="DADADA"/>
                </a:highlight>
                <a:latin typeface="PT Serif" panose="020A0603040505020204" pitchFamily="18" charset="0"/>
              </a:rPr>
              <a:t>c</a:t>
            </a:r>
            <a:r>
              <a:rPr lang="en-US" altLang="zh-CN" sz="1600" b="0" i="0" dirty="0">
                <a:solidFill>
                  <a:srgbClr val="1F0909"/>
                </a:solidFill>
                <a:effectLst/>
                <a:highlight>
                  <a:srgbClr val="DADADA"/>
                </a:highlight>
                <a:latin typeface="PT Serif" panose="020A0603040505020204" pitchFamily="18" charset="0"/>
              </a:rPr>
              <a:t>alculator</a:t>
            </a:r>
            <a:r>
              <a:rPr lang="en-US" altLang="zh-CN" sz="1600" dirty="0">
                <a:solidFill>
                  <a:srgbClr val="1F0909"/>
                </a:solidFill>
                <a:highlight>
                  <a:srgbClr val="DADADA"/>
                </a:highlight>
                <a:latin typeface="PT Serif" panose="020A0603040505020204" pitchFamily="18" charset="0"/>
              </a:rPr>
              <a:t>_test</a:t>
            </a:r>
            <a:r>
              <a:rPr lang="en-US" altLang="zh-CN" sz="1600" b="0" i="0" dirty="0">
                <a:solidFill>
                  <a:srgbClr val="1F0909"/>
                </a:solidFill>
                <a:effectLst/>
                <a:highlight>
                  <a:srgbClr val="DADADA"/>
                </a:highlight>
                <a:latin typeface="PT Serif" panose="020A0603040505020204" pitchFamily="18" charset="0"/>
              </a:rPr>
              <a:t>.</a:t>
            </a:r>
            <a:r>
              <a:rPr lang="en-US" altLang="zh-CN" sz="1600" dirty="0">
                <a:solidFill>
                  <a:srgbClr val="1F0909"/>
                </a:solidFill>
                <a:highlight>
                  <a:srgbClr val="DADADA"/>
                </a:highlight>
                <a:latin typeface="PT Serif" panose="020A0603040505020204" pitchFamily="18" charset="0"/>
              </a:rPr>
              <a:t>cc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73CE0351-198A-AC94-EB27-F70017CBD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5" y="1434662"/>
            <a:ext cx="6466836" cy="43344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475380-7CBF-2B60-C046-2DF9B67BB268}"/>
              </a:ext>
            </a:extLst>
          </p:cNvPr>
          <p:cNvSpPr txBox="1"/>
          <p:nvPr/>
        </p:nvSpPr>
        <p:spPr>
          <a:xfrm>
            <a:off x="3170641" y="3272480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测试夹具定义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C7476-BABB-DDF9-99B3-F3FF7D96B131}"/>
              </a:ext>
            </a:extLst>
          </p:cNvPr>
          <p:cNvSpPr txBox="1"/>
          <p:nvPr/>
        </p:nvSpPr>
        <p:spPr>
          <a:xfrm>
            <a:off x="4632418" y="382352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测试用例定义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66244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1.1</a:t>
            </a:r>
            <a:r>
              <a:rPr kumimoji="1" lang="zh-CN" altLang="en-US" dirty="0"/>
              <a:t>：仿写用例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795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请根据 </a:t>
            </a:r>
            <a:r>
              <a:rPr lang="en-US" altLang="zh-CN" sz="1600" dirty="0" err="1">
                <a:solidFill>
                  <a:srgbClr val="333333"/>
                </a:solidFill>
                <a:latin typeface="pingfang SC"/>
              </a:rPr>
              <a:t>AddsTwoNumbers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的实现，完成 </a:t>
            </a:r>
            <a:r>
              <a:rPr lang="en-US" altLang="zh-CN" sz="1600" dirty="0" err="1">
                <a:solidFill>
                  <a:srgbClr val="333333"/>
                </a:solidFill>
                <a:latin typeface="pingfang SC"/>
              </a:rPr>
              <a:t>SubtractsTwoNumbers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, </a:t>
            </a:r>
            <a:r>
              <a:rPr lang="en-US" altLang="zh-CN" sz="1600" dirty="0" err="1">
                <a:solidFill>
                  <a:srgbClr val="333333"/>
                </a:solidFill>
                <a:latin typeface="pingfang SC"/>
              </a:rPr>
              <a:t>MultipliesTwoNumbers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, </a:t>
            </a:r>
            <a:r>
              <a:rPr lang="en-US" altLang="zh-CN" sz="1600" dirty="0" err="1">
                <a:solidFill>
                  <a:srgbClr val="333333"/>
                </a:solidFill>
                <a:latin typeface="pingfang SC"/>
              </a:rPr>
              <a:t>DividesTwoNumbers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测试用例。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1C09C83-FEC9-511B-FBD1-AC3298DC6B47}"/>
              </a:ext>
            </a:extLst>
          </p:cNvPr>
          <p:cNvGrpSpPr/>
          <p:nvPr/>
        </p:nvGrpSpPr>
        <p:grpSpPr>
          <a:xfrm>
            <a:off x="523725" y="1703648"/>
            <a:ext cx="6466836" cy="4334474"/>
            <a:chOff x="523725" y="1703648"/>
            <a:chExt cx="6466836" cy="4334474"/>
          </a:xfrm>
        </p:grpSpPr>
        <p:pic>
          <p:nvPicPr>
            <p:cNvPr id="9" name="图片 8" descr="文本&#10;&#10;描述已自动生成">
              <a:extLst>
                <a:ext uri="{FF2B5EF4-FFF2-40B4-BE49-F238E27FC236}">
                  <a16:creationId xmlns:a16="http://schemas.microsoft.com/office/drawing/2014/main" id="{73CE0351-198A-AC94-EB27-F70017CB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5" y="1703648"/>
              <a:ext cx="6466836" cy="433447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C475380-7CBF-2B60-C046-2DF9B67BB268}"/>
                </a:ext>
              </a:extLst>
            </p:cNvPr>
            <p:cNvSpPr txBox="1"/>
            <p:nvPr/>
          </p:nvSpPr>
          <p:spPr>
            <a:xfrm>
              <a:off x="3170641" y="3485359"/>
              <a:ext cx="2056047" cy="425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0" i="0" dirty="0">
                  <a:solidFill>
                    <a:schemeClr val="bg1"/>
                  </a:solidFill>
                  <a:effectLst/>
                  <a:latin typeface="pingfang SC"/>
                </a:rPr>
                <a:t>//</a:t>
              </a:r>
              <a:r>
                <a:rPr lang="zh-CN" altLang="en-US" sz="1600" b="0" i="0" dirty="0">
                  <a:solidFill>
                    <a:schemeClr val="bg1"/>
                  </a:solidFill>
                  <a:effectLst/>
                  <a:latin typeface="pingfang SC"/>
                </a:rPr>
                <a:t>测试夹具定义</a:t>
              </a:r>
              <a:endParaRPr lang="en-US" altLang="zh-CN" sz="1600" b="0" i="0" dirty="0">
                <a:solidFill>
                  <a:schemeClr val="bg1"/>
                </a:solidFill>
                <a:effectLst/>
                <a:latin typeface="pingfang SC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FC7476-BABB-DDF9-99B3-F3FF7D96B131}"/>
                </a:ext>
              </a:extLst>
            </p:cNvPr>
            <p:cNvSpPr txBox="1"/>
            <p:nvPr/>
          </p:nvSpPr>
          <p:spPr>
            <a:xfrm>
              <a:off x="4632418" y="4249286"/>
              <a:ext cx="2056047" cy="425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0" i="0" dirty="0">
                  <a:solidFill>
                    <a:schemeClr val="bg1"/>
                  </a:solidFill>
                  <a:effectLst/>
                  <a:latin typeface="pingfang SC"/>
                </a:rPr>
                <a:t>//</a:t>
              </a:r>
              <a:r>
                <a:rPr lang="zh-CN" altLang="en-US" sz="1600" b="0" i="0" dirty="0">
                  <a:solidFill>
                    <a:schemeClr val="bg1"/>
                  </a:solidFill>
                  <a:effectLst/>
                  <a:latin typeface="pingfang SC"/>
                </a:rPr>
                <a:t>测试用例定义</a:t>
              </a:r>
              <a:endParaRPr lang="en-US" altLang="zh-CN" sz="1600" b="0" i="0" dirty="0">
                <a:solidFill>
                  <a:schemeClr val="bg1"/>
                </a:solidFill>
                <a:effectLst/>
                <a:latin typeface="pingfang S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27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1.1</a:t>
            </a:r>
            <a:r>
              <a:rPr kumimoji="1" lang="zh-CN" altLang="en-US" dirty="0"/>
              <a:t>：仿写用例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795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请在构建 </a:t>
            </a:r>
            <a:r>
              <a:rPr lang="en-US" altLang="zh-CN" sz="1600" dirty="0" err="1">
                <a:solidFill>
                  <a:srgbClr val="333333"/>
                </a:solidFill>
                <a:latin typeface="pingfang SC"/>
              </a:rPr>
              <a:t>DivisionByZeroThrows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测试用例，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使用</a:t>
            </a:r>
            <a:r>
              <a:rPr lang="zh-CN" alt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EXPECT_THROW(statement, 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exception_type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zh-CN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断言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验证除以 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0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是能否触发异常。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75380-7CBF-2B60-C046-2DF9B67BB268}"/>
              </a:ext>
            </a:extLst>
          </p:cNvPr>
          <p:cNvSpPr txBox="1"/>
          <p:nvPr/>
        </p:nvSpPr>
        <p:spPr>
          <a:xfrm>
            <a:off x="3170641" y="3272480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测试夹具定义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C7476-BABB-DDF9-99B3-F3FF7D96B131}"/>
              </a:ext>
            </a:extLst>
          </p:cNvPr>
          <p:cNvSpPr txBox="1"/>
          <p:nvPr/>
        </p:nvSpPr>
        <p:spPr>
          <a:xfrm>
            <a:off x="4632418" y="382352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测试用例定义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459A1ADA-B57E-4B18-A3D1-F8ADC8FD9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6" y="1614967"/>
            <a:ext cx="6630632" cy="46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2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1.2</a:t>
            </a:r>
            <a:r>
              <a:rPr kumimoji="1" lang="zh-CN" altLang="en-US" dirty="0"/>
              <a:t>：值参数化测试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通过定义一组参数和相应的测试代码，实现对不同输入值的自动化测试。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75380-7CBF-2B60-C046-2DF9B67BB268}"/>
              </a:ext>
            </a:extLst>
          </p:cNvPr>
          <p:cNvSpPr txBox="1"/>
          <p:nvPr/>
        </p:nvSpPr>
        <p:spPr>
          <a:xfrm>
            <a:off x="3170641" y="3272480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测试夹具定义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C7476-BABB-DDF9-99B3-F3FF7D96B131}"/>
              </a:ext>
            </a:extLst>
          </p:cNvPr>
          <p:cNvSpPr txBox="1"/>
          <p:nvPr/>
        </p:nvSpPr>
        <p:spPr>
          <a:xfrm>
            <a:off x="4632418" y="382352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测试用例定义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0BD2CD52-0795-AA6D-8D66-54F6E78C4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379895"/>
              </p:ext>
            </p:extLst>
          </p:nvPr>
        </p:nvGraphicFramePr>
        <p:xfrm>
          <a:off x="582546" y="1586761"/>
          <a:ext cx="750637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216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1.3</a:t>
            </a:r>
            <a:r>
              <a:rPr kumimoji="1" lang="zh-CN" altLang="en-US" dirty="0"/>
              <a:t>：考虑组合的值参数化测试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在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1.2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基础上，使用 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Combine()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考虑输入组合对运行结果影响。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75380-7CBF-2B60-C046-2DF9B67BB268}"/>
              </a:ext>
            </a:extLst>
          </p:cNvPr>
          <p:cNvSpPr txBox="1"/>
          <p:nvPr/>
        </p:nvSpPr>
        <p:spPr>
          <a:xfrm>
            <a:off x="3170641" y="3272480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测试夹具定义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C7476-BABB-DDF9-99B3-F3FF7D96B131}"/>
              </a:ext>
            </a:extLst>
          </p:cNvPr>
          <p:cNvSpPr txBox="1"/>
          <p:nvPr/>
        </p:nvSpPr>
        <p:spPr>
          <a:xfrm>
            <a:off x="4632418" y="382352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测试用例定义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0BD2CD52-0795-AA6D-8D66-54F6E78C4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570266"/>
              </p:ext>
            </p:extLst>
          </p:nvPr>
        </p:nvGraphicFramePr>
        <p:xfrm>
          <a:off x="582546" y="1586761"/>
          <a:ext cx="750637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28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1.4</a:t>
            </a:r>
            <a:r>
              <a:rPr kumimoji="1" lang="zh-CN" altLang="en-US" dirty="0"/>
              <a:t>：类型参数化测试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EAD08-83C5-E903-07B8-F19F72B11E04}"/>
              </a:ext>
            </a:extLst>
          </p:cNvPr>
          <p:cNvSpPr txBox="1"/>
          <p:nvPr/>
        </p:nvSpPr>
        <p:spPr>
          <a:xfrm>
            <a:off x="398457" y="819878"/>
            <a:ext cx="8074622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pingfang SC"/>
              </a:rPr>
              <a:t>考虑三种参数类型：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int, float, double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75380-7CBF-2B60-C046-2DF9B67BB268}"/>
              </a:ext>
            </a:extLst>
          </p:cNvPr>
          <p:cNvSpPr txBox="1"/>
          <p:nvPr/>
        </p:nvSpPr>
        <p:spPr>
          <a:xfrm>
            <a:off x="3170641" y="3272480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测试夹具定义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C7476-BABB-DDF9-99B3-F3FF7D96B131}"/>
              </a:ext>
            </a:extLst>
          </p:cNvPr>
          <p:cNvSpPr txBox="1"/>
          <p:nvPr/>
        </p:nvSpPr>
        <p:spPr>
          <a:xfrm>
            <a:off x="4632418" y="382352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测试用例定义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0BD2CD52-0795-AA6D-8D66-54F6E78C4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625107"/>
              </p:ext>
            </p:extLst>
          </p:nvPr>
        </p:nvGraphicFramePr>
        <p:xfrm>
          <a:off x="582546" y="1586761"/>
          <a:ext cx="750637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02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实验目的</a:t>
            </a:r>
            <a:endParaRPr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3EB32FE-3926-42BF-A55E-0D959F81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02" y="1561051"/>
            <a:ext cx="66028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DC315F-4105-4C31-9D39-2BE773BBFB77}"/>
              </a:ext>
            </a:extLst>
          </p:cNvPr>
          <p:cNvSpPr txBox="1"/>
          <p:nvPr/>
        </p:nvSpPr>
        <p:spPr>
          <a:xfrm>
            <a:off x="585177" y="1443383"/>
            <a:ext cx="6758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000" dirty="0"/>
              <a:t>掌握使用</a:t>
            </a:r>
            <a:r>
              <a:rPr lang="zh-CN" altLang="en-US" sz="2000" b="1" dirty="0"/>
              <a:t>主流测试工具</a:t>
            </a:r>
            <a:r>
              <a:rPr lang="zh-CN" altLang="en-US" sz="2000" dirty="0"/>
              <a:t>和技术对</a:t>
            </a:r>
            <a:r>
              <a:rPr lang="zh-CN" altLang="en-US" sz="2000" b="1" dirty="0"/>
              <a:t>具体软件</a:t>
            </a:r>
            <a:r>
              <a:rPr lang="zh-CN" altLang="en-US" sz="2000" dirty="0"/>
              <a:t>进行测试的能力。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C451F9F-7334-EE6E-509A-FD76C6135F24}"/>
              </a:ext>
            </a:extLst>
          </p:cNvPr>
          <p:cNvGrpSpPr/>
          <p:nvPr/>
        </p:nvGrpSpPr>
        <p:grpSpPr>
          <a:xfrm>
            <a:off x="1469884" y="2116705"/>
            <a:ext cx="1854204" cy="1826606"/>
            <a:chOff x="1146327" y="2057177"/>
            <a:chExt cx="1854204" cy="182660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3142D7E-2A71-407F-2F7D-2CC9D54F0F49}"/>
                </a:ext>
              </a:extLst>
            </p:cNvPr>
            <p:cNvSpPr txBox="1"/>
            <p:nvPr/>
          </p:nvSpPr>
          <p:spPr>
            <a:xfrm>
              <a:off x="1146327" y="2057177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dirty="0" err="1"/>
                <a:t>GoogleTest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B9573F3-F1DB-119E-86E7-6D93B1F962B3}"/>
                </a:ext>
              </a:extLst>
            </p:cNvPr>
            <p:cNvSpPr txBox="1"/>
            <p:nvPr/>
          </p:nvSpPr>
          <p:spPr>
            <a:xfrm>
              <a:off x="1146327" y="2545565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dirty="0"/>
                <a:t>JUnit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C7EDD11-FC58-4F0A-E579-086A8015A809}"/>
                </a:ext>
              </a:extLst>
            </p:cNvPr>
            <p:cNvSpPr txBox="1"/>
            <p:nvPr/>
          </p:nvSpPr>
          <p:spPr>
            <a:xfrm>
              <a:off x="1146327" y="3030008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dirty="0"/>
                <a:t>Selenium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37C6FD6-88C7-3EDC-18B6-E6D9509E108A}"/>
                </a:ext>
              </a:extLst>
            </p:cNvPr>
            <p:cNvSpPr txBox="1"/>
            <p:nvPr/>
          </p:nvSpPr>
          <p:spPr>
            <a:xfrm>
              <a:off x="1146327" y="3514451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dirty="0"/>
                <a:t>Appium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69089CC-C276-4FC8-C7A3-C0BD2D9AC5A1}"/>
              </a:ext>
            </a:extLst>
          </p:cNvPr>
          <p:cNvGrpSpPr/>
          <p:nvPr/>
        </p:nvGrpSpPr>
        <p:grpSpPr>
          <a:xfrm>
            <a:off x="3917520" y="2116705"/>
            <a:ext cx="1854204" cy="1826606"/>
            <a:chOff x="1146327" y="2057177"/>
            <a:chExt cx="1854204" cy="182660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C75F358-A4B2-C3A6-6392-6101CBE9E037}"/>
                </a:ext>
              </a:extLst>
            </p:cNvPr>
            <p:cNvSpPr txBox="1"/>
            <p:nvPr/>
          </p:nvSpPr>
          <p:spPr>
            <a:xfrm>
              <a:off x="1146327" y="2057177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dirty="0"/>
                <a:t>C++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5EE3519-7F8A-21BF-2AA7-2EEB7F64E6F8}"/>
                </a:ext>
              </a:extLst>
            </p:cNvPr>
            <p:cNvSpPr txBox="1"/>
            <p:nvPr/>
          </p:nvSpPr>
          <p:spPr>
            <a:xfrm>
              <a:off x="1146327" y="2545565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dirty="0"/>
                <a:t>Java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75D26DE-A5C7-8479-3FD3-83FDCEE80C56}"/>
                </a:ext>
              </a:extLst>
            </p:cNvPr>
            <p:cNvSpPr txBox="1"/>
            <p:nvPr/>
          </p:nvSpPr>
          <p:spPr>
            <a:xfrm>
              <a:off x="1146327" y="3030008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dirty="0"/>
                <a:t>Web</a:t>
              </a:r>
              <a:r>
                <a:rPr lang="zh-CN" altLang="en-US" dirty="0"/>
                <a:t>应用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12E535F-027B-715A-5027-59DB306544C0}"/>
                </a:ext>
              </a:extLst>
            </p:cNvPr>
            <p:cNvSpPr txBox="1"/>
            <p:nvPr/>
          </p:nvSpPr>
          <p:spPr>
            <a:xfrm>
              <a:off x="1146327" y="3514451"/>
              <a:ext cx="185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zh-CN" altLang="en-US" dirty="0"/>
                <a:t>移动应用</a:t>
              </a:r>
            </a:p>
          </p:txBody>
        </p:sp>
      </p:grpSp>
      <p:sp>
        <p:nvSpPr>
          <p:cNvPr id="25" name="箭头: 下 24">
            <a:extLst>
              <a:ext uri="{FF2B5EF4-FFF2-40B4-BE49-F238E27FC236}">
                <a16:creationId xmlns:a16="http://schemas.microsoft.com/office/drawing/2014/main" id="{8360188F-9BA0-7F31-43A5-3387C50E23E1}"/>
              </a:ext>
            </a:extLst>
          </p:cNvPr>
          <p:cNvSpPr/>
          <p:nvPr/>
        </p:nvSpPr>
        <p:spPr>
          <a:xfrm rot="16200000">
            <a:off x="3452589" y="2824713"/>
            <a:ext cx="336430" cy="375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 Java</a:t>
            </a:r>
            <a:r>
              <a:rPr kumimoji="1" lang="zh-CN" altLang="en-US" dirty="0"/>
              <a:t>单元测试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75380-7CBF-2B60-C046-2DF9B67BB268}"/>
              </a:ext>
            </a:extLst>
          </p:cNvPr>
          <p:cNvSpPr txBox="1"/>
          <p:nvPr/>
        </p:nvSpPr>
        <p:spPr>
          <a:xfrm>
            <a:off x="3170641" y="3272480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测试夹具定义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C7476-BABB-DDF9-99B3-F3FF7D96B131}"/>
              </a:ext>
            </a:extLst>
          </p:cNvPr>
          <p:cNvSpPr txBox="1"/>
          <p:nvPr/>
        </p:nvSpPr>
        <p:spPr>
          <a:xfrm>
            <a:off x="4632418" y="382352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测试用例定义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2E476-7732-2A34-51A8-DD349D46267D}"/>
              </a:ext>
            </a:extLst>
          </p:cNvPr>
          <p:cNvSpPr txBox="1"/>
          <p:nvPr/>
        </p:nvSpPr>
        <p:spPr>
          <a:xfrm>
            <a:off x="376814" y="1137408"/>
            <a:ext cx="8074622" cy="301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JUnit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是一个流行的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Java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单元测试框架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断言机制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提供多种断言方法（如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assertEquals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assertTrue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assertFalse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）用于验证测试结果。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测试套件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允许组织多个测试类和方法。通过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@Before, @After, @BeforeClass, @AfterClass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注解管理测试套件的生命周期。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集成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：与许多构建工具（如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Maven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和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Gradle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）和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CI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工具（如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Jenkins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）集成良好，易于配置测试报告和日志。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68582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JUnit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75380-7CBF-2B60-C046-2DF9B67BB268}"/>
              </a:ext>
            </a:extLst>
          </p:cNvPr>
          <p:cNvSpPr txBox="1"/>
          <p:nvPr/>
        </p:nvSpPr>
        <p:spPr>
          <a:xfrm>
            <a:off x="3170641" y="3272480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测试夹具定义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C7476-BABB-DDF9-99B3-F3FF7D96B131}"/>
              </a:ext>
            </a:extLst>
          </p:cNvPr>
          <p:cNvSpPr txBox="1"/>
          <p:nvPr/>
        </p:nvSpPr>
        <p:spPr>
          <a:xfrm>
            <a:off x="4632418" y="3823528"/>
            <a:ext cx="2056047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测试用例定义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2E476-7732-2A34-51A8-DD349D46267D}"/>
              </a:ext>
            </a:extLst>
          </p:cNvPr>
          <p:cNvSpPr txBox="1"/>
          <p:nvPr/>
        </p:nvSpPr>
        <p:spPr>
          <a:xfrm>
            <a:off x="376814" y="1137408"/>
            <a:ext cx="8074622" cy="264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JUnit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是一个流行的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Java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单元测试框架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注解支持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@Test, @Before, @After, @BeforeClass, @AfterClass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等，用于定义测试方法和设置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/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清理工作。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断言机制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提供多种断言方法（如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assertEquals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assertTrue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assertFalse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）用于验证测试结果。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测试套件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允许组织多个测试类和方法。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30153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466D19C6-3C2F-22E7-2D97-ECE4541FF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94" y="1284866"/>
            <a:ext cx="4735148" cy="475325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在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项目中引入 </a:t>
            </a:r>
            <a:r>
              <a:rPr kumimoji="1" lang="en-US" altLang="zh-CN" dirty="0"/>
              <a:t>JUnit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E7C07-587F-3124-8341-D59C35CF63D0}"/>
              </a:ext>
            </a:extLst>
          </p:cNvPr>
          <p:cNvSpPr txBox="1"/>
          <p:nvPr/>
        </p:nvSpPr>
        <p:spPr>
          <a:xfrm>
            <a:off x="398457" y="819878"/>
            <a:ext cx="807462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使用构建工具：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Maven/Gradle</a:t>
            </a:r>
          </a:p>
        </p:txBody>
      </p:sp>
    </p:spTree>
    <p:extLst>
      <p:ext uri="{BB962C8B-B14F-4D97-AF65-F5344CB8AC3E}">
        <p14:creationId xmlns:p14="http://schemas.microsoft.com/office/powerpoint/2010/main" val="354010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2.1</a:t>
            </a:r>
            <a:r>
              <a:rPr kumimoji="1" lang="zh-CN" altLang="en-US" dirty="0"/>
              <a:t>：等价类划分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E7C07-587F-3124-8341-D59C35CF63D0}"/>
              </a:ext>
            </a:extLst>
          </p:cNvPr>
          <p:cNvSpPr txBox="1"/>
          <p:nvPr/>
        </p:nvSpPr>
        <p:spPr>
          <a:xfrm>
            <a:off x="398457" y="709781"/>
            <a:ext cx="8074622" cy="1533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将所有可能的输入数据（包括输出）按照规则划分为若干个“等价类”，每个等价类内的数据从程序的角度来看是相同的。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有效等价类：合法的、预期能被系统正确处理的输入数据。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无效等价类：不合法的、预期会被系统拒绝或特殊处理的输入数据。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63286EBC-A99F-752D-D1DF-9DACA2981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6" t="18734" r="-1006" b="-1764"/>
          <a:stretch/>
        </p:blipFill>
        <p:spPr>
          <a:xfrm>
            <a:off x="0" y="2764842"/>
            <a:ext cx="9252213" cy="483868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882E950-6B57-402F-F2B4-2E4BC5289DCC}"/>
              </a:ext>
            </a:extLst>
          </p:cNvPr>
          <p:cNvSpPr txBox="1"/>
          <p:nvPr/>
        </p:nvSpPr>
        <p:spPr>
          <a:xfrm>
            <a:off x="398457" y="2297342"/>
            <a:ext cx="4626106" cy="46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i="0" dirty="0">
                <a:solidFill>
                  <a:srgbClr val="333333"/>
                </a:solidFill>
                <a:effectLst/>
                <a:latin typeface="pingfang SC"/>
              </a:rPr>
              <a:t>例子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pingfang SC"/>
              </a:rPr>
              <a:t>NextDay</a:t>
            </a:r>
            <a:r>
              <a:rPr lang="zh-CN" altLang="en-US" sz="1800" dirty="0">
                <a:solidFill>
                  <a:srgbClr val="333333"/>
                </a:solidFill>
                <a:latin typeface="pingfang SC"/>
              </a:rPr>
              <a:t> 计算下一天日期</a:t>
            </a:r>
            <a:endParaRPr lang="en-US" altLang="zh-CN" sz="18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50190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2.2</a:t>
            </a:r>
            <a:r>
              <a:rPr kumimoji="1" lang="zh-CN" altLang="en-US" dirty="0"/>
              <a:t>：边界值分析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E7C07-587F-3124-8341-D59C35CF63D0}"/>
              </a:ext>
            </a:extLst>
          </p:cNvPr>
          <p:cNvSpPr txBox="1"/>
          <p:nvPr/>
        </p:nvSpPr>
        <p:spPr>
          <a:xfrm>
            <a:off x="398457" y="709781"/>
            <a:ext cx="8074622" cy="411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错误往往发生在输入或输出范围的边界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，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而非中间值上。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i="0" dirty="0">
                <a:solidFill>
                  <a:srgbClr val="333333"/>
                </a:solidFill>
                <a:effectLst/>
                <a:latin typeface="pingfang SC"/>
              </a:rPr>
              <a:t>例子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PasswordValidator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 密码验证</a:t>
            </a: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对输入的密码进行验证。密码规则如下：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密码长度：至少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8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个字符，最多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20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个字符。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必须包含至少一个数字。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必须包含至少一个大写字母。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必须包含至少一个特殊字符（特殊字符范围为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!"#$%&amp;'()*+,-./:;&lt;=&gt;?@[]^_`{|}~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）。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请使用边界值分析方法为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PasswordValidator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编写测试用例，并找到该实现存在的缺陷。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493356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2.3</a:t>
            </a:r>
            <a:r>
              <a:rPr kumimoji="1" lang="zh-CN" altLang="en-US" dirty="0"/>
              <a:t>：覆盖率分析</a:t>
            </a:r>
            <a:endParaRPr kumimoji="1"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E7C07-587F-3124-8341-D59C35CF63D0}"/>
              </a:ext>
            </a:extLst>
          </p:cNvPr>
          <p:cNvSpPr txBox="1"/>
          <p:nvPr/>
        </p:nvSpPr>
        <p:spPr>
          <a:xfrm>
            <a:off x="398457" y="709781"/>
            <a:ext cx="8074622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使用覆盖率分析工具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OpenClover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，生成行、分支、条件、方法等多种覆盖率度量。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33333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sz="1600" dirty="0">
                <a:solidFill>
                  <a:srgbClr val="333333"/>
                </a:solidFill>
                <a:latin typeface="pingfang SC"/>
              </a:rPr>
              <a:t>Maven </a:t>
            </a:r>
            <a:r>
              <a:rPr lang="zh-CN" altLang="en-US" sz="1600" dirty="0">
                <a:solidFill>
                  <a:srgbClr val="333333"/>
                </a:solidFill>
                <a:latin typeface="pingfang SC"/>
              </a:rPr>
              <a:t>引入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pingfang SC"/>
              </a:rPr>
              <a:t>OpenClover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 Plugin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endParaRPr lang="en-US" altLang="zh-CN" sz="1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33333"/>
              </a:solidFill>
              <a:latin typeface="pingfang SC"/>
            </a:endParaRPr>
          </a:p>
        </p:txBody>
      </p:sp>
      <p:pic>
        <p:nvPicPr>
          <p:cNvPr id="9" name="图片 8" descr="文本, 聊天或短信&#10;&#10;描述已自动生成">
            <a:extLst>
              <a:ext uri="{FF2B5EF4-FFF2-40B4-BE49-F238E27FC236}">
                <a16:creationId xmlns:a16="http://schemas.microsoft.com/office/drawing/2014/main" id="{EE68B554-98E3-303A-E2A9-9042E184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95" y="1886628"/>
            <a:ext cx="6057476" cy="41527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048474-00B9-1E98-E119-620062826BEA}"/>
              </a:ext>
            </a:extLst>
          </p:cNvPr>
          <p:cNvSpPr txBox="1"/>
          <p:nvPr/>
        </p:nvSpPr>
        <p:spPr>
          <a:xfrm>
            <a:off x="5749373" y="4032000"/>
            <a:ext cx="2056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是否生成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  <a:p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    HTML/XML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报告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B7815F-24C5-E2DC-ADBA-BE03762AA4ED}"/>
              </a:ext>
            </a:extLst>
          </p:cNvPr>
          <p:cNvSpPr txBox="1"/>
          <p:nvPr/>
        </p:nvSpPr>
        <p:spPr>
          <a:xfrm>
            <a:off x="5721062" y="4910860"/>
            <a:ext cx="2056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chemeClr val="bg1"/>
                </a:solidFill>
                <a:effectLst/>
                <a:latin typeface="pingfang SC"/>
              </a:rPr>
              <a:t>//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 SC"/>
              </a:rPr>
              <a:t>覆盖率阈值</a:t>
            </a:r>
            <a:endParaRPr lang="en-US" altLang="zh-CN" sz="1600" b="0" i="0" dirty="0">
              <a:solidFill>
                <a:schemeClr val="bg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71405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实验构成</a:t>
            </a:r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F59287D3-EA1C-25FA-F2CE-F5B80F3AA4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571972"/>
              </p:ext>
            </p:extLst>
          </p:nvPr>
        </p:nvGraphicFramePr>
        <p:xfrm>
          <a:off x="1144172" y="1259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417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其他信息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D4D5C7-23CC-DA01-58E9-40E843E2342A}"/>
              </a:ext>
            </a:extLst>
          </p:cNvPr>
          <p:cNvSpPr txBox="1"/>
          <p:nvPr/>
        </p:nvSpPr>
        <p:spPr>
          <a:xfrm>
            <a:off x="202319" y="1015920"/>
            <a:ext cx="1816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000" b="1" dirty="0"/>
              <a:t>课程资源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4373EE-B594-230F-1C20-32D50C79D805}"/>
              </a:ext>
            </a:extLst>
          </p:cNvPr>
          <p:cNvSpPr txBox="1"/>
          <p:nvPr/>
        </p:nvSpPr>
        <p:spPr>
          <a:xfrm>
            <a:off x="231883" y="3425135"/>
            <a:ext cx="1816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000" b="1" dirty="0"/>
              <a:t>评分方式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AE71D8-9AD2-12EA-E413-2F3E6E70C8A4}"/>
              </a:ext>
            </a:extLst>
          </p:cNvPr>
          <p:cNvSpPr txBox="1"/>
          <p:nvPr/>
        </p:nvSpPr>
        <p:spPr>
          <a:xfrm>
            <a:off x="572461" y="1630704"/>
            <a:ext cx="692211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教学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PPT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实验指导书和示例代码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实验报告模板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2F6714-A8A6-BE2A-C270-5D794E1728DB}"/>
              </a:ext>
            </a:extLst>
          </p:cNvPr>
          <p:cNvSpPr txBox="1"/>
          <p:nvPr/>
        </p:nvSpPr>
        <p:spPr>
          <a:xfrm>
            <a:off x="572461" y="4020683"/>
            <a:ext cx="6922118" cy="46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提交每次实验报告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并打分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54228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C++</a:t>
            </a:r>
            <a:r>
              <a:rPr kumimoji="1" lang="zh-CN" altLang="en-US" dirty="0"/>
              <a:t>和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单元测试</a:t>
            </a:r>
            <a:endParaRPr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3EB32FE-3926-42BF-A55E-0D959F81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02" y="1561051"/>
            <a:ext cx="66028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DC315F-4105-4C31-9D39-2BE773BBFB77}"/>
              </a:ext>
            </a:extLst>
          </p:cNvPr>
          <p:cNvSpPr txBox="1"/>
          <p:nvPr/>
        </p:nvSpPr>
        <p:spPr>
          <a:xfrm>
            <a:off x="693179" y="1465932"/>
            <a:ext cx="121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000" dirty="0"/>
              <a:t>单元测试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33E6EE-7D73-488C-AF02-0E35DCB80C35}"/>
              </a:ext>
            </a:extLst>
          </p:cNvPr>
          <p:cNvSpPr txBox="1"/>
          <p:nvPr/>
        </p:nvSpPr>
        <p:spPr>
          <a:xfrm>
            <a:off x="2764638" y="1374661"/>
            <a:ext cx="2760447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dirty="0"/>
              <a:t>针对软件设计的最小单元进行的正确性检验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EB1493B6-EDBB-4F20-870F-297D9A1F681F}"/>
              </a:ext>
            </a:extLst>
          </p:cNvPr>
          <p:cNvSpPr/>
          <p:nvPr/>
        </p:nvSpPr>
        <p:spPr>
          <a:xfrm rot="16200000">
            <a:off x="2116159" y="1510317"/>
            <a:ext cx="336430" cy="375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6F02D6-C40B-CCB4-C139-A6E4D2AB01E1}"/>
              </a:ext>
            </a:extLst>
          </p:cNvPr>
          <p:cNvSpPr txBox="1"/>
          <p:nvPr/>
        </p:nvSpPr>
        <p:spPr>
          <a:xfrm>
            <a:off x="760000" y="2858768"/>
            <a:ext cx="6027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/>
              <a:t>“分而治之”，有助于精确定位问题</a:t>
            </a:r>
            <a:endParaRPr lang="en-US" altLang="zh-CN" sz="20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/>
              <a:t>降低调试（</a:t>
            </a:r>
            <a:r>
              <a:rPr lang="en-US" altLang="zh-CN" sz="2000" dirty="0"/>
              <a:t>Debug</a:t>
            </a:r>
            <a:r>
              <a:rPr lang="zh-CN" altLang="en-US" sz="2000" dirty="0"/>
              <a:t>）难度</a:t>
            </a:r>
            <a:endParaRPr lang="en-US" altLang="zh-CN" sz="20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/>
              <a:t>单元测试可并行自动化运行，提高了测试效率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978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当你想创建一个单元测试</a:t>
            </a:r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" name="图片 29" descr="文本&#10;&#10;描述已自动生成">
            <a:extLst>
              <a:ext uri="{FF2B5EF4-FFF2-40B4-BE49-F238E27FC236}">
                <a16:creationId xmlns:a16="http://schemas.microsoft.com/office/drawing/2014/main" id="{2A887093-FF6F-F168-C233-B5A0EAD2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7" y="1434623"/>
            <a:ext cx="8535478" cy="450113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33F5B5B-162C-84BC-C243-F8F30CAB4BBC}"/>
              </a:ext>
            </a:extLst>
          </p:cNvPr>
          <p:cNvSpPr txBox="1"/>
          <p:nvPr/>
        </p:nvSpPr>
        <p:spPr>
          <a:xfrm>
            <a:off x="292249" y="922240"/>
            <a:ext cx="228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000" dirty="0"/>
              <a:t>测试排序函数 </a:t>
            </a:r>
            <a:r>
              <a:rPr lang="en-US" altLang="zh-CN" sz="2000" dirty="0"/>
              <a:t>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67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当你想创建更多单元测试</a:t>
            </a:r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93748C-06B9-3E0A-77DF-5E4A2BE4E124}"/>
              </a:ext>
            </a:extLst>
          </p:cNvPr>
          <p:cNvSpPr txBox="1"/>
          <p:nvPr/>
        </p:nvSpPr>
        <p:spPr>
          <a:xfrm>
            <a:off x="429065" y="989686"/>
            <a:ext cx="42625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/>
              <a:t>不停写循环和 </a:t>
            </a:r>
            <a:r>
              <a:rPr lang="en-US" altLang="zh-CN" dirty="0"/>
              <a:t>print      </a:t>
            </a:r>
            <a:r>
              <a:rPr lang="en-US" altLang="zh-CN" sz="2000" b="1" dirty="0"/>
              <a:t>×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用自动化测试框架       </a:t>
            </a:r>
            <a:r>
              <a:rPr lang="zh-CN" altLang="en-US" b="1" dirty="0"/>
              <a:t>√</a:t>
            </a: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61DD0E1D-D2D9-790A-67CF-B7442EFE6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65" y="2178214"/>
            <a:ext cx="7452360" cy="32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自动化测试框架</a:t>
            </a:r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0834988D-2232-E7FD-E79B-ADED738719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901354"/>
              </p:ext>
            </p:extLst>
          </p:nvPr>
        </p:nvGraphicFramePr>
        <p:xfrm>
          <a:off x="3590693" y="128892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6BF5E995-C360-F956-3D04-E81A66D08E5F}"/>
              </a:ext>
            </a:extLst>
          </p:cNvPr>
          <p:cNvGrpSpPr/>
          <p:nvPr/>
        </p:nvGrpSpPr>
        <p:grpSpPr>
          <a:xfrm>
            <a:off x="1139930" y="3040795"/>
            <a:ext cx="1153356" cy="560268"/>
            <a:chOff x="1066644" y="1751865"/>
            <a:chExt cx="1153356" cy="56026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7749C8C-7D8B-7692-842A-393B4129B2F3}"/>
                </a:ext>
              </a:extLst>
            </p:cNvPr>
            <p:cNvSpPr/>
            <p:nvPr/>
          </p:nvSpPr>
          <p:spPr>
            <a:xfrm>
              <a:off x="1066644" y="1751865"/>
              <a:ext cx="1153356" cy="56026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B240AA6-884E-7B4B-55BB-619E2DEDC891}"/>
                </a:ext>
              </a:extLst>
            </p:cNvPr>
            <p:cNvSpPr txBox="1"/>
            <p:nvPr/>
          </p:nvSpPr>
          <p:spPr>
            <a:xfrm>
              <a:off x="1066644" y="1751865"/>
              <a:ext cx="1153356" cy="5602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 err="1"/>
                <a:t>SUnit</a:t>
              </a:r>
              <a:endParaRPr lang="zh-CN" altLang="en-US" sz="2000" kern="1200" dirty="0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A13BE96-F663-033C-6738-3CCEA088E80F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2293286" y="3320929"/>
            <a:ext cx="129740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91FDFAE-2684-E6D6-45F2-3CD429F87C0D}"/>
              </a:ext>
            </a:extLst>
          </p:cNvPr>
          <p:cNvSpPr txBox="1"/>
          <p:nvPr/>
        </p:nvSpPr>
        <p:spPr>
          <a:xfrm>
            <a:off x="2371385" y="2889248"/>
            <a:ext cx="121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000" dirty="0"/>
              <a:t>启发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5121F91-658A-0CC9-4558-1D6391C27ED4}"/>
              </a:ext>
            </a:extLst>
          </p:cNvPr>
          <p:cNvSpPr txBox="1"/>
          <p:nvPr/>
        </p:nvSpPr>
        <p:spPr>
          <a:xfrm>
            <a:off x="4424477" y="2920144"/>
            <a:ext cx="121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000" dirty="0"/>
              <a:t>派生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371413-C259-3B23-75C9-5A04521D0DF7}"/>
              </a:ext>
            </a:extLst>
          </p:cNvPr>
          <p:cNvSpPr txBox="1"/>
          <p:nvPr/>
        </p:nvSpPr>
        <p:spPr>
          <a:xfrm>
            <a:off x="374560" y="3920026"/>
            <a:ext cx="253590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dirty="0"/>
              <a:t>用于测试 </a:t>
            </a:r>
            <a:r>
              <a:rPr lang="en-US" altLang="zh-CN" dirty="0"/>
              <a:t>Smalltalk </a:t>
            </a:r>
            <a:r>
              <a:rPr lang="zh-CN" altLang="en-US" dirty="0"/>
              <a:t>代码的自动化测试框架</a:t>
            </a:r>
          </a:p>
        </p:txBody>
      </p:sp>
    </p:spTree>
    <p:extLst>
      <p:ext uri="{BB962C8B-B14F-4D97-AF65-F5344CB8AC3E}">
        <p14:creationId xmlns:p14="http://schemas.microsoft.com/office/powerpoint/2010/main" val="313444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xUnit</a:t>
            </a:r>
            <a:r>
              <a:rPr kumimoji="1" lang="zh-CN" altLang="en-US" dirty="0"/>
              <a:t>架构</a:t>
            </a:r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D5F2E09-1D14-43A4-955E-A832C260D8EE}"/>
              </a:ext>
            </a:extLst>
          </p:cNvPr>
          <p:cNvGrpSpPr/>
          <p:nvPr/>
        </p:nvGrpSpPr>
        <p:grpSpPr>
          <a:xfrm>
            <a:off x="473928" y="1058749"/>
            <a:ext cx="2621532" cy="2501426"/>
            <a:chOff x="198863" y="1018320"/>
            <a:chExt cx="2745059" cy="2564384"/>
          </a:xfrm>
        </p:grpSpPr>
        <p:pic>
          <p:nvPicPr>
            <p:cNvPr id="18434" name="Picture 2">
              <a:extLst>
                <a:ext uri="{FF2B5EF4-FFF2-40B4-BE49-F238E27FC236}">
                  <a16:creationId xmlns:a16="http://schemas.microsoft.com/office/drawing/2014/main" id="{98C00754-4B34-86F6-D2B0-05BC11A55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513" y="1018320"/>
              <a:ext cx="1055800" cy="105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DAA5375-9F6D-5DF1-9932-5CD2055DC51A}"/>
                </a:ext>
              </a:extLst>
            </p:cNvPr>
            <p:cNvSpPr txBox="1"/>
            <p:nvPr/>
          </p:nvSpPr>
          <p:spPr>
            <a:xfrm>
              <a:off x="333550" y="2397766"/>
              <a:ext cx="24310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i="0" dirty="0">
                  <a:solidFill>
                    <a:srgbClr val="333333"/>
                  </a:solidFill>
                  <a:effectLst/>
                  <a:latin typeface="pingfang SC"/>
                </a:rPr>
                <a:t>测试用例（</a:t>
              </a:r>
              <a:r>
                <a:rPr lang="en-US" altLang="zh-CN" b="1" i="0" dirty="0">
                  <a:solidFill>
                    <a:srgbClr val="333333"/>
                  </a:solidFill>
                  <a:effectLst/>
                  <a:latin typeface="pingfang SC"/>
                </a:rPr>
                <a:t>Test Cases</a:t>
              </a:r>
              <a:r>
                <a:rPr lang="zh-CN" altLang="en-US" b="1" i="0" dirty="0">
                  <a:solidFill>
                    <a:srgbClr val="333333"/>
                  </a:solidFill>
                  <a:effectLst/>
                  <a:latin typeface="pingfang SC"/>
                </a:rPr>
                <a:t>）</a:t>
              </a:r>
              <a:endParaRPr lang="zh-CN" altLang="en-US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4505B3C-D56B-7AF3-15EC-C3FF8DDB15F8}"/>
                </a:ext>
              </a:extLst>
            </p:cNvPr>
            <p:cNvSpPr txBox="1"/>
            <p:nvPr/>
          </p:nvSpPr>
          <p:spPr>
            <a:xfrm>
              <a:off x="198863" y="2997929"/>
              <a:ext cx="274505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pingfang SC"/>
                </a:rPr>
                <a:t>每个测试用例对应一个独立的测试函数或方法</a:t>
              </a:r>
              <a:endParaRPr lang="en-US" altLang="zh-CN" sz="1600" b="0" i="0" dirty="0">
                <a:solidFill>
                  <a:srgbClr val="333333"/>
                </a:solidFill>
                <a:effectLst/>
                <a:latin typeface="pingfang SC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8D7113F-E9DA-21A3-1FC5-B5E6BC5FC4FD}"/>
              </a:ext>
            </a:extLst>
          </p:cNvPr>
          <p:cNvGrpSpPr/>
          <p:nvPr/>
        </p:nvGrpSpPr>
        <p:grpSpPr>
          <a:xfrm>
            <a:off x="3247860" y="993775"/>
            <a:ext cx="2621532" cy="2580758"/>
            <a:chOff x="3281313" y="1153609"/>
            <a:chExt cx="2621532" cy="258075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CF5FD70-AA30-C123-B473-2F23DE84E106}"/>
                </a:ext>
              </a:extLst>
            </p:cNvPr>
            <p:cNvGrpSpPr/>
            <p:nvPr/>
          </p:nvGrpSpPr>
          <p:grpSpPr>
            <a:xfrm>
              <a:off x="3281313" y="2564164"/>
              <a:ext cx="2621532" cy="1170203"/>
              <a:chOff x="198863" y="2397767"/>
              <a:chExt cx="2745059" cy="1199655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2CE7711-06BD-8088-46A2-95BDAD9B30C2}"/>
                  </a:ext>
                </a:extLst>
              </p:cNvPr>
              <p:cNvSpPr txBox="1"/>
              <p:nvPr/>
            </p:nvSpPr>
            <p:spPr>
              <a:xfrm>
                <a:off x="333550" y="2397767"/>
                <a:ext cx="2431089" cy="378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断言（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Assertions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）</a:t>
                </a:r>
                <a:endParaRPr lang="zh-CN" altLang="en-US" b="1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1EAB445-226B-18D7-BD83-E1D96B186C01}"/>
                  </a:ext>
                </a:extLst>
              </p:cNvPr>
              <p:cNvSpPr txBox="1"/>
              <p:nvPr/>
            </p:nvSpPr>
            <p:spPr>
              <a:xfrm>
                <a:off x="198863" y="2997929"/>
                <a:ext cx="2745059" cy="599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验证程序的实际行为是否符合预期</a:t>
                </a:r>
                <a:endParaRPr lang="en-US" altLang="zh-CN" sz="1600" b="0" i="0" dirty="0">
                  <a:solidFill>
                    <a:srgbClr val="333333"/>
                  </a:solidFill>
                  <a:effectLst/>
                  <a:latin typeface="pingfang SC"/>
                </a:endParaRPr>
              </a:p>
            </p:txBody>
          </p:sp>
        </p:grpSp>
        <p:pic>
          <p:nvPicPr>
            <p:cNvPr id="18436" name="Picture 4">
              <a:extLst>
                <a:ext uri="{FF2B5EF4-FFF2-40B4-BE49-F238E27FC236}">
                  <a16:creationId xmlns:a16="http://schemas.microsoft.com/office/drawing/2014/main" id="{1B067755-73F3-D628-3F33-BFCDD8337A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288" y="1153609"/>
              <a:ext cx="1152292" cy="115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7279740-BC9D-49EC-99C2-66C87981E5DB}"/>
              </a:ext>
            </a:extLst>
          </p:cNvPr>
          <p:cNvGrpSpPr/>
          <p:nvPr/>
        </p:nvGrpSpPr>
        <p:grpSpPr>
          <a:xfrm>
            <a:off x="6150418" y="930715"/>
            <a:ext cx="2699934" cy="2643818"/>
            <a:chOff x="6183871" y="1090549"/>
            <a:chExt cx="2699934" cy="264381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3C5562C-E346-A981-D134-1982388B0238}"/>
                </a:ext>
              </a:extLst>
            </p:cNvPr>
            <p:cNvGrpSpPr/>
            <p:nvPr/>
          </p:nvGrpSpPr>
          <p:grpSpPr>
            <a:xfrm>
              <a:off x="6183871" y="2564164"/>
              <a:ext cx="2699934" cy="1170203"/>
              <a:chOff x="198863" y="2397767"/>
              <a:chExt cx="2827155" cy="1199655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2FB5936-0BB9-2892-456A-29A73444C5DB}"/>
                  </a:ext>
                </a:extLst>
              </p:cNvPr>
              <p:cNvSpPr txBox="1"/>
              <p:nvPr/>
            </p:nvSpPr>
            <p:spPr>
              <a:xfrm>
                <a:off x="333550" y="2397767"/>
                <a:ext cx="2692468" cy="378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测试夹具（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Test Fixtures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）</a:t>
                </a:r>
                <a:endParaRPr lang="zh-CN" altLang="en-US" b="1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074380-5577-C50C-6478-117E3185B10A}"/>
                  </a:ext>
                </a:extLst>
              </p:cNvPr>
              <p:cNvSpPr txBox="1"/>
              <p:nvPr/>
            </p:nvSpPr>
            <p:spPr>
              <a:xfrm>
                <a:off x="198863" y="2997929"/>
                <a:ext cx="2745059" cy="599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创建测试对象和初始化测试环境的代码</a:t>
                </a:r>
                <a:endParaRPr lang="en-US" altLang="zh-CN" sz="1600" b="0" i="0" dirty="0">
                  <a:solidFill>
                    <a:srgbClr val="333333"/>
                  </a:solidFill>
                  <a:effectLst/>
                  <a:latin typeface="pingfang SC"/>
                </a:endParaRPr>
              </a:p>
            </p:txBody>
          </p:sp>
        </p:grpSp>
        <p:pic>
          <p:nvPicPr>
            <p:cNvPr id="34" name="图片 33" descr="图标&#10;&#10;描述已自动生成">
              <a:extLst>
                <a:ext uri="{FF2B5EF4-FFF2-40B4-BE49-F238E27FC236}">
                  <a16:creationId xmlns:a16="http://schemas.microsoft.com/office/drawing/2014/main" id="{EA0C48BA-288B-0EF2-600E-EE042BA90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4643" y="1090549"/>
              <a:ext cx="1253583" cy="1253583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2B4A49E-D0CC-7847-6FD4-DFB515DEAC6E}"/>
              </a:ext>
            </a:extLst>
          </p:cNvPr>
          <p:cNvGrpSpPr/>
          <p:nvPr/>
        </p:nvGrpSpPr>
        <p:grpSpPr>
          <a:xfrm>
            <a:off x="1716609" y="3726301"/>
            <a:ext cx="2699934" cy="2316065"/>
            <a:chOff x="1716609" y="3726301"/>
            <a:chExt cx="2699934" cy="231606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FE0D5D6-A4B8-BDE5-CF69-390C103946BC}"/>
                </a:ext>
              </a:extLst>
            </p:cNvPr>
            <p:cNvGrpSpPr/>
            <p:nvPr/>
          </p:nvGrpSpPr>
          <p:grpSpPr>
            <a:xfrm>
              <a:off x="1716609" y="5118384"/>
              <a:ext cx="2699934" cy="923982"/>
              <a:chOff x="198863" y="2397767"/>
              <a:chExt cx="2827155" cy="947237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0F9A7CC-A78F-F268-2BB6-BC328EE8C602}"/>
                  </a:ext>
                </a:extLst>
              </p:cNvPr>
              <p:cNvSpPr txBox="1"/>
              <p:nvPr/>
            </p:nvSpPr>
            <p:spPr>
              <a:xfrm>
                <a:off x="333550" y="2397767"/>
                <a:ext cx="2692468" cy="378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测试套件（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Test Suites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）</a:t>
                </a:r>
                <a:endParaRPr lang="zh-CN" altLang="en-US" b="1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F45C0F-38D5-6761-59DE-0255FFDEE265}"/>
                  </a:ext>
                </a:extLst>
              </p:cNvPr>
              <p:cNvSpPr txBox="1"/>
              <p:nvPr/>
            </p:nvSpPr>
            <p:spPr>
              <a:xfrm>
                <a:off x="198863" y="2997929"/>
                <a:ext cx="2745059" cy="347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一组相关测试用例的集合</a:t>
                </a:r>
                <a:endParaRPr lang="en-US" altLang="zh-CN" sz="1600" b="0" i="0" dirty="0">
                  <a:solidFill>
                    <a:srgbClr val="333333"/>
                  </a:solidFill>
                  <a:effectLst/>
                  <a:latin typeface="pingfang SC"/>
                </a:endParaRPr>
              </a:p>
            </p:txBody>
          </p:sp>
        </p:grpSp>
        <p:pic>
          <p:nvPicPr>
            <p:cNvPr id="47" name="图片 46" descr="形状&#10;&#10;低可信度描述已自动生成">
              <a:extLst>
                <a:ext uri="{FF2B5EF4-FFF2-40B4-BE49-F238E27FC236}">
                  <a16:creationId xmlns:a16="http://schemas.microsoft.com/office/drawing/2014/main" id="{23FFC574-A327-57D7-CF7B-22E52D60A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37355" y="3726301"/>
              <a:ext cx="1429240" cy="1429240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9365F00-A869-DE05-AF30-B02043111572}"/>
              </a:ext>
            </a:extLst>
          </p:cNvPr>
          <p:cNvGrpSpPr/>
          <p:nvPr/>
        </p:nvGrpSpPr>
        <p:grpSpPr>
          <a:xfrm>
            <a:off x="4713215" y="3651585"/>
            <a:ext cx="2854747" cy="2388227"/>
            <a:chOff x="4713215" y="3651585"/>
            <a:chExt cx="2854747" cy="238822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E0BAEA2-7D2F-251B-8F37-AC015264B68E}"/>
                </a:ext>
              </a:extLst>
            </p:cNvPr>
            <p:cNvGrpSpPr/>
            <p:nvPr/>
          </p:nvGrpSpPr>
          <p:grpSpPr>
            <a:xfrm>
              <a:off x="4713215" y="5105941"/>
              <a:ext cx="2854747" cy="933871"/>
              <a:chOff x="289750" y="2397767"/>
              <a:chExt cx="2989263" cy="957375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E679F6E-D024-45FF-596F-FD539F869D0E}"/>
                  </a:ext>
                </a:extLst>
              </p:cNvPr>
              <p:cNvSpPr txBox="1"/>
              <p:nvPr/>
            </p:nvSpPr>
            <p:spPr>
              <a:xfrm>
                <a:off x="333550" y="2397767"/>
                <a:ext cx="2945463" cy="378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测试运行器（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Test Runners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pingfang SC"/>
                  </a:rPr>
                  <a:t>）</a:t>
                </a:r>
                <a:endParaRPr lang="zh-CN" altLang="en-US" b="1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510CCDC-B4D1-89CF-DD80-2C56AA78103E}"/>
                  </a:ext>
                </a:extLst>
              </p:cNvPr>
              <p:cNvSpPr txBox="1"/>
              <p:nvPr/>
            </p:nvSpPr>
            <p:spPr>
              <a:xfrm>
                <a:off x="289750" y="3008067"/>
                <a:ext cx="2745059" cy="347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执行测试并报告测试结果</a:t>
                </a:r>
                <a:endParaRPr lang="en-US" altLang="zh-CN" sz="1600" b="0" i="0" dirty="0">
                  <a:solidFill>
                    <a:srgbClr val="333333"/>
                  </a:solidFill>
                  <a:effectLst/>
                  <a:latin typeface="pingfang SC"/>
                </a:endParaRPr>
              </a:p>
            </p:txBody>
          </p:sp>
        </p:grpSp>
        <p:pic>
          <p:nvPicPr>
            <p:cNvPr id="49" name="图片 48" descr="图标&#10;&#10;描述已自动生成">
              <a:extLst>
                <a:ext uri="{FF2B5EF4-FFF2-40B4-BE49-F238E27FC236}">
                  <a16:creationId xmlns:a16="http://schemas.microsoft.com/office/drawing/2014/main" id="{9ACD0C01-F530-530E-5CF7-7CCFCCC63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6017" y="3651585"/>
              <a:ext cx="1248802" cy="1248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3510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怀旧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12910</TotalTime>
  <Words>1503</Words>
  <Application>Microsoft Office PowerPoint</Application>
  <PresentationFormat>全屏显示(4:3)</PresentationFormat>
  <Paragraphs>274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pingfang SC</vt:lpstr>
      <vt:lpstr>等线</vt:lpstr>
      <vt:lpstr>华文楷体</vt:lpstr>
      <vt:lpstr>Arial</vt:lpstr>
      <vt:lpstr>Calibri</vt:lpstr>
      <vt:lpstr>Consolas</vt:lpstr>
      <vt:lpstr>PT Serif</vt:lpstr>
      <vt:lpstr>Times New Roman</vt:lpstr>
      <vt:lpstr>Wingdings</vt:lpstr>
      <vt:lpstr>怀旧</vt:lpstr>
      <vt:lpstr>软件测试实验</vt:lpstr>
      <vt:lpstr>实验目的</vt:lpstr>
      <vt:lpstr>实验构成</vt:lpstr>
      <vt:lpstr>其他信息</vt:lpstr>
      <vt:lpstr>C++和Java单元测试</vt:lpstr>
      <vt:lpstr>当你想创建一个单元测试…</vt:lpstr>
      <vt:lpstr>当你想创建更多单元测试…</vt:lpstr>
      <vt:lpstr>自动化测试框架</vt:lpstr>
      <vt:lpstr>xUnit架构</vt:lpstr>
      <vt:lpstr>1 C++单元测试</vt:lpstr>
      <vt:lpstr>GoogleTest 语法</vt:lpstr>
      <vt:lpstr>在C++项目中引入GoogleTest</vt:lpstr>
      <vt:lpstr>使用 GoogleTest 编写单元测试用例</vt:lpstr>
      <vt:lpstr>使用 GoogleTest 编写单元测试用例</vt:lpstr>
      <vt:lpstr>任务1.1：仿写用例</vt:lpstr>
      <vt:lpstr>任务1.1：仿写用例</vt:lpstr>
      <vt:lpstr>任务1.2：值参数化测试</vt:lpstr>
      <vt:lpstr>任务1.3：考虑组合的值参数化测试</vt:lpstr>
      <vt:lpstr>任务1.4：类型参数化测试</vt:lpstr>
      <vt:lpstr>2 Java单元测试</vt:lpstr>
      <vt:lpstr>JUnit</vt:lpstr>
      <vt:lpstr>在 Java项目中引入 JUnit</vt:lpstr>
      <vt:lpstr>任务2.1：等价类划分</vt:lpstr>
      <vt:lpstr>任务2.2：边界值分析</vt:lpstr>
      <vt:lpstr>任务2.3：覆盖率分析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安卓手机软件老化 与多层级重生策略研究</dc:title>
  <dc:creator>王璐</dc:creator>
  <cp:lastModifiedBy>YL Chen</cp:lastModifiedBy>
  <cp:revision>609</cp:revision>
  <cp:lastPrinted>2022-06-29T11:50:38Z</cp:lastPrinted>
  <dcterms:created xsi:type="dcterms:W3CDTF">2022-06-29T11:50:38Z</dcterms:created>
  <dcterms:modified xsi:type="dcterms:W3CDTF">2024-09-23T12:22:07Z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49CA46910A44425DA244E622F512AF21</vt:lpwstr>
  </property>
</Properties>
</file>