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BA0B2-29D0-0244-8A73-60B01664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388CED-6685-0941-861A-FBEB81AC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C0E7-DAA1-E44C-B7A6-578F0AA6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04634-871B-DF4A-B486-ECE242D9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285B6-7C11-6442-BB94-0FF8F0C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89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430B-0E54-5B4A-AAB5-2C3BD46C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AF0E7B-8CAF-384E-8AB8-FC8076B76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4453E-A705-4642-92DD-A7C12D8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EE918-2BB1-5A47-B36F-50BF3EBA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42CDC-D714-984D-B6DF-3B9E29A6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7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1105B0-6596-DA4F-BCDF-ECBFDA45D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12C6D1-D7A7-734D-A159-A45F76C1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56D2E-5016-554D-8E99-A58A6B81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410B5-2144-AB43-BF6E-15FD8992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D0E66-0824-2849-B052-84CA4312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85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4615E-B3E5-AD45-9461-342D0A0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415B9-33E3-6C44-934B-91A22423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DA44D-F1EA-8F4D-B987-0EF9CE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71252-D164-4845-A12C-97238A90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56E66-F15E-2F42-AC93-DC07C86B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10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D6F52-D10B-3747-83DA-969AF4AF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EB6064-3EEC-1947-9A49-1C4D505B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DBB6E-08B5-764F-86FE-E6E87ACA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E47B4D-7673-564A-9B23-6C3131D5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2787C-C721-AC44-9043-28D58E35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6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4205B-9A53-D64D-B5C0-12546BDF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1A56-668F-D44D-A5E4-F71753316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BF3C34-E9DD-8A4F-9D6D-AF54B775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3FA30-2AF2-554E-BB6B-5A846F18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662DEE-F369-E743-9531-A3937583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4D0C6-578C-2E42-9B73-D2ED98E6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37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0A39D-CC8C-F14B-B116-E43AF446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FDADA6-06DB-2048-84B1-C5F420EB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0BAF3-F022-B341-98D0-166C38A5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CC6911-97AC-7542-A3B3-62A0A6889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C421EF-1049-C24F-8DBA-ACBC82CF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96128D-615B-0F43-B557-3C37DE36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E88FC8-0919-684F-BFEE-2E96791E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16010F-972F-704F-AFEE-B48575D2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29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0905-CFAA-7D4B-93B9-5476827F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F205AE-F491-2549-92A8-D477A87B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EAD9E-E9DC-8444-BA0F-1D985D7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6A5B9-27AC-1B4C-9CD4-8FFC5EE6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05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4C4E7F-E6E7-FA45-9316-B686A613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2E5F97-6B67-0B4B-B228-912802FB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15254-3FC4-C74D-87F2-7E25A553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9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461A1-4736-4647-9F4B-D72FCA28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BB058-6829-7C49-995B-C301C9EA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459F57-5153-8349-8C50-B6C733D9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BAEFBF-AEAA-F04E-8071-AC7BA365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912A5-50BC-804B-8C0C-1C42D37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73CD9-022B-C840-8913-A16F0A87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3CB92-00C2-9041-9154-BBE22E36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368D1-EA3A-6D48-9304-D3ECC2ED7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02E22-A2FA-3341-9689-34C5F8F8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42B29-8341-804C-8FB0-E3C0BEC5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65248C-648C-EC4D-809E-BAB22C6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33450B-3A80-694E-93AE-595AAF4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47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4E3035-C796-274E-9D14-145B305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8EFDF0-957D-154A-BB8E-88BF3C79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07B1FC-90CE-2749-805A-6B9B92111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DC64-B27B-1D45-B8E5-B577D1DD8161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DBBE92-0FB7-BC40-AA64-C876A797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F50D3-529A-FC45-A001-C7A606D5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F881-BFEA-984C-AC90-2D54B70328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66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7D423-9CC1-D245-8CF2-99266BD0A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3086B8-5DF7-A443-96E6-9DA65EAC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529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98CB48C6-B8C1-C14A-BBA7-0F4DA04276A3}"/>
              </a:ext>
            </a:extLst>
          </p:cNvPr>
          <p:cNvSpPr/>
          <p:nvPr/>
        </p:nvSpPr>
        <p:spPr>
          <a:xfrm flipV="1">
            <a:off x="2730674" y="1465545"/>
            <a:ext cx="876822" cy="61377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9E1EADA-201F-7347-B841-3CF735F4F79D}"/>
              </a:ext>
            </a:extLst>
          </p:cNvPr>
          <p:cNvSpPr/>
          <p:nvPr/>
        </p:nvSpPr>
        <p:spPr>
          <a:xfrm flipV="1">
            <a:off x="3169085" y="2281825"/>
            <a:ext cx="876822" cy="6137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67F264B-F5A7-5240-8423-63DCD237B960}"/>
              </a:ext>
            </a:extLst>
          </p:cNvPr>
          <p:cNvGrpSpPr/>
          <p:nvPr/>
        </p:nvGrpSpPr>
        <p:grpSpPr>
          <a:xfrm>
            <a:off x="4789117" y="1878905"/>
            <a:ext cx="1102291" cy="991645"/>
            <a:chOff x="4789117" y="1878905"/>
            <a:chExt cx="1102291" cy="991645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19A65D69-95EE-AB47-8176-5604682FB679}"/>
                </a:ext>
              </a:extLst>
            </p:cNvPr>
            <p:cNvSpPr/>
            <p:nvPr/>
          </p:nvSpPr>
          <p:spPr>
            <a:xfrm flipV="1">
              <a:off x="4901852" y="2079321"/>
              <a:ext cx="876822" cy="61377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C0B95B-FA86-9643-901A-7ED412749E2C}"/>
                </a:ext>
              </a:extLst>
            </p:cNvPr>
            <p:cNvSpPr/>
            <p:nvPr/>
          </p:nvSpPr>
          <p:spPr>
            <a:xfrm>
              <a:off x="4789117" y="1878905"/>
              <a:ext cx="1102291" cy="991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46255F-F4A3-3D42-A901-57F5A6912FF5}"/>
              </a:ext>
            </a:extLst>
          </p:cNvPr>
          <p:cNvGrpSpPr/>
          <p:nvPr/>
        </p:nvGrpSpPr>
        <p:grpSpPr>
          <a:xfrm>
            <a:off x="4789116" y="3722319"/>
            <a:ext cx="1102291" cy="991645"/>
            <a:chOff x="4789117" y="1878905"/>
            <a:chExt cx="1102291" cy="991645"/>
          </a:xfrm>
        </p:grpSpPr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19948EEF-DFA8-E645-B02A-E0F85297F3CE}"/>
                </a:ext>
              </a:extLst>
            </p:cNvPr>
            <p:cNvSpPr/>
            <p:nvPr/>
          </p:nvSpPr>
          <p:spPr>
            <a:xfrm flipV="1">
              <a:off x="4901852" y="2079321"/>
              <a:ext cx="876822" cy="61377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71082A-F07C-2149-BE50-87D0AB178EE3}"/>
                </a:ext>
              </a:extLst>
            </p:cNvPr>
            <p:cNvSpPr/>
            <p:nvPr/>
          </p:nvSpPr>
          <p:spPr>
            <a:xfrm>
              <a:off x="4789117" y="1878905"/>
              <a:ext cx="1102291" cy="991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B1D53BC-7CA9-A842-8AF0-70E92788C1AF}"/>
              </a:ext>
            </a:extLst>
          </p:cNvPr>
          <p:cNvGrpSpPr/>
          <p:nvPr/>
        </p:nvGrpSpPr>
        <p:grpSpPr>
          <a:xfrm>
            <a:off x="7649226" y="2281825"/>
            <a:ext cx="1102291" cy="991645"/>
            <a:chOff x="4789117" y="1878905"/>
            <a:chExt cx="1102291" cy="991645"/>
          </a:xfrm>
        </p:grpSpPr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24B049C6-AECC-9145-AED0-83AC2815D256}"/>
                </a:ext>
              </a:extLst>
            </p:cNvPr>
            <p:cNvSpPr/>
            <p:nvPr/>
          </p:nvSpPr>
          <p:spPr>
            <a:xfrm flipV="1">
              <a:off x="4901852" y="2079321"/>
              <a:ext cx="876822" cy="61377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AB98AA9-318E-EC49-9572-893F0DAE033F}"/>
                </a:ext>
              </a:extLst>
            </p:cNvPr>
            <p:cNvSpPr/>
            <p:nvPr/>
          </p:nvSpPr>
          <p:spPr>
            <a:xfrm>
              <a:off x="4789117" y="1878905"/>
              <a:ext cx="1102291" cy="991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15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CYL</dc:creator>
  <cp:lastModifiedBy>CYL</cp:lastModifiedBy>
  <cp:revision>3</cp:revision>
  <dcterms:created xsi:type="dcterms:W3CDTF">2021-06-24T06:17:56Z</dcterms:created>
  <dcterms:modified xsi:type="dcterms:W3CDTF">2021-06-24T13:17:18Z</dcterms:modified>
</cp:coreProperties>
</file>