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zh-TW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25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4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16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20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60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0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63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67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78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3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BCE6-A697-4280-8931-95464E3F842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FD54-FEDE-4CC8-A15C-9E035671F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6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1383625" cy="3731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3771" y="1027640"/>
            <a:ext cx="18176081" cy="1550424"/>
          </a:xfrm>
        </p:spPr>
        <p:txBody>
          <a:bodyPr>
            <a:noAutofit/>
          </a:bodyPr>
          <a:lstStyle/>
          <a:p>
            <a:r>
              <a:rPr lang="zh-TW" altLang="en-US" sz="17000" dirty="0" smtClean="0">
                <a:solidFill>
                  <a:schemeClr val="bg1"/>
                </a:solidFill>
                <a:latin typeface="漢儀新蒂青松小楷" panose="02000500000000000000" pitchFamily="2" charset="-120"/>
                <a:ea typeface="漢儀新蒂青松小楷" panose="02000500000000000000" pitchFamily="2" charset="-120"/>
              </a:rPr>
              <a:t>這是一款真正的戰爭遊戲</a:t>
            </a:r>
            <a:endParaRPr lang="zh-TW" altLang="en-US" sz="17000" dirty="0">
              <a:solidFill>
                <a:schemeClr val="bg1"/>
              </a:solidFill>
              <a:latin typeface="漢儀新蒂青松小楷" panose="02000500000000000000" pitchFamily="2" charset="-120"/>
              <a:ea typeface="漢儀新蒂青松小楷" panose="02000500000000000000" pitchFamily="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53851" y="2640468"/>
            <a:ext cx="16037719" cy="109110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B07502100</a:t>
            </a:r>
            <a:r>
              <a:rPr lang="zh-TW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王凡</a:t>
            </a:r>
            <a:r>
              <a:rPr lang="zh-TW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   </a:t>
            </a:r>
            <a:r>
              <a:rPr lang="en-US" altLang="zh-TW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B06611036</a:t>
            </a:r>
            <a:r>
              <a:rPr lang="zh-TW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張名</a:t>
            </a:r>
            <a:r>
              <a:rPr lang="zh-TW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翔  </a:t>
            </a:r>
            <a:r>
              <a:rPr lang="en-US" altLang="zh-TW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B07502072</a:t>
            </a:r>
            <a:r>
              <a:rPr lang="zh-TW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曾亮軒</a:t>
            </a:r>
            <a:endParaRPr lang="zh-TW" altLang="en-US" sz="4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3" t="301" r="15631" b="2845"/>
          <a:stretch/>
        </p:blipFill>
        <p:spPr>
          <a:xfrm>
            <a:off x="-38100" y="3731571"/>
            <a:ext cx="21421725" cy="254593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27956597"/>
            <a:ext cx="21383624" cy="2325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-1" y="3963993"/>
            <a:ext cx="21383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王者</a:t>
            </a:r>
            <a:r>
              <a:rPr lang="zh-TW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傳說是一款多人在線並結合模擬與角色扮演的策略遊戲，作為傳說大陸上的一名領主，您將帶領您勇猛的軍隊征戰</a:t>
            </a:r>
            <a:r>
              <a:rPr lang="zh-TW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四方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5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去吧，擊潰您所有的敵人，成為傳說大陸上最偉大的</a:t>
            </a:r>
            <a:r>
              <a:rPr lang="zh-TW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王國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6540" y="6968905"/>
            <a:ext cx="10055379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500" dirty="0" smtClean="0">
                <a:latin typeface="漢儀新蒂青松小楷" panose="02000500000000000000" pitchFamily="2" charset="-120"/>
                <a:ea typeface="漢儀新蒂青松小楷" panose="02000500000000000000" pitchFamily="2" charset="-120"/>
              </a:rPr>
              <a:t>規則介紹</a:t>
            </a:r>
            <a:endParaRPr lang="en-US" altLang="zh-TW" sz="11500" dirty="0" smtClean="0">
              <a:latin typeface="漢儀新蒂青松小楷" panose="02000500000000000000" pitchFamily="2" charset="-120"/>
              <a:ea typeface="漢儀新蒂青松小楷" panose="02000500000000000000" pitchFamily="2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建造建築生產資源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兵營生產</a:t>
            </a:r>
            <a:r>
              <a: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士兵提升</a:t>
            </a: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戰力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提升</a:t>
            </a:r>
            <a:r>
              <a: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士兵等級來</a:t>
            </a: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提高士兵</a:t>
            </a: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戰鬥力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與其</a:t>
            </a:r>
            <a:r>
              <a: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他領主</a:t>
            </a: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交戰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掠奪</a:t>
            </a:r>
            <a:r>
              <a: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資源並</a:t>
            </a: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摧毀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他人</a:t>
            </a:r>
            <a:r>
              <a:rPr lang="zh-TW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士兵</a:t>
            </a:r>
            <a:endParaRPr lang="zh-TW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03650" y="15678050"/>
            <a:ext cx="67441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資源建築：生產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各種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擴張勢力的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資源</a:t>
            </a:r>
            <a:endParaRPr lang="zh-TW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兵力建築：生產各種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士兵、</a:t>
            </a: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升級士兵等級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城堡：達到相應等級會開放升級其他建築功能</a:t>
            </a:r>
          </a:p>
          <a:p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1" y="16026609"/>
            <a:ext cx="3167062" cy="31735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0" y="19921241"/>
            <a:ext cx="3517110" cy="351711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3792377" y="20617967"/>
            <a:ext cx="70845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列表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其他領主資訊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與其</a:t>
            </a: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他領主交戰勝利後能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掠奪資源</a:t>
            </a: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摧毀士兵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8" y="24165506"/>
            <a:ext cx="3350722" cy="335072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914021" y="25117592"/>
            <a:ext cx="66337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建築升級時間加速功能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資源購買功能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86540" y="13834689"/>
            <a:ext cx="46266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500" dirty="0" smtClean="0">
                <a:latin typeface="漢儀新蒂青松小楷" panose="02000500000000000000" pitchFamily="2" charset="-120"/>
                <a:ea typeface="漢儀新蒂青松小楷" panose="02000500000000000000" pitchFamily="2" charset="-120"/>
              </a:rPr>
              <a:t>實作</a:t>
            </a:r>
            <a:endParaRPr lang="zh-TW" altLang="en-US" sz="11500" dirty="0">
              <a:latin typeface="漢儀新蒂青松小楷" panose="02000500000000000000" pitchFamily="2" charset="-120"/>
              <a:ea typeface="漢儀新蒂青松小楷" panose="02000500000000000000" pitchFamily="2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766638" y="6968905"/>
            <a:ext cx="10188362" cy="1152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500" dirty="0" smtClean="0">
                <a:latin typeface="漢儀新蒂青松小楷" panose="02000500000000000000" pitchFamily="2" charset="-120"/>
                <a:ea typeface="漢儀新蒂青松小楷" panose="02000500000000000000" pitchFamily="2" charset="-120"/>
              </a:rPr>
              <a:t>區塊鏈</a:t>
            </a:r>
            <a:endParaRPr lang="en-US" altLang="zh-TW" sz="11500" dirty="0" smtClean="0">
              <a:latin typeface="漢儀新蒂青松小楷" panose="02000500000000000000" pitchFamily="2" charset="-120"/>
              <a:ea typeface="漢儀新蒂青松小楷" panose="02000500000000000000" pitchFamily="2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中心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  <a:endParaRPr lang="en-US" altLang="zh-TW" sz="4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避免開發者在後台隨意控制實力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課金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4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以開發者的角度，賺錢容易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資產</a:t>
            </a:r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遊戲資源道具可交易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可證公平</a:t>
            </a:r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所有程式碼公開透明，可被查證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跨遊戲溝通</a:t>
            </a:r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遊戲紀錄可帶到別的遊戲使用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86540" y="28697693"/>
            <a:ext cx="7847515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109-1</a:t>
            </a:r>
            <a:r>
              <a:rPr lang="zh-TW" altLang="en-US" sz="4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網路與多媒體實驗</a:t>
            </a:r>
            <a:endParaRPr lang="zh-TW" altLang="en-US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728539" y="17844974"/>
            <a:ext cx="10188362" cy="95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500" dirty="0" smtClean="0">
                <a:latin typeface="漢儀新蒂青松小楷" panose="02000500000000000000" pitchFamily="2" charset="-120"/>
                <a:ea typeface="漢儀新蒂青松小楷" panose="02000500000000000000" pitchFamily="2" charset="-120"/>
              </a:rPr>
              <a:t>未來設計</a:t>
            </a:r>
            <a:endParaRPr lang="en-US" altLang="zh-TW" sz="11500" dirty="0" smtClean="0">
              <a:latin typeface="漢儀新蒂青松小楷" panose="02000500000000000000" pitchFamily="2" charset="-120"/>
              <a:ea typeface="漢儀新蒂青松小楷" panose="02000500000000000000" pitchFamily="2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增加公會系統</a:t>
            </a:r>
          </a:p>
          <a:p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公會</a:t>
            </a: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系統能讓領主間聯盟，聯盟成員能同時攻打同一名領主，也能彼此輸送兵力協助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防守。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大陸</a:t>
            </a: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大陸來讓每個領主坐落在大陸上某個位置，利用領主間的相對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位置設計</a:t>
            </a:r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行軍所需時間，讓被攻打的領主能在得知即將被攻打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時做出反應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8785301" y="28211152"/>
            <a:ext cx="1800000" cy="1800000"/>
            <a:chOff x="8837937" y="28256612"/>
            <a:chExt cx="1800000" cy="1800000"/>
          </a:xfrm>
        </p:grpSpPr>
        <p:sp>
          <p:nvSpPr>
            <p:cNvPr id="25" name="圓角矩形 24"/>
            <p:cNvSpPr/>
            <p:nvPr/>
          </p:nvSpPr>
          <p:spPr>
            <a:xfrm>
              <a:off x="8837937" y="28256612"/>
              <a:ext cx="1800000" cy="180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288" y="28487120"/>
              <a:ext cx="1257297" cy="1320449"/>
            </a:xfrm>
            <a:prstGeom prst="rect">
              <a:avLst/>
            </a:prstGeom>
          </p:spPr>
        </p:pic>
      </p:grpSp>
      <p:grpSp>
        <p:nvGrpSpPr>
          <p:cNvPr id="33" name="群組 32"/>
          <p:cNvGrpSpPr/>
          <p:nvPr/>
        </p:nvGrpSpPr>
        <p:grpSpPr>
          <a:xfrm>
            <a:off x="11350937" y="28211152"/>
            <a:ext cx="1800000" cy="1800000"/>
            <a:chOff x="11007327" y="28289117"/>
            <a:chExt cx="1800000" cy="1800000"/>
          </a:xfrm>
        </p:grpSpPr>
        <p:sp>
          <p:nvSpPr>
            <p:cNvPr id="26" name="圓角矩形 25"/>
            <p:cNvSpPr/>
            <p:nvPr/>
          </p:nvSpPr>
          <p:spPr>
            <a:xfrm>
              <a:off x="11007327" y="28289117"/>
              <a:ext cx="1800000" cy="180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4368" y="28422463"/>
              <a:ext cx="965917" cy="1488900"/>
            </a:xfrm>
            <a:prstGeom prst="rect">
              <a:avLst/>
            </a:prstGeom>
          </p:spPr>
        </p:pic>
      </p:grpSp>
      <p:grpSp>
        <p:nvGrpSpPr>
          <p:cNvPr id="32" name="群組 31"/>
          <p:cNvGrpSpPr/>
          <p:nvPr/>
        </p:nvGrpSpPr>
        <p:grpSpPr>
          <a:xfrm>
            <a:off x="13802184" y="28219411"/>
            <a:ext cx="1800000" cy="1800000"/>
            <a:chOff x="13685105" y="28254479"/>
            <a:chExt cx="1800000" cy="1800000"/>
          </a:xfrm>
        </p:grpSpPr>
        <p:sp>
          <p:nvSpPr>
            <p:cNvPr id="27" name="圓角矩形 26"/>
            <p:cNvSpPr/>
            <p:nvPr/>
          </p:nvSpPr>
          <p:spPr>
            <a:xfrm>
              <a:off x="13685105" y="28254479"/>
              <a:ext cx="1800000" cy="180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4" r="15320"/>
            <a:stretch/>
          </p:blipFill>
          <p:spPr>
            <a:xfrm>
              <a:off x="13788815" y="28324896"/>
              <a:ext cx="1592580" cy="1644898"/>
            </a:xfrm>
            <a:prstGeom prst="rect">
              <a:avLst/>
            </a:prstGeom>
          </p:spPr>
        </p:pic>
      </p:grpSp>
      <p:grpSp>
        <p:nvGrpSpPr>
          <p:cNvPr id="31" name="群組 30"/>
          <p:cNvGrpSpPr/>
          <p:nvPr/>
        </p:nvGrpSpPr>
        <p:grpSpPr>
          <a:xfrm>
            <a:off x="16367820" y="28219411"/>
            <a:ext cx="1800000" cy="1800000"/>
            <a:chOff x="16337979" y="28206800"/>
            <a:chExt cx="1800000" cy="1800000"/>
          </a:xfrm>
        </p:grpSpPr>
        <p:sp>
          <p:nvSpPr>
            <p:cNvPr id="28" name="圓角矩形 27"/>
            <p:cNvSpPr/>
            <p:nvPr/>
          </p:nvSpPr>
          <p:spPr>
            <a:xfrm>
              <a:off x="16337979" y="28206800"/>
              <a:ext cx="1800000" cy="180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9" t="3874" r="8416"/>
            <a:stretch/>
          </p:blipFill>
          <p:spPr>
            <a:xfrm>
              <a:off x="16559798" y="28293199"/>
              <a:ext cx="1356361" cy="1713601"/>
            </a:xfrm>
            <a:prstGeom prst="rect">
              <a:avLst/>
            </a:prstGeom>
          </p:spPr>
        </p:pic>
      </p:grpSp>
      <p:grpSp>
        <p:nvGrpSpPr>
          <p:cNvPr id="30" name="群組 29"/>
          <p:cNvGrpSpPr/>
          <p:nvPr/>
        </p:nvGrpSpPr>
        <p:grpSpPr>
          <a:xfrm>
            <a:off x="18933456" y="28204478"/>
            <a:ext cx="1800000" cy="1800000"/>
            <a:chOff x="18575875" y="28471206"/>
            <a:chExt cx="1800000" cy="1800000"/>
          </a:xfrm>
        </p:grpSpPr>
        <p:sp>
          <p:nvSpPr>
            <p:cNvPr id="29" name="圓角矩形 28"/>
            <p:cNvSpPr/>
            <p:nvPr/>
          </p:nvSpPr>
          <p:spPr>
            <a:xfrm>
              <a:off x="18575875" y="28471206"/>
              <a:ext cx="1800000" cy="180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9" r="30558"/>
            <a:stretch/>
          </p:blipFill>
          <p:spPr>
            <a:xfrm>
              <a:off x="18974875" y="28506343"/>
              <a:ext cx="1001997" cy="174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60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305</Words>
  <Application>Microsoft Office PowerPoint</Application>
  <PresentationFormat>自訂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微軟正黑體</vt:lpstr>
      <vt:lpstr>新細明體</vt:lpstr>
      <vt:lpstr>漢儀新蒂青松小楷</vt:lpstr>
      <vt:lpstr>標楷體</vt:lpstr>
      <vt:lpstr>Arial</vt:lpstr>
      <vt:lpstr>Calibri</vt:lpstr>
      <vt:lpstr>Calibri Light</vt:lpstr>
      <vt:lpstr>Times New Roman</vt:lpstr>
      <vt:lpstr>Office 佈景主題</vt:lpstr>
      <vt:lpstr>這是一款真正的戰爭遊戲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這是一款真正的戰爭遊戲</dc:title>
  <dc:creator>faliwang1999@gmail.com</dc:creator>
  <cp:lastModifiedBy>faliwang1999@gmail.com</cp:lastModifiedBy>
  <cp:revision>20</cp:revision>
  <dcterms:created xsi:type="dcterms:W3CDTF">2021-01-15T18:08:33Z</dcterms:created>
  <dcterms:modified xsi:type="dcterms:W3CDTF">2021-01-15T20:13:39Z</dcterms:modified>
</cp:coreProperties>
</file>