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4660"/>
  </p:normalViewPr>
  <p:slideViewPr>
    <p:cSldViewPr snapToGrid="0">
      <p:cViewPr>
        <p:scale>
          <a:sx n="100" d="100"/>
          <a:sy n="100" d="100"/>
        </p:scale>
        <p:origin x="3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F185-804E-4466-97D8-04EE5945227B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8DAE-4309-4AB2-960F-C95D12E3A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65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F185-804E-4466-97D8-04EE5945227B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8DAE-4309-4AB2-960F-C95D12E3A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28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F185-804E-4466-97D8-04EE5945227B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8DAE-4309-4AB2-960F-C95D12E3A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17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F185-804E-4466-97D8-04EE5945227B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8DAE-4309-4AB2-960F-C95D12E3A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67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F185-804E-4466-97D8-04EE5945227B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8DAE-4309-4AB2-960F-C95D12E3A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99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F185-804E-4466-97D8-04EE5945227B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8DAE-4309-4AB2-960F-C95D12E3A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7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F185-804E-4466-97D8-04EE5945227B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8DAE-4309-4AB2-960F-C95D12E3A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66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F185-804E-4466-97D8-04EE5945227B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8DAE-4309-4AB2-960F-C95D12E3A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93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F185-804E-4466-97D8-04EE5945227B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8DAE-4309-4AB2-960F-C95D12E3A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47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F185-804E-4466-97D8-04EE5945227B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8DAE-4309-4AB2-960F-C95D12E3A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00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F185-804E-4466-97D8-04EE5945227B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8DAE-4309-4AB2-960F-C95D12E3A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55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FF185-804E-4466-97D8-04EE5945227B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68DAE-4309-4AB2-960F-C95D12E3A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4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YLiao1127/line-bot-weath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s.line.biz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Line-bot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建立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>
                <a:hlinkClick r:id="rId2"/>
              </a:rPr>
              <a:t>https://</a:t>
            </a:r>
            <a:r>
              <a:rPr lang="en-US" altLang="zh-TW" sz="1800" dirty="0" smtClean="0">
                <a:hlinkClick r:id="rId2"/>
              </a:rPr>
              <a:t>github.com/CYLiao1127/line-bot-weather</a:t>
            </a:r>
            <a:r>
              <a:rPr lang="zh-TW" altLang="en-US" sz="1800" dirty="0" smtClean="0"/>
              <a:t> 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711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75723"/>
          <a:stretch/>
        </p:blipFill>
        <p:spPr>
          <a:xfrm>
            <a:off x="1762575" y="2899143"/>
            <a:ext cx="2062665" cy="287267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建立圖文選單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選擇圖文選單版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型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2575" y="4603695"/>
            <a:ext cx="1978845" cy="4331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486" y="2758366"/>
            <a:ext cx="2947093" cy="301466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890836" y="3769491"/>
            <a:ext cx="722718" cy="6501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605933" y="5434275"/>
            <a:ext cx="425548" cy="3375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893896" y="4157230"/>
            <a:ext cx="298746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因為我們主要是選天氣跟空氣品質，所以選擇兩格的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839210" y="4157230"/>
            <a:ext cx="2919697" cy="631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7231347" y="4540617"/>
            <a:ext cx="587360" cy="7563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919" y="1742839"/>
            <a:ext cx="2410161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296" y="2524409"/>
            <a:ext cx="2410161" cy="337232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建立圖文選單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選擇圖文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選單圖片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30627" y="5001150"/>
            <a:ext cx="2247954" cy="4331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020" y="3554953"/>
            <a:ext cx="2571976" cy="173454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112" y="2524409"/>
            <a:ext cx="2419688" cy="3410426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4357544" y="5289494"/>
            <a:ext cx="34587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可以使用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資料夾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中的這張圖片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144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47" y="2793095"/>
            <a:ext cx="7382905" cy="28293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建立圖文選單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輸入圖文選單對應動作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48046" y="4574431"/>
            <a:ext cx="754434" cy="2795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384464" y="5807631"/>
            <a:ext cx="345875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這裡因為我們是使用文字來判斷使用者輸入什麼東西，因此我們這裡選擇文字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(Text)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1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686" y="2391316"/>
            <a:ext cx="6274627" cy="446668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建立圖文選單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輸入圖文選單對應動作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33846" y="3789570"/>
            <a:ext cx="937314" cy="3328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293024" y="5772835"/>
            <a:ext cx="34587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的文字會對應到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main.py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判斷文字的部分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94806" y="5834271"/>
            <a:ext cx="1059234" cy="2617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39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建立圖文選單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這樣圖文選單就完成了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2716643"/>
            <a:ext cx="8431084" cy="31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申請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line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帳號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https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://developers.line.biz/en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/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Console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登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line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98" y="2821353"/>
            <a:ext cx="7658617" cy="35780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8047" y="3136315"/>
            <a:ext cx="2622807" cy="29480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40977" y="3701562"/>
            <a:ext cx="975946" cy="2997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631223" y="3851428"/>
            <a:ext cx="50555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2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22" y="3276374"/>
            <a:ext cx="6683352" cy="314982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建立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Provider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Create Provider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7931" y="4994031"/>
            <a:ext cx="360484" cy="2733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2374521" y="5143898"/>
            <a:ext cx="50555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482" y="4001294"/>
            <a:ext cx="3891311" cy="197151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855578" y="4429254"/>
            <a:ext cx="2144116" cy="3489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927636" y="4802383"/>
            <a:ext cx="11474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輸入名稱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06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074" y="3149184"/>
            <a:ext cx="7325747" cy="325800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建立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line-bot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進入該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Provider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之後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Create 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new channel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選擇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Message API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74831" y="4603719"/>
            <a:ext cx="1467729" cy="15732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7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4553"/>
            <a:ext cx="4515332" cy="369833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建立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line-bot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選擇一張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icon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上傳後將資料填一填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閱讀完一些條款後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打勾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create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58351" y="2825719"/>
            <a:ext cx="837809" cy="7607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290" y="3586480"/>
            <a:ext cx="5268060" cy="210531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721231" y="4893255"/>
            <a:ext cx="715889" cy="5525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86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建立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line-bot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建立完成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40" y="2112758"/>
            <a:ext cx="6654434" cy="428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8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建立圖文選單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88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53" y="2390763"/>
            <a:ext cx="8365093" cy="392113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建立圖文選單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Home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Rich menu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create now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13453" y="2642839"/>
            <a:ext cx="433507" cy="2375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088271" y="5007555"/>
            <a:ext cx="456809" cy="2426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449633" y="2978119"/>
            <a:ext cx="578287" cy="229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2648841" y="3208020"/>
            <a:ext cx="6723759" cy="19130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088271" y="2948037"/>
            <a:ext cx="190109" cy="1966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69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75" y="3093069"/>
            <a:ext cx="8496290" cy="248482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建立圖文選單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Title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Display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perid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95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194</Words>
  <Application>Microsoft Office PowerPoint</Application>
  <PresentationFormat>寬螢幕</PresentationFormat>
  <Paragraphs>36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Line-bot建立</vt:lpstr>
      <vt:lpstr>申請line帳號</vt:lpstr>
      <vt:lpstr>建立Provider</vt:lpstr>
      <vt:lpstr>建立line-bot</vt:lpstr>
      <vt:lpstr>建立line-bot</vt:lpstr>
      <vt:lpstr>建立line-bot</vt:lpstr>
      <vt:lpstr>建立圖文選單</vt:lpstr>
      <vt:lpstr>建立圖文選單</vt:lpstr>
      <vt:lpstr>建立圖文選單</vt:lpstr>
      <vt:lpstr>建立圖文選單</vt:lpstr>
      <vt:lpstr>建立圖文選單</vt:lpstr>
      <vt:lpstr>建立圖文選單</vt:lpstr>
      <vt:lpstr>建立圖文選單</vt:lpstr>
      <vt:lpstr>建立圖文選單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Line-bot建立</dc:title>
  <dc:creator>金億 廖</dc:creator>
  <cp:lastModifiedBy>金億 廖</cp:lastModifiedBy>
  <cp:revision>17</cp:revision>
  <dcterms:created xsi:type="dcterms:W3CDTF">2021-06-20T07:10:59Z</dcterms:created>
  <dcterms:modified xsi:type="dcterms:W3CDTF">2021-06-20T10:45:29Z</dcterms:modified>
</cp:coreProperties>
</file>