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8"/>
  </p:normalViewPr>
  <p:slideViewPr>
    <p:cSldViewPr snapToGrid="0" snapToObjects="1">
      <p:cViewPr>
        <p:scale>
          <a:sx n="75" d="100"/>
          <a:sy n="75" d="100"/>
        </p:scale>
        <p:origin x="9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4C289-7B6D-4DC3-8B55-C65015773442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AF03867-7A90-4D35-8F81-BFACF7BA6570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D4071BC0-5037-4AD1-91A2-E4AC80DCD02F}" type="parTrans" cxnId="{BF602A6C-B462-4188-8E8C-44A3377608DF}">
      <dgm:prSet/>
      <dgm:spPr/>
      <dgm:t>
        <a:bodyPr/>
        <a:lstStyle/>
        <a:p>
          <a:endParaRPr lang="zh-CN" altLang="en-US"/>
        </a:p>
      </dgm:t>
    </dgm:pt>
    <dgm:pt modelId="{05F737C8-14CB-431A-88A7-EAF5567CA5B1}" type="sibTrans" cxnId="{BF602A6C-B462-4188-8E8C-44A3377608DF}">
      <dgm:prSet/>
      <dgm:spPr/>
      <dgm:t>
        <a:bodyPr/>
        <a:lstStyle/>
        <a:p>
          <a:endParaRPr lang="zh-CN" altLang="en-US"/>
        </a:p>
      </dgm:t>
    </dgm:pt>
    <dgm:pt modelId="{A443D18A-AFE7-496C-9BF3-189F093D22A9}">
      <dgm:prSet phldrT="[文本]"/>
      <dgm:spPr/>
      <dgm:t>
        <a:bodyPr/>
        <a:lstStyle/>
        <a:p>
          <a:r>
            <a:rPr lang="en-US" altLang="zh-CN" dirty="0"/>
            <a:t>block</a:t>
          </a:r>
          <a:endParaRPr lang="zh-CN" altLang="en-US" dirty="0"/>
        </a:p>
      </dgm:t>
    </dgm:pt>
    <dgm:pt modelId="{40D5FD7C-314B-40A4-9EA8-B6865836F140}" type="parTrans" cxnId="{47E017EA-9B7E-4BFF-BD36-FCDCD8A8F15A}">
      <dgm:prSet/>
      <dgm:spPr/>
      <dgm:t>
        <a:bodyPr/>
        <a:lstStyle/>
        <a:p>
          <a:endParaRPr lang="zh-CN" altLang="en-US"/>
        </a:p>
      </dgm:t>
    </dgm:pt>
    <dgm:pt modelId="{AF583EF3-5780-4ED9-9766-8BFD1395C597}" type="sibTrans" cxnId="{47E017EA-9B7E-4BFF-BD36-FCDCD8A8F15A}">
      <dgm:prSet/>
      <dgm:spPr/>
      <dgm:t>
        <a:bodyPr/>
        <a:lstStyle/>
        <a:p>
          <a:endParaRPr lang="zh-CN" altLang="en-US"/>
        </a:p>
      </dgm:t>
    </dgm:pt>
    <dgm:pt modelId="{84C365B1-B246-4C13-88E8-B3F2D12634C3}">
      <dgm:prSet phldrT="[文本]"/>
      <dgm:spPr/>
      <dgm:t>
        <a:bodyPr/>
        <a:lstStyle/>
        <a:p>
          <a:r>
            <a:rPr lang="en-US" altLang="zh-CN" dirty="0"/>
            <a:t>Game</a:t>
          </a:r>
          <a:endParaRPr lang="zh-CN" altLang="en-US" dirty="0"/>
        </a:p>
      </dgm:t>
    </dgm:pt>
    <dgm:pt modelId="{7C6E4CEE-E025-4070-A15D-EF45337139A6}" type="parTrans" cxnId="{D27E816B-7658-4E27-8CF2-EACDD228318A}">
      <dgm:prSet/>
      <dgm:spPr/>
      <dgm:t>
        <a:bodyPr/>
        <a:lstStyle/>
        <a:p>
          <a:endParaRPr lang="zh-CN" altLang="en-US"/>
        </a:p>
      </dgm:t>
    </dgm:pt>
    <dgm:pt modelId="{10A0D2C0-7DB3-4B7F-922A-62B8257CD6E2}" type="sibTrans" cxnId="{D27E816B-7658-4E27-8CF2-EACDD228318A}">
      <dgm:prSet/>
      <dgm:spPr/>
      <dgm:t>
        <a:bodyPr/>
        <a:lstStyle/>
        <a:p>
          <a:endParaRPr lang="zh-CN" altLang="en-US"/>
        </a:p>
      </dgm:t>
    </dgm:pt>
    <dgm:pt modelId="{B49D3003-E621-4C1B-8123-BAD37CEC26C0}">
      <dgm:prSet phldrT="[文本]"/>
      <dgm:spPr/>
      <dgm:t>
        <a:bodyPr/>
        <a:lstStyle/>
        <a:p>
          <a:r>
            <a:rPr lang="en-US" altLang="zh-CN" dirty="0"/>
            <a:t>network</a:t>
          </a:r>
          <a:endParaRPr lang="zh-CN" altLang="en-US" dirty="0"/>
        </a:p>
      </dgm:t>
    </dgm:pt>
    <dgm:pt modelId="{258DAE1C-E067-4E1A-BB3C-F6A4947355B5}" type="parTrans" cxnId="{2AF2DE00-D7B9-46A1-9906-C5A08CAA033E}">
      <dgm:prSet/>
      <dgm:spPr/>
      <dgm:t>
        <a:bodyPr/>
        <a:lstStyle/>
        <a:p>
          <a:endParaRPr lang="zh-CN" altLang="en-US"/>
        </a:p>
      </dgm:t>
    </dgm:pt>
    <dgm:pt modelId="{E09093DA-B6E8-49B6-AB2F-D7F6FA32E989}" type="sibTrans" cxnId="{2AF2DE00-D7B9-46A1-9906-C5A08CAA033E}">
      <dgm:prSet/>
      <dgm:spPr/>
      <dgm:t>
        <a:bodyPr/>
        <a:lstStyle/>
        <a:p>
          <a:endParaRPr lang="zh-CN" altLang="en-US"/>
        </a:p>
      </dgm:t>
    </dgm:pt>
    <dgm:pt modelId="{FBD346D3-A44B-4FA6-8116-C155DD72DA2F}" type="pres">
      <dgm:prSet presAssocID="{0454C289-7B6D-4DC3-8B55-C65015773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80FB39-841B-4D06-8C2E-9A1DEFDE69DB}" type="pres">
      <dgm:prSet presAssocID="{2AF03867-7A90-4D35-8F81-BFACF7BA6570}" presName="hierRoot1" presStyleCnt="0">
        <dgm:presLayoutVars>
          <dgm:hierBranch val="init"/>
        </dgm:presLayoutVars>
      </dgm:prSet>
      <dgm:spPr/>
    </dgm:pt>
    <dgm:pt modelId="{B0171E7A-8961-48D9-8185-AAB192137748}" type="pres">
      <dgm:prSet presAssocID="{2AF03867-7A90-4D35-8F81-BFACF7BA6570}" presName="rootComposite1" presStyleCnt="0"/>
      <dgm:spPr/>
    </dgm:pt>
    <dgm:pt modelId="{9F640964-B3BD-4BBA-A945-28CD1B421246}" type="pres">
      <dgm:prSet presAssocID="{2AF03867-7A90-4D35-8F81-BFACF7BA6570}" presName="rootText1" presStyleLbl="node0" presStyleIdx="0" presStyleCnt="1" custLinFactNeighborX="-2108" custLinFactNeighborY="-82631">
        <dgm:presLayoutVars>
          <dgm:chPref val="3"/>
        </dgm:presLayoutVars>
      </dgm:prSet>
      <dgm:spPr/>
    </dgm:pt>
    <dgm:pt modelId="{17B39277-EC23-4F51-826D-1A31D387ED81}" type="pres">
      <dgm:prSet presAssocID="{2AF03867-7A90-4D35-8F81-BFACF7BA6570}" presName="rootConnector1" presStyleLbl="node1" presStyleIdx="0" presStyleCnt="0"/>
      <dgm:spPr/>
    </dgm:pt>
    <dgm:pt modelId="{42910F3E-D3B7-4716-888D-46BC4A2FC3DB}" type="pres">
      <dgm:prSet presAssocID="{2AF03867-7A90-4D35-8F81-BFACF7BA6570}" presName="hierChild2" presStyleCnt="0"/>
      <dgm:spPr/>
    </dgm:pt>
    <dgm:pt modelId="{02340E38-8A3C-43E6-A9F1-D525DAEC498F}" type="pres">
      <dgm:prSet presAssocID="{40D5FD7C-314B-40A4-9EA8-B6865836F140}" presName="Name37" presStyleLbl="parChTrans1D2" presStyleIdx="0" presStyleCnt="3"/>
      <dgm:spPr/>
    </dgm:pt>
    <dgm:pt modelId="{E32E4200-A8EE-4028-98F8-D9A852F3FE1A}" type="pres">
      <dgm:prSet presAssocID="{A443D18A-AFE7-496C-9BF3-189F093D22A9}" presName="hierRoot2" presStyleCnt="0">
        <dgm:presLayoutVars>
          <dgm:hierBranch val="init"/>
        </dgm:presLayoutVars>
      </dgm:prSet>
      <dgm:spPr/>
    </dgm:pt>
    <dgm:pt modelId="{F83991C7-3C9B-4921-A3FA-F20C626CCC80}" type="pres">
      <dgm:prSet presAssocID="{A443D18A-AFE7-496C-9BF3-189F093D22A9}" presName="rootComposite" presStyleCnt="0"/>
      <dgm:spPr/>
    </dgm:pt>
    <dgm:pt modelId="{4C75C2CF-75EC-45F1-9866-F9AB0729FC96}" type="pres">
      <dgm:prSet presAssocID="{A443D18A-AFE7-496C-9BF3-189F093D22A9}" presName="rootText" presStyleLbl="node2" presStyleIdx="0" presStyleCnt="3" custLinFactY="-1181" custLinFactNeighborX="-50023" custLinFactNeighborY="-100000">
        <dgm:presLayoutVars>
          <dgm:chPref val="3"/>
        </dgm:presLayoutVars>
      </dgm:prSet>
      <dgm:spPr/>
    </dgm:pt>
    <dgm:pt modelId="{D7ABE4C7-6A30-40D9-9059-314A0291B3B8}" type="pres">
      <dgm:prSet presAssocID="{A443D18A-AFE7-496C-9BF3-189F093D22A9}" presName="rootConnector" presStyleLbl="node2" presStyleIdx="0" presStyleCnt="3"/>
      <dgm:spPr/>
    </dgm:pt>
    <dgm:pt modelId="{81299B60-3821-476D-9461-5C5368D3AD62}" type="pres">
      <dgm:prSet presAssocID="{A443D18A-AFE7-496C-9BF3-189F093D22A9}" presName="hierChild4" presStyleCnt="0"/>
      <dgm:spPr/>
    </dgm:pt>
    <dgm:pt modelId="{4946FC8F-62DF-4219-ABDD-DA8ACF60980F}" type="pres">
      <dgm:prSet presAssocID="{A443D18A-AFE7-496C-9BF3-189F093D22A9}" presName="hierChild5" presStyleCnt="0"/>
      <dgm:spPr/>
    </dgm:pt>
    <dgm:pt modelId="{5436F1C4-7FC7-4BEC-AAB8-495C0CF0E1F9}" type="pres">
      <dgm:prSet presAssocID="{7C6E4CEE-E025-4070-A15D-EF45337139A6}" presName="Name37" presStyleLbl="parChTrans1D2" presStyleIdx="1" presStyleCnt="3"/>
      <dgm:spPr/>
    </dgm:pt>
    <dgm:pt modelId="{319FCD2F-D4B5-4336-847A-428093F6AF32}" type="pres">
      <dgm:prSet presAssocID="{84C365B1-B246-4C13-88E8-B3F2D12634C3}" presName="hierRoot2" presStyleCnt="0">
        <dgm:presLayoutVars>
          <dgm:hierBranch val="init"/>
        </dgm:presLayoutVars>
      </dgm:prSet>
      <dgm:spPr/>
    </dgm:pt>
    <dgm:pt modelId="{57143B7F-CA28-40FC-889F-744EB3A6DD06}" type="pres">
      <dgm:prSet presAssocID="{84C365B1-B246-4C13-88E8-B3F2D12634C3}" presName="rootComposite" presStyleCnt="0"/>
      <dgm:spPr/>
    </dgm:pt>
    <dgm:pt modelId="{366A6D98-BA24-47ED-8264-994EE227719B}" type="pres">
      <dgm:prSet presAssocID="{84C365B1-B246-4C13-88E8-B3F2D12634C3}" presName="rootText" presStyleLbl="node2" presStyleIdx="1" presStyleCnt="3" custLinFactNeighborX="-7589" custLinFactNeighborY="-92749">
        <dgm:presLayoutVars>
          <dgm:chPref val="3"/>
        </dgm:presLayoutVars>
      </dgm:prSet>
      <dgm:spPr/>
    </dgm:pt>
    <dgm:pt modelId="{408EACB8-938F-4A2C-BD55-2941A5D4C0DA}" type="pres">
      <dgm:prSet presAssocID="{84C365B1-B246-4C13-88E8-B3F2D12634C3}" presName="rootConnector" presStyleLbl="node2" presStyleIdx="1" presStyleCnt="3"/>
      <dgm:spPr/>
    </dgm:pt>
    <dgm:pt modelId="{402B8C57-93BD-41E7-BB41-8C340092F31C}" type="pres">
      <dgm:prSet presAssocID="{84C365B1-B246-4C13-88E8-B3F2D12634C3}" presName="hierChild4" presStyleCnt="0"/>
      <dgm:spPr/>
    </dgm:pt>
    <dgm:pt modelId="{D562EF79-626C-47E7-8D51-E966B7AE7287}" type="pres">
      <dgm:prSet presAssocID="{84C365B1-B246-4C13-88E8-B3F2D12634C3}" presName="hierChild5" presStyleCnt="0"/>
      <dgm:spPr/>
    </dgm:pt>
    <dgm:pt modelId="{C23DB033-2452-458E-8B95-0BB222ABE2CA}" type="pres">
      <dgm:prSet presAssocID="{258DAE1C-E067-4E1A-BB3C-F6A4947355B5}" presName="Name37" presStyleLbl="parChTrans1D2" presStyleIdx="2" presStyleCnt="3"/>
      <dgm:spPr/>
    </dgm:pt>
    <dgm:pt modelId="{0AD266EF-3B5C-4D45-83D1-437A012ADE79}" type="pres">
      <dgm:prSet presAssocID="{B49D3003-E621-4C1B-8123-BAD37CEC26C0}" presName="hierRoot2" presStyleCnt="0">
        <dgm:presLayoutVars>
          <dgm:hierBranch val="init"/>
        </dgm:presLayoutVars>
      </dgm:prSet>
      <dgm:spPr/>
    </dgm:pt>
    <dgm:pt modelId="{040AD7B1-2693-4D2B-9197-8AA525F1608A}" type="pres">
      <dgm:prSet presAssocID="{B49D3003-E621-4C1B-8123-BAD37CEC26C0}" presName="rootComposite" presStyleCnt="0"/>
      <dgm:spPr/>
    </dgm:pt>
    <dgm:pt modelId="{B414E2EA-E2F2-469F-B672-8366621D868C}" type="pres">
      <dgm:prSet presAssocID="{B49D3003-E621-4C1B-8123-BAD37CEC26C0}" presName="rootText" presStyleLbl="node2" presStyleIdx="2" presStyleCnt="3" custLinFactNeighborX="-2951" custLinFactNeighborY="-93592">
        <dgm:presLayoutVars>
          <dgm:chPref val="3"/>
        </dgm:presLayoutVars>
      </dgm:prSet>
      <dgm:spPr/>
    </dgm:pt>
    <dgm:pt modelId="{8FB0658B-94B0-47A2-8D9F-A5D0DDCCA112}" type="pres">
      <dgm:prSet presAssocID="{B49D3003-E621-4C1B-8123-BAD37CEC26C0}" presName="rootConnector" presStyleLbl="node2" presStyleIdx="2" presStyleCnt="3"/>
      <dgm:spPr/>
    </dgm:pt>
    <dgm:pt modelId="{DCC72827-6394-4603-91F4-DB7598E16D51}" type="pres">
      <dgm:prSet presAssocID="{B49D3003-E621-4C1B-8123-BAD37CEC26C0}" presName="hierChild4" presStyleCnt="0"/>
      <dgm:spPr/>
    </dgm:pt>
    <dgm:pt modelId="{71BBC8FC-E518-40F0-A333-330FA9AF564B}" type="pres">
      <dgm:prSet presAssocID="{B49D3003-E621-4C1B-8123-BAD37CEC26C0}" presName="hierChild5" presStyleCnt="0"/>
      <dgm:spPr/>
    </dgm:pt>
    <dgm:pt modelId="{022F5832-E868-45EF-ADAE-1DAD3552DCED}" type="pres">
      <dgm:prSet presAssocID="{2AF03867-7A90-4D35-8F81-BFACF7BA6570}" presName="hierChild3" presStyleCnt="0"/>
      <dgm:spPr/>
    </dgm:pt>
  </dgm:ptLst>
  <dgm:cxnLst>
    <dgm:cxn modelId="{2AF2DE00-D7B9-46A1-9906-C5A08CAA033E}" srcId="{2AF03867-7A90-4D35-8F81-BFACF7BA6570}" destId="{B49D3003-E621-4C1B-8123-BAD37CEC26C0}" srcOrd="2" destOrd="0" parTransId="{258DAE1C-E067-4E1A-BB3C-F6A4947355B5}" sibTransId="{E09093DA-B6E8-49B6-AB2F-D7F6FA32E989}"/>
    <dgm:cxn modelId="{1073790B-1C2B-499D-84F7-C99667D85170}" type="presOf" srcId="{0454C289-7B6D-4DC3-8B55-C65015773442}" destId="{FBD346D3-A44B-4FA6-8116-C155DD72DA2F}" srcOrd="0" destOrd="0" presId="urn:microsoft.com/office/officeart/2005/8/layout/orgChart1"/>
    <dgm:cxn modelId="{7AF2152F-8DBA-41C8-AF1B-9332086BB7DC}" type="presOf" srcId="{258DAE1C-E067-4E1A-BB3C-F6A4947355B5}" destId="{C23DB033-2452-458E-8B95-0BB222ABE2CA}" srcOrd="0" destOrd="0" presId="urn:microsoft.com/office/officeart/2005/8/layout/orgChart1"/>
    <dgm:cxn modelId="{0709A533-2FB9-4BAF-9EA8-862DCE5A0CCB}" type="presOf" srcId="{40D5FD7C-314B-40A4-9EA8-B6865836F140}" destId="{02340E38-8A3C-43E6-A9F1-D525DAEC498F}" srcOrd="0" destOrd="0" presId="urn:microsoft.com/office/officeart/2005/8/layout/orgChart1"/>
    <dgm:cxn modelId="{4E127234-673A-4D01-84E2-ED4C5400485A}" type="presOf" srcId="{A443D18A-AFE7-496C-9BF3-189F093D22A9}" destId="{D7ABE4C7-6A30-40D9-9059-314A0291B3B8}" srcOrd="1" destOrd="0" presId="urn:microsoft.com/office/officeart/2005/8/layout/orgChart1"/>
    <dgm:cxn modelId="{D27E816B-7658-4E27-8CF2-EACDD228318A}" srcId="{2AF03867-7A90-4D35-8F81-BFACF7BA6570}" destId="{84C365B1-B246-4C13-88E8-B3F2D12634C3}" srcOrd="1" destOrd="0" parTransId="{7C6E4CEE-E025-4070-A15D-EF45337139A6}" sibTransId="{10A0D2C0-7DB3-4B7F-922A-62B8257CD6E2}"/>
    <dgm:cxn modelId="{BF602A6C-B462-4188-8E8C-44A3377608DF}" srcId="{0454C289-7B6D-4DC3-8B55-C65015773442}" destId="{2AF03867-7A90-4D35-8F81-BFACF7BA6570}" srcOrd="0" destOrd="0" parTransId="{D4071BC0-5037-4AD1-91A2-E4AC80DCD02F}" sibTransId="{05F737C8-14CB-431A-88A7-EAF5567CA5B1}"/>
    <dgm:cxn modelId="{8C8B1D51-ED80-4FD9-AFEF-4DB24EC2D8EE}" type="presOf" srcId="{84C365B1-B246-4C13-88E8-B3F2D12634C3}" destId="{408EACB8-938F-4A2C-BD55-2941A5D4C0DA}" srcOrd="1" destOrd="0" presId="urn:microsoft.com/office/officeart/2005/8/layout/orgChart1"/>
    <dgm:cxn modelId="{4700518D-1F08-40E8-AABD-0B588AF5438F}" type="presOf" srcId="{2AF03867-7A90-4D35-8F81-BFACF7BA6570}" destId="{9F640964-B3BD-4BBA-A945-28CD1B421246}" srcOrd="0" destOrd="0" presId="urn:microsoft.com/office/officeart/2005/8/layout/orgChart1"/>
    <dgm:cxn modelId="{4DF6A48F-B95C-419A-B4D7-542867A5FDC1}" type="presOf" srcId="{A443D18A-AFE7-496C-9BF3-189F093D22A9}" destId="{4C75C2CF-75EC-45F1-9866-F9AB0729FC96}" srcOrd="0" destOrd="0" presId="urn:microsoft.com/office/officeart/2005/8/layout/orgChart1"/>
    <dgm:cxn modelId="{0940FEC0-E8B6-4EE1-817D-9700D1D0C0EC}" type="presOf" srcId="{7C6E4CEE-E025-4070-A15D-EF45337139A6}" destId="{5436F1C4-7FC7-4BEC-AAB8-495C0CF0E1F9}" srcOrd="0" destOrd="0" presId="urn:microsoft.com/office/officeart/2005/8/layout/orgChart1"/>
    <dgm:cxn modelId="{B2BAAECB-71BE-44F7-900B-467DE0D506BE}" type="presOf" srcId="{B49D3003-E621-4C1B-8123-BAD37CEC26C0}" destId="{8FB0658B-94B0-47A2-8D9F-A5D0DDCCA112}" srcOrd="1" destOrd="0" presId="urn:microsoft.com/office/officeart/2005/8/layout/orgChart1"/>
    <dgm:cxn modelId="{5B88D8D1-FC98-4C96-B623-4A41E204DA8C}" type="presOf" srcId="{84C365B1-B246-4C13-88E8-B3F2D12634C3}" destId="{366A6D98-BA24-47ED-8264-994EE227719B}" srcOrd="0" destOrd="0" presId="urn:microsoft.com/office/officeart/2005/8/layout/orgChart1"/>
    <dgm:cxn modelId="{0A3101D4-F42A-410A-A991-B856138C0363}" type="presOf" srcId="{2AF03867-7A90-4D35-8F81-BFACF7BA6570}" destId="{17B39277-EC23-4F51-826D-1A31D387ED81}" srcOrd="1" destOrd="0" presId="urn:microsoft.com/office/officeart/2005/8/layout/orgChart1"/>
    <dgm:cxn modelId="{627075E6-99F3-41A3-92BB-CB413393B43F}" type="presOf" srcId="{B49D3003-E621-4C1B-8123-BAD37CEC26C0}" destId="{B414E2EA-E2F2-469F-B672-8366621D868C}" srcOrd="0" destOrd="0" presId="urn:microsoft.com/office/officeart/2005/8/layout/orgChart1"/>
    <dgm:cxn modelId="{47E017EA-9B7E-4BFF-BD36-FCDCD8A8F15A}" srcId="{2AF03867-7A90-4D35-8F81-BFACF7BA6570}" destId="{A443D18A-AFE7-496C-9BF3-189F093D22A9}" srcOrd="0" destOrd="0" parTransId="{40D5FD7C-314B-40A4-9EA8-B6865836F140}" sibTransId="{AF583EF3-5780-4ED9-9766-8BFD1395C597}"/>
    <dgm:cxn modelId="{83A10E18-496C-42E3-A901-7D7BFE739438}" type="presParOf" srcId="{FBD346D3-A44B-4FA6-8116-C155DD72DA2F}" destId="{1B80FB39-841B-4D06-8C2E-9A1DEFDE69DB}" srcOrd="0" destOrd="0" presId="urn:microsoft.com/office/officeart/2005/8/layout/orgChart1"/>
    <dgm:cxn modelId="{5613DD9A-46D0-4032-84FE-B8E37C7FBB05}" type="presParOf" srcId="{1B80FB39-841B-4D06-8C2E-9A1DEFDE69DB}" destId="{B0171E7A-8961-48D9-8185-AAB192137748}" srcOrd="0" destOrd="0" presId="urn:microsoft.com/office/officeart/2005/8/layout/orgChart1"/>
    <dgm:cxn modelId="{D7AA0A8C-4249-4828-A8B2-D6CEB38B9096}" type="presParOf" srcId="{B0171E7A-8961-48D9-8185-AAB192137748}" destId="{9F640964-B3BD-4BBA-A945-28CD1B421246}" srcOrd="0" destOrd="0" presId="urn:microsoft.com/office/officeart/2005/8/layout/orgChart1"/>
    <dgm:cxn modelId="{AC88D65A-6074-4E3B-A5D1-8879A6A35B99}" type="presParOf" srcId="{B0171E7A-8961-48D9-8185-AAB192137748}" destId="{17B39277-EC23-4F51-826D-1A31D387ED81}" srcOrd="1" destOrd="0" presId="urn:microsoft.com/office/officeart/2005/8/layout/orgChart1"/>
    <dgm:cxn modelId="{7B4BF39A-528C-4929-BF08-652FB4978776}" type="presParOf" srcId="{1B80FB39-841B-4D06-8C2E-9A1DEFDE69DB}" destId="{42910F3E-D3B7-4716-888D-46BC4A2FC3DB}" srcOrd="1" destOrd="0" presId="urn:microsoft.com/office/officeart/2005/8/layout/orgChart1"/>
    <dgm:cxn modelId="{6E65EB77-8D6C-48C8-8829-16D4D12320E0}" type="presParOf" srcId="{42910F3E-D3B7-4716-888D-46BC4A2FC3DB}" destId="{02340E38-8A3C-43E6-A9F1-D525DAEC498F}" srcOrd="0" destOrd="0" presId="urn:microsoft.com/office/officeart/2005/8/layout/orgChart1"/>
    <dgm:cxn modelId="{FB5931E1-40FC-4FFA-95D8-27F2F8C66124}" type="presParOf" srcId="{42910F3E-D3B7-4716-888D-46BC4A2FC3DB}" destId="{E32E4200-A8EE-4028-98F8-D9A852F3FE1A}" srcOrd="1" destOrd="0" presId="urn:microsoft.com/office/officeart/2005/8/layout/orgChart1"/>
    <dgm:cxn modelId="{28A75D68-272A-4D80-ADF0-7C975B98DCA9}" type="presParOf" srcId="{E32E4200-A8EE-4028-98F8-D9A852F3FE1A}" destId="{F83991C7-3C9B-4921-A3FA-F20C626CCC80}" srcOrd="0" destOrd="0" presId="urn:microsoft.com/office/officeart/2005/8/layout/orgChart1"/>
    <dgm:cxn modelId="{C81D6D6D-7E15-42DC-90EC-9321C93986F3}" type="presParOf" srcId="{F83991C7-3C9B-4921-A3FA-F20C626CCC80}" destId="{4C75C2CF-75EC-45F1-9866-F9AB0729FC96}" srcOrd="0" destOrd="0" presId="urn:microsoft.com/office/officeart/2005/8/layout/orgChart1"/>
    <dgm:cxn modelId="{0FD8AF61-8A4D-4E0D-BF90-E7BEFC0A968E}" type="presParOf" srcId="{F83991C7-3C9B-4921-A3FA-F20C626CCC80}" destId="{D7ABE4C7-6A30-40D9-9059-314A0291B3B8}" srcOrd="1" destOrd="0" presId="urn:microsoft.com/office/officeart/2005/8/layout/orgChart1"/>
    <dgm:cxn modelId="{B74118DF-E66D-464C-8131-8389AB047580}" type="presParOf" srcId="{E32E4200-A8EE-4028-98F8-D9A852F3FE1A}" destId="{81299B60-3821-476D-9461-5C5368D3AD62}" srcOrd="1" destOrd="0" presId="urn:microsoft.com/office/officeart/2005/8/layout/orgChart1"/>
    <dgm:cxn modelId="{B4CB8EFC-F843-4581-B5DA-CF514E6268BC}" type="presParOf" srcId="{E32E4200-A8EE-4028-98F8-D9A852F3FE1A}" destId="{4946FC8F-62DF-4219-ABDD-DA8ACF60980F}" srcOrd="2" destOrd="0" presId="urn:microsoft.com/office/officeart/2005/8/layout/orgChart1"/>
    <dgm:cxn modelId="{A7C9B0F2-AE8F-49BD-B65C-8F8BD73C9076}" type="presParOf" srcId="{42910F3E-D3B7-4716-888D-46BC4A2FC3DB}" destId="{5436F1C4-7FC7-4BEC-AAB8-495C0CF0E1F9}" srcOrd="2" destOrd="0" presId="urn:microsoft.com/office/officeart/2005/8/layout/orgChart1"/>
    <dgm:cxn modelId="{B82F2CDF-9B6A-4301-A20A-28D74739664A}" type="presParOf" srcId="{42910F3E-D3B7-4716-888D-46BC4A2FC3DB}" destId="{319FCD2F-D4B5-4336-847A-428093F6AF32}" srcOrd="3" destOrd="0" presId="urn:microsoft.com/office/officeart/2005/8/layout/orgChart1"/>
    <dgm:cxn modelId="{10D3516B-8091-4D8E-BD85-728CA0AE3513}" type="presParOf" srcId="{319FCD2F-D4B5-4336-847A-428093F6AF32}" destId="{57143B7F-CA28-40FC-889F-744EB3A6DD06}" srcOrd="0" destOrd="0" presId="urn:microsoft.com/office/officeart/2005/8/layout/orgChart1"/>
    <dgm:cxn modelId="{1EDE84DF-C71B-44DA-B254-82FFEBC2567F}" type="presParOf" srcId="{57143B7F-CA28-40FC-889F-744EB3A6DD06}" destId="{366A6D98-BA24-47ED-8264-994EE227719B}" srcOrd="0" destOrd="0" presId="urn:microsoft.com/office/officeart/2005/8/layout/orgChart1"/>
    <dgm:cxn modelId="{98A57269-FF36-4AD3-BD44-5A73E9B5D617}" type="presParOf" srcId="{57143B7F-CA28-40FC-889F-744EB3A6DD06}" destId="{408EACB8-938F-4A2C-BD55-2941A5D4C0DA}" srcOrd="1" destOrd="0" presId="urn:microsoft.com/office/officeart/2005/8/layout/orgChart1"/>
    <dgm:cxn modelId="{20103503-7D4E-445D-820F-DC0628EAEFEC}" type="presParOf" srcId="{319FCD2F-D4B5-4336-847A-428093F6AF32}" destId="{402B8C57-93BD-41E7-BB41-8C340092F31C}" srcOrd="1" destOrd="0" presId="urn:microsoft.com/office/officeart/2005/8/layout/orgChart1"/>
    <dgm:cxn modelId="{37E5BE18-2557-4832-BACE-102BE35E77BD}" type="presParOf" srcId="{319FCD2F-D4B5-4336-847A-428093F6AF32}" destId="{D562EF79-626C-47E7-8D51-E966B7AE7287}" srcOrd="2" destOrd="0" presId="urn:microsoft.com/office/officeart/2005/8/layout/orgChart1"/>
    <dgm:cxn modelId="{42091804-4CFE-4602-BD2B-7205284AED21}" type="presParOf" srcId="{42910F3E-D3B7-4716-888D-46BC4A2FC3DB}" destId="{C23DB033-2452-458E-8B95-0BB222ABE2CA}" srcOrd="4" destOrd="0" presId="urn:microsoft.com/office/officeart/2005/8/layout/orgChart1"/>
    <dgm:cxn modelId="{0572E542-060B-4D30-857C-1CA649A763DA}" type="presParOf" srcId="{42910F3E-D3B7-4716-888D-46BC4A2FC3DB}" destId="{0AD266EF-3B5C-4D45-83D1-437A012ADE79}" srcOrd="5" destOrd="0" presId="urn:microsoft.com/office/officeart/2005/8/layout/orgChart1"/>
    <dgm:cxn modelId="{BD613DBE-73DD-4123-99F8-F6E88C999F89}" type="presParOf" srcId="{0AD266EF-3B5C-4D45-83D1-437A012ADE79}" destId="{040AD7B1-2693-4D2B-9197-8AA525F1608A}" srcOrd="0" destOrd="0" presId="urn:microsoft.com/office/officeart/2005/8/layout/orgChart1"/>
    <dgm:cxn modelId="{48405C8E-BD00-441A-8580-CB50180583CB}" type="presParOf" srcId="{040AD7B1-2693-4D2B-9197-8AA525F1608A}" destId="{B414E2EA-E2F2-469F-B672-8366621D868C}" srcOrd="0" destOrd="0" presId="urn:microsoft.com/office/officeart/2005/8/layout/orgChart1"/>
    <dgm:cxn modelId="{ADDCC99E-93AE-491E-9637-07FDACC3D33C}" type="presParOf" srcId="{040AD7B1-2693-4D2B-9197-8AA525F1608A}" destId="{8FB0658B-94B0-47A2-8D9F-A5D0DDCCA112}" srcOrd="1" destOrd="0" presId="urn:microsoft.com/office/officeart/2005/8/layout/orgChart1"/>
    <dgm:cxn modelId="{200D8D25-2722-4708-9544-6971580F44C1}" type="presParOf" srcId="{0AD266EF-3B5C-4D45-83D1-437A012ADE79}" destId="{DCC72827-6394-4603-91F4-DB7598E16D51}" srcOrd="1" destOrd="0" presId="urn:microsoft.com/office/officeart/2005/8/layout/orgChart1"/>
    <dgm:cxn modelId="{F39629FD-0661-4AE4-923A-44B7A6F70F72}" type="presParOf" srcId="{0AD266EF-3B5C-4D45-83D1-437A012ADE79}" destId="{71BBC8FC-E518-40F0-A333-330FA9AF564B}" srcOrd="2" destOrd="0" presId="urn:microsoft.com/office/officeart/2005/8/layout/orgChart1"/>
    <dgm:cxn modelId="{AAC16D05-7306-4D8C-8F9C-745110FEF0E4}" type="presParOf" srcId="{1B80FB39-841B-4D06-8C2E-9A1DEFDE69DB}" destId="{022F5832-E868-45EF-ADAE-1DAD3552DC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DB033-2452-458E-8B95-0BB222ABE2CA}">
      <dsp:nvSpPr>
        <dsp:cNvPr id="0" name=""/>
        <dsp:cNvSpPr/>
      </dsp:nvSpPr>
      <dsp:spPr>
        <a:xfrm>
          <a:off x="3591857" y="1241205"/>
          <a:ext cx="2555053" cy="330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36"/>
              </a:lnTo>
              <a:lnTo>
                <a:pt x="2555053" y="106736"/>
              </a:lnTo>
              <a:lnTo>
                <a:pt x="2555053" y="33001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6F1C4-7FC7-4BEC-AAB8-495C0CF0E1F9}">
      <dsp:nvSpPr>
        <dsp:cNvPr id="0" name=""/>
        <dsp:cNvSpPr/>
      </dsp:nvSpPr>
      <dsp:spPr>
        <a:xfrm>
          <a:off x="3475307" y="1241205"/>
          <a:ext cx="116549" cy="338974"/>
        </a:xfrm>
        <a:custGeom>
          <a:avLst/>
          <a:gdLst/>
          <a:ahLst/>
          <a:cxnLst/>
          <a:rect l="0" t="0" r="0" b="0"/>
          <a:pathLst>
            <a:path>
              <a:moveTo>
                <a:pt x="116549" y="0"/>
              </a:moveTo>
              <a:lnTo>
                <a:pt x="116549" y="115699"/>
              </a:lnTo>
              <a:lnTo>
                <a:pt x="0" y="115699"/>
              </a:lnTo>
              <a:lnTo>
                <a:pt x="0" y="33897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40E38-8A3C-43E6-A9F1-D525DAEC498F}">
      <dsp:nvSpPr>
        <dsp:cNvPr id="0" name=""/>
        <dsp:cNvSpPr/>
      </dsp:nvSpPr>
      <dsp:spPr>
        <a:xfrm>
          <a:off x="1063214" y="1241205"/>
          <a:ext cx="2528642" cy="249323"/>
        </a:xfrm>
        <a:custGeom>
          <a:avLst/>
          <a:gdLst/>
          <a:ahLst/>
          <a:cxnLst/>
          <a:rect l="0" t="0" r="0" b="0"/>
          <a:pathLst>
            <a:path>
              <a:moveTo>
                <a:pt x="2528642" y="0"/>
              </a:moveTo>
              <a:lnTo>
                <a:pt x="2528642" y="26048"/>
              </a:lnTo>
              <a:lnTo>
                <a:pt x="0" y="26048"/>
              </a:lnTo>
              <a:lnTo>
                <a:pt x="0" y="24932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40964-B3BD-4BBA-A945-28CD1B421246}">
      <dsp:nvSpPr>
        <dsp:cNvPr id="0" name=""/>
        <dsp:cNvSpPr/>
      </dsp:nvSpPr>
      <dsp:spPr>
        <a:xfrm>
          <a:off x="2528642" y="177990"/>
          <a:ext cx="2126429" cy="10632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main</a:t>
          </a:r>
          <a:endParaRPr lang="zh-CN" altLang="en-US" sz="5100" kern="1200" dirty="0"/>
        </a:p>
      </dsp:txBody>
      <dsp:txXfrm>
        <a:off x="2528642" y="177990"/>
        <a:ext cx="2126429" cy="1063214"/>
      </dsp:txXfrm>
    </dsp:sp>
    <dsp:sp modelId="{4C75C2CF-75EC-45F1-9866-F9AB0729FC96}">
      <dsp:nvSpPr>
        <dsp:cNvPr id="0" name=""/>
        <dsp:cNvSpPr/>
      </dsp:nvSpPr>
      <dsp:spPr>
        <a:xfrm>
          <a:off x="0" y="1490529"/>
          <a:ext cx="2126429" cy="10632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block</a:t>
          </a:r>
          <a:endParaRPr lang="zh-CN" altLang="en-US" sz="5100" kern="1200" dirty="0"/>
        </a:p>
      </dsp:txBody>
      <dsp:txXfrm>
        <a:off x="0" y="1490529"/>
        <a:ext cx="2126429" cy="1063214"/>
      </dsp:txXfrm>
    </dsp:sp>
    <dsp:sp modelId="{366A6D98-BA24-47ED-8264-994EE227719B}">
      <dsp:nvSpPr>
        <dsp:cNvPr id="0" name=""/>
        <dsp:cNvSpPr/>
      </dsp:nvSpPr>
      <dsp:spPr>
        <a:xfrm>
          <a:off x="2412093" y="1580179"/>
          <a:ext cx="2126429" cy="10632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Game</a:t>
          </a:r>
          <a:endParaRPr lang="zh-CN" altLang="en-US" sz="5100" kern="1200" dirty="0"/>
        </a:p>
      </dsp:txBody>
      <dsp:txXfrm>
        <a:off x="2412093" y="1580179"/>
        <a:ext cx="2126429" cy="1063214"/>
      </dsp:txXfrm>
    </dsp:sp>
    <dsp:sp modelId="{B414E2EA-E2F2-469F-B672-8366621D868C}">
      <dsp:nvSpPr>
        <dsp:cNvPr id="0" name=""/>
        <dsp:cNvSpPr/>
      </dsp:nvSpPr>
      <dsp:spPr>
        <a:xfrm>
          <a:off x="5083696" y="1571216"/>
          <a:ext cx="2126429" cy="106321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/>
            <a:t>network</a:t>
          </a:r>
          <a:endParaRPr lang="zh-CN" altLang="en-US" sz="5100" kern="1200" dirty="0"/>
        </a:p>
      </dsp:txBody>
      <dsp:txXfrm>
        <a:off x="5083696" y="1571216"/>
        <a:ext cx="2126429" cy="106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26B9E-084F-1941-A516-D96743BB3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GB" altLang="zh-CN" dirty="0"/>
              <a:t>In204-projet-tetris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D6FE7-1CE1-8F4E-90FD-1998DE838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GB" altLang="zh-CN" dirty="0"/>
              <a:t>YANAN CHEN, </a:t>
            </a:r>
            <a:r>
              <a:rPr kumimoji="1" lang="en-GB" altLang="zh-CN" dirty="0" err="1"/>
              <a:t>Qingchen</a:t>
            </a:r>
            <a:r>
              <a:rPr kumimoji="1" lang="en-GB" altLang="zh-CN" dirty="0"/>
              <a:t> YANG</a:t>
            </a:r>
          </a:p>
          <a:p>
            <a:r>
              <a:rPr kumimoji="1" lang="en-GB" altLang="zh-CN" dirty="0"/>
              <a:t>08/03/2021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1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8C4B6B-016D-F848-9194-004F8EC3BE45}"/>
              </a:ext>
            </a:extLst>
          </p:cNvPr>
          <p:cNvSpPr txBox="1"/>
          <p:nvPr/>
        </p:nvSpPr>
        <p:spPr>
          <a:xfrm>
            <a:off x="850696" y="1127187"/>
            <a:ext cx="3790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Fonctionalité</a:t>
            </a:r>
            <a:endParaRPr kumimoji="1" lang="en-GB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CA5A4-E1A9-1D4A-8826-A74B9D41325D}"/>
              </a:ext>
            </a:extLst>
          </p:cNvPr>
          <p:cNvSpPr/>
          <p:nvPr/>
        </p:nvSpPr>
        <p:spPr>
          <a:xfrm>
            <a:off x="1060190" y="2020929"/>
            <a:ext cx="94033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Joueur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Single: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difficulté</a:t>
            </a:r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généré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aléatoirement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modes de rotation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Block visible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visible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bonus pour la suppression de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lignes</a:t>
            </a:r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et Restart </a:t>
            </a:r>
          </a:p>
          <a:p>
            <a:pPr marL="800100" lvl="1" indent="-342900">
              <a:buFontTx/>
              <a:buChar char="-"/>
            </a:pPr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Joueur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Double:</a:t>
            </a: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kumimoji="1"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d’adversaire</a:t>
            </a:r>
            <a:r>
              <a:rPr kumimoji="1"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visible</a:t>
            </a:r>
          </a:p>
          <a:p>
            <a:pPr marL="800100" lvl="1" indent="-342900">
              <a:buFontTx/>
              <a:buChar char="-"/>
            </a:pPr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55BAAC0-678E-463E-95B8-958DF56D1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809"/>
            <a:ext cx="4536141" cy="6714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Bibliothèque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C7F235-5BD2-4C4B-9B65-9BF167B3298D}"/>
              </a:ext>
            </a:extLst>
          </p:cNvPr>
          <p:cNvSpPr txBox="1"/>
          <p:nvPr/>
        </p:nvSpPr>
        <p:spPr>
          <a:xfrm>
            <a:off x="2465294" y="1254656"/>
            <a:ext cx="7261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SFML :  </a:t>
            </a:r>
          </a:p>
          <a:p>
            <a:r>
              <a:rPr lang="en-US" altLang="zh-CN" sz="2800" dirty="0"/>
              <a:t>           </a:t>
            </a:r>
          </a:p>
          <a:p>
            <a:r>
              <a:rPr lang="en-US" altLang="zh-CN" sz="2800" dirty="0"/>
              <a:t>           · SFML/Graphics.hpp :   Graphics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           </a:t>
            </a:r>
          </a:p>
          <a:p>
            <a:r>
              <a:rPr lang="en-US" altLang="zh-CN" sz="2800" dirty="0"/>
              <a:t>           · SFML/Network.hpp  </a:t>
            </a:r>
            <a:r>
              <a:rPr lang="zh-CN" altLang="en-US" sz="2800" dirty="0"/>
              <a:t>：</a:t>
            </a:r>
            <a:r>
              <a:rPr lang="en-US" altLang="zh-CN" sz="2800" dirty="0"/>
              <a:t> Network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time.h</a:t>
            </a:r>
            <a:r>
              <a:rPr lang="en-US" altLang="zh-CN" sz="2800" dirty="0"/>
              <a:t>:  </a:t>
            </a:r>
          </a:p>
          <a:p>
            <a:r>
              <a:rPr lang="en-US" altLang="zh-CN" sz="2800" dirty="0"/>
              <a:t>             Pour </a:t>
            </a:r>
            <a:r>
              <a:rPr lang="en-US" altLang="zh-CN" sz="2800" dirty="0" err="1"/>
              <a:t>chronométrer</a:t>
            </a:r>
            <a:r>
              <a:rPr lang="en-US" altLang="zh-CN" sz="2800" dirty="0"/>
              <a:t> le jeu</a:t>
            </a:r>
          </a:p>
          <a:p>
            <a:r>
              <a:rPr lang="en-US" altLang="zh-CN" sz="2800" dirty="0"/>
              <a:t>             </a:t>
            </a:r>
            <a:r>
              <a:rPr lang="fr-FR" altLang="zh-CN" sz="2800" dirty="0"/>
              <a:t>Pour utiliser la fonction rand()</a:t>
            </a:r>
            <a:endParaRPr lang="en-US" altLang="zh-CN" sz="2800" dirty="0"/>
          </a:p>
          <a:p>
            <a:r>
              <a:rPr lang="en-US" altLang="zh-CN" sz="4400" dirty="0"/>
              <a:t>            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718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BB25FC2-4947-47D0-BF65-7CCE442F4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809"/>
            <a:ext cx="4536141" cy="671450"/>
          </a:xfrm>
        </p:spPr>
        <p:txBody>
          <a:bodyPr>
            <a:normAutofit fontScale="90000"/>
          </a:bodyPr>
          <a:lstStyle/>
          <a:p>
            <a:r>
              <a:rPr kumimoji="1" lang="en-GB" altLang="zh-CN" dirty="0"/>
              <a:t>Architecture</a:t>
            </a:r>
            <a:endParaRPr kumimoji="1"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F49463D-82A4-407F-8A04-DDFA5A602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773293"/>
              </p:ext>
            </p:extLst>
          </p:nvPr>
        </p:nvGraphicFramePr>
        <p:xfrm>
          <a:off x="2390588" y="986117"/>
          <a:ext cx="7273365" cy="468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 descr="表格&#10;&#10;中度可信度描述已自动生成">
            <a:extLst>
              <a:ext uri="{FF2B5EF4-FFF2-40B4-BE49-F238E27FC236}">
                <a16:creationId xmlns:a16="http://schemas.microsoft.com/office/drawing/2014/main" id="{8EEDC842-137D-4BB2-9DEC-1C3E3881FE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56722" t="50000" r="56722" b="-50000"/>
          <a:stretch/>
        </p:blipFill>
        <p:spPr>
          <a:xfrm>
            <a:off x="-3077369" y="3745368"/>
            <a:ext cx="7268945" cy="5604237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0439F899-E741-4BAE-A54D-187C1C4148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5040" t="51980" r="65040" b="-51980"/>
          <a:stretch/>
        </p:blipFill>
        <p:spPr>
          <a:xfrm>
            <a:off x="369456" y="3892184"/>
            <a:ext cx="6743650" cy="5025685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B8AAA531-9E31-46F2-A219-78F4796A17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6299" b="-36299"/>
          <a:stretch/>
        </p:blipFill>
        <p:spPr>
          <a:xfrm>
            <a:off x="7540193" y="3882948"/>
            <a:ext cx="4282351" cy="37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8C4B6B-016D-F848-9194-004F8EC3BE45}"/>
              </a:ext>
            </a:extLst>
          </p:cNvPr>
          <p:cNvSpPr txBox="1"/>
          <p:nvPr/>
        </p:nvSpPr>
        <p:spPr>
          <a:xfrm>
            <a:off x="850696" y="1439703"/>
            <a:ext cx="3790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Network:SMFL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CA5A4-E1A9-1D4A-8826-A74B9D41325D}"/>
              </a:ext>
            </a:extLst>
          </p:cNvPr>
          <p:cNvSpPr/>
          <p:nvPr/>
        </p:nvSpPr>
        <p:spPr>
          <a:xfrm>
            <a:off x="1245386" y="3266699"/>
            <a:ext cx="116570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Player1</a:t>
            </a:r>
          </a:p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(create)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D91278-0FA8-3C45-BE81-4509517AB60F}"/>
              </a:ext>
            </a:extLst>
          </p:cNvPr>
          <p:cNvSpPr/>
          <p:nvPr/>
        </p:nvSpPr>
        <p:spPr>
          <a:xfrm>
            <a:off x="9330156" y="3356127"/>
            <a:ext cx="116570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Player2</a:t>
            </a:r>
          </a:p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(join)</a:t>
            </a:r>
            <a:endParaRPr lang="zh-CN" altLang="en-US" sz="25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C916A8E-757A-2C4A-AE57-16D6D2F58C69}"/>
              </a:ext>
            </a:extLst>
          </p:cNvPr>
          <p:cNvCxnSpPr>
            <a:cxnSpLocks/>
          </p:cNvCxnSpPr>
          <p:nvPr/>
        </p:nvCxnSpPr>
        <p:spPr>
          <a:xfrm>
            <a:off x="2604727" y="2998858"/>
            <a:ext cx="6416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A0CF26B-3834-3342-95F0-55737CF49D07}"/>
              </a:ext>
            </a:extLst>
          </p:cNvPr>
          <p:cNvSpPr/>
          <p:nvPr/>
        </p:nvSpPr>
        <p:spPr>
          <a:xfrm>
            <a:off x="2814223" y="2609102"/>
            <a:ext cx="61991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envoie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jusqu’il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reçois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</a:t>
            </a:r>
            <a:endParaRPr lang="zh-CN" altLang="en-US" sz="25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192B99-699A-1245-9EF9-3A12355436C4}"/>
              </a:ext>
            </a:extLst>
          </p:cNvPr>
          <p:cNvCxnSpPr>
            <a:cxnSpLocks/>
          </p:cNvCxnSpPr>
          <p:nvPr/>
        </p:nvCxnSpPr>
        <p:spPr>
          <a:xfrm flipH="1">
            <a:off x="2727889" y="3719760"/>
            <a:ext cx="6285467" cy="1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E90404-4E8F-784E-864C-B96180942DE6}"/>
              </a:ext>
            </a:extLst>
          </p:cNvPr>
          <p:cNvSpPr/>
          <p:nvPr/>
        </p:nvSpPr>
        <p:spPr>
          <a:xfrm>
            <a:off x="3903463" y="4093792"/>
            <a:ext cx="42883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envoie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</a:t>
            </a:r>
            <a:endParaRPr lang="zh-CN" altLang="en-US" sz="25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66AC31D-BD67-BA4C-83AB-AE0CA6BFC954}"/>
              </a:ext>
            </a:extLst>
          </p:cNvPr>
          <p:cNvCxnSpPr>
            <a:cxnSpLocks/>
          </p:cNvCxnSpPr>
          <p:nvPr/>
        </p:nvCxnSpPr>
        <p:spPr>
          <a:xfrm>
            <a:off x="2621166" y="4522464"/>
            <a:ext cx="6399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A76D2B-0630-044E-8F20-B1DA4F2923EF}"/>
              </a:ext>
            </a:extLst>
          </p:cNvPr>
          <p:cNvSpPr/>
          <p:nvPr/>
        </p:nvSpPr>
        <p:spPr>
          <a:xfrm>
            <a:off x="3863387" y="3309299"/>
            <a:ext cx="4368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>
                <a:latin typeface="Times New Roman" panose="02020603050405020304" pitchFamily="18" charset="0"/>
                <a:cs typeface="Times New Roman" panose="02020603050405020304" pitchFamily="18" charset="0"/>
              </a:rPr>
              <a:t>Player 2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envoie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</a:t>
            </a:r>
            <a:endParaRPr lang="zh-CN" altLang="en-US" sz="25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553444-E910-8046-9050-FAE3D0DC40BD}"/>
              </a:ext>
            </a:extLst>
          </p:cNvPr>
          <p:cNvSpPr/>
          <p:nvPr/>
        </p:nvSpPr>
        <p:spPr>
          <a:xfrm>
            <a:off x="3612685" y="5087749"/>
            <a:ext cx="4070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CONNECTÉ AVEC SUCCES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743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8C4B6B-016D-F848-9194-004F8EC3BE45}"/>
              </a:ext>
            </a:extLst>
          </p:cNvPr>
          <p:cNvSpPr txBox="1"/>
          <p:nvPr/>
        </p:nvSpPr>
        <p:spPr>
          <a:xfrm>
            <a:off x="4653554" y="2875929"/>
            <a:ext cx="21471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CA5A4-E1A9-1D4A-8826-A74B9D41325D}"/>
              </a:ext>
            </a:extLst>
          </p:cNvPr>
          <p:cNvSpPr/>
          <p:nvPr/>
        </p:nvSpPr>
        <p:spPr>
          <a:xfrm>
            <a:off x="1025466" y="2683569"/>
            <a:ext cx="9403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8C4B6B-016D-F848-9194-004F8EC3BE45}"/>
              </a:ext>
            </a:extLst>
          </p:cNvPr>
          <p:cNvSpPr txBox="1"/>
          <p:nvPr/>
        </p:nvSpPr>
        <p:spPr>
          <a:xfrm>
            <a:off x="850696" y="1439703"/>
            <a:ext cx="3790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</a:t>
            </a: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CA5A4-E1A9-1D4A-8826-A74B9D41325D}"/>
              </a:ext>
            </a:extLst>
          </p:cNvPr>
          <p:cNvSpPr/>
          <p:nvPr/>
        </p:nvSpPr>
        <p:spPr>
          <a:xfrm>
            <a:off x="1025466" y="2683569"/>
            <a:ext cx="94033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pause de jeu</a:t>
            </a:r>
          </a:p>
          <a:p>
            <a:pPr marL="342900" indent="-342900">
              <a:buFontTx/>
              <a:buChar char="-"/>
            </a:pP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declaration de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ganant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fin</a:t>
            </a:r>
          </a:p>
          <a:p>
            <a:pPr marL="342900" indent="-342900">
              <a:buFontTx/>
              <a:buChar char="-"/>
            </a:pP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d’adversaire</a:t>
            </a:r>
            <a:r>
              <a:rPr kumimoji="1" lang="en-GB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invisible</a:t>
            </a:r>
          </a:p>
          <a:p>
            <a:pPr marL="342900" indent="-342900">
              <a:buFontTx/>
              <a:buChar char="-"/>
            </a:pPr>
            <a:r>
              <a:rPr kumimoji="1" lang="en-GB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Autres</a:t>
            </a: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GB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7588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141</TotalTime>
  <Words>151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水滴</vt:lpstr>
      <vt:lpstr>In204-projet-tetris</vt:lpstr>
      <vt:lpstr>PowerPoint 演示文稿</vt:lpstr>
      <vt:lpstr>Bibliothèque</vt:lpstr>
      <vt:lpstr>Architecture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In204-projet-tetris</dc:title>
  <dc:creator>Office</dc:creator>
  <cp:lastModifiedBy>Chen Yanan</cp:lastModifiedBy>
  <cp:revision>19</cp:revision>
  <dcterms:created xsi:type="dcterms:W3CDTF">2021-03-08T01:59:48Z</dcterms:created>
  <dcterms:modified xsi:type="dcterms:W3CDTF">2021-03-08T13:32:25Z</dcterms:modified>
</cp:coreProperties>
</file>