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3F95-1CD6-4331-92E9-2AAE727F88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1F41-C0E6-49E0-9F44-CC6A5CBA64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3F95-1CD6-4331-92E9-2AAE727F88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1F41-C0E6-49E0-9F44-CC6A5CBA64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3F95-1CD6-4331-92E9-2AAE727F88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1F41-C0E6-49E0-9F44-CC6A5CBA64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3F95-1CD6-4331-92E9-2AAE727F88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1F41-C0E6-49E0-9F44-CC6A5CBA64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3F95-1CD6-4331-92E9-2AAE727F88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1F41-C0E6-49E0-9F44-CC6A5CBA64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3F95-1CD6-4331-92E9-2AAE727F88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1F41-C0E6-49E0-9F44-CC6A5CBA64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3F95-1CD6-4331-92E9-2AAE727F88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1F41-C0E6-49E0-9F44-CC6A5CBA64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3F95-1CD6-4331-92E9-2AAE727F88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1F41-C0E6-49E0-9F44-CC6A5CBA64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3F95-1CD6-4331-92E9-2AAE727F88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1F41-C0E6-49E0-9F44-CC6A5CBA64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3F95-1CD6-4331-92E9-2AAE727F88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1F41-C0E6-49E0-9F44-CC6A5CBA64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3F95-1CD6-4331-92E9-2AAE727F88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1F41-C0E6-49E0-9F44-CC6A5CBA64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F3F95-1CD6-4331-92E9-2AAE727F88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11F41-C0E6-49E0-9F44-CC6A5CBA64B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EB062A2-A2C5-4392-90D1-29B6E78427EA}" type="datetime1">
              <a:rPr kumimoji="0" lang="en-US" altLang="zh-CN" sz="1400"/>
            </a:fld>
            <a:endParaRPr kumimoji="0" lang="en-US" altLang="zh-CN" sz="1400"/>
          </a:p>
        </p:txBody>
      </p:sp>
      <p:sp>
        <p:nvSpPr>
          <p:cNvPr id="51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AD80A3E-7CB5-4219-8357-4EE103112D88}" type="slidenum">
              <a:rPr kumimoji="0" lang="en-US" altLang="zh-CN" sz="1400"/>
            </a:fld>
            <a:endParaRPr kumimoji="0" lang="en-US" altLang="zh-CN" sz="1400"/>
          </a:p>
        </p:txBody>
      </p:sp>
      <p:sp>
        <p:nvSpPr>
          <p:cNvPr id="512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79388" y="1008063"/>
            <a:ext cx="8713787" cy="5661025"/>
          </a:xfrm>
        </p:spPr>
        <p:txBody>
          <a:bodyPr>
            <a:normAutofit/>
          </a:bodyPr>
          <a:lstStyle/>
          <a:p>
            <a:pPr marL="914400" lvl="1" indent="-457200" eaLnBrk="1" hangingPunct="1">
              <a:lnSpc>
                <a:spcPct val="90000"/>
              </a:lnSpc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对给定序列 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33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22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66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55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88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99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，写出结果：</a:t>
            </a:r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名次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排序、选择排序、冒泡排序、插入排序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基数排序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、快速排序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等排序第一趟或者多趟结束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时结果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构造堆，删除一个元素后的堆（包括最大堆和最小堆）</a:t>
            </a:r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构造的二叉搜索树、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AVL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搜索树、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树，以及从中删除一个元素的结果</a:t>
            </a:r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作为频率构造的霍夫曼树</a:t>
            </a:r>
            <a:r>
              <a:rPr lang="zh-CN" altLang="zh-CN" dirty="0" smtClean="0"/>
              <a:t>。</a:t>
            </a:r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构造的二叉搜索树的前序、中序、后序和层次遍历</a:t>
            </a:r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求模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后的线性开型寻址和链表散列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15888"/>
            <a:ext cx="7772400" cy="914400"/>
          </a:xfrm>
          <a:noFill/>
        </p:spPr>
        <p:txBody>
          <a:bodyPr/>
          <a:lstStyle/>
          <a:p>
            <a:pPr marL="762000" indent="-762000" eaLnBrk="1" hangingPunct="1"/>
            <a:r>
              <a:rPr lang="zh-CN" altLang="en-US" sz="5400" dirty="0" smtClean="0">
                <a:ea typeface="微软雅黑" panose="020B0503020204020204" pitchFamily="34" charset="-122"/>
              </a:rPr>
              <a:t>作业</a:t>
            </a:r>
            <a:endParaRPr lang="zh-CN" altLang="en-US" sz="5400" dirty="0" smtClean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</a:rPr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90000"/>
              </a:lnSpc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二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给定一个图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邻接矩阵，邻接链表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BFS/DFS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、拓扑序列、单源点最短路径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、多个点对之间的最短路径、最小生成树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700808"/>
            <a:ext cx="3240360" cy="2434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268730"/>
            <a:ext cx="8500110" cy="5172075"/>
          </a:xfrm>
        </p:spPr>
        <p:txBody>
          <a:bodyPr>
            <a:normAutofit fontScale="50000"/>
          </a:bodyPr>
          <a:lstStyle/>
          <a:p>
            <a:r>
              <a:rPr lang="zh-CN" altLang="en-US" sz="4200" b="1" dirty="0" smtClean="0"/>
              <a:t>线性结构</a:t>
            </a:r>
            <a:endParaRPr lang="en-US" altLang="zh-CN" sz="4200" b="1" dirty="0" smtClean="0"/>
          </a:p>
          <a:p>
            <a:pPr marL="0" indent="0">
              <a:buNone/>
            </a:pPr>
            <a:r>
              <a:rPr lang="zh-CN" altLang="en-US" sz="4000" dirty="0" smtClean="0"/>
              <a:t>四</a:t>
            </a:r>
            <a:r>
              <a:rPr lang="zh-CN" altLang="en-US" sz="4000" dirty="0"/>
              <a:t>种数据描述</a:t>
            </a:r>
            <a:r>
              <a:rPr lang="zh-CN" altLang="en-US" sz="4000" dirty="0" smtClean="0"/>
              <a:t>方法：公式化描述，链表描述，间接寻址和模拟指针各自的特性和查找</a:t>
            </a:r>
            <a:r>
              <a:rPr lang="zh-CN" altLang="en-US" sz="4000" dirty="0"/>
              <a:t>、删除和插入</a:t>
            </a:r>
            <a:r>
              <a:rPr lang="zh-CN" altLang="en-US" sz="4000" dirty="0" smtClean="0"/>
              <a:t>操作算法，以及执行查找、删除</a:t>
            </a:r>
            <a:r>
              <a:rPr lang="zh-CN" altLang="en-US" sz="4000" dirty="0"/>
              <a:t>和插入操作的</a:t>
            </a:r>
            <a:r>
              <a:rPr lang="zh-CN" altLang="en-US" sz="4000" dirty="0" smtClean="0"/>
              <a:t>时间复杂性，各种</a:t>
            </a:r>
            <a:r>
              <a:rPr lang="zh-CN" altLang="en-US" sz="4000" dirty="0"/>
              <a:t>方法的</a:t>
            </a:r>
            <a:r>
              <a:rPr lang="zh-CN" altLang="en-US" sz="4000" dirty="0" smtClean="0"/>
              <a:t>优缺点和主要的应用。</a:t>
            </a:r>
            <a:endParaRPr lang="en-US" altLang="zh-CN" sz="4000" dirty="0" smtClean="0"/>
          </a:p>
          <a:p>
            <a:pPr marL="0" indent="0">
              <a:buNone/>
            </a:pP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矩阵、数组：</a:t>
            </a:r>
            <a:r>
              <a:rPr lang="zh-CN" altLang="en-US" sz="4000" dirty="0"/>
              <a:t>多维数组的行主描述形式和列主描述</a:t>
            </a:r>
            <a:r>
              <a:rPr lang="zh-CN" altLang="en-US" sz="4000" dirty="0" smtClean="0"/>
              <a:t>形式；矩阵</a:t>
            </a:r>
            <a:r>
              <a:rPr lang="en-US" altLang="zh-CN" sz="4000" dirty="0" smtClean="0"/>
              <a:t>ADT</a:t>
            </a:r>
            <a:r>
              <a:rPr lang="zh-CN" altLang="en-US" sz="4000" dirty="0" smtClean="0"/>
              <a:t>，一些</a:t>
            </a:r>
            <a:r>
              <a:rPr lang="zh-CN" altLang="en-US" sz="4000" dirty="0"/>
              <a:t>具有特殊结构的矩阵，如对角矩阵、三对角矩阵、三角</a:t>
            </a:r>
            <a:r>
              <a:rPr lang="zh-CN" altLang="en-US" sz="4000" dirty="0" smtClean="0"/>
              <a:t>矩阵，对称矩阵，等对角矩阵以及稀疏矩阵怎样映射到一维数组，节省存储空间。</a:t>
            </a:r>
            <a:endParaRPr lang="zh-CN" altLang="en-US" sz="4000" dirty="0"/>
          </a:p>
          <a:p>
            <a:pPr marL="0" indent="0">
              <a:buNone/>
            </a:pP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堆栈、队列</a:t>
            </a:r>
            <a:r>
              <a:rPr lang="zh-CN" altLang="en-US" sz="4000" dirty="0"/>
              <a:t>各自的特性和查找、删除和插入操作算法，以及执行查找、删除和插入操作的</a:t>
            </a:r>
            <a:r>
              <a:rPr lang="zh-CN" altLang="en-US" sz="4000" dirty="0" smtClean="0"/>
              <a:t>时间复杂性，方法</a:t>
            </a:r>
            <a:r>
              <a:rPr lang="zh-CN" altLang="en-US" sz="4000" dirty="0"/>
              <a:t>的</a:t>
            </a:r>
            <a:r>
              <a:rPr lang="zh-CN" altLang="en-US" sz="4000" dirty="0" smtClean="0"/>
              <a:t>优缺点和主要的应用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跳</a:t>
            </a:r>
            <a:r>
              <a:rPr lang="zh-CN" altLang="en-US" sz="4000" dirty="0"/>
              <a:t>表和散</a:t>
            </a:r>
            <a:r>
              <a:rPr lang="zh-CN" altLang="en-US" sz="4000" dirty="0" smtClean="0"/>
              <a:t>列各自的特性和查找</a:t>
            </a:r>
            <a:r>
              <a:rPr lang="zh-CN" altLang="en-US" sz="4000" dirty="0"/>
              <a:t>、删除和插入操作算法，以及执行查找、删除和插入操作的时间复杂性</a:t>
            </a:r>
            <a:r>
              <a:rPr lang="zh-CN" altLang="en-US" sz="4000" dirty="0" smtClean="0"/>
              <a:t>和方法</a:t>
            </a:r>
            <a:r>
              <a:rPr lang="zh-CN" altLang="en-US" sz="4000" dirty="0"/>
              <a:t>的</a:t>
            </a:r>
            <a:r>
              <a:rPr lang="zh-CN" altLang="en-US" sz="4000" dirty="0" smtClean="0"/>
              <a:t>优缺点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1" dirty="0" smtClean="0"/>
              <a:t>层次结构</a:t>
            </a:r>
            <a:endParaRPr lang="en-US" altLang="zh-CN" b="1" dirty="0" smtClean="0"/>
          </a:p>
          <a:p>
            <a:pPr marL="914400" lvl="1" indent="-457200">
              <a:buFont typeface="Wingdings" panose="05000000000000000000" pitchFamily="2" charset="2"/>
              <a:buAutoNum type="arabicPeriod"/>
            </a:pP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树</a:t>
            </a:r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的概念，相关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概念，二叉树</a:t>
            </a:r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描述及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实现，二叉树特性，二叉树遍历</a:t>
            </a:r>
            <a:endParaRPr lang="zh-CN" altLang="en-US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14400" lvl="1" indent="-457200">
              <a:buFont typeface="Wingdings" panose="05000000000000000000" pitchFamily="2" charset="2"/>
              <a:buAutoNum type="arabicPeriod"/>
            </a:pPr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堆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的概念以及堆上的操作（搜索、插入、初始化和删除）以及排序；左</a:t>
            </a:r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高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树的概念以及操作（初始化、合并，插入和删除），霍夫曼编码</a:t>
            </a:r>
            <a:endParaRPr lang="en-US" altLang="zh-CN" sz="3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14400" lvl="1" indent="-457200">
              <a:buFont typeface="Wingdings" panose="05000000000000000000" pitchFamily="2" charset="2"/>
              <a:buAutoNum type="arabicPeriod"/>
            </a:pPr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二叉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搜索树，</a:t>
            </a: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AVL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树和</a:t>
            </a: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树的概念以及操作（搜素，插入和删除）</a:t>
            </a:r>
            <a:endParaRPr lang="zh-CN" altLang="en-US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14400" lvl="1" indent="-457200">
              <a:buFont typeface="Wingdings" panose="05000000000000000000" pitchFamily="2" charset="2"/>
              <a:buAutoNum type="arabicPeriod"/>
            </a:pP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网状结构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图的基本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概念，图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存储和实现（邻接矩阵和邻接链表），图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搜索</a:t>
            </a: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BFS/DFS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以及应用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包括路径和生成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树等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en-US" altLang="zh-CN" dirty="0"/>
              <a:t>(1)</a:t>
            </a:r>
            <a:r>
              <a:rPr lang="zh-CN" altLang="zh-CN" dirty="0"/>
              <a:t>描述算法的设计思想</a:t>
            </a:r>
            <a:endParaRPr lang="zh-CN" altLang="zh-CN" dirty="0"/>
          </a:p>
          <a:p>
            <a:r>
              <a:rPr lang="en-US" altLang="zh-CN" dirty="0"/>
              <a:t>(2)</a:t>
            </a:r>
            <a:r>
              <a:rPr lang="zh-CN" altLang="zh-CN" dirty="0"/>
              <a:t>描述算法的实现步骤</a:t>
            </a:r>
            <a:endParaRPr lang="zh-CN" altLang="zh-CN" dirty="0"/>
          </a:p>
          <a:p>
            <a:r>
              <a:rPr lang="en-US" altLang="zh-CN" dirty="0"/>
              <a:t>(3)</a:t>
            </a:r>
            <a:r>
              <a:rPr lang="zh-CN" altLang="zh-CN" dirty="0"/>
              <a:t>根据设计思想和实现步骤</a:t>
            </a:r>
            <a:r>
              <a:rPr lang="en-US" altLang="zh-CN" dirty="0"/>
              <a:t>,</a:t>
            </a:r>
            <a:r>
              <a:rPr lang="zh-CN" altLang="zh-CN" dirty="0"/>
              <a:t>给出算法的</a:t>
            </a:r>
            <a:r>
              <a:rPr lang="en-US" altLang="zh-CN" dirty="0"/>
              <a:t>C++</a:t>
            </a:r>
            <a:r>
              <a:rPr lang="zh-CN" altLang="zh-CN" dirty="0"/>
              <a:t>实现</a:t>
            </a:r>
            <a:r>
              <a:rPr lang="en-US" altLang="zh-CN" dirty="0"/>
              <a:t>,</a:t>
            </a:r>
            <a:r>
              <a:rPr lang="zh-CN" altLang="zh-CN" dirty="0"/>
              <a:t>关键之</a:t>
            </a:r>
            <a:r>
              <a:rPr lang="zh-CN" altLang="zh-CN" dirty="0" smtClean="0"/>
              <a:t>处给</a:t>
            </a:r>
            <a:r>
              <a:rPr lang="zh-CN" altLang="zh-CN" dirty="0"/>
              <a:t>出注释</a:t>
            </a:r>
            <a:r>
              <a:rPr lang="en-US" altLang="zh-CN" dirty="0"/>
              <a:t>.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779</Words>
  <Application>WPS 演示</Application>
  <PresentationFormat>全屏显示(4:3)</PresentationFormat>
  <Paragraphs>61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Tahoma</vt:lpstr>
      <vt:lpstr>黑体</vt:lpstr>
      <vt:lpstr>微软雅黑</vt:lpstr>
      <vt:lpstr>仿宋</vt:lpstr>
      <vt:lpstr>Calibri</vt:lpstr>
      <vt:lpstr>Arial Unicode MS</vt:lpstr>
      <vt:lpstr>Office 主题​​</vt:lpstr>
      <vt:lpstr>作业</vt:lpstr>
      <vt:lpstr>作业</vt:lpstr>
      <vt:lpstr>复习</vt:lpstr>
      <vt:lpstr>复习</vt:lpstr>
      <vt:lpstr>复习</vt:lpstr>
      <vt:lpstr>算法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</dc:title>
  <dc:creator>lenovo</dc:creator>
  <cp:lastModifiedBy>jonh</cp:lastModifiedBy>
  <cp:revision>16</cp:revision>
  <dcterms:created xsi:type="dcterms:W3CDTF">2012-12-19T07:41:00Z</dcterms:created>
  <dcterms:modified xsi:type="dcterms:W3CDTF">2016-12-27T07:54:57Z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