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4B9EF-68A4-4490-B742-39C20CACE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7ADFD-5755-422C-A26E-6ADD762A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B7566-4BA4-4B8F-BA64-584AB693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729C8-4673-47CE-814B-72CD514C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40146-E93A-4CCD-9E2E-604CF9F5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67E2-2370-4BD9-A106-492CF12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05C73-5373-4252-9BF2-74703691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A34AE-6D07-4BEE-8A1B-2C17CC2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F2017-408D-4B83-936B-71A96EC7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6AE5F-3567-4E9B-AE82-6884CA7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155B59-9923-49D2-8D1A-EA52A0F9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BD5C1-B876-4AD7-8F29-810AD23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8550D-9721-4292-83EF-1AABDA8D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F05C8-A148-4CB9-8D38-D23C4F5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B42FB-FBE6-437F-B6C7-A4918CF0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2566F-1C8E-48A8-8811-53A2285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65AB3-163D-4F2D-9ACE-AAEB3B1C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DC0D-E45C-4FE7-AD65-76AB054D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A2B04-187E-4C3A-B9E3-5373F94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FC8D-3888-47FC-9101-825E1E4A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94386-B7BF-40CF-AC92-22EE8811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38E7C-CBB8-41CE-AB49-ABFC1BBE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04692-90B0-4A53-9661-C2CE97FC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00688-19A9-4FF4-9A78-C2866E0A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54F56-926D-4E43-952B-FA5181B4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0F3C-5FA7-492C-A0AD-CBCE10D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8076B-B472-476D-B20A-FDC1FF6B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CE21B-98C5-495D-A2AD-F004B4B3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FC9FF-2959-4035-9527-F44D2502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FF612-7CD1-4457-9F23-D0AC8B3C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48048-3C54-4D2D-B538-F0890592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272A-8702-4A02-8615-3A329D24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FBAF-7A16-41EB-AA1D-88FD981F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F337A-D9F1-4B6C-824F-1584B65BA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40BE1-6C40-446D-B046-A11CAAAD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93261-00BF-479F-A53D-BD388272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47B415-449F-4938-9A4B-096AB1C1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64038A-6253-4F52-985C-12491CD9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3FA880-801B-475C-B7BA-5EB69E92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C0182-44E7-49F4-8339-A668A9A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AF9440-D005-4501-9590-FD981C05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F53724-29DA-4106-B090-695412C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608B2-9ACE-40BE-B341-9348D709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53E8AF-F20A-4093-B888-6BC5D872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CF7A3-2CA1-40A4-84EA-8F1E9900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1BDF0-6626-472E-9D80-3ECA5FB7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6E14-26AD-412A-AE61-6929D5C2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1F794-68AF-4B88-BAB8-4E81DDE0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815C7-3EF6-4FF1-9751-98E12F32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54389-5508-4823-9038-5D3A8C70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CE02D-736F-427A-93F0-C6A0F2DC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971C3-7D92-4736-BA45-A85C37A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1F58-25DC-4836-A8BF-D5C7EC7C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18410-2E13-4BC4-A57C-5507478B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458FB-A5DD-4CB2-B0AD-90A93A3C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6C5F6-D594-4586-A27B-6E751D77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99E94-2CF4-4330-8867-C3E16000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A29C0-27DD-496F-A28D-DF36E4C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DE249-2C2F-4482-836A-A6925E0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97291-AB74-491A-BE20-131C37B5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9E70D-2715-41F4-943E-7EA07CB4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B4CB-0E7A-4414-9930-0CE692CCE3A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4A41F-7C41-4DE3-930C-E11B7F443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C6028-CCF5-4653-8905-B13FE302D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A78C-F40F-4BB7-8D28-737FF2F5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CC7FACF-06A2-4FA7-991F-531A379B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28" y="648112"/>
            <a:ext cx="4676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(—)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aseline="4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38992EC-CED4-40C9-B0C3-41A86F1C7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460" y="50409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4BDADD8-A9CB-47A4-8734-289CCB17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460" y="96129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F269B69-E778-4018-A2D3-C6050389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477" y="90652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BF09E9F-EE36-465A-8795-B6A5EEE8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477" y="52719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604FFEC8-1DD9-49D4-85CB-61BC67B1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47" y="1344474"/>
            <a:ext cx="121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D3249E98-629C-419F-B36C-B7FD7F5F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547" y="1344474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9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CBCF0E2-0FB8-442A-AFF2-350506E5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95992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D7B266C-1006-4E6E-958E-5049B864C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31440"/>
            <a:ext cx="348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11. 011000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0067B72-6CFF-44F2-AD68-13CAE8D3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31440"/>
            <a:ext cx="3480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00. 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FFE6B7-EEB9-4A6B-B593-7AB95A65D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26644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693D292-BEB2-4592-A50B-1A319D36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82524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[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634C246-5F9B-4805-91D1-A09A1B05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860165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11,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36CAD1D-8287-4F76-BA38-21E9C34AD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4231640"/>
            <a:ext cx="2189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1E2D949-7A6F-4423-B15D-05D4EBD1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4688840"/>
            <a:ext cx="163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11, 111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FF19FCE-5494-4774-893D-40292127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8884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75FD71C-1D1A-4AFF-9F57-B97E1EC5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374640"/>
            <a:ext cx="1484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阶差为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FC280-D253-483D-AAD4-FE017333AEE5}"/>
              </a:ext>
            </a:extLst>
          </p:cNvPr>
          <p:cNvGrpSpPr>
            <a:grpSpLocks/>
          </p:cNvGrpSpPr>
          <p:nvPr/>
        </p:nvGrpSpPr>
        <p:grpSpPr bwMode="auto">
          <a:xfrm>
            <a:off x="3946525" y="5374640"/>
            <a:ext cx="2454275" cy="457200"/>
            <a:chOff x="2486" y="3072"/>
            <a:chExt cx="1546" cy="288"/>
          </a:xfrm>
        </p:grpSpPr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3FF6B998-22F3-49D6-B2E8-580D0D543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072"/>
              <a:ext cx="15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1,   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B098692-B933-4077-BB70-226132991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23">
            <a:extLst>
              <a:ext uri="{FF2B5EF4-FFF2-40B4-BE49-F238E27FC236}">
                <a16:creationId xmlns:a16="http://schemas.microsoft.com/office/drawing/2014/main" id="{E9899E5E-C7F3-4EF1-B1FC-BD42F38FC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6136640"/>
            <a:ext cx="400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11. 101100 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6F1120F8-7BB1-4CB0-BA9D-82769CD35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12315"/>
            <a:ext cx="3132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0.101000)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zh-CN" altLang="en-US" sz="20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-10</a:t>
            </a:r>
            <a:r>
              <a:rPr lang="en-US" altLang="zh-CN" sz="20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BB7E6DE0-4B0F-46CD-8F23-4FE91358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021840"/>
            <a:ext cx="29314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0.11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zh-CN" altLang="en-US" sz="20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9E6723C-E42E-4638-9C20-6A8160BD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3164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43CE6024-F357-4254-B2F1-57F1F48E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809" y="707434"/>
            <a:ext cx="6678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除阶符、数符外，阶码取 3 位，尾数取 6 位）</a:t>
            </a:r>
          </a:p>
        </p:txBody>
      </p:sp>
    </p:spTree>
    <p:extLst>
      <p:ext uri="{BB962C8B-B14F-4D97-AF65-F5344CB8AC3E}">
        <p14:creationId xmlns:p14="http://schemas.microsoft.com/office/powerpoint/2010/main" val="21735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20" grpId="0" autoUpdateAnimBg="0"/>
      <p:bldP spid="24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C809E51B-DDA1-4100-87D3-D13CC519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1175"/>
            <a:ext cx="3754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75F484E-4A7A-4EF8-A223-1C88B7AD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303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´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11. 101100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8CE38D7-BF95-4A55-A777-ED519354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624013"/>
            <a:ext cx="3078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21FAE4C-F8FF-438A-8090-209A853CD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133600"/>
            <a:ext cx="3403600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B7D9A39-644D-46B9-BCFE-9FAAF421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16764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102DDE2-C660-4E76-BA6A-E18A07C5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133600"/>
            <a:ext cx="209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2BB3F75-C195-46C3-A135-4069EC21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2890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右规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845F6D3-251C-4BEA-BF54-A73AA91B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200400"/>
            <a:ext cx="46274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10. 11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A6EC517-0989-4EDB-A06B-7A21CC64A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419600"/>
            <a:ext cx="456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11. 011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C0514BF-40CE-4E62-BDCC-06301CDF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8100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右规后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74D6D95-054A-4F8D-9073-F259FB9A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5181600"/>
            <a:ext cx="4087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–0.100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56F3A2D8-D10B-4F5B-A044-E2B8A355860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791204"/>
            <a:ext cx="2022475" cy="766763"/>
            <a:chOff x="1839" y="3648"/>
            <a:chExt cx="1274" cy="483"/>
          </a:xfrm>
        </p:grpSpPr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02448EAF-FFC6-4C75-A773-6D26578D6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3705"/>
              <a:ext cx="12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(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—)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aseline="4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baseline="4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D962A2B-73F6-49BE-86F4-FC4C71BF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64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1FE9D40-A3B9-40B3-8DBF-B2700C833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4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AutoShape 17">
            <a:extLst>
              <a:ext uri="{FF2B5EF4-FFF2-40B4-BE49-F238E27FC236}">
                <a16:creationId xmlns:a16="http://schemas.microsoft.com/office/drawing/2014/main" id="{75180CCB-4A92-48A6-88E9-C59A1612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860" y="2230438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7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63C7A5E0-D6F7-40D5-B0DB-3C01674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88" y="458152"/>
            <a:ext cx="2428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0 0 . 0 0 0 0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5B442D5-42CD-4146-82F7-00D601B4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31" y="843439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D489C5E-D06B-4B25-A720-8B5F98D54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331" y="3461703"/>
            <a:ext cx="6436797" cy="79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D3D344D-E9B9-4D2A-A0AC-0F208B83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" y="4678046"/>
            <a:ext cx="6267768" cy="1587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F173FEA-936B-4F38-95A2-B3BA1E25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969" y="488316"/>
            <a:ext cx="215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1 1 0 1 0 0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052F422-A209-401A-97B4-C55AB62BF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48831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089CF8CA-6A50-4336-ADE7-A8941A90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970" y="231711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D411E886-4D3B-44F2-BDE1-30F83EEBE0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668" y="1259840"/>
            <a:ext cx="6479935" cy="38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37FC6570-3E02-47DE-9306-5F6DCF405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970" y="57404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03E6E35B-93B6-44FD-BE31-B7EADB64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5740" y="57404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EE483F3A-4E6C-4310-BF74-F957F9F29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890" y="57404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602DB3CE-B019-436A-8A44-1E00324C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806" y="2400599"/>
            <a:ext cx="6436797" cy="224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" name="Group 38">
            <a:extLst>
              <a:ext uri="{FF2B5EF4-FFF2-40B4-BE49-F238E27FC236}">
                <a16:creationId xmlns:a16="http://schemas.microsoft.com/office/drawing/2014/main" id="{E80EFC68-5638-4ADF-9545-874D75B6337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913765"/>
            <a:ext cx="762000" cy="41275"/>
            <a:chOff x="2736" y="934"/>
            <a:chExt cx="480" cy="26"/>
          </a:xfrm>
        </p:grpSpPr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5F5E5EEF-1321-4965-9692-187022F1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201630B1-35B1-4548-9616-2FBC03CB5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" name="Text Box 45">
            <a:extLst>
              <a:ext uri="{FF2B5EF4-FFF2-40B4-BE49-F238E27FC236}">
                <a16:creationId xmlns:a16="http://schemas.microsoft.com/office/drawing/2014/main" id="{0AA47B2E-B577-481E-B11B-283D8E09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028" y="1579327"/>
            <a:ext cx="1783418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0 1 1 0 1 0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B5DFBA71-2A4E-41B3-ACE6-D96F7966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1588452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" name="Group 47">
            <a:extLst>
              <a:ext uri="{FF2B5EF4-FFF2-40B4-BE49-F238E27FC236}">
                <a16:creationId xmlns:a16="http://schemas.microsoft.com/office/drawing/2014/main" id="{0953CBC7-0726-49B9-80F6-E0A40B2CB5B1}"/>
              </a:ext>
            </a:extLst>
          </p:cNvPr>
          <p:cNvGrpSpPr>
            <a:grpSpLocks/>
          </p:cNvGrpSpPr>
          <p:nvPr/>
        </p:nvGrpSpPr>
        <p:grpSpPr bwMode="auto">
          <a:xfrm>
            <a:off x="5831840" y="1578928"/>
            <a:ext cx="609600" cy="519112"/>
            <a:chOff x="3360" y="1353"/>
            <a:chExt cx="384" cy="327"/>
          </a:xfrm>
        </p:grpSpPr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5DCE184C-ECB8-4E34-BBD7-A79D8D794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4519B405-4A94-40E5-8C04-36C7E03D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3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7" name="Text Box 60">
            <a:extLst>
              <a:ext uri="{FF2B5EF4-FFF2-40B4-BE49-F238E27FC236}">
                <a16:creationId xmlns:a16="http://schemas.microsoft.com/office/drawing/2014/main" id="{4C54C20B-5024-409D-AAAB-B728304A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301244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58" name="Group 61">
            <a:extLst>
              <a:ext uri="{FF2B5EF4-FFF2-40B4-BE49-F238E27FC236}">
                <a16:creationId xmlns:a16="http://schemas.microsoft.com/office/drawing/2014/main" id="{F503A5FD-DD12-4120-8CED-9276E0B889A7}"/>
              </a:ext>
            </a:extLst>
          </p:cNvPr>
          <p:cNvGrpSpPr>
            <a:grpSpLocks/>
          </p:cNvGrpSpPr>
          <p:nvPr/>
        </p:nvGrpSpPr>
        <p:grpSpPr bwMode="auto">
          <a:xfrm>
            <a:off x="5285740" y="3868420"/>
            <a:ext cx="1155700" cy="520700"/>
            <a:chOff x="3016" y="2744"/>
            <a:chExt cx="728" cy="328"/>
          </a:xfrm>
        </p:grpSpPr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222C7F63-EC4C-42AE-84A2-521CB66E4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7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60" name="Group 67">
              <a:extLst>
                <a:ext uri="{FF2B5EF4-FFF2-40B4-BE49-F238E27FC236}">
                  <a16:creationId xmlns:a16="http://schemas.microsoft.com/office/drawing/2014/main" id="{733E012F-5D39-497B-BBC1-EEB6A9AB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745"/>
              <a:ext cx="384" cy="327"/>
              <a:chOff x="3360" y="2745"/>
              <a:chExt cx="384" cy="327"/>
            </a:xfrm>
          </p:grpSpPr>
          <p:sp>
            <p:nvSpPr>
              <p:cNvPr id="61" name="Line 68">
                <a:extLst>
                  <a:ext uri="{FF2B5EF4-FFF2-40B4-BE49-F238E27FC236}">
                    <a16:creationId xmlns:a16="http://schemas.microsoft.com/office/drawing/2014/main" id="{4B6D4C3B-3238-4952-8DF1-CF349CDAE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" name="Text Box 69">
                <a:extLst>
                  <a:ext uri="{FF2B5EF4-FFF2-40B4-BE49-F238E27FC236}">
                    <a16:creationId xmlns:a16="http://schemas.microsoft.com/office/drawing/2014/main" id="{3BE2FF28-7046-4385-B82A-C442C04D8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2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rgbClr val="00264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±"/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¯"/>
                  <a:defRPr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77" name="Text Box 80">
            <a:extLst>
              <a:ext uri="{FF2B5EF4-FFF2-40B4-BE49-F238E27FC236}">
                <a16:creationId xmlns:a16="http://schemas.microsoft.com/office/drawing/2014/main" id="{09C92DA0-BA93-4F42-AEEF-767C9EA8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423672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78" name="Group 81">
            <a:extLst>
              <a:ext uri="{FF2B5EF4-FFF2-40B4-BE49-F238E27FC236}">
                <a16:creationId xmlns:a16="http://schemas.microsoft.com/office/drawing/2014/main" id="{86C7DB5E-D929-42DF-97D7-5AA8F52AF52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021840"/>
            <a:ext cx="650240" cy="74613"/>
            <a:chOff x="2736" y="934"/>
            <a:chExt cx="480" cy="26"/>
          </a:xfrm>
        </p:grpSpPr>
        <p:sp>
          <p:nvSpPr>
            <p:cNvPr id="79" name="Line 82">
              <a:extLst>
                <a:ext uri="{FF2B5EF4-FFF2-40B4-BE49-F238E27FC236}">
                  <a16:creationId xmlns:a16="http://schemas.microsoft.com/office/drawing/2014/main" id="{44764C52-978B-48C7-BF14-3F729A783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83">
              <a:extLst>
                <a:ext uri="{FF2B5EF4-FFF2-40B4-BE49-F238E27FC236}">
                  <a16:creationId xmlns:a16="http://schemas.microsoft.com/office/drawing/2014/main" id="{75359872-1C78-473D-81CC-7DFE0BA53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84">
            <a:extLst>
              <a:ext uri="{FF2B5EF4-FFF2-40B4-BE49-F238E27FC236}">
                <a16:creationId xmlns:a16="http://schemas.microsoft.com/office/drawing/2014/main" id="{DF821D1F-7098-402F-A084-B59214A05F5F}"/>
              </a:ext>
            </a:extLst>
          </p:cNvPr>
          <p:cNvGrpSpPr>
            <a:grpSpLocks/>
          </p:cNvGrpSpPr>
          <p:nvPr/>
        </p:nvGrpSpPr>
        <p:grpSpPr bwMode="auto">
          <a:xfrm>
            <a:off x="5049520" y="3184525"/>
            <a:ext cx="553720" cy="80328"/>
            <a:chOff x="2736" y="934"/>
            <a:chExt cx="480" cy="26"/>
          </a:xfrm>
        </p:grpSpPr>
        <p:sp>
          <p:nvSpPr>
            <p:cNvPr id="82" name="Line 85">
              <a:extLst>
                <a:ext uri="{FF2B5EF4-FFF2-40B4-BE49-F238E27FC236}">
                  <a16:creationId xmlns:a16="http://schemas.microsoft.com/office/drawing/2014/main" id="{A1F50466-0C01-4708-98E8-E70A5089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6">
              <a:extLst>
                <a:ext uri="{FF2B5EF4-FFF2-40B4-BE49-F238E27FC236}">
                  <a16:creationId xmlns:a16="http://schemas.microsoft.com/office/drawing/2014/main" id="{9F18C601-C00B-4641-B0F0-799ED431A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1" name="Text Box 101">
            <a:extLst>
              <a:ext uri="{FF2B5EF4-FFF2-40B4-BE49-F238E27FC236}">
                <a16:creationId xmlns:a16="http://schemas.microsoft.com/office/drawing/2014/main" id="{6C3FC454-7650-47A3-9378-1AB516B27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8" y="83359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2" name="Text Box 102">
            <a:extLst>
              <a:ext uri="{FF2B5EF4-FFF2-40B4-BE49-F238E27FC236}">
                <a16:creationId xmlns:a16="http://schemas.microsoft.com/office/drawing/2014/main" id="{E585B7A8-8AD7-484F-A8AB-3DA17464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6" y="192021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3" name="Text Box 103">
            <a:extLst>
              <a:ext uri="{FF2B5EF4-FFF2-40B4-BE49-F238E27FC236}">
                <a16:creationId xmlns:a16="http://schemas.microsoft.com/office/drawing/2014/main" id="{E7E33E5B-019D-4F5E-A3A9-3A2BA2A0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" y="300450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4" name="Text Box 104">
            <a:extLst>
              <a:ext uri="{FF2B5EF4-FFF2-40B4-BE49-F238E27FC236}">
                <a16:creationId xmlns:a16="http://schemas.microsoft.com/office/drawing/2014/main" id="{29BB48ED-DA76-41BC-ACAB-5F27C1BE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" y="42367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6" name="Text Box 11">
            <a:extLst>
              <a:ext uri="{FF2B5EF4-FFF2-40B4-BE49-F238E27FC236}">
                <a16:creationId xmlns:a16="http://schemas.microsoft.com/office/drawing/2014/main" id="{F5B29015-D4D8-4D84-8B25-39152C2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140" y="448915"/>
            <a:ext cx="348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11. 011000</a:t>
            </a:r>
          </a:p>
        </p:txBody>
      </p:sp>
      <p:sp>
        <p:nvSpPr>
          <p:cNvPr id="97" name="Text Box 12">
            <a:extLst>
              <a:ext uri="{FF2B5EF4-FFF2-40B4-BE49-F238E27FC236}">
                <a16:creationId xmlns:a16="http://schemas.microsoft.com/office/drawing/2014/main" id="{8682E63C-7172-43F6-B050-7D1EBBF98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140" y="1062196"/>
            <a:ext cx="3480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00. 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68D92081-1230-41F3-8CCC-F72D71E2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16" y="1240017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F8CD808A-41BF-4CD6-AC40-B6838969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00" y="1577339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5C04001C-72E1-4FE6-8483-A8C3DC7B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344" y="1584664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Text Box 6">
            <a:extLst>
              <a:ext uri="{FF2B5EF4-FFF2-40B4-BE49-F238E27FC236}">
                <a16:creationId xmlns:a16="http://schemas.microsoft.com/office/drawing/2014/main" id="{0761109F-AAA7-45A3-AFE4-8DA728E0A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16" y="3061475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Text Box 50">
            <a:extLst>
              <a:ext uri="{FF2B5EF4-FFF2-40B4-BE49-F238E27FC236}">
                <a16:creationId xmlns:a16="http://schemas.microsoft.com/office/drawing/2014/main" id="{550EBA3E-166F-4DD1-92F3-4AACAF3F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738" y="87979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Text Box 50">
            <a:extLst>
              <a:ext uri="{FF2B5EF4-FFF2-40B4-BE49-F238E27FC236}">
                <a16:creationId xmlns:a16="http://schemas.microsoft.com/office/drawing/2014/main" id="{2819B766-148A-4129-874E-E923E96A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044" y="205914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6">
            <a:extLst>
              <a:ext uri="{FF2B5EF4-FFF2-40B4-BE49-F238E27FC236}">
                <a16:creationId xmlns:a16="http://schemas.microsoft.com/office/drawing/2014/main" id="{647E9C12-F6C9-4AE3-9EBE-09A6CC6B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2" y="1931510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Text Box 6">
            <a:extLst>
              <a:ext uri="{FF2B5EF4-FFF2-40B4-BE49-F238E27FC236}">
                <a16:creationId xmlns:a16="http://schemas.microsoft.com/office/drawing/2014/main" id="{D6E9E655-D0D7-454B-A4BC-E9E29A7F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2" y="2344896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F25AC19B-2F7E-4632-A78F-E6C294A6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2" y="2720499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Text Box 6">
            <a:extLst>
              <a:ext uri="{FF2B5EF4-FFF2-40B4-BE49-F238E27FC236}">
                <a16:creationId xmlns:a16="http://schemas.microsoft.com/office/drawing/2014/main" id="{5D8BB2BF-9F77-4440-87DC-4A7E8D23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859" y="2714011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Text Box 6">
            <a:extLst>
              <a:ext uri="{FF2B5EF4-FFF2-40B4-BE49-F238E27FC236}">
                <a16:creationId xmlns:a16="http://schemas.microsoft.com/office/drawing/2014/main" id="{A4C22F26-C278-49D4-A2E5-FCA9A9B5E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703" y="2712751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45">
            <a:extLst>
              <a:ext uri="{FF2B5EF4-FFF2-40B4-BE49-F238E27FC236}">
                <a16:creationId xmlns:a16="http://schemas.microsoft.com/office/drawing/2014/main" id="{C7A4BF3E-827B-4C73-B9F3-2D345225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757" y="2705419"/>
            <a:ext cx="1468991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0 1 1 0 1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Text Box 46">
            <a:extLst>
              <a:ext uri="{FF2B5EF4-FFF2-40B4-BE49-F238E27FC236}">
                <a16:creationId xmlns:a16="http://schemas.microsoft.com/office/drawing/2014/main" id="{85FD8ECA-7230-43D0-8234-CC7A7CFE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2696529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1DA6AA75-D7FC-439D-8B3A-35CF1FE6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39" y="3482321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" name="Group 47">
            <a:extLst>
              <a:ext uri="{FF2B5EF4-FFF2-40B4-BE49-F238E27FC236}">
                <a16:creationId xmlns:a16="http://schemas.microsoft.com/office/drawing/2014/main" id="{4A1F27EB-84C3-4C41-ABC5-0300D9C07A86}"/>
              </a:ext>
            </a:extLst>
          </p:cNvPr>
          <p:cNvGrpSpPr>
            <a:grpSpLocks/>
          </p:cNvGrpSpPr>
          <p:nvPr/>
        </p:nvGrpSpPr>
        <p:grpSpPr bwMode="auto">
          <a:xfrm>
            <a:off x="5820413" y="2688116"/>
            <a:ext cx="609600" cy="519112"/>
            <a:chOff x="3360" y="1353"/>
            <a:chExt cx="384" cy="327"/>
          </a:xfrm>
        </p:grpSpPr>
        <p:sp>
          <p:nvSpPr>
            <p:cNvPr id="113" name="Line 48">
              <a:extLst>
                <a:ext uri="{FF2B5EF4-FFF2-40B4-BE49-F238E27FC236}">
                  <a16:creationId xmlns:a16="http://schemas.microsoft.com/office/drawing/2014/main" id="{4A1759A3-1B25-4F6E-ACDD-98AD73A7D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Text Box 49">
              <a:extLst>
                <a:ext uri="{FF2B5EF4-FFF2-40B4-BE49-F238E27FC236}">
                  <a16:creationId xmlns:a16="http://schemas.microsoft.com/office/drawing/2014/main" id="{0A963363-EF8A-4117-B290-D290A64E9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3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15" name="Text Box 6">
            <a:extLst>
              <a:ext uri="{FF2B5EF4-FFF2-40B4-BE49-F238E27FC236}">
                <a16:creationId xmlns:a16="http://schemas.microsoft.com/office/drawing/2014/main" id="{8AF1398E-3484-43EC-A327-89DA834A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0" y="3855582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6">
            <a:extLst>
              <a:ext uri="{FF2B5EF4-FFF2-40B4-BE49-F238E27FC236}">
                <a16:creationId xmlns:a16="http://schemas.microsoft.com/office/drawing/2014/main" id="{E844B4DF-F6F9-4F16-9909-DD758AFCA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855" y="3840512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68532D8-D819-4D6A-ACDB-F2723B37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5" y="3840512"/>
            <a:ext cx="698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Text Box 45">
            <a:extLst>
              <a:ext uri="{FF2B5EF4-FFF2-40B4-BE49-F238E27FC236}">
                <a16:creationId xmlns:a16="http://schemas.microsoft.com/office/drawing/2014/main" id="{4B2D21E0-C014-4A3E-8828-7EC86320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749" y="3856832"/>
            <a:ext cx="1468991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0 1 1 0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9" name="Group 84">
            <a:extLst>
              <a:ext uri="{FF2B5EF4-FFF2-40B4-BE49-F238E27FC236}">
                <a16:creationId xmlns:a16="http://schemas.microsoft.com/office/drawing/2014/main" id="{FB8EF34A-E806-4184-BC0B-B6A74D66210B}"/>
              </a:ext>
            </a:extLst>
          </p:cNvPr>
          <p:cNvGrpSpPr>
            <a:grpSpLocks/>
          </p:cNvGrpSpPr>
          <p:nvPr/>
        </p:nvGrpSpPr>
        <p:grpSpPr bwMode="auto">
          <a:xfrm>
            <a:off x="5049520" y="4332605"/>
            <a:ext cx="553720" cy="80328"/>
            <a:chOff x="2736" y="934"/>
            <a:chExt cx="480" cy="26"/>
          </a:xfrm>
        </p:grpSpPr>
        <p:sp>
          <p:nvSpPr>
            <p:cNvPr id="120" name="Line 85">
              <a:extLst>
                <a:ext uri="{FF2B5EF4-FFF2-40B4-BE49-F238E27FC236}">
                  <a16:creationId xmlns:a16="http://schemas.microsoft.com/office/drawing/2014/main" id="{F0ACE872-5FEF-4D56-9232-700686EBB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AD742464-F3C0-4973-90E4-87D2E1FA3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" name="Text Box 6">
            <a:extLst>
              <a:ext uri="{FF2B5EF4-FFF2-40B4-BE49-F238E27FC236}">
                <a16:creationId xmlns:a16="http://schemas.microsoft.com/office/drawing/2014/main" id="{98885241-3E8E-4C39-876A-E9E9CF6A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81" y="4231335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Text Box 6">
            <a:extLst>
              <a:ext uri="{FF2B5EF4-FFF2-40B4-BE49-F238E27FC236}">
                <a16:creationId xmlns:a16="http://schemas.microsoft.com/office/drawing/2014/main" id="{7617A9DC-9624-4FBD-8598-043ADD21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81" y="4647388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6">
            <a:extLst>
              <a:ext uri="{FF2B5EF4-FFF2-40B4-BE49-F238E27FC236}">
                <a16:creationId xmlns:a16="http://schemas.microsoft.com/office/drawing/2014/main" id="{C94AA997-2CD3-4AC1-8A8A-58B2A270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855" y="5069872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62D70BC1-F0E3-4B70-9A39-C827F4B2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4" y="5069872"/>
            <a:ext cx="1240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Text Box 45">
            <a:extLst>
              <a:ext uri="{FF2B5EF4-FFF2-40B4-BE49-F238E27FC236}">
                <a16:creationId xmlns:a16="http://schemas.microsoft.com/office/drawing/2014/main" id="{2A5706EA-95E8-435E-A9B5-864D115F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46" y="5088890"/>
            <a:ext cx="1136626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7" name="Group 84">
            <a:extLst>
              <a:ext uri="{FF2B5EF4-FFF2-40B4-BE49-F238E27FC236}">
                <a16:creationId xmlns:a16="http://schemas.microsoft.com/office/drawing/2014/main" id="{7EE7B4C7-F495-4561-9E89-E54E5E7EA7D5}"/>
              </a:ext>
            </a:extLst>
          </p:cNvPr>
          <p:cNvGrpSpPr>
            <a:grpSpLocks/>
          </p:cNvGrpSpPr>
          <p:nvPr/>
        </p:nvGrpSpPr>
        <p:grpSpPr bwMode="auto">
          <a:xfrm>
            <a:off x="5049520" y="5572125"/>
            <a:ext cx="553720" cy="80328"/>
            <a:chOff x="2736" y="934"/>
            <a:chExt cx="480" cy="26"/>
          </a:xfrm>
        </p:grpSpPr>
        <p:sp>
          <p:nvSpPr>
            <p:cNvPr id="128" name="Line 85">
              <a:extLst>
                <a:ext uri="{FF2B5EF4-FFF2-40B4-BE49-F238E27FC236}">
                  <a16:creationId xmlns:a16="http://schemas.microsoft.com/office/drawing/2014/main" id="{617C7871-9169-4051-8452-61F765F93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Line 86">
              <a:extLst>
                <a:ext uri="{FF2B5EF4-FFF2-40B4-BE49-F238E27FC236}">
                  <a16:creationId xmlns:a16="http://schemas.microsoft.com/office/drawing/2014/main" id="{BE03E6FB-BC56-4A1D-86E3-52F8EE599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0" name="Text Box 46">
            <a:extLst>
              <a:ext uri="{FF2B5EF4-FFF2-40B4-BE49-F238E27FC236}">
                <a16:creationId xmlns:a16="http://schemas.microsoft.com/office/drawing/2014/main" id="{032560B0-7273-40C1-AB17-E8E059DE7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5073969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Text Box 60">
            <a:extLst>
              <a:ext uri="{FF2B5EF4-FFF2-40B4-BE49-F238E27FC236}">
                <a16:creationId xmlns:a16="http://schemas.microsoft.com/office/drawing/2014/main" id="{F4323468-5760-4B57-9BA2-228F6D152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5461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132" name="Group 47">
            <a:extLst>
              <a:ext uri="{FF2B5EF4-FFF2-40B4-BE49-F238E27FC236}">
                <a16:creationId xmlns:a16="http://schemas.microsoft.com/office/drawing/2014/main" id="{8E07F49D-2AE6-4A15-AFD2-AF7D0FC30924}"/>
              </a:ext>
            </a:extLst>
          </p:cNvPr>
          <p:cNvGrpSpPr>
            <a:grpSpLocks/>
          </p:cNvGrpSpPr>
          <p:nvPr/>
        </p:nvGrpSpPr>
        <p:grpSpPr bwMode="auto">
          <a:xfrm>
            <a:off x="5820413" y="5136676"/>
            <a:ext cx="609600" cy="519112"/>
            <a:chOff x="3360" y="1353"/>
            <a:chExt cx="384" cy="327"/>
          </a:xfrm>
        </p:grpSpPr>
        <p:sp>
          <p:nvSpPr>
            <p:cNvPr id="133" name="Line 48">
              <a:extLst>
                <a:ext uri="{FF2B5EF4-FFF2-40B4-BE49-F238E27FC236}">
                  <a16:creationId xmlns:a16="http://schemas.microsoft.com/office/drawing/2014/main" id="{B2DED442-74CE-41A7-B687-94F56F034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Text Box 49">
              <a:extLst>
                <a:ext uri="{FF2B5EF4-FFF2-40B4-BE49-F238E27FC236}">
                  <a16:creationId xmlns:a16="http://schemas.microsoft.com/office/drawing/2014/main" id="{91EB0C15-4233-4100-ADFE-A8B67888A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3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36" name="Text Box 6">
            <a:extLst>
              <a:ext uri="{FF2B5EF4-FFF2-40B4-BE49-F238E27FC236}">
                <a16:creationId xmlns:a16="http://schemas.microsoft.com/office/drawing/2014/main" id="{BF464DFA-9DC2-4324-B537-5E7E50F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45" y="5073619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Text Box 6">
            <a:extLst>
              <a:ext uri="{FF2B5EF4-FFF2-40B4-BE49-F238E27FC236}">
                <a16:creationId xmlns:a16="http://schemas.microsoft.com/office/drawing/2014/main" id="{08C46319-238D-4900-A62C-BDD8E41BA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0" y="5467948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Line 13">
            <a:extLst>
              <a:ext uri="{FF2B5EF4-FFF2-40B4-BE49-F238E27FC236}">
                <a16:creationId xmlns:a16="http://schemas.microsoft.com/office/drawing/2014/main" id="{A3194986-EEB9-4D3C-A25E-76FF52259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" y="5937886"/>
            <a:ext cx="6267768" cy="1587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1EF20F62-358A-4F2E-B7BF-89856EC0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" y="549656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40" name="Text Box 6">
            <a:extLst>
              <a:ext uri="{FF2B5EF4-FFF2-40B4-BE49-F238E27FC236}">
                <a16:creationId xmlns:a16="http://schemas.microsoft.com/office/drawing/2014/main" id="{83B5D28E-5232-4CFD-B267-AA0636FF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81" y="5907228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0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2">
            <a:extLst>
              <a:ext uri="{FF2B5EF4-FFF2-40B4-BE49-F238E27FC236}">
                <a16:creationId xmlns:a16="http://schemas.microsoft.com/office/drawing/2014/main" id="{0D489C5E-D06B-4B25-A720-8B5F98D54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331" y="2821623"/>
            <a:ext cx="6436797" cy="79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089CF8CA-6A50-4336-ADE7-A8941A90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970" y="167703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37FC6570-3E02-47DE-9306-5F6DCF405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8517" y="574040"/>
            <a:ext cx="30453" cy="298195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03E6E35B-93B6-44FD-BE31-B7EADB64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5740" y="574040"/>
            <a:ext cx="0" cy="298195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EE483F3A-4E6C-4310-BF74-F957F9F29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7541" y="574040"/>
            <a:ext cx="6349" cy="297401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602DB3CE-B019-436A-8A44-1E00324C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806" y="1760519"/>
            <a:ext cx="6436797" cy="224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B5DFBA71-2A4E-41B3-ACE6-D96F7966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948372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" name="Group 47">
            <a:extLst>
              <a:ext uri="{FF2B5EF4-FFF2-40B4-BE49-F238E27FC236}">
                <a16:creationId xmlns:a16="http://schemas.microsoft.com/office/drawing/2014/main" id="{0953CBC7-0726-49B9-80F6-E0A40B2CB5B1}"/>
              </a:ext>
            </a:extLst>
          </p:cNvPr>
          <p:cNvGrpSpPr>
            <a:grpSpLocks/>
          </p:cNvGrpSpPr>
          <p:nvPr/>
        </p:nvGrpSpPr>
        <p:grpSpPr bwMode="auto">
          <a:xfrm>
            <a:off x="5831840" y="938848"/>
            <a:ext cx="609600" cy="519112"/>
            <a:chOff x="3360" y="1353"/>
            <a:chExt cx="384" cy="327"/>
          </a:xfrm>
        </p:grpSpPr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5DCE184C-ECB8-4E34-BBD7-A79D8D794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4519B405-4A94-40E5-8C04-36C7E03D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3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7" name="Text Box 60">
            <a:extLst>
              <a:ext uri="{FF2B5EF4-FFF2-40B4-BE49-F238E27FC236}">
                <a16:creationId xmlns:a16="http://schemas.microsoft.com/office/drawing/2014/main" id="{4C54C20B-5024-409D-AAAB-B728304A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23723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78" name="Group 81">
            <a:extLst>
              <a:ext uri="{FF2B5EF4-FFF2-40B4-BE49-F238E27FC236}">
                <a16:creationId xmlns:a16="http://schemas.microsoft.com/office/drawing/2014/main" id="{86C7DB5E-D929-42DF-97D7-5AA8F52AF52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381760"/>
            <a:ext cx="650240" cy="74613"/>
            <a:chOff x="2736" y="934"/>
            <a:chExt cx="480" cy="26"/>
          </a:xfrm>
        </p:grpSpPr>
        <p:sp>
          <p:nvSpPr>
            <p:cNvPr id="79" name="Line 82">
              <a:extLst>
                <a:ext uri="{FF2B5EF4-FFF2-40B4-BE49-F238E27FC236}">
                  <a16:creationId xmlns:a16="http://schemas.microsoft.com/office/drawing/2014/main" id="{44764C52-978B-48C7-BF14-3F729A783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83">
              <a:extLst>
                <a:ext uri="{FF2B5EF4-FFF2-40B4-BE49-F238E27FC236}">
                  <a16:creationId xmlns:a16="http://schemas.microsoft.com/office/drawing/2014/main" id="{75359872-1C78-473D-81CC-7DFE0BA53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84">
            <a:extLst>
              <a:ext uri="{FF2B5EF4-FFF2-40B4-BE49-F238E27FC236}">
                <a16:creationId xmlns:a16="http://schemas.microsoft.com/office/drawing/2014/main" id="{DF821D1F-7098-402F-A084-B59214A05F5F}"/>
              </a:ext>
            </a:extLst>
          </p:cNvPr>
          <p:cNvGrpSpPr>
            <a:grpSpLocks/>
          </p:cNvGrpSpPr>
          <p:nvPr/>
        </p:nvGrpSpPr>
        <p:grpSpPr bwMode="auto">
          <a:xfrm>
            <a:off x="5049520" y="2544445"/>
            <a:ext cx="553720" cy="80328"/>
            <a:chOff x="2736" y="934"/>
            <a:chExt cx="480" cy="26"/>
          </a:xfrm>
        </p:grpSpPr>
        <p:sp>
          <p:nvSpPr>
            <p:cNvPr id="82" name="Line 85">
              <a:extLst>
                <a:ext uri="{FF2B5EF4-FFF2-40B4-BE49-F238E27FC236}">
                  <a16:creationId xmlns:a16="http://schemas.microsoft.com/office/drawing/2014/main" id="{A1F50466-0C01-4708-98E8-E70A5089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6">
              <a:extLst>
                <a:ext uri="{FF2B5EF4-FFF2-40B4-BE49-F238E27FC236}">
                  <a16:creationId xmlns:a16="http://schemas.microsoft.com/office/drawing/2014/main" id="{9F18C601-C00B-4641-B0F0-799ED431A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" name="Text Box 94">
            <a:extLst>
              <a:ext uri="{FF2B5EF4-FFF2-40B4-BE49-F238E27FC236}">
                <a16:creationId xmlns:a16="http://schemas.microsoft.com/office/drawing/2014/main" id="{3F4DFA44-8473-49AE-BA00-5378C10B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372" y="3044671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最后一步不移位 </a:t>
            </a:r>
          </a:p>
        </p:txBody>
      </p:sp>
      <p:sp>
        <p:nvSpPr>
          <p:cNvPr id="92" name="Text Box 102">
            <a:extLst>
              <a:ext uri="{FF2B5EF4-FFF2-40B4-BE49-F238E27FC236}">
                <a16:creationId xmlns:a16="http://schemas.microsoft.com/office/drawing/2014/main" id="{E585B7A8-8AD7-484F-A8AB-3DA17464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6" y="128013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3" name="Text Box 103">
            <a:extLst>
              <a:ext uri="{FF2B5EF4-FFF2-40B4-BE49-F238E27FC236}">
                <a16:creationId xmlns:a16="http://schemas.microsoft.com/office/drawing/2014/main" id="{E7E33E5B-019D-4F5E-A3A9-3A2BA2A0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" y="236442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96" name="Text Box 11">
            <a:extLst>
              <a:ext uri="{FF2B5EF4-FFF2-40B4-BE49-F238E27FC236}">
                <a16:creationId xmlns:a16="http://schemas.microsoft.com/office/drawing/2014/main" id="{F5B29015-D4D8-4D84-8B25-39152C2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140" y="448915"/>
            <a:ext cx="348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11. 011000</a:t>
            </a:r>
          </a:p>
        </p:txBody>
      </p:sp>
      <p:sp>
        <p:nvSpPr>
          <p:cNvPr id="97" name="Text Box 12">
            <a:extLst>
              <a:ext uri="{FF2B5EF4-FFF2-40B4-BE49-F238E27FC236}">
                <a16:creationId xmlns:a16="http://schemas.microsoft.com/office/drawing/2014/main" id="{8682E63C-7172-43F6-B050-7D1EBBF98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140" y="1062196"/>
            <a:ext cx="3480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00. 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F8CD808A-41BF-4CD6-AC40-B6838969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00" y="937259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Text Box 50">
            <a:extLst>
              <a:ext uri="{FF2B5EF4-FFF2-40B4-BE49-F238E27FC236}">
                <a16:creationId xmlns:a16="http://schemas.microsoft.com/office/drawing/2014/main" id="{2819B766-148A-4129-874E-E923E96A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044" y="141906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6">
            <a:extLst>
              <a:ext uri="{FF2B5EF4-FFF2-40B4-BE49-F238E27FC236}">
                <a16:creationId xmlns:a16="http://schemas.microsoft.com/office/drawing/2014/main" id="{647E9C12-F6C9-4AE3-9EBE-09A6CC6B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2" y="1291430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F25AC19B-2F7E-4632-A78F-E6C294A6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32" y="2080419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Text Box 6">
            <a:extLst>
              <a:ext uri="{FF2B5EF4-FFF2-40B4-BE49-F238E27FC236}">
                <a16:creationId xmlns:a16="http://schemas.microsoft.com/office/drawing/2014/main" id="{5D8BB2BF-9F77-4440-87DC-4A7E8D23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859" y="2073931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Text Box 46">
            <a:extLst>
              <a:ext uri="{FF2B5EF4-FFF2-40B4-BE49-F238E27FC236}">
                <a16:creationId xmlns:a16="http://schemas.microsoft.com/office/drawing/2014/main" id="{85FD8ECA-7230-43D0-8234-CC7A7CFE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40" y="2056449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1DA6AA75-D7FC-439D-8B3A-35CF1FE6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39" y="2842241"/>
            <a:ext cx="240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" name="Group 47">
            <a:extLst>
              <a:ext uri="{FF2B5EF4-FFF2-40B4-BE49-F238E27FC236}">
                <a16:creationId xmlns:a16="http://schemas.microsoft.com/office/drawing/2014/main" id="{4A1F27EB-84C3-4C41-ABC5-0300D9C07A86}"/>
              </a:ext>
            </a:extLst>
          </p:cNvPr>
          <p:cNvGrpSpPr>
            <a:grpSpLocks/>
          </p:cNvGrpSpPr>
          <p:nvPr/>
        </p:nvGrpSpPr>
        <p:grpSpPr bwMode="auto">
          <a:xfrm>
            <a:off x="5820413" y="2048036"/>
            <a:ext cx="609600" cy="519112"/>
            <a:chOff x="3360" y="1353"/>
            <a:chExt cx="384" cy="327"/>
          </a:xfrm>
        </p:grpSpPr>
        <p:sp>
          <p:nvSpPr>
            <p:cNvPr id="113" name="Line 48">
              <a:extLst>
                <a:ext uri="{FF2B5EF4-FFF2-40B4-BE49-F238E27FC236}">
                  <a16:creationId xmlns:a16="http://schemas.microsoft.com/office/drawing/2014/main" id="{4A1759A3-1B25-4F6E-ACDD-98AD73A7D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Text Box 49">
              <a:extLst>
                <a:ext uri="{FF2B5EF4-FFF2-40B4-BE49-F238E27FC236}">
                  <a16:creationId xmlns:a16="http://schemas.microsoft.com/office/drawing/2014/main" id="{0A963363-EF8A-4117-B290-D290A64E9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3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35" name="Text Box 6">
            <a:extLst>
              <a:ext uri="{FF2B5EF4-FFF2-40B4-BE49-F238E27FC236}">
                <a16:creationId xmlns:a16="http://schemas.microsoft.com/office/drawing/2014/main" id="{F56664FE-836F-4398-BC34-A313E96D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61" y="563068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Text Box 6">
            <a:extLst>
              <a:ext uri="{FF2B5EF4-FFF2-40B4-BE49-F238E27FC236}">
                <a16:creationId xmlns:a16="http://schemas.microsoft.com/office/drawing/2014/main" id="{38478A69-0C2D-4E5D-855E-6C1D29F5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855" y="944912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Text Box 6">
            <a:extLst>
              <a:ext uri="{FF2B5EF4-FFF2-40B4-BE49-F238E27FC236}">
                <a16:creationId xmlns:a16="http://schemas.microsoft.com/office/drawing/2014/main" id="{E3005651-B9B3-4D74-B10F-7E053935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4" y="944912"/>
            <a:ext cx="1240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Text Box 45">
            <a:extLst>
              <a:ext uri="{FF2B5EF4-FFF2-40B4-BE49-F238E27FC236}">
                <a16:creationId xmlns:a16="http://schemas.microsoft.com/office/drawing/2014/main" id="{09033D59-8377-4962-9FA9-A9D679A0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597" y="944090"/>
            <a:ext cx="658786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Text Box 6">
            <a:extLst>
              <a:ext uri="{FF2B5EF4-FFF2-40B4-BE49-F238E27FC236}">
                <a16:creationId xmlns:a16="http://schemas.microsoft.com/office/drawing/2014/main" id="{99461AE7-A823-4EEB-BF6F-42A914018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00" y="1719579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088AA44E-4F13-4CA8-ACD0-86C64AE2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4" y="2072672"/>
            <a:ext cx="14832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Text Box 45">
            <a:extLst>
              <a:ext uri="{FF2B5EF4-FFF2-40B4-BE49-F238E27FC236}">
                <a16:creationId xmlns:a16="http://schemas.microsoft.com/office/drawing/2014/main" id="{4057D693-5160-4BDF-B338-BA35EB10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174" y="2045655"/>
            <a:ext cx="459637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Text Box 6">
            <a:extLst>
              <a:ext uri="{FF2B5EF4-FFF2-40B4-BE49-F238E27FC236}">
                <a16:creationId xmlns:a16="http://schemas.microsoft.com/office/drawing/2014/main" id="{DCF64C1F-6715-453E-B6FE-95B0A7DE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81" y="2392375"/>
            <a:ext cx="2409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Text Box 6">
            <a:extLst>
              <a:ext uri="{FF2B5EF4-FFF2-40B4-BE49-F238E27FC236}">
                <a16:creationId xmlns:a16="http://schemas.microsoft.com/office/drawing/2014/main" id="{E447AE04-70B5-4416-973A-91B02A92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859" y="2856251"/>
            <a:ext cx="4730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Text Box 6">
            <a:extLst>
              <a:ext uri="{FF2B5EF4-FFF2-40B4-BE49-F238E27FC236}">
                <a16:creationId xmlns:a16="http://schemas.microsoft.com/office/drawing/2014/main" id="{0B8933A1-E016-4339-8172-CE8C4793A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4" y="2854992"/>
            <a:ext cx="14832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" name="Text Box 93">
            <a:extLst>
              <a:ext uri="{FF2B5EF4-FFF2-40B4-BE49-F238E27FC236}">
                <a16:creationId xmlns:a16="http://schemas.microsoft.com/office/drawing/2014/main" id="{358E33F1-59F3-420D-B9C5-A9149F7D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089" y="4025086"/>
            <a:ext cx="471832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</a:t>
            </a:r>
            <a:r>
              <a:rPr lang="en-US" altLang="zh-CN" baseline="-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011111 100000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" name="Text Box 93">
            <a:extLst>
              <a:ext uri="{FF2B5EF4-FFF2-40B4-BE49-F238E27FC236}">
                <a16:creationId xmlns:a16="http://schemas.microsoft.com/office/drawing/2014/main" id="{7B749D4E-FB7F-4732-A112-E2866D47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089" y="4614859"/>
            <a:ext cx="5872751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1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11, 001;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011111 100000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55" name="Group 13">
            <a:extLst>
              <a:ext uri="{FF2B5EF4-FFF2-40B4-BE49-F238E27FC236}">
                <a16:creationId xmlns:a16="http://schemas.microsoft.com/office/drawing/2014/main" id="{FE56ADA1-1D10-4C0B-8708-6947ADCC3C36}"/>
              </a:ext>
            </a:extLst>
          </p:cNvPr>
          <p:cNvGrpSpPr>
            <a:grpSpLocks/>
          </p:cNvGrpSpPr>
          <p:nvPr/>
        </p:nvGrpSpPr>
        <p:grpSpPr bwMode="auto">
          <a:xfrm>
            <a:off x="2218582" y="5365679"/>
            <a:ext cx="2038350" cy="754063"/>
            <a:chOff x="1839" y="3648"/>
            <a:chExt cx="1284" cy="475"/>
          </a:xfrm>
        </p:grpSpPr>
        <p:sp>
          <p:nvSpPr>
            <p:cNvPr id="156" name="Text Box 14">
              <a:extLst>
                <a:ext uri="{FF2B5EF4-FFF2-40B4-BE49-F238E27FC236}">
                  <a16:creationId xmlns:a16="http://schemas.microsoft.com/office/drawing/2014/main" id="{CF7616D3-97FC-46E7-9662-A1952D774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3705"/>
              <a:ext cx="12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(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—)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aseline="4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baseline="4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 baseline="4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5">
              <a:extLst>
                <a:ext uri="{FF2B5EF4-FFF2-40B4-BE49-F238E27FC236}">
                  <a16:creationId xmlns:a16="http://schemas.microsoft.com/office/drawing/2014/main" id="{86500E1B-D744-4BD6-BE08-B6759103C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64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Text Box 16">
              <a:extLst>
                <a:ext uri="{FF2B5EF4-FFF2-40B4-BE49-F238E27FC236}">
                  <a16:creationId xmlns:a16="http://schemas.microsoft.com/office/drawing/2014/main" id="{212B238F-89F4-442C-A941-AA75E21E5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3832"/>
              <a:ext cx="4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rgbClr val="00264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±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¯"/>
                <a:defRPr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128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9" name="Text Box 9">
            <a:extLst>
              <a:ext uri="{FF2B5EF4-FFF2-40B4-BE49-F238E27FC236}">
                <a16:creationId xmlns:a16="http://schemas.microsoft.com/office/drawing/2014/main" id="{C99C17FD-E321-4591-A02F-76A5E70C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266" y="5381360"/>
            <a:ext cx="638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rgbClr val="00264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±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¯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9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35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643</Words>
  <Application>Microsoft Office PowerPoint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zmy</cp:lastModifiedBy>
  <cp:revision>11</cp:revision>
  <dcterms:created xsi:type="dcterms:W3CDTF">2021-03-16T11:59:34Z</dcterms:created>
  <dcterms:modified xsi:type="dcterms:W3CDTF">2021-03-21T02:50:48Z</dcterms:modified>
</cp:coreProperties>
</file>