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68" r:id="rId3"/>
    <p:sldId id="26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35F6-A7D3-40AD-ACFF-D3B526C33DB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FA236-0559-4023-814D-0BF8DAC0D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5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5AC-8B2D-4C96-B99F-4D2F2D98614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D047-ACA6-4BCE-A37A-D4A8C1CB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4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5AC-8B2D-4C96-B99F-4D2F2D98614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D047-ACA6-4BCE-A37A-D4A8C1CB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2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5AC-8B2D-4C96-B99F-4D2F2D98614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D047-ACA6-4BCE-A37A-D4A8C1CB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5AC-8B2D-4C96-B99F-4D2F2D98614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D047-ACA6-4BCE-A37A-D4A8C1CB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8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5AC-8B2D-4C96-B99F-4D2F2D98614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D047-ACA6-4BCE-A37A-D4A8C1CB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8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5AC-8B2D-4C96-B99F-4D2F2D98614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D047-ACA6-4BCE-A37A-D4A8C1CB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8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5AC-8B2D-4C96-B99F-4D2F2D98614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D047-ACA6-4BCE-A37A-D4A8C1CB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5AC-8B2D-4C96-B99F-4D2F2D98614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D047-ACA6-4BCE-A37A-D4A8C1CB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5AC-8B2D-4C96-B99F-4D2F2D98614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D047-ACA6-4BCE-A37A-D4A8C1CB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7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5AC-8B2D-4C96-B99F-4D2F2D98614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D047-ACA6-4BCE-A37A-D4A8C1CB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15AC-8B2D-4C96-B99F-4D2F2D98614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D047-ACA6-4BCE-A37A-D4A8C1CB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2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15AC-8B2D-4C96-B99F-4D2F2D98614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6D047-ACA6-4BCE-A37A-D4A8C1CB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/>
              <a:t>Quartus</a:t>
            </a:r>
            <a:r>
              <a:rPr lang="en-US" altLang="zh-CN" b="1" dirty="0" smtClean="0"/>
              <a:t> ii </a:t>
            </a:r>
            <a:r>
              <a:rPr lang="zh-CN" altLang="en-US" b="1" dirty="0" smtClean="0"/>
              <a:t>破解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9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9863" y="323385"/>
            <a:ext cx="628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Step 1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59292" b="21701"/>
          <a:stretch/>
        </p:blipFill>
        <p:spPr>
          <a:xfrm>
            <a:off x="2845698" y="0"/>
            <a:ext cx="6276000" cy="679005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707710" y="5841894"/>
            <a:ext cx="2441503" cy="3350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9863" y="323385"/>
            <a:ext cx="628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Step 2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57" y="323385"/>
            <a:ext cx="7454123" cy="618242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285679" y="5108877"/>
            <a:ext cx="4661210" cy="3350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09063" y="4268527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如果有多组数据，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我们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只需要复制第一</a:t>
            </a:r>
            <a:r>
              <a:rPr lang="zh-CN" altLang="en-US" sz="2400" b="1" dirty="0">
                <a:solidFill>
                  <a:srgbClr val="FF0000"/>
                </a:solidFill>
              </a:rPr>
              <a:t>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逗号前的那一组数据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9863" y="323385"/>
            <a:ext cx="628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Step 3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507" y="1659230"/>
            <a:ext cx="6543675" cy="5600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84523" y="291366"/>
            <a:ext cx="9751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打开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license.dat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文件，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将文件中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HOSTID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也就是下图框起来的部分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替换成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step2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中复制的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注意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!!!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两处均需替换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65099" y="2265602"/>
            <a:ext cx="1145266" cy="3350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175148" y="4254712"/>
            <a:ext cx="1145266" cy="3350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15" y="419102"/>
            <a:ext cx="7454123" cy="61824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9863" y="323385"/>
            <a:ext cx="628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Step 4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98273" y="1308417"/>
            <a:ext cx="4873081" cy="3350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5327" y="3524240"/>
            <a:ext cx="40639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将刚刚更改过的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license.dat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文件添加进来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6727" y="2639974"/>
            <a:ext cx="4157547" cy="1325563"/>
          </a:xfrm>
        </p:spPr>
        <p:txBody>
          <a:bodyPr/>
          <a:lstStyle/>
          <a:p>
            <a:r>
              <a:rPr lang="zh-CN" altLang="en-US" b="1" dirty="0" smtClean="0"/>
              <a:t>至此破解完成！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693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20795"/>
            <a:ext cx="11353800" cy="561517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当你发现</a:t>
            </a:r>
            <a:endParaRPr lang="en-US" altLang="zh-CN" dirty="0" smtClean="0"/>
          </a:p>
          <a:p>
            <a:r>
              <a:rPr lang="zh-CN" altLang="en-US" dirty="0" smtClean="0"/>
              <a:t>编译成功，却没有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sof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添加器件时，没有可选择的器件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在打开软件时，蹦出以下界面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此时你的电脑提醒你该破解软件了！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6774" t="36040" r="36607" b="41281"/>
          <a:stretch/>
        </p:blipFill>
        <p:spPr>
          <a:xfrm>
            <a:off x="1153558" y="2984359"/>
            <a:ext cx="4347585" cy="22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3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电脑里有</a:t>
            </a:r>
            <a:r>
              <a:rPr lang="en-US" altLang="zh-CN" dirty="0" smtClean="0"/>
              <a:t>License.dat</a:t>
            </a:r>
            <a:r>
              <a:rPr lang="zh-CN" altLang="en-US" dirty="0" smtClean="0"/>
              <a:t>文件，且文件里的</a:t>
            </a:r>
            <a:r>
              <a:rPr lang="en-US" altLang="zh-CN" dirty="0" smtClean="0"/>
              <a:t>HOSTID</a:t>
            </a:r>
            <a:r>
              <a:rPr lang="zh-CN" altLang="en-US" dirty="0" smtClean="0"/>
              <a:t>已和本电脑匹配，请继续阅读；</a:t>
            </a:r>
            <a:endParaRPr lang="en-US" altLang="zh-CN" dirty="0" smtClean="0"/>
          </a:p>
          <a:p>
            <a:r>
              <a:rPr lang="zh-CN" altLang="en-US" dirty="0" smtClean="0"/>
              <a:t>否则，直接跳转至第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91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973765" y="1814359"/>
            <a:ext cx="7348654" cy="4129242"/>
            <a:chOff x="2330605" y="2316163"/>
            <a:chExt cx="6064046" cy="321155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l="35097" t="33400" r="35567" b="38980"/>
            <a:stretch/>
          </p:blipFill>
          <p:spPr>
            <a:xfrm>
              <a:off x="2330605" y="2316163"/>
              <a:ext cx="6064046" cy="3211551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2854712" y="4391529"/>
              <a:ext cx="4014439" cy="312234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79863" y="323385"/>
            <a:ext cx="628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Step 1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3331" t="17919" r="35425" b="14460"/>
          <a:stretch/>
        </p:blipFill>
        <p:spPr>
          <a:xfrm>
            <a:off x="3557240" y="323385"/>
            <a:ext cx="6858000" cy="6324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9863" y="323385"/>
            <a:ext cx="628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Step 2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9863" y="323385"/>
            <a:ext cx="628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Step 3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836" t="1215" r="49765" b="49995"/>
          <a:stretch/>
        </p:blipFill>
        <p:spPr>
          <a:xfrm>
            <a:off x="1490166" y="1196122"/>
            <a:ext cx="9211668" cy="5223558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705929" y="4972049"/>
            <a:ext cx="1231581" cy="3350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180399" y="3248315"/>
            <a:ext cx="4864858" cy="4014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794" t="1083" r="49981" b="49982"/>
          <a:stretch/>
        </p:blipFill>
        <p:spPr>
          <a:xfrm>
            <a:off x="1309431" y="1517403"/>
            <a:ext cx="9083506" cy="5184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9863" y="323385"/>
            <a:ext cx="628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Step 3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352056" y="1886174"/>
            <a:ext cx="1918217" cy="3350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01272" y="551063"/>
            <a:ext cx="6117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若不在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盘，可搜索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license.dat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文件。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2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4287" t="19586" r="36787" b="14414"/>
          <a:stretch/>
        </p:blipFill>
        <p:spPr>
          <a:xfrm>
            <a:off x="4286250" y="365125"/>
            <a:ext cx="6675120" cy="63664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9863" y="323385"/>
            <a:ext cx="628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Step 4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2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653" y="945356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若没有</a:t>
            </a:r>
            <a:r>
              <a:rPr lang="en-US" altLang="zh-CN" b="1" dirty="0" smtClean="0"/>
              <a:t>license.dat</a:t>
            </a:r>
            <a:r>
              <a:rPr lang="zh-CN" altLang="en-US" b="1" dirty="0" smtClean="0"/>
              <a:t>文件，需拷贝一份</a:t>
            </a:r>
            <a:r>
              <a:rPr lang="en-US" altLang="zh-CN" b="1" dirty="0" smtClean="0"/>
              <a:t>license.dat</a:t>
            </a:r>
            <a:r>
              <a:rPr lang="zh-CN" altLang="en-US" b="1" dirty="0" smtClean="0"/>
              <a:t>文件，并做以下改动。</a:t>
            </a:r>
            <a:endParaRPr lang="zh-CN" altLang="en-US" b="1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71653" y="3268200"/>
            <a:ext cx="10935160" cy="1856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或者</a:t>
            </a:r>
            <a:r>
              <a:rPr lang="en-US" altLang="zh-CN" b="1" dirty="0" smtClean="0"/>
              <a:t>license.dat</a:t>
            </a:r>
            <a:r>
              <a:rPr lang="zh-CN" altLang="en-US" b="1" dirty="0" smtClean="0"/>
              <a:t>文件中的‘</a:t>
            </a:r>
            <a:r>
              <a:rPr lang="en-US" altLang="zh-CN" b="1" dirty="0" smtClean="0"/>
              <a:t>HOSTID=</a:t>
            </a:r>
            <a:r>
              <a:rPr lang="zh-CN" altLang="en-US" b="1" dirty="0" smtClean="0"/>
              <a:t>’后面的数字与本电脑的</a:t>
            </a:r>
            <a:r>
              <a:rPr lang="en-US" altLang="zh-CN" b="1" dirty="0" smtClean="0"/>
              <a:t>NIC ID</a:t>
            </a:r>
            <a:r>
              <a:rPr lang="zh-CN" altLang="en-US" b="1" dirty="0" smtClean="0"/>
              <a:t>不一致，也需做以下改动。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640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208</Words>
  <Application>Microsoft Office PowerPoint</Application>
  <PresentationFormat>宽屏</PresentationFormat>
  <Paragraphs>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Quartus ii 破解</vt:lpstr>
      <vt:lpstr>PowerPoint 演示文稿</vt:lpstr>
      <vt:lpstr>README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若没有license.dat文件，需拷贝一份license.dat文件，并做以下改动。</vt:lpstr>
      <vt:lpstr>PowerPoint 演示文稿</vt:lpstr>
      <vt:lpstr>PowerPoint 演示文稿</vt:lpstr>
      <vt:lpstr>PowerPoint 演示文稿</vt:lpstr>
      <vt:lpstr>PowerPoint 演示文稿</vt:lpstr>
      <vt:lpstr>至此破解完成！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Wei</dc:creator>
  <cp:lastModifiedBy>Fan Wei</cp:lastModifiedBy>
  <cp:revision>13</cp:revision>
  <dcterms:created xsi:type="dcterms:W3CDTF">2019-04-09T02:56:52Z</dcterms:created>
  <dcterms:modified xsi:type="dcterms:W3CDTF">2019-09-16T12:32:49Z</dcterms:modified>
</cp:coreProperties>
</file>