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8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1667-B343-E349-ABDD-D387AD1BBF97}" type="datetimeFigureOut">
              <a:rPr lang="en-US" smtClean="0"/>
              <a:t>08/02/17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DDC33-76C8-374B-9687-A414BC81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 for tracking your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Viability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good evidence base for goals improving outcomes and shared decision making in clinical work</a:t>
            </a:r>
          </a:p>
          <a:p>
            <a:r>
              <a:rPr lang="en-US" dirty="0" smtClean="0"/>
              <a:t>Currently goals are mostly paper based, or on white boards</a:t>
            </a:r>
          </a:p>
          <a:p>
            <a:r>
              <a:rPr lang="en-US" dirty="0" smtClean="0"/>
              <a:t>Typically static and inaccessible between sessions</a:t>
            </a:r>
          </a:p>
          <a:p>
            <a:r>
              <a:rPr lang="en-US" dirty="0" smtClean="0"/>
              <a:t>Owned by the provider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1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9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Able to make time to steer the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2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Storable goals in backend database</a:t>
            </a:r>
          </a:p>
          <a:p>
            <a:r>
              <a:rPr lang="en-US" dirty="0" smtClean="0"/>
              <a:t>Record reasons for scoring goals up or down</a:t>
            </a:r>
          </a:p>
          <a:p>
            <a:r>
              <a:rPr lang="en-US" dirty="0" smtClean="0"/>
              <a:t>Choice of ‘thing’ to grow, e.g. pumpkin, cactus, to represent goal</a:t>
            </a:r>
          </a:p>
          <a:p>
            <a:r>
              <a:rPr lang="en-US" dirty="0" smtClean="0"/>
              <a:t>Line chart to represent progress over 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0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107</Words>
  <Application>Microsoft Macintosh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Grow</vt:lpstr>
      <vt:lpstr>Implementation</vt:lpstr>
      <vt:lpstr>Technical Viability</vt:lpstr>
      <vt:lpstr>Need</vt:lpstr>
      <vt:lpstr>Evidence Base</vt:lpstr>
      <vt:lpstr>Product Ownership</vt:lpstr>
      <vt:lpstr>User Experience Feedback</vt:lpstr>
      <vt:lpstr>Product Roadmap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</dc:title>
  <dc:creator>Alex Goforth</dc:creator>
  <cp:lastModifiedBy>Alex Goforth</cp:lastModifiedBy>
  <cp:revision>2</cp:revision>
  <dcterms:created xsi:type="dcterms:W3CDTF">2017-02-08T23:10:30Z</dcterms:created>
  <dcterms:modified xsi:type="dcterms:W3CDTF">2017-02-08T23:25:04Z</dcterms:modified>
</cp:coreProperties>
</file>