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nes Behloul" userId="275076b2-4533-4f08-afa3-66f54ad69e0c" providerId="ADAL" clId="{DD91E68D-39FC-4BBB-B69C-077A2834A585}"/>
    <pc:docChg chg="undo custSel addSld delSld modSld">
      <pc:chgData name="Lounes Behloul" userId="275076b2-4533-4f08-afa3-66f54ad69e0c" providerId="ADAL" clId="{DD91E68D-39FC-4BBB-B69C-077A2834A585}" dt="2021-05-18T12:31:54.122" v="24" actId="26606"/>
      <pc:docMkLst>
        <pc:docMk/>
      </pc:docMkLst>
      <pc:sldChg chg="addSp delSp modSp mod">
        <pc:chgData name="Lounes Behloul" userId="275076b2-4533-4f08-afa3-66f54ad69e0c" providerId="ADAL" clId="{DD91E68D-39FC-4BBB-B69C-077A2834A585}" dt="2021-05-18T12:20:06.943" v="11" actId="167"/>
        <pc:sldMkLst>
          <pc:docMk/>
          <pc:sldMk cId="235900081" sldId="261"/>
        </pc:sldMkLst>
        <pc:picChg chg="add mod ord">
          <ac:chgData name="Lounes Behloul" userId="275076b2-4533-4f08-afa3-66f54ad69e0c" providerId="ADAL" clId="{DD91E68D-39FC-4BBB-B69C-077A2834A585}" dt="2021-05-18T12:20:06.943" v="11" actId="167"/>
          <ac:picMkLst>
            <pc:docMk/>
            <pc:sldMk cId="235900081" sldId="261"/>
            <ac:picMk id="4" creationId="{1ED8372C-16D3-4D44-A10E-49523042FCEE}"/>
          </ac:picMkLst>
        </pc:picChg>
        <pc:picChg chg="del">
          <ac:chgData name="Lounes Behloul" userId="275076b2-4533-4f08-afa3-66f54ad69e0c" providerId="ADAL" clId="{DD91E68D-39FC-4BBB-B69C-077A2834A585}" dt="2021-05-18T12:18:50.254" v="2" actId="478"/>
          <ac:picMkLst>
            <pc:docMk/>
            <pc:sldMk cId="235900081" sldId="261"/>
            <ac:picMk id="5" creationId="{E9021A98-AC73-4874-ADFE-FCD7D8BE1914}"/>
          </ac:picMkLst>
        </pc:picChg>
      </pc:sldChg>
      <pc:sldChg chg="addSp delSp modSp mod">
        <pc:chgData name="Lounes Behloul" userId="275076b2-4533-4f08-afa3-66f54ad69e0c" providerId="ADAL" clId="{DD91E68D-39FC-4BBB-B69C-077A2834A585}" dt="2021-05-18T12:31:54.122" v="24" actId="26606"/>
        <pc:sldMkLst>
          <pc:docMk/>
          <pc:sldMk cId="372563155" sldId="262"/>
        </pc:sldMkLst>
        <pc:spChg chg="mod">
          <ac:chgData name="Lounes Behloul" userId="275076b2-4533-4f08-afa3-66f54ad69e0c" providerId="ADAL" clId="{DD91E68D-39FC-4BBB-B69C-077A2834A585}" dt="2021-05-18T12:21:32.251" v="19" actId="26606"/>
          <ac:spMkLst>
            <pc:docMk/>
            <pc:sldMk cId="372563155" sldId="262"/>
            <ac:spMk id="2" creationId="{2CC1095B-1C31-4327-94B7-2A0695FA1901}"/>
          </ac:spMkLst>
        </pc:spChg>
        <pc:spChg chg="add del">
          <ac:chgData name="Lounes Behloul" userId="275076b2-4533-4f08-afa3-66f54ad69e0c" providerId="ADAL" clId="{DD91E68D-39FC-4BBB-B69C-077A2834A585}" dt="2021-05-18T12:21:32.273" v="20" actId="26606"/>
          <ac:spMkLst>
            <pc:docMk/>
            <pc:sldMk cId="372563155" sldId="262"/>
            <ac:spMk id="12" creationId="{F05C5575-0F07-43D0-AE78-81EAA8E67152}"/>
          </ac:spMkLst>
        </pc:spChg>
        <pc:spChg chg="add del">
          <ac:chgData name="Lounes Behloul" userId="275076b2-4533-4f08-afa3-66f54ad69e0c" providerId="ADAL" clId="{DD91E68D-39FC-4BBB-B69C-077A2834A585}" dt="2021-05-18T12:21:32.273" v="20" actId="26606"/>
          <ac:spMkLst>
            <pc:docMk/>
            <pc:sldMk cId="372563155" sldId="262"/>
            <ac:spMk id="14" creationId="{C7583227-44AB-4ECD-AD51-9EC7A5A3E5F1}"/>
          </ac:spMkLst>
        </pc:spChg>
        <pc:spChg chg="add del">
          <ac:chgData name="Lounes Behloul" userId="275076b2-4533-4f08-afa3-66f54ad69e0c" providerId="ADAL" clId="{DD91E68D-39FC-4BBB-B69C-077A2834A585}" dt="2021-05-18T12:21:32.273" v="20" actId="26606"/>
          <ac:spMkLst>
            <pc:docMk/>
            <pc:sldMk cId="372563155" sldId="262"/>
            <ac:spMk id="16" creationId="{E26B9EF5-5D92-4AC7-BC55-FC5C4C98ED4C}"/>
          </ac:spMkLst>
        </pc:spChg>
        <pc:spChg chg="add del">
          <ac:chgData name="Lounes Behloul" userId="275076b2-4533-4f08-afa3-66f54ad69e0c" providerId="ADAL" clId="{DD91E68D-39FC-4BBB-B69C-077A2834A585}" dt="2021-05-18T12:21:32.273" v="20" actId="26606"/>
          <ac:spMkLst>
            <pc:docMk/>
            <pc:sldMk cId="372563155" sldId="262"/>
            <ac:spMk id="18" creationId="{CED520D6-8B57-4047-BB5F-2BE1017B2A0D}"/>
          </ac:spMkLst>
        </pc:spChg>
        <pc:spChg chg="add del">
          <ac:chgData name="Lounes Behloul" userId="275076b2-4533-4f08-afa3-66f54ad69e0c" providerId="ADAL" clId="{DD91E68D-39FC-4BBB-B69C-077A2834A585}" dt="2021-05-18T12:21:32.251" v="19" actId="26606"/>
          <ac:spMkLst>
            <pc:docMk/>
            <pc:sldMk cId="372563155" sldId="262"/>
            <ac:spMk id="23" creationId="{0C526D66-3621-4347-B1EF-342CBF4DB9C1}"/>
          </ac:spMkLst>
        </pc:spChg>
        <pc:spChg chg="add del">
          <ac:chgData name="Lounes Behloul" userId="275076b2-4533-4f08-afa3-66f54ad69e0c" providerId="ADAL" clId="{DD91E68D-39FC-4BBB-B69C-077A2834A585}" dt="2021-05-18T12:21:32.251" v="19" actId="26606"/>
          <ac:spMkLst>
            <pc:docMk/>
            <pc:sldMk cId="372563155" sldId="262"/>
            <ac:spMk id="25" creationId="{0193166D-DDF1-4F9A-A786-A7AEF5375C06}"/>
          </ac:spMkLst>
        </pc:spChg>
        <pc:spChg chg="add del">
          <ac:chgData name="Lounes Behloul" userId="275076b2-4533-4f08-afa3-66f54ad69e0c" providerId="ADAL" clId="{DD91E68D-39FC-4BBB-B69C-077A2834A585}" dt="2021-05-18T12:21:32.251" v="19" actId="26606"/>
          <ac:spMkLst>
            <pc:docMk/>
            <pc:sldMk cId="372563155" sldId="262"/>
            <ac:spMk id="27" creationId="{8A177BCC-4208-4795-8572-4D623BA1E2A0}"/>
          </ac:spMkLst>
        </pc:spChg>
        <pc:spChg chg="add del">
          <ac:chgData name="Lounes Behloul" userId="275076b2-4533-4f08-afa3-66f54ad69e0c" providerId="ADAL" clId="{DD91E68D-39FC-4BBB-B69C-077A2834A585}" dt="2021-05-18T12:21:32.251" v="19" actId="26606"/>
          <ac:spMkLst>
            <pc:docMk/>
            <pc:sldMk cId="372563155" sldId="262"/>
            <ac:spMk id="29" creationId="{E4EE7214-AC05-465E-A501-65AA04EF5E1A}"/>
          </ac:spMkLst>
        </pc:spChg>
        <pc:spChg chg="add del">
          <ac:chgData name="Lounes Behloul" userId="275076b2-4533-4f08-afa3-66f54ad69e0c" providerId="ADAL" clId="{DD91E68D-39FC-4BBB-B69C-077A2834A585}" dt="2021-05-18T12:31:54.122" v="24" actId="26606"/>
          <ac:spMkLst>
            <pc:docMk/>
            <pc:sldMk cId="372563155" sldId="262"/>
            <ac:spMk id="31" creationId="{F05C5575-0F07-43D0-AE78-81EAA8E67152}"/>
          </ac:spMkLst>
        </pc:spChg>
        <pc:spChg chg="add del">
          <ac:chgData name="Lounes Behloul" userId="275076b2-4533-4f08-afa3-66f54ad69e0c" providerId="ADAL" clId="{DD91E68D-39FC-4BBB-B69C-077A2834A585}" dt="2021-05-18T12:31:54.122" v="24" actId="26606"/>
          <ac:spMkLst>
            <pc:docMk/>
            <pc:sldMk cId="372563155" sldId="262"/>
            <ac:spMk id="32" creationId="{C7583227-44AB-4ECD-AD51-9EC7A5A3E5F1}"/>
          </ac:spMkLst>
        </pc:spChg>
        <pc:spChg chg="add del">
          <ac:chgData name="Lounes Behloul" userId="275076b2-4533-4f08-afa3-66f54ad69e0c" providerId="ADAL" clId="{DD91E68D-39FC-4BBB-B69C-077A2834A585}" dt="2021-05-18T12:31:54.122" v="24" actId="26606"/>
          <ac:spMkLst>
            <pc:docMk/>
            <pc:sldMk cId="372563155" sldId="262"/>
            <ac:spMk id="33" creationId="{E26B9EF5-5D92-4AC7-BC55-FC5C4C98ED4C}"/>
          </ac:spMkLst>
        </pc:spChg>
        <pc:spChg chg="add del">
          <ac:chgData name="Lounes Behloul" userId="275076b2-4533-4f08-afa3-66f54ad69e0c" providerId="ADAL" clId="{DD91E68D-39FC-4BBB-B69C-077A2834A585}" dt="2021-05-18T12:31:54.122" v="24" actId="26606"/>
          <ac:spMkLst>
            <pc:docMk/>
            <pc:sldMk cId="372563155" sldId="262"/>
            <ac:spMk id="34" creationId="{CED520D6-8B57-4047-BB5F-2BE1017B2A0D}"/>
          </ac:spMkLst>
        </pc:spChg>
        <pc:spChg chg="add">
          <ac:chgData name="Lounes Behloul" userId="275076b2-4533-4f08-afa3-66f54ad69e0c" providerId="ADAL" clId="{DD91E68D-39FC-4BBB-B69C-077A2834A585}" dt="2021-05-18T12:31:54.122" v="24" actId="26606"/>
          <ac:spMkLst>
            <pc:docMk/>
            <pc:sldMk cId="372563155" sldId="262"/>
            <ac:spMk id="39" creationId="{F05C5575-0F07-43D0-AE78-81EAA8E67152}"/>
          </ac:spMkLst>
        </pc:spChg>
        <pc:spChg chg="add">
          <ac:chgData name="Lounes Behloul" userId="275076b2-4533-4f08-afa3-66f54ad69e0c" providerId="ADAL" clId="{DD91E68D-39FC-4BBB-B69C-077A2834A585}" dt="2021-05-18T12:31:54.122" v="24" actId="26606"/>
          <ac:spMkLst>
            <pc:docMk/>
            <pc:sldMk cId="372563155" sldId="262"/>
            <ac:spMk id="41" creationId="{C7583227-44AB-4ECD-AD51-9EC7A5A3E5F1}"/>
          </ac:spMkLst>
        </pc:spChg>
        <pc:spChg chg="add">
          <ac:chgData name="Lounes Behloul" userId="275076b2-4533-4f08-afa3-66f54ad69e0c" providerId="ADAL" clId="{DD91E68D-39FC-4BBB-B69C-077A2834A585}" dt="2021-05-18T12:31:54.122" v="24" actId="26606"/>
          <ac:spMkLst>
            <pc:docMk/>
            <pc:sldMk cId="372563155" sldId="262"/>
            <ac:spMk id="43" creationId="{E26B9EF5-5D92-4AC7-BC55-FC5C4C98ED4C}"/>
          </ac:spMkLst>
        </pc:spChg>
        <pc:spChg chg="add">
          <ac:chgData name="Lounes Behloul" userId="275076b2-4533-4f08-afa3-66f54ad69e0c" providerId="ADAL" clId="{DD91E68D-39FC-4BBB-B69C-077A2834A585}" dt="2021-05-18T12:31:54.122" v="24" actId="26606"/>
          <ac:spMkLst>
            <pc:docMk/>
            <pc:sldMk cId="372563155" sldId="262"/>
            <ac:spMk id="45" creationId="{CED520D6-8B57-4047-BB5F-2BE1017B2A0D}"/>
          </ac:spMkLst>
        </pc:spChg>
        <pc:picChg chg="add mod ord">
          <ac:chgData name="Lounes Behloul" userId="275076b2-4533-4f08-afa3-66f54ad69e0c" providerId="ADAL" clId="{DD91E68D-39FC-4BBB-B69C-077A2834A585}" dt="2021-05-18T12:31:54.122" v="24" actId="26606"/>
          <ac:picMkLst>
            <pc:docMk/>
            <pc:sldMk cId="372563155" sldId="262"/>
            <ac:picMk id="4" creationId="{8A0DE6BD-6F73-47DF-8B65-E190C5698479}"/>
          </ac:picMkLst>
        </pc:picChg>
        <pc:picChg chg="del">
          <ac:chgData name="Lounes Behloul" userId="275076b2-4533-4f08-afa3-66f54ad69e0c" providerId="ADAL" clId="{DD91E68D-39FC-4BBB-B69C-077A2834A585}" dt="2021-05-18T12:21:05.619" v="12" actId="478"/>
          <ac:picMkLst>
            <pc:docMk/>
            <pc:sldMk cId="372563155" sldId="262"/>
            <ac:picMk id="5" creationId="{63B94B5E-3B1C-48CA-84FA-0C8E873413DE}"/>
          </ac:picMkLst>
        </pc:picChg>
        <pc:picChg chg="del mod">
          <ac:chgData name="Lounes Behloul" userId="275076b2-4533-4f08-afa3-66f54ad69e0c" providerId="ADAL" clId="{DD91E68D-39FC-4BBB-B69C-077A2834A585}" dt="2021-05-18T12:21:15.891" v="16" actId="478"/>
          <ac:picMkLst>
            <pc:docMk/>
            <pc:sldMk cId="372563155" sldId="262"/>
            <ac:picMk id="7" creationId="{B6FB4863-4881-4CCE-927E-C8DB9CBFE75B}"/>
          </ac:picMkLst>
        </pc:picChg>
        <pc:picChg chg="add del mod">
          <ac:chgData name="Lounes Behloul" userId="275076b2-4533-4f08-afa3-66f54ad69e0c" providerId="ADAL" clId="{DD91E68D-39FC-4BBB-B69C-077A2834A585}" dt="2021-05-18T12:31:51.277" v="22" actId="478"/>
          <ac:picMkLst>
            <pc:docMk/>
            <pc:sldMk cId="372563155" sldId="262"/>
            <ac:picMk id="8" creationId="{9DEA5BD1-9723-41EC-97C0-18F60FF613B4}"/>
          </ac:picMkLst>
        </pc:picChg>
        <pc:picChg chg="add mod">
          <ac:chgData name="Lounes Behloul" userId="275076b2-4533-4f08-afa3-66f54ad69e0c" providerId="ADAL" clId="{DD91E68D-39FC-4BBB-B69C-077A2834A585}" dt="2021-05-18T12:31:54.122" v="24" actId="26606"/>
          <ac:picMkLst>
            <pc:docMk/>
            <pc:sldMk cId="372563155" sldId="262"/>
            <ac:picMk id="10" creationId="{2AB2453D-FE43-4996-89F9-CB658E9309A6}"/>
          </ac:picMkLst>
        </pc:picChg>
      </pc:sldChg>
      <pc:sldChg chg="new del">
        <pc:chgData name="Lounes Behloul" userId="275076b2-4533-4f08-afa3-66f54ad69e0c" providerId="ADAL" clId="{DD91E68D-39FC-4BBB-B69C-077A2834A585}" dt="2021-05-18T12:13:58.889" v="1" actId="47"/>
        <pc:sldMkLst>
          <pc:docMk/>
          <pc:sldMk cId="3341611575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187CA-E660-4D66-8BE2-ACD8963B1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8B8F12-F9A6-48C3-A15E-20B0073E8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424973-9CA7-435C-BA0E-1DB41B18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F949-E645-42BD-AC1A-80FDC5491BBC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E0F88F-6144-40B9-8F53-9B24B575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F402ED-06B6-4722-ABC9-60CF2DAF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AE93-11F1-43FE-95B6-A19CA51B0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6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14B7C-9EA7-4512-BA0A-85559979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978ABB-9F9D-4874-AB87-4B39E181F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0AEEF0-C633-4168-888A-1D51673E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F949-E645-42BD-AC1A-80FDC5491BBC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C456C5-B06A-4668-9B51-1ACB1380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E14AAC-80B0-4148-87A6-D3CE6594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AE93-11F1-43FE-95B6-A19CA51B0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31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539019-5788-460D-AE0C-83509599F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DAC0BE-0103-483A-8DAB-A36D6707B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54F075-84FA-4585-87B6-273D634F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F949-E645-42BD-AC1A-80FDC5491BBC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185B51-0E98-4AA0-A581-398C26EA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8FFB21-79F5-4AB4-BD34-45EC4573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AE93-11F1-43FE-95B6-A19CA51B0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49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22836-37AE-4D65-B017-B5288813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99B30C-5038-4716-93F5-93CC58A5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395D61-49C6-4719-AEF9-0DA49832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F949-E645-42BD-AC1A-80FDC5491BBC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39FF04-1593-43C9-8729-EB4BC7E9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8CE8A9-6619-4DFA-97E5-78711BFA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AE93-11F1-43FE-95B6-A19CA51B0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62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A5134-C66C-4F83-BB74-B86F9879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135C19-C52C-4788-8923-5D575070C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4B01D0-8EC3-46B2-A270-F50B9181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F949-E645-42BD-AC1A-80FDC5491BBC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C08503-2411-477A-9D5A-98A75907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88E8F0-D4FF-49D1-842E-B741D55C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AE93-11F1-43FE-95B6-A19CA51B0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19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0D208F-2017-47F3-87F4-B8EE5EF2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9DA84F-6E7F-4C79-931B-AAF5E254E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BB4A0A-B9C0-4D96-A84C-0241A63FF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55E5CB-B060-4141-A989-E497F679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F949-E645-42BD-AC1A-80FDC5491BBC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2F63D9-465B-4F10-A13E-D7DF91D9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BD3FB5-2FA2-4027-94FF-1E087389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AE93-11F1-43FE-95B6-A19CA51B0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82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93B98-AEA3-41FA-B895-20D59803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D07BDD-F114-4E5B-8342-3B5FB38E0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0298E2-BA32-42B0-BE54-C6D6F60DC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0E79EB-144F-415B-BF39-CE9A17284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EF3134-B8C4-43D0-9432-88146324A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96EDCF-C0E4-4A58-8722-5B65E59A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F949-E645-42BD-AC1A-80FDC5491BBC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64D03A-9295-4E31-ADEE-DB59984C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BD9496-EE5F-4736-B399-43571262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AE93-11F1-43FE-95B6-A19CA51B0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70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5B0EE-7B93-49DE-B7E0-DB944E3C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4263AC-EBA8-4CED-A783-29E7EC4B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F949-E645-42BD-AC1A-80FDC5491BBC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940625-EB0B-4A43-A8A3-C1151D3F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A42CBB-04CE-4B8C-B5E6-F76D002A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AE93-11F1-43FE-95B6-A19CA51B0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72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38A9E4-CC7C-4010-A68A-61BD5D93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F949-E645-42BD-AC1A-80FDC5491BBC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40E896-0190-4997-A36C-583FF7FB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1B5BB9-38E1-4532-995D-0D6B751D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AE93-11F1-43FE-95B6-A19CA51B0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32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E0CA0-69F7-4AA5-8679-4A45B903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500FF-DD4B-4FFA-ACEB-FB92BA9A5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D137D6-6121-43B6-AEA2-E042708E1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09E909-25EF-4DEE-BA09-179D8707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F949-E645-42BD-AC1A-80FDC5491BBC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18281D-7890-4B02-9F4E-2D6E0033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CF1CD6-B51A-40E3-BA0A-869E21BA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AE93-11F1-43FE-95B6-A19CA51B0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89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B9D80-D60A-4CCE-BC2A-8CE75F4F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6C1088-FD9A-4BCC-A91B-F03E01A2C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992E45-751D-49B2-8B06-E9BFC00F6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8CB8FC-5943-4443-A9B4-2238041F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F949-E645-42BD-AC1A-80FDC5491BBC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4F44BF-4A61-4973-9707-B67A2541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3AA903-29DD-42CA-B22F-E62BCF27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AE93-11F1-43FE-95B6-A19CA51B0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3FC5FF-BDC7-4035-B411-1DD64521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9E8EE8-276E-4B8C-9358-0FE07BB76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7EF68-182A-408A-9D51-68A14B923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8F949-E645-42BD-AC1A-80FDC5491BBC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555F45-D7D3-42AD-9D0F-8E6090546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2E53CC-2156-4E36-9F1D-6374D3DC3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FAE93-11F1-43FE-95B6-A19CA51B0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5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4C1AE6-58EE-4429-A08A-4E617D426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fr-FR" sz="8200">
                <a:solidFill>
                  <a:schemeClr val="bg1"/>
                </a:solidFill>
              </a:rPr>
              <a:t>1ARI-Projet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4CE888-2ABF-4E4F-A96C-7E209A700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fr-FR" sz="2800">
                <a:solidFill>
                  <a:schemeClr val="bg1"/>
                </a:solidFill>
              </a:rPr>
              <a:t>Lounes BEHLOUL – Cyprien TAÏB – Soufian OUALLA</a:t>
            </a:r>
          </a:p>
        </p:txBody>
      </p:sp>
    </p:spTree>
    <p:extLst>
      <p:ext uri="{BB962C8B-B14F-4D97-AF65-F5344CB8AC3E}">
        <p14:creationId xmlns:p14="http://schemas.microsoft.com/office/powerpoint/2010/main" val="297156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4C1AE6-58EE-4429-A08A-4E617D426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6"/>
            <a:ext cx="9808597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4CE888-2ABF-4E4F-A96C-7E209A700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2055811"/>
            <a:ext cx="7315200" cy="412115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Présentation générale du code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Présentation de l’interface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Réponses aux questions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98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ncept de données">
            <a:extLst>
              <a:ext uri="{FF2B5EF4-FFF2-40B4-BE49-F238E27FC236}">
                <a16:creationId xmlns:a16="http://schemas.microsoft.com/office/drawing/2014/main" id="{41480105-56E5-4BDE-8935-86C8E2188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5" t="9091" r="26167" b="-1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4CE888-2ABF-4E4F-A96C-7E209A700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9111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</a:rPr>
              <a:t>Cypher et uncypher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</a:rPr>
              <a:t>Fonctionnement de base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4C1AE6-58EE-4429-A08A-4E617D426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5683102" cy="2235277"/>
          </a:xfrm>
        </p:spPr>
        <p:txBody>
          <a:bodyPr>
            <a:normAutofit/>
          </a:bodyPr>
          <a:lstStyle/>
          <a:p>
            <a:pPr algn="l"/>
            <a:r>
              <a:rPr lang="fr-FR" sz="5400">
                <a:solidFill>
                  <a:srgbClr val="FFFFFF"/>
                </a:solidFill>
              </a:rPr>
              <a:t>Présentation du code</a:t>
            </a:r>
          </a:p>
        </p:txBody>
      </p:sp>
    </p:spTree>
    <p:extLst>
      <p:ext uri="{BB962C8B-B14F-4D97-AF65-F5344CB8AC3E}">
        <p14:creationId xmlns:p14="http://schemas.microsoft.com/office/powerpoint/2010/main" val="105045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6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4C1AE6-58EE-4429-A08A-4E617D426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Cypher et uncypher</a:t>
            </a:r>
          </a:p>
        </p:txBody>
      </p:sp>
      <p:cxnSp>
        <p:nvCxnSpPr>
          <p:cNvPr id="73" name="Straight Connector 6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5DFA2F33-D084-4A67-9792-4438C48F9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1" r="1" b="1730"/>
          <a:stretch/>
        </p:blipFill>
        <p:spPr>
          <a:xfrm>
            <a:off x="331567" y="2888831"/>
            <a:ext cx="5455917" cy="3073611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9E339ECB-071A-4818-8360-0AE501FF0E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5" r="17538" b="3"/>
          <a:stretch/>
        </p:blipFill>
        <p:spPr>
          <a:xfrm>
            <a:off x="6445073" y="2925227"/>
            <a:ext cx="5455917" cy="30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8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7CB03E-827E-4AB7-971F-68AB3246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Fonctionnalités générales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D0373C8-E605-41DD-AA78-1935068F8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45644"/>
            <a:ext cx="5455917" cy="355998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E9950A-4895-43E5-8532-C02ABD1E5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579969"/>
            <a:ext cx="5455917" cy="169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6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ED8372C-16D3-4D44-A10E-49523042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80834"/>
            <a:ext cx="6795822" cy="4677867"/>
          </a:xfrm>
          <a:prstGeom prst="rect">
            <a:avLst/>
          </a:prstGeom>
        </p:spPr>
      </p:pic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212BD0-C345-4851-9B10-7A99CB8B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 de l’interface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AEB973-49A0-48D5-B14F-CACB55651781}"/>
              </a:ext>
            </a:extLst>
          </p:cNvPr>
          <p:cNvSpPr/>
          <p:nvPr/>
        </p:nvSpPr>
        <p:spPr>
          <a:xfrm>
            <a:off x="4782312" y="1499617"/>
            <a:ext cx="4828032" cy="19293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C8D7B-1E58-4C24-833B-685D56CE355A}"/>
              </a:ext>
            </a:extLst>
          </p:cNvPr>
          <p:cNvSpPr/>
          <p:nvPr/>
        </p:nvSpPr>
        <p:spPr>
          <a:xfrm>
            <a:off x="4777316" y="3870960"/>
            <a:ext cx="4828032" cy="18877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FE0E8-EB53-4FCE-A6EE-AA18853A4517}"/>
              </a:ext>
            </a:extLst>
          </p:cNvPr>
          <p:cNvSpPr/>
          <p:nvPr/>
        </p:nvSpPr>
        <p:spPr>
          <a:xfrm>
            <a:off x="9662160" y="1440180"/>
            <a:ext cx="1812418" cy="19888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A96230-F2F1-4D08-AF4D-74F3D7A5D478}"/>
              </a:ext>
            </a:extLst>
          </p:cNvPr>
          <p:cNvSpPr/>
          <p:nvPr/>
        </p:nvSpPr>
        <p:spPr>
          <a:xfrm>
            <a:off x="4777316" y="1310640"/>
            <a:ext cx="526204" cy="1295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0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1095B-1C31-4327-94B7-2A0695FA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07335"/>
            <a:ext cx="6455833" cy="1497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Présentation de l’interface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05C5575-0F07-43D0-AE78-81EAA8E67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7583227-44AB-4ECD-AD51-9EC7A5A3E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26B9EF5-5D92-4AC7-BC55-FC5C4C98E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ED520D6-8B57-4047-BB5F-2BE1017B2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AB2453D-FE43-4996-89F9-CB658E93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875" y="415047"/>
            <a:ext cx="2438400" cy="172472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A0DE6BD-6F73-47DF-8B65-E190C5698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519" y="2581275"/>
            <a:ext cx="1847333" cy="382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3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Grand écran</PresentationFormat>
  <Paragraphs>13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1ARI-Projet</vt:lpstr>
      <vt:lpstr>Sommaire</vt:lpstr>
      <vt:lpstr>Présentation du code</vt:lpstr>
      <vt:lpstr>Cypher et uncypher</vt:lpstr>
      <vt:lpstr>Fonctionnalités générales</vt:lpstr>
      <vt:lpstr>Présentation de l’interface</vt:lpstr>
      <vt:lpstr>Présentation de l’interface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1ARI-Projet</dc:title>
  <dc:creator>Lounes Behloul</dc:creator>
  <cp:lastModifiedBy>Lounes Behloul</cp:lastModifiedBy>
  <cp:revision>8</cp:revision>
  <dcterms:created xsi:type="dcterms:W3CDTF">2021-05-17T20:15:44Z</dcterms:created>
  <dcterms:modified xsi:type="dcterms:W3CDTF">2021-05-18T12:32:16Z</dcterms:modified>
</cp:coreProperties>
</file>