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f22b7c0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f22b7c0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f22b7c0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f22b7c0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2e033cd8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2e033cd8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2e5d522c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2e5d522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2e5d522c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2e5d522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2e5d522c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2e5d522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2dff35d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2dff35d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1f77b0d36_0_3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1f77b0d36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06/05 Meeting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390525" y="4476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90525" y="1417501"/>
            <a:ext cx="82221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Progress Update: 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API Setup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Statistical Data Dashboard Created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week’s task: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 API setup support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Modify data dashboard according to demand</a:t>
            </a:r>
            <a:endParaRPr/>
          </a:p>
          <a:p>
            <a:pPr indent="-334327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Develop Summation Comment Display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Setup Progress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604200" y="1984750"/>
            <a:ext cx="79356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Setup Note Available on Google Drive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Function Description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Requirement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Meeting with Camosun: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Docker set up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Database Connection on PostgreSQL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Setup Document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25" y="1776250"/>
            <a:ext cx="3017260" cy="3332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328" y="1776250"/>
            <a:ext cx="2400300" cy="24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Setup Discussion</a:t>
            </a:r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604200" y="1984750"/>
            <a:ext cx="79356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setup goal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Rapid deployment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Independent modules (Not affect the original code development)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Easy to call the function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API Set up</a:t>
            </a:r>
            <a:endParaRPr sz="22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Access to docker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Define a new schema to store the comments for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550" y="482300"/>
            <a:ext cx="5406377" cy="8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38" y="1465800"/>
            <a:ext cx="1916041" cy="352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Setup Goal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604200" y="1984750"/>
            <a:ext cx="79356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Camosun can easily call the function by API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Funnel function &amp; Filter function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We can access to the database and process the new comment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Interacting with the database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Statistics and Display Dashboard</a:t>
            </a:r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604200" y="1984750"/>
            <a:ext cx="7935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Semantic analysis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Attitude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Keyword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User-type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Gender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Income-level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Age-group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Racial-cultural-affiliation chart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写一下为什么做这些图，有什么意义，能为用户提供什么样的帮助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然后投屏展示一下这些图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别用gpt3.5 (好的哥)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Discussion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 &amp; A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