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7" r:id="rId2"/>
    <p:sldId id="573" r:id="rId3"/>
    <p:sldId id="574" r:id="rId4"/>
    <p:sldId id="575" r:id="rId5"/>
    <p:sldId id="57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4A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DC7F6-E8A6-4B0C-B228-9941EACAA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0F1A6-23E5-4685-9C1B-426BE3DB9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55085-CE99-464C-83E7-72310062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32CE2-65E5-4F68-98E7-C43FA9E3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3EE91-527A-4197-90C3-9EAA7A9B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3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9F3D5-54C7-438B-BD0A-5DC6B576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CFC32-F868-4868-B698-B72BD9B38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7665D-3700-4098-9BA7-1C2B65A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FE0E3-AD9D-4BF2-9A0F-9F63B6C6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EB24A-3BCD-42B8-908C-77C1A3CB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9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BF44FF-1416-430B-A0FC-1119B441F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05F8C-E62C-4A0A-B1EF-3EAB5C69B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865F9-60DD-41AB-ACAD-068787E5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324CF-DA5B-4D1E-888B-B1833792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47E9E-4140-4ED9-A75E-B65CEBC4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5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C77F8-D74C-4398-9AD0-A7959CCC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FDCCE-F5E7-4F3D-A69C-39E17128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241D3-E2AD-4E35-ADE3-6EF3DF1A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F4409-EF50-4B1A-A741-56298093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F92CA-533B-43C7-AF06-BA2EB67B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7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FDDBD-A47A-4624-8C8B-DC05EC63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3A52A-BB12-4102-8C1A-D5A2C51AD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88D4D-1485-44B6-A09F-5328BB02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91EC5-309C-4CD2-8237-9E159A09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A2628-2D87-45E3-9B2B-416B2B23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7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6C002-2EE2-44EA-A3F0-1E36F441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E3529-4439-4998-A396-E1A925977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C43710-8E1A-4232-9C55-B0D2A8CAF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4F44B-1720-463D-9FA7-67FBD958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67BF78-917F-472C-A0B6-C2725E0D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1BFBB-BCBD-4CD4-A6D5-080EF441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3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7BB6A-7A7A-439E-AFFF-A770C8FC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ED3F5-CFEB-4972-9A87-1F56C15D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E6230-0C76-4F60-8ADC-23835C3F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3C166A-EDF4-4B6F-BE44-01914E575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7FA912-DBF1-4DB3-B1A0-BD152A686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EE919E-734B-4701-8DD2-4FEBEA14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31BB58-6B8F-45B8-8647-A6AEA28C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9DA392-F67D-43F9-8A43-67D60EB7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5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39FCB-24E6-41F6-ADD3-4048B8AF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64DD3C-E1A4-4410-80D4-8A5F6E6E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F9FCCE-EACC-4DCE-9860-583E502F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6119E0-F70E-4C81-98B9-BEFD3946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94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BB5924-32E4-4DDF-82EA-E67734A7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8250F3-F645-47C5-906C-7C52B87B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55F995-056D-4FC1-A268-87429D50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8E5ECD-4A2A-4515-AA69-9AD346148062}"/>
              </a:ext>
            </a:extLst>
          </p:cNvPr>
          <p:cNvSpPr txBox="1"/>
          <p:nvPr userDrawn="1"/>
        </p:nvSpPr>
        <p:spPr>
          <a:xfrm rot="19699422">
            <a:off x="5251732" y="93999"/>
            <a:ext cx="1200329" cy="68203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600" dirty="0">
                <a:solidFill>
                  <a:schemeClr val="bg1">
                    <a:lumMod val="95000"/>
                  </a:schemeClr>
                </a:solidFill>
              </a:rPr>
              <a:t>达内云计算学院</a:t>
            </a:r>
          </a:p>
        </p:txBody>
      </p:sp>
    </p:spTree>
    <p:extLst>
      <p:ext uri="{BB962C8B-B14F-4D97-AF65-F5344CB8AC3E}">
        <p14:creationId xmlns:p14="http://schemas.microsoft.com/office/powerpoint/2010/main" val="76202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6A30C-EF84-4653-9FC6-F690F0D9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FEAB0-5482-4536-94A0-A01439E48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1554A-B063-41F9-A324-17265CD42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408E57-090A-46CB-B215-202B9257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84C6C-0DA4-4C8F-9A5D-09F2CD45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37735-C250-4FC1-9C75-6B327B2B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14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616CA-1976-47E3-9AC3-E326DDEF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4B0AC5-EB58-40BE-B5A4-E117C9ABC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84E63-92A9-41F9-A851-8C72FA68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04587-7D15-497A-911F-003D6E7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693-3116-4086-91D1-AFDE3725455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EF584-B52E-46C9-9FB1-03453BAF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F518C-E302-48C1-898E-64EFCF20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0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E74D56-9627-41C1-8D9E-F039E37A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9C279-7E9C-40F5-AB99-E2B847243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1D0FB-E79B-4A08-B081-23EA61FDB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28693-3116-4086-91D1-AFDE3725455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91716-7A54-47C3-96B2-0967AA8E4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0F63F-17D9-4A42-BD42-02CDF8F0E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43BB3-DB6F-434F-83D3-271FB5D1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png"/><Relationship Id="rId18" Type="http://schemas.openxmlformats.org/officeDocument/2006/relationships/image" Target="../media/image18.gif"/><Relationship Id="rId3" Type="http://schemas.openxmlformats.org/officeDocument/2006/relationships/image" Target="../media/image3.png"/><Relationship Id="rId7" Type="http://schemas.openxmlformats.org/officeDocument/2006/relationships/image" Target="../media/image7.wmf"/><Relationship Id="rId12" Type="http://schemas.openxmlformats.org/officeDocument/2006/relationships/image" Target="../media/image12.png"/><Relationship Id="rId17" Type="http://schemas.openxmlformats.org/officeDocument/2006/relationships/image" Target="../media/image17.gif"/><Relationship Id="rId2" Type="http://schemas.openxmlformats.org/officeDocument/2006/relationships/image" Target="../media/image2.png"/><Relationship Id="rId16" Type="http://schemas.openxmlformats.org/officeDocument/2006/relationships/image" Target="../media/image16.gif"/><Relationship Id="rId20" Type="http://schemas.openxmlformats.org/officeDocument/2006/relationships/image" Target="../media/image20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gif"/><Relationship Id="rId10" Type="http://schemas.openxmlformats.org/officeDocument/2006/relationships/image" Target="../media/image10.png"/><Relationship Id="rId19" Type="http://schemas.openxmlformats.org/officeDocument/2006/relationships/image" Target="../media/image19.gif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2.emf"/><Relationship Id="rId7" Type="http://schemas.openxmlformats.org/officeDocument/2006/relationships/image" Target="../media/image5.jpeg"/><Relationship Id="rId12" Type="http://schemas.openxmlformats.org/officeDocument/2006/relationships/image" Target="../media/image30.e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wmf"/><Relationship Id="rId11" Type="http://schemas.openxmlformats.org/officeDocument/2006/relationships/image" Target="../media/image29.wmf"/><Relationship Id="rId5" Type="http://schemas.openxmlformats.org/officeDocument/2006/relationships/image" Target="../media/image24.wmf"/><Relationship Id="rId10" Type="http://schemas.openxmlformats.org/officeDocument/2006/relationships/image" Target="../media/image28.emf"/><Relationship Id="rId4" Type="http://schemas.openxmlformats.org/officeDocument/2006/relationships/image" Target="../media/image23.wmf"/><Relationship Id="rId9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55.emf"/><Relationship Id="rId3" Type="http://schemas.openxmlformats.org/officeDocument/2006/relationships/image" Target="../media/image40.emf"/><Relationship Id="rId21" Type="http://schemas.openxmlformats.org/officeDocument/2006/relationships/image" Target="../media/image58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" Type="http://schemas.openxmlformats.org/officeDocument/2006/relationships/image" Target="../media/image39.emf"/><Relationship Id="rId16" Type="http://schemas.openxmlformats.org/officeDocument/2006/relationships/image" Target="../media/image53.emf"/><Relationship Id="rId20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5" Type="http://schemas.openxmlformats.org/officeDocument/2006/relationships/image" Target="../media/image52.emf"/><Relationship Id="rId10" Type="http://schemas.openxmlformats.org/officeDocument/2006/relationships/image" Target="../media/image47.emf"/><Relationship Id="rId19" Type="http://schemas.openxmlformats.org/officeDocument/2006/relationships/image" Target="../media/image56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E42DAB-673D-4741-A01B-AF6F2507FA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493007"/>
            <a:ext cx="7920880" cy="46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8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defPPr>
              <a:defRPr lang="zh-CN"/>
            </a:defPPr>
            <a:lvl1pPr marL="0" algn="r" defTabSz="457197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197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3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5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2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79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7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FE7B86-B225-41B3-966A-A1FA916138B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393319" y="1492654"/>
            <a:ext cx="137873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XX</a:t>
            </a:r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" name="Picture 84" descr="black_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9" y="784553"/>
            <a:ext cx="643255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625209" y="1492654"/>
            <a:ext cx="160417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DNS</a:t>
            </a:r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</a:p>
        </p:txBody>
      </p:sp>
      <p:pic>
        <p:nvPicPr>
          <p:cNvPr id="6" name="Picture 19" descr="email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97" y="784553"/>
            <a:ext cx="693503" cy="6935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4474688" y="1492654"/>
            <a:ext cx="1462321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邮件服务器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Picture 25" descr="search_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45" y="784553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 descr="PC Blu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528" y="3544674"/>
            <a:ext cx="643737" cy="57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6027802" y="4175756"/>
            <a:ext cx="738972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PC</a:t>
            </a:r>
          </a:p>
        </p:txBody>
      </p:sp>
      <p:pic>
        <p:nvPicPr>
          <p:cNvPr id="37" name="Picture 15" descr="web_serv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87" y="784553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3052951" y="1492654"/>
            <a:ext cx="160417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Web</a:t>
            </a:r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</a:p>
        </p:txBody>
      </p:sp>
      <p:pic>
        <p:nvPicPr>
          <p:cNvPr id="39" name="Picture 21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486" y="4793842"/>
            <a:ext cx="1409700" cy="111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022535" y="5890670"/>
            <a:ext cx="287100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IDC</a:t>
            </a:r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机房、学校等建筑物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2" name="Picture 1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450" y="4406491"/>
            <a:ext cx="977261" cy="150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7" descr="firewall_serv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5" y="2032169"/>
            <a:ext cx="693503" cy="69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238193" y="2710943"/>
            <a:ext cx="1688988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防火墙服务器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3" name="Picture 3" descr="Y2L项目实战-SG-图02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54" y="5093131"/>
            <a:ext cx="2816965" cy="81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 Box 40"/>
          <p:cNvSpPr txBox="1">
            <a:spLocks noChangeArrowheads="1"/>
          </p:cNvSpPr>
          <p:nvPr/>
        </p:nvSpPr>
        <p:spPr bwMode="auto">
          <a:xfrm>
            <a:off x="2165739" y="5890670"/>
            <a:ext cx="1863004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机架式服务器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5907814" y="2710943"/>
            <a:ext cx="160417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打印服务器</a:t>
            </a:r>
          </a:p>
        </p:txBody>
      </p:sp>
      <p:sp>
        <p:nvSpPr>
          <p:cNvPr id="50" name="Text Box 40"/>
          <p:cNvSpPr txBox="1">
            <a:spLocks noChangeArrowheads="1"/>
          </p:cNvSpPr>
          <p:nvPr/>
        </p:nvSpPr>
        <p:spPr bwMode="auto">
          <a:xfrm>
            <a:off x="1672101" y="4175757"/>
            <a:ext cx="160417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代理服务器</a:t>
            </a:r>
          </a:p>
        </p:txBody>
      </p:sp>
      <p:pic>
        <p:nvPicPr>
          <p:cNvPr id="55" name="Picture 13" descr="lock_serv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5" y="3483215"/>
            <a:ext cx="693503" cy="69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40"/>
          <p:cNvSpPr txBox="1">
            <a:spLocks noChangeArrowheads="1"/>
          </p:cNvSpPr>
          <p:nvPr/>
        </p:nvSpPr>
        <p:spPr bwMode="auto">
          <a:xfrm>
            <a:off x="280599" y="4175757"/>
            <a:ext cx="160417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VPN</a:t>
            </a:r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</a:p>
        </p:txBody>
      </p:sp>
      <p:pic>
        <p:nvPicPr>
          <p:cNvPr id="60" name="Picture 16" descr="未标题-1 副本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037" y="2030919"/>
            <a:ext cx="696000" cy="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 Box 40"/>
          <p:cNvSpPr txBox="1">
            <a:spLocks noChangeArrowheads="1"/>
          </p:cNvSpPr>
          <p:nvPr/>
        </p:nvSpPr>
        <p:spPr bwMode="auto">
          <a:xfrm>
            <a:off x="3223278" y="2710943"/>
            <a:ext cx="1419828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域控制器</a:t>
            </a:r>
          </a:p>
        </p:txBody>
      </p:sp>
      <p:pic>
        <p:nvPicPr>
          <p:cNvPr id="62" name="Picture 6" descr="svr-boo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847" y="2030919"/>
            <a:ext cx="696000" cy="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4552841" y="2710943"/>
            <a:ext cx="1462321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文件服务器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67" name="Picture 11" descr="print_serv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97" y="2032169"/>
            <a:ext cx="693503" cy="69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 descr="print_serv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97" y="2032169"/>
            <a:ext cx="693503" cy="69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47" y="783303"/>
            <a:ext cx="696000" cy="696000"/>
          </a:xfrm>
          <a:prstGeom prst="rect">
            <a:avLst/>
          </a:prstGeom>
        </p:spPr>
      </p:pic>
      <p:sp>
        <p:nvSpPr>
          <p:cNvPr id="75" name="Text Box 40"/>
          <p:cNvSpPr txBox="1">
            <a:spLocks noChangeArrowheads="1"/>
          </p:cNvSpPr>
          <p:nvPr/>
        </p:nvSpPr>
        <p:spPr bwMode="auto">
          <a:xfrm>
            <a:off x="5718516" y="1492654"/>
            <a:ext cx="1826461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数据库服务器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37" y="3481965"/>
            <a:ext cx="696000" cy="696000"/>
          </a:xfrm>
          <a:prstGeom prst="rect">
            <a:avLst/>
          </a:prstGeom>
        </p:spPr>
      </p:pic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3065954" y="4175757"/>
            <a:ext cx="1671953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DHCP</a:t>
            </a:r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95" y="2030919"/>
            <a:ext cx="696000" cy="696000"/>
          </a:xfrm>
          <a:prstGeom prst="rect">
            <a:avLst/>
          </a:prstGeom>
        </p:spPr>
      </p:pic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1767460" y="2710943"/>
            <a:ext cx="147597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FTP</a:t>
            </a:r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95" y="3476262"/>
            <a:ext cx="696000" cy="707409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47" y="3557813"/>
            <a:ext cx="696000" cy="544308"/>
          </a:xfrm>
          <a:prstGeom prst="rect">
            <a:avLst/>
          </a:prstGeom>
        </p:spPr>
      </p:pic>
      <p:sp>
        <p:nvSpPr>
          <p:cNvPr id="81" name="Text Box 40"/>
          <p:cNvSpPr txBox="1">
            <a:spLocks noChangeArrowheads="1"/>
          </p:cNvSpPr>
          <p:nvPr/>
        </p:nvSpPr>
        <p:spPr bwMode="auto">
          <a:xfrm>
            <a:off x="4694641" y="4175757"/>
            <a:ext cx="11161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打印机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5" y="5053968"/>
            <a:ext cx="696000" cy="593113"/>
          </a:xfrm>
          <a:prstGeom prst="rect">
            <a:avLst/>
          </a:prstGeom>
        </p:spPr>
      </p:pic>
      <p:sp>
        <p:nvSpPr>
          <p:cNvPr id="83" name="Text Box 40"/>
          <p:cNvSpPr txBox="1">
            <a:spLocks noChangeArrowheads="1"/>
          </p:cNvSpPr>
          <p:nvPr/>
        </p:nvSpPr>
        <p:spPr bwMode="auto">
          <a:xfrm>
            <a:off x="466741" y="5608239"/>
            <a:ext cx="1294411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移动终端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1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defPPr>
              <a:defRPr lang="zh-CN"/>
            </a:defPPr>
            <a:lvl1pPr marL="0" algn="r" defTabSz="457197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197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3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5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2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79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7" algn="l" defTabSz="45719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FE7B86-B225-41B3-966A-A1FA916138B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9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469" y="891203"/>
            <a:ext cx="785707" cy="33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8" descr="Wireless Router, Added 04/20/2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75" y="395560"/>
            <a:ext cx="932400" cy="83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1832179" y="1202150"/>
            <a:ext cx="1477944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无线路由器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3346069" y="1202149"/>
            <a:ext cx="1218120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交换机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69" y="701549"/>
            <a:ext cx="894080" cy="52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419917" y="1202149"/>
            <a:ext cx="1477944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路由器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03" y="560664"/>
            <a:ext cx="677333" cy="66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4482459" y="1202150"/>
            <a:ext cx="1477944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三层交换机</a:t>
            </a:r>
            <a:endParaRPr kumimoji="0" lang="en-US" altLang="zh-CN" sz="1867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1829329" y="1912134"/>
            <a:ext cx="682793" cy="7740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840910" y="1917475"/>
            <a:ext cx="621871" cy="6874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123"/>
          <p:cNvCxnSpPr>
            <a:cxnSpLocks noChangeShapeType="1"/>
          </p:cNvCxnSpPr>
          <p:nvPr/>
        </p:nvCxnSpPr>
        <p:spPr bwMode="auto">
          <a:xfrm>
            <a:off x="3013675" y="1892177"/>
            <a:ext cx="104113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123"/>
          <p:cNvCxnSpPr>
            <a:cxnSpLocks noChangeShapeType="1"/>
          </p:cNvCxnSpPr>
          <p:nvPr/>
        </p:nvCxnSpPr>
        <p:spPr bwMode="auto">
          <a:xfrm>
            <a:off x="3013675" y="2151900"/>
            <a:ext cx="1041139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123"/>
          <p:cNvCxnSpPr>
            <a:cxnSpLocks noChangeShapeType="1"/>
          </p:cNvCxnSpPr>
          <p:nvPr/>
        </p:nvCxnSpPr>
        <p:spPr bwMode="auto">
          <a:xfrm>
            <a:off x="3013675" y="2488441"/>
            <a:ext cx="1041139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123"/>
          <p:cNvCxnSpPr>
            <a:cxnSpLocks noChangeShapeType="1"/>
          </p:cNvCxnSpPr>
          <p:nvPr/>
        </p:nvCxnSpPr>
        <p:spPr bwMode="auto">
          <a:xfrm>
            <a:off x="3013675" y="2766397"/>
            <a:ext cx="1041139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" name="组合 35"/>
          <p:cNvGrpSpPr/>
          <p:nvPr/>
        </p:nvGrpSpPr>
        <p:grpSpPr>
          <a:xfrm>
            <a:off x="4851481" y="4109062"/>
            <a:ext cx="2186148" cy="752633"/>
            <a:chOff x="4642619" y="1914878"/>
            <a:chExt cx="1639611" cy="564475"/>
          </a:xfrm>
        </p:grpSpPr>
        <p:pic>
          <p:nvPicPr>
            <p:cNvPr id="28" name="Picture 15"/>
            <p:cNvPicPr>
              <a:picLocks noChangeArrowheads="1"/>
            </p:cNvPicPr>
            <p:nvPr/>
          </p:nvPicPr>
          <p:blipFill>
            <a:blip r:embed="rId6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619" y="1914878"/>
              <a:ext cx="1639611" cy="56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4907436" y="2019046"/>
              <a:ext cx="1118430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867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Internet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93166" y="4861695"/>
            <a:ext cx="3395701" cy="1397451"/>
            <a:chOff x="6343380" y="2603349"/>
            <a:chExt cx="2546776" cy="1048088"/>
          </a:xfrm>
        </p:grpSpPr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6343380" y="2603349"/>
              <a:ext cx="1170539" cy="284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 sz="1867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办公局域网</a:t>
              </a:r>
              <a:endParaRPr kumimoji="0" lang="en-US" altLang="zh-CN" sz="1867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31" name="Picture 15"/>
            <p:cNvPicPr>
              <a:picLocks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6540150" y="2811870"/>
              <a:ext cx="2350006" cy="839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16" descr="PC Blue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5512" y="2984865"/>
              <a:ext cx="482803" cy="42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6" descr="PC Blue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2981" y="2984865"/>
              <a:ext cx="482803" cy="42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6" descr="PC Blue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476" y="2984865"/>
              <a:ext cx="482803" cy="42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Picture 10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393" y="3316026"/>
            <a:ext cx="560616" cy="68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1"/>
          <p:cNvPicPr>
            <a:picLocks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40910" y="3319111"/>
            <a:ext cx="539625" cy="6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10"/>
          <p:cNvPicPr>
            <a:picLocks noChangeArrowheads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17623" y="3316024"/>
            <a:ext cx="560616" cy="68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11"/>
          <p:cNvPicPr>
            <a:picLocks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48274" y="3319111"/>
            <a:ext cx="539625" cy="6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677" y="3275453"/>
            <a:ext cx="833247" cy="112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0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09" y="4255349"/>
            <a:ext cx="543304" cy="6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0"/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273" y="4255349"/>
            <a:ext cx="543304" cy="6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393" y="4255349"/>
            <a:ext cx="543304" cy="6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623" y="4255349"/>
            <a:ext cx="543304" cy="6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8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60" y="2488441"/>
            <a:ext cx="719531" cy="11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84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C82D8E-4D62-4A69-BA4B-F97FEE9F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8" y="397700"/>
            <a:ext cx="1578395" cy="1450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9801CC-C3BE-42C1-B0BB-695271FA1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05" y="687900"/>
            <a:ext cx="1635773" cy="13123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F40C28-96E0-4674-803A-D100E305F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155" y="796333"/>
            <a:ext cx="1439269" cy="10954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AE779A-35D7-4C60-9CAF-65174678F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56" y="2539775"/>
            <a:ext cx="2001244" cy="16330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762543-A97A-457E-962A-11F9404DC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6106" y="2597544"/>
            <a:ext cx="1715494" cy="15174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C6B395-AB19-4D20-9CCF-4202B01FC0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0656" y="2860125"/>
            <a:ext cx="4096306" cy="959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72DE69-C1E0-409E-870E-9F3CB92101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2455" y="4869899"/>
            <a:ext cx="3486945" cy="8166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9DCBDC-8411-4EE1-9DA9-9CEA98FDF4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1555" y="3819525"/>
            <a:ext cx="3774507" cy="8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2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1" name="图片 1200">
            <a:extLst>
              <a:ext uri="{FF2B5EF4-FFF2-40B4-BE49-F238E27FC236}">
                <a16:creationId xmlns:a16="http://schemas.microsoft.com/office/drawing/2014/main" id="{EE82C6E4-BA51-40B8-A435-63ACD9BB0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790" y="2980750"/>
            <a:ext cx="1220151" cy="1150930"/>
          </a:xfrm>
          <a:prstGeom prst="rect">
            <a:avLst/>
          </a:prstGeom>
        </p:spPr>
      </p:pic>
      <p:pic>
        <p:nvPicPr>
          <p:cNvPr id="1202" name="图片 1201">
            <a:extLst>
              <a:ext uri="{FF2B5EF4-FFF2-40B4-BE49-F238E27FC236}">
                <a16:creationId xmlns:a16="http://schemas.microsoft.com/office/drawing/2014/main" id="{CB3275B7-EDB9-4FF3-9B43-9C751DE3B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43" y="2369400"/>
            <a:ext cx="1041258" cy="896500"/>
          </a:xfrm>
          <a:prstGeom prst="rect">
            <a:avLst/>
          </a:prstGeom>
        </p:spPr>
      </p:pic>
      <p:pic>
        <p:nvPicPr>
          <p:cNvPr id="1203" name="图片 1202">
            <a:extLst>
              <a:ext uri="{FF2B5EF4-FFF2-40B4-BE49-F238E27FC236}">
                <a16:creationId xmlns:a16="http://schemas.microsoft.com/office/drawing/2014/main" id="{A1503F23-C091-474A-8AA8-E06633C6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058" y="2121750"/>
            <a:ext cx="824063" cy="709500"/>
          </a:xfrm>
          <a:prstGeom prst="rect">
            <a:avLst/>
          </a:prstGeom>
        </p:spPr>
      </p:pic>
      <p:pic>
        <p:nvPicPr>
          <p:cNvPr id="1204" name="图片 1203">
            <a:extLst>
              <a:ext uri="{FF2B5EF4-FFF2-40B4-BE49-F238E27FC236}">
                <a16:creationId xmlns:a16="http://schemas.microsoft.com/office/drawing/2014/main" id="{BA76DC4A-24F1-499F-B0FC-AC047BE30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043" y="3381375"/>
            <a:ext cx="824063" cy="709500"/>
          </a:xfrm>
          <a:prstGeom prst="rect">
            <a:avLst/>
          </a:prstGeom>
        </p:spPr>
      </p:pic>
      <p:pic>
        <p:nvPicPr>
          <p:cNvPr id="1205" name="图片 1204">
            <a:extLst>
              <a:ext uri="{FF2B5EF4-FFF2-40B4-BE49-F238E27FC236}">
                <a16:creationId xmlns:a16="http://schemas.microsoft.com/office/drawing/2014/main" id="{D7868654-056A-4160-B6A0-191ACE814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861" y="3877250"/>
            <a:ext cx="824063" cy="709500"/>
          </a:xfrm>
          <a:prstGeom prst="rect">
            <a:avLst/>
          </a:prstGeom>
        </p:spPr>
      </p:pic>
      <p:pic>
        <p:nvPicPr>
          <p:cNvPr id="1206" name="图片 1205">
            <a:extLst>
              <a:ext uri="{FF2B5EF4-FFF2-40B4-BE49-F238E27FC236}">
                <a16:creationId xmlns:a16="http://schemas.microsoft.com/office/drawing/2014/main" id="{82D6FFFC-4E35-499E-A0E6-9DEAB2C83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2404" y="3958900"/>
            <a:ext cx="1089785" cy="938281"/>
          </a:xfrm>
          <a:prstGeom prst="rect">
            <a:avLst/>
          </a:prstGeom>
        </p:spPr>
      </p:pic>
      <p:pic>
        <p:nvPicPr>
          <p:cNvPr id="1207" name="图片 1206">
            <a:extLst>
              <a:ext uri="{FF2B5EF4-FFF2-40B4-BE49-F238E27FC236}">
                <a16:creationId xmlns:a16="http://schemas.microsoft.com/office/drawing/2014/main" id="{2356A2F4-031E-40C8-B443-D9F178A80A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943" y="1321650"/>
            <a:ext cx="1089787" cy="938282"/>
          </a:xfrm>
          <a:prstGeom prst="rect">
            <a:avLst/>
          </a:prstGeom>
        </p:spPr>
      </p:pic>
      <p:pic>
        <p:nvPicPr>
          <p:cNvPr id="1208" name="图片 1207">
            <a:extLst>
              <a:ext uri="{FF2B5EF4-FFF2-40B4-BE49-F238E27FC236}">
                <a16:creationId xmlns:a16="http://schemas.microsoft.com/office/drawing/2014/main" id="{E676F4B9-37B1-410E-BB4C-B90F9A73C5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3660" y="2476500"/>
            <a:ext cx="824063" cy="709500"/>
          </a:xfrm>
          <a:prstGeom prst="rect">
            <a:avLst/>
          </a:prstGeom>
        </p:spPr>
      </p:pic>
      <p:pic>
        <p:nvPicPr>
          <p:cNvPr id="1209" name="图片 1208">
            <a:extLst>
              <a:ext uri="{FF2B5EF4-FFF2-40B4-BE49-F238E27FC236}">
                <a16:creationId xmlns:a16="http://schemas.microsoft.com/office/drawing/2014/main" id="{FF5FF389-12D9-4A40-B868-1A8D91C286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3032" y="5181600"/>
            <a:ext cx="824063" cy="709500"/>
          </a:xfrm>
          <a:prstGeom prst="rect">
            <a:avLst/>
          </a:prstGeom>
        </p:spPr>
      </p:pic>
      <p:pic>
        <p:nvPicPr>
          <p:cNvPr id="1210" name="图片 1209">
            <a:extLst>
              <a:ext uri="{FF2B5EF4-FFF2-40B4-BE49-F238E27FC236}">
                <a16:creationId xmlns:a16="http://schemas.microsoft.com/office/drawing/2014/main" id="{E869269D-39EE-441D-837A-D5B4E01AB8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218" y="4453050"/>
            <a:ext cx="824063" cy="7095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35EC144-0905-4908-BF15-3B69BBE01F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4315" y="0"/>
            <a:ext cx="1668450" cy="13521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A33DC6F-BFC9-4B17-B103-705FB51637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218" y="1836400"/>
            <a:ext cx="1867875" cy="1078000"/>
          </a:xfrm>
          <a:prstGeom prst="rect">
            <a:avLst/>
          </a:prstGeom>
        </p:spPr>
      </p:pic>
      <p:sp>
        <p:nvSpPr>
          <p:cNvPr id="4" name="云形 3">
            <a:extLst>
              <a:ext uri="{FF2B5EF4-FFF2-40B4-BE49-F238E27FC236}">
                <a16:creationId xmlns:a16="http://schemas.microsoft.com/office/drawing/2014/main" id="{E8635B58-EF09-4F57-86E6-5C4429E6E41D}"/>
              </a:ext>
            </a:extLst>
          </p:cNvPr>
          <p:cNvSpPr/>
          <p:nvPr/>
        </p:nvSpPr>
        <p:spPr>
          <a:xfrm>
            <a:off x="8865691" y="676092"/>
            <a:ext cx="2430959" cy="1257483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8FE726-DF02-49F5-9278-913D5968C6A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8121" y="3429000"/>
            <a:ext cx="406538" cy="803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175C7C-D114-4627-A26B-D964B5D2DC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28912" y="4807800"/>
            <a:ext cx="538388" cy="80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AD839B-180B-4C60-899F-7234CDCF8A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43121" y="5743449"/>
            <a:ext cx="1351238" cy="6393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8444EF-2357-408F-88E6-B9A4363D0E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62513" y="4924426"/>
            <a:ext cx="2134137" cy="731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57A74D-7693-48CE-8762-64BAC10B27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60018" y="5770100"/>
            <a:ext cx="835050" cy="24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B91E53-6A14-4806-BA40-DD8DEBBAC5C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89395" y="856900"/>
            <a:ext cx="505425" cy="819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371858-FE4A-47FC-B0AB-D19111AC68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66622" y="318592"/>
            <a:ext cx="1167426" cy="10335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383EEF-0884-459E-9101-6DD1874AFBD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47587" y="2758234"/>
            <a:ext cx="1514586" cy="124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6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50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Jacob 黄山</dc:creator>
  <cp:lastModifiedBy>Jacob 黄山</cp:lastModifiedBy>
  <cp:revision>55</cp:revision>
  <dcterms:created xsi:type="dcterms:W3CDTF">2019-05-06T09:30:33Z</dcterms:created>
  <dcterms:modified xsi:type="dcterms:W3CDTF">2019-11-05T09:10:51Z</dcterms:modified>
</cp:coreProperties>
</file>