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307" r:id="rId6"/>
    <p:sldId id="312" r:id="rId7"/>
    <p:sldId id="311" r:id="rId8"/>
    <p:sldId id="310" r:id="rId9"/>
    <p:sldId id="303" r:id="rId10"/>
    <p:sldId id="332" r:id="rId11"/>
    <p:sldId id="331" r:id="rId12"/>
    <p:sldId id="330" r:id="rId13"/>
    <p:sldId id="329" r:id="rId14"/>
    <p:sldId id="322" r:id="rId15"/>
    <p:sldId id="26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</p:showPr>
  <p:clrMru>
    <a:srgbClr val="FAFAFA"/>
    <a:srgbClr val="0A245C"/>
    <a:srgbClr val="FFFFFF"/>
    <a:srgbClr val="4D3952"/>
    <a:srgbClr val="1D1B42"/>
    <a:srgbClr val="0F0621"/>
    <a:srgbClr val="210315"/>
    <a:srgbClr val="BD1F3B"/>
    <a:srgbClr val="FEFEFE"/>
    <a:srgbClr val="2A6E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03" autoAdjust="0"/>
    <p:restoredTop sz="94660"/>
  </p:normalViewPr>
  <p:slideViewPr>
    <p:cSldViewPr snapToGrid="0">
      <p:cViewPr>
        <p:scale>
          <a:sx n="50" d="100"/>
          <a:sy n="50" d="100"/>
        </p:scale>
        <p:origin x="-366" y="-17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FB441-1590-4CB5-9D2B-BEFC5A1AAC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FB441-1590-4CB5-9D2B-BEFC5A1AAC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FB441-1590-4CB5-9D2B-BEFC5A1AAC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FB441-1590-4CB5-9D2B-BEFC5A1AAC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FB441-1590-4CB5-9D2B-BEFC5A1AAC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FB441-1590-4CB5-9D2B-BEFC5A1AAC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FB441-1590-4CB5-9D2B-BEFC5A1AAC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FB441-1590-4CB5-9D2B-BEFC5A1AAC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13D4-02F5-4C3D-AAC2-72D150FBE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13D4-02F5-4C3D-AAC2-72D150FBE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13D4-02F5-4C3D-AAC2-72D150FBE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5829678" y="359267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13D4-02F5-4C3D-AAC2-72D150FBE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13D4-02F5-4C3D-AAC2-72D150FBE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13D4-02F5-4C3D-AAC2-72D150FBE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13D4-02F5-4C3D-AAC2-72D150FBE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13D4-02F5-4C3D-AAC2-72D150FBE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13D4-02F5-4C3D-AAC2-72D150FBE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13D4-02F5-4C3D-AAC2-72D150FBE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13D4-02F5-4C3D-AAC2-72D150FBE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D13D4-02F5-4C3D-AAC2-72D150FBE6F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62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3263900" y="1534160"/>
            <a:ext cx="4843145" cy="152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624965">
              <a:defRPr/>
            </a:pPr>
            <a:r>
              <a:rPr lang="x-none" altLang="en-US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+mn-ea"/>
                <a:sym typeface="+mn-lt"/>
              </a:rPr>
              <a:t>地址重写</a:t>
            </a:r>
            <a:endParaRPr lang="x-none" altLang="en-US" sz="8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5261303" y="3492611"/>
            <a:ext cx="720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7" name="文本框 5"/>
          <p:cNvSpPr txBox="1">
            <a:spLocks noChangeArrowheads="1"/>
          </p:cNvSpPr>
          <p:nvPr/>
        </p:nvSpPr>
        <p:spPr bwMode="auto">
          <a:xfrm>
            <a:off x="4723179" y="3869310"/>
            <a:ext cx="1706880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汇报人：</a:t>
            </a:r>
            <a:r>
              <a:rPr lang="x-none" altLang="zh-CN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彭英</a:t>
            </a:r>
            <a:endParaRPr lang="x-none" altLang="zh-CN" sz="2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0330" y="175895"/>
            <a:ext cx="11286490" cy="435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修改配置文件(访问192.168.4.5的请求重定向至www.tmooc.cn)</a:t>
            </a:r>
            <a:endParaRPr lang="zh-CN" altLang="en-US"/>
          </a:p>
          <a:p>
            <a:r>
              <a:rPr lang="zh-CN" altLang="en-US"/>
              <a:t>[root@proxy ~]# vim /usr/local/nginx/conf/nginx.conf     </a:t>
            </a:r>
            <a:r>
              <a:rPr lang="x-none" altLang="zh-CN"/>
              <a:t>#</a:t>
            </a:r>
            <a:r>
              <a:rPr lang="zh-CN" altLang="en-US">
                <a:sym typeface="+mn-ea"/>
              </a:rPr>
              <a:t>修改Nginx服务配置</a:t>
            </a:r>
            <a:endParaRPr lang="x-none" altLang="zh-CN"/>
          </a:p>
          <a:p>
            <a:r>
              <a:rPr lang="zh-CN" altLang="en-US"/>
              <a:t>server {</a:t>
            </a:r>
            <a:endParaRPr lang="zh-CN" altLang="en-US"/>
          </a:p>
          <a:p>
            <a:r>
              <a:rPr lang="zh-CN" altLang="en-US"/>
              <a:t>        listen       80;</a:t>
            </a:r>
            <a:endParaRPr lang="zh-CN" altLang="en-US"/>
          </a:p>
          <a:p>
            <a:r>
              <a:rPr lang="zh-CN" altLang="en-US"/>
              <a:t>        server_name  localhost;</a:t>
            </a:r>
            <a:endParaRPr lang="zh-CN" altLang="en-US"/>
          </a:p>
          <a:p>
            <a:r>
              <a:rPr lang="zh-CN" altLang="en-US"/>
              <a:t># rewrite /a.html  /b.html  redirect;</a:t>
            </a:r>
            <a:endParaRPr lang="zh-CN" altLang="en-US"/>
          </a:p>
          <a:p>
            <a:r>
              <a:rPr lang="zh-CN" altLang="en-US"/>
              <a:t>rewrite ^/  http://www.tmooc.cn/;</a:t>
            </a:r>
            <a:endParaRPr lang="zh-CN" altLang="en-US"/>
          </a:p>
          <a:p>
            <a:r>
              <a:rPr lang="zh-CN" altLang="en-US"/>
              <a:t>location / {</a:t>
            </a:r>
            <a:endParaRPr lang="zh-CN" altLang="en-US"/>
          </a:p>
          <a:p>
            <a:r>
              <a:rPr lang="zh-CN" altLang="en-US"/>
              <a:t>    root   html;</a:t>
            </a:r>
            <a:endParaRPr lang="zh-CN" altLang="en-US"/>
          </a:p>
          <a:p>
            <a:r>
              <a:rPr lang="zh-CN" altLang="en-US"/>
              <a:t>index  index.html index.htm;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[root@proxy ~]# /usr/local/nginx/sbin/nginx  -s  reload    </a:t>
            </a:r>
            <a:r>
              <a:rPr lang="x-none" altLang="zh-CN"/>
              <a:t>#</a:t>
            </a:r>
            <a:r>
              <a:rPr lang="zh-CN" altLang="en-US">
                <a:sym typeface="+mn-ea"/>
              </a:rPr>
              <a:t>重新加载配置文件</a:t>
            </a:r>
            <a:endParaRPr lang="zh-CN" altLang="en-US"/>
          </a:p>
          <a:p>
            <a:r>
              <a:rPr lang="zh-CN" altLang="en-US"/>
              <a:t>[root@cline ~]# firefox http://192.168.4.5/a.html             </a:t>
            </a:r>
            <a:r>
              <a:rPr lang="x-none" altLang="zh-CN"/>
              <a:t>#虚拟机</a:t>
            </a:r>
            <a:r>
              <a:rPr lang="x-none" altLang="zh-CN">
                <a:sym typeface="+mn-ea"/>
              </a:rPr>
              <a:t>火狐浏览器访问</a:t>
            </a:r>
            <a:endParaRPr lang="x-none" altLang="zh-CN">
              <a:sym typeface="+mn-ea"/>
            </a:endParaRPr>
          </a:p>
          <a:p>
            <a:r>
              <a:rPr lang="zh-CN" altLang="en-US"/>
              <a:t>[root@room9pc01 ~]# firefox  http://192.168.4.5             </a:t>
            </a:r>
            <a:r>
              <a:rPr lang="x-none" altLang="zh-CN"/>
              <a:t>#真机火狐浏览器访问</a:t>
            </a:r>
            <a:endParaRPr lang="x-none" altLang="zh-CN"/>
          </a:p>
        </p:txBody>
      </p:sp>
      <p:pic>
        <p:nvPicPr>
          <p:cNvPr id="11" name="图片 11" descr="2019-11-20 21-00-26 的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335" y="3576320"/>
            <a:ext cx="5128260" cy="3284220"/>
          </a:xfrm>
          <a:prstGeom prst="rect">
            <a:avLst/>
          </a:prstGeom>
        </p:spPr>
      </p:pic>
      <p:pic>
        <p:nvPicPr>
          <p:cNvPr id="10" name="图片 10" descr="2019-11-20 20-56-44 的屏幕截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4617720"/>
            <a:ext cx="4806950" cy="21405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19780" y="3007360"/>
            <a:ext cx="6269355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800">
                <a:ln/>
                <a:solidFill>
                  <a:schemeClr val="accent4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   </a:t>
            </a:r>
            <a:r>
              <a:rPr lang="x-none" altLang="zh-CN" sz="48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感谢大家聆听!</a:t>
            </a:r>
            <a:endParaRPr lang="x-none" altLang="zh-CN" sz="48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r>
              <a:rPr lang="x-none" altLang="zh-CN" sz="3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 for listening!</a:t>
            </a:r>
            <a:endParaRPr lang="x-none" altLang="zh-CN" sz="36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>
            <a:spLocks noChangeArrowheads="1"/>
          </p:cNvSpPr>
          <p:nvPr/>
        </p:nvSpPr>
        <p:spPr bwMode="auto">
          <a:xfrm>
            <a:off x="345440" y="299720"/>
            <a:ext cx="2700020" cy="126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x-none" sz="72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cs typeface="+mn-ea"/>
                <a:sym typeface="+mn-lt"/>
              </a:rPr>
              <a:t>概念</a:t>
            </a:r>
            <a:endParaRPr lang="x-none" sz="7200" b="1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4995" y="1644015"/>
            <a:ext cx="8793480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/>
              <a:t>       </a:t>
            </a:r>
            <a:r>
              <a:rPr lang="zh-CN" altLang="en-US" sz="3600"/>
              <a:t>URL重写就是首先获得一个进入的URL请求然后把它重新写成网站可以处理的另一个URL的过程。包括所有的超链接和表单</a:t>
            </a:r>
            <a:endParaRPr lang="zh-CN" altLang="en-US" sz="3600"/>
          </a:p>
        </p:txBody>
      </p:sp>
      <p:sp>
        <p:nvSpPr>
          <p:cNvPr id="100" name="文本框 99"/>
          <p:cNvSpPr txBox="1"/>
          <p:nvPr/>
        </p:nvSpPr>
        <p:spPr>
          <a:xfrm>
            <a:off x="1078230" y="4557395"/>
            <a:ext cx="9006840" cy="6400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0" algn="l"/>
            <a:r>
              <a:rPr lang="zh-CN" altLang="en-US" sz="3600" b="0" u="none"/>
              <a:t>No,域名是无法重写的,只能重写后缀名等....</a:t>
            </a:r>
            <a:r>
              <a:rPr lang="en-US" altLang="zh-CN" sz="1200" b="0" u="none">
                <a:latin typeface="宋体"/>
                <a:ea typeface="宋体"/>
                <a:cs typeface="宋体"/>
              </a:rPr>
              <a:t>.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dissolve/>
      </p:transition>
    </mc:Choice>
    <mc:Fallback>
      <p:transition spd="slow" advClick="0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1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3245" y="551180"/>
            <a:ext cx="850328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sz="72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cs typeface="+mn-ea"/>
              </a:rPr>
              <a:t>地址重写的分类</a:t>
            </a:r>
            <a:endParaRPr lang="x-none" sz="7200" b="1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87500" y="2344420"/>
            <a:ext cx="7342505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zh-CN" sz="3600"/>
              <a:t>        </a:t>
            </a:r>
            <a:r>
              <a:rPr lang="zh-CN" altLang="en-US" sz="3600"/>
              <a:t>根据不同的服务器就会有不同的URL重写规则，比如 iis apache nginx 这三种重写方式都是不同的，并非完全一样的。</a:t>
            </a:r>
            <a:endParaRPr lang="zh-CN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cover dir="ru"/>
      </p:transition>
    </mc:Choice>
    <mc:Fallback>
      <p:transition spd="slow" advClick="0" advTm="0">
        <p:cover dir="r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310" y="141605"/>
            <a:ext cx="10546080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sz="72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cs typeface="+mn-ea"/>
              </a:rPr>
              <a:t>什么情况下选择使用地址重写?</a:t>
            </a:r>
            <a:endParaRPr lang="x-none" sz="7200" b="1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6670" y="2686050"/>
            <a:ext cx="8265160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zh-CN" sz="3600"/>
              <a:t>      </a:t>
            </a:r>
            <a:r>
              <a:rPr lang="zh-CN" altLang="en-US" sz="3600"/>
              <a:t>如果浏览器不支持Cookie或用户阻止了所有Cookie，可以把会话ID附加在HTML页面中所有的URL上，这些页面作为响应发送给客户。</a:t>
            </a:r>
            <a:endParaRPr lang="zh-CN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newsflash/>
      </p:transition>
    </mc:Choice>
    <mc:Fallback>
      <p:transition spd="slow" advClick="0" advTm="0">
        <p:newsfla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745" y="192405"/>
            <a:ext cx="1114044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72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cs typeface="+mn-ea"/>
                <a:sym typeface="+mn-ea"/>
              </a:rPr>
              <a:t>重写URL</a:t>
            </a:r>
            <a:r>
              <a:rPr lang="x-none" sz="72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cs typeface="+mn-ea"/>
              </a:rPr>
              <a:t>功能好处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37515" y="1805940"/>
            <a:ext cx="11430000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None/>
            </a:pPr>
            <a:r>
              <a:rPr lang="x-none" altLang="zh-CN" sz="3600"/>
              <a:t>1.</a:t>
            </a:r>
            <a:r>
              <a:rPr lang="zh-CN" altLang="en-US" sz="3600"/>
              <a:t>它可以让你提高搜索引擎阅读和索引你的网站的能力；</a:t>
            </a:r>
            <a:endParaRPr lang="zh-CN" altLang="en-US" sz="3600"/>
          </a:p>
          <a:p>
            <a:pPr indent="0" algn="l">
              <a:buNone/>
            </a:pPr>
            <a:r>
              <a:rPr lang="x-none" altLang="zh-CN" sz="3600"/>
              <a:t>2.</a:t>
            </a:r>
            <a:r>
              <a:rPr lang="zh-CN" altLang="en-US" sz="3600"/>
              <a:t>在你改变了自己的网站结构后，无需要求用户修改他们的书签，无需其他网站修改它们的友情链接；</a:t>
            </a:r>
            <a:endParaRPr lang="zh-CN" altLang="en-US" sz="3600"/>
          </a:p>
          <a:p>
            <a:pPr indent="0" algn="l">
              <a:buNone/>
            </a:pPr>
            <a:r>
              <a:rPr lang="x-none" altLang="zh-CN" sz="3600"/>
              <a:t>3.</a:t>
            </a:r>
            <a:r>
              <a:rPr lang="zh-CN" altLang="en-US" sz="3600"/>
              <a:t>它还可以提高你的网站的安全性；而且通常会让你的网站更加便于使用和更专业。</a:t>
            </a:r>
            <a:endParaRPr lang="zh-CN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20" y="90805"/>
            <a:ext cx="1196975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72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cs typeface="+mn-ea"/>
              </a:rPr>
              <a:t>用Nginx软件实现地址重写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12445" y="2037080"/>
            <a:ext cx="10944860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zh-CN" sz="3600"/>
              <a:t>       </a:t>
            </a:r>
            <a:r>
              <a:rPr lang="zh-CN" altLang="en-US" sz="3600"/>
              <a:t>Nginx分为Single和Master两种进程模型，Single模型即为单进程方式工作，具有较差的容错能力，不适合生产之用。Master模型即为一个master进程+N个worker进程的工作方式。生产环境都是用master-worker模型来工作。</a:t>
            </a:r>
            <a:endParaRPr lang="zh-CN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wheel spokes="1"/>
      </p:transition>
    </mc:Choice>
    <mc:Fallback>
      <p:transition spd="slow" advClick="0" advTm="0">
        <p:wheel spokes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11175" y="364490"/>
            <a:ext cx="8947150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600"/>
              <a:t>首先要考虑安装依赖包:</a:t>
            </a:r>
            <a:endParaRPr lang="zh-CN" altLang="en-US" sz="3600"/>
          </a:p>
          <a:p>
            <a:pPr algn="l"/>
            <a:r>
              <a:rPr lang="zh-CN" altLang="en-US" sz="3600"/>
              <a:t>gcc   openssl-devel   pcre-devel</a:t>
            </a:r>
            <a:endParaRPr lang="zh-CN" altLang="en-US" sz="3600"/>
          </a:p>
          <a:p>
            <a:pPr algn="l"/>
            <a:r>
              <a:rPr lang="zh-CN" altLang="en-US" sz="3600"/>
              <a:t>下载nginx软件</a:t>
            </a:r>
            <a:endParaRPr lang="zh-CN" altLang="en-US" sz="3600"/>
          </a:p>
        </p:txBody>
      </p:sp>
      <p:pic>
        <p:nvPicPr>
          <p:cNvPr id="5" name="图片 3" descr="2019-11-20 19-22-13 的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" y="2418715"/>
            <a:ext cx="4178300" cy="2293620"/>
          </a:xfrm>
          <a:prstGeom prst="rect">
            <a:avLst/>
          </a:prstGeom>
        </p:spPr>
      </p:pic>
      <p:pic>
        <p:nvPicPr>
          <p:cNvPr id="6" name="图片 6" descr="2019-11-20 19-22-45 的屏幕截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950" y="2231390"/>
            <a:ext cx="4775200" cy="4013835"/>
          </a:xfrm>
          <a:prstGeom prst="rect">
            <a:avLst/>
          </a:prstGeom>
        </p:spPr>
      </p:pic>
      <p:pic>
        <p:nvPicPr>
          <p:cNvPr id="7" name="图片 5" descr="2019-11-20 19-22-37 的屏幕截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0" y="1864995"/>
            <a:ext cx="2306955" cy="4857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61010" y="1097280"/>
            <a:ext cx="11115675" cy="4480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600"/>
              <a:t>关于Nginx服务器的地址重写，主要用到的配置参数是rewrite： </a:t>
            </a:r>
            <a:endParaRPr lang="zh-CN" altLang="en-US" sz="3600"/>
          </a:p>
          <a:p>
            <a:pPr algn="l"/>
            <a:r>
              <a:rPr lang="zh-CN" altLang="en-US" sz="3600"/>
              <a:t>地址重写格式</a:t>
            </a:r>
            <a:endParaRPr lang="zh-CN" altLang="en-US" sz="3600"/>
          </a:p>
          <a:p>
            <a:pPr algn="l"/>
            <a:r>
              <a:rPr lang="zh-CN" altLang="en-US" sz="3600"/>
              <a:t>rewrite 旧地址 新地址 [选项] </a:t>
            </a:r>
            <a:endParaRPr lang="zh-CN" altLang="en-US" sz="3600"/>
          </a:p>
          <a:p>
            <a:pPr algn="l"/>
            <a:r>
              <a:rPr lang="zh-CN" altLang="en-US" sz="3600"/>
              <a:t>regex-----正则表达式</a:t>
            </a:r>
            <a:endParaRPr lang="zh-CN" altLang="en-US" sz="3600"/>
          </a:p>
          <a:p>
            <a:pPr algn="l"/>
            <a:r>
              <a:rPr lang="zh-CN" altLang="en-US" sz="3600"/>
              <a:t>last 不再读其他rewrite</a:t>
            </a:r>
            <a:endParaRPr lang="zh-CN" altLang="en-US" sz="3600"/>
          </a:p>
          <a:p>
            <a:pPr algn="l"/>
            <a:r>
              <a:rPr lang="zh-CN" altLang="en-US" sz="3600"/>
              <a:t>break 不再读其他语句，结束请求</a:t>
            </a:r>
            <a:endParaRPr lang="zh-CN" altLang="en-US" sz="3600"/>
          </a:p>
          <a:p>
            <a:pPr algn="l"/>
            <a:r>
              <a:rPr lang="zh-CN" altLang="en-US" sz="3600"/>
              <a:t>redirect 临时重定向   permanent 永久重定向</a:t>
            </a:r>
            <a:endParaRPr lang="zh-CN" altLang="en-US"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5" name="图片 7" descr="2019-11-20 20-40-27 的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80" y="4476115"/>
            <a:ext cx="8023860" cy="225552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39395" y="226695"/>
            <a:ext cx="11388725" cy="420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修改Nginx服务配置：</a:t>
            </a:r>
            <a:endParaRPr lang="zh-CN" altLang="en-US"/>
          </a:p>
          <a:p>
            <a:r>
              <a:rPr lang="zh-CN" altLang="en-US"/>
              <a:t>[root@proxy ~]# vim /usr/local/nginx/conf/nginx.conf</a:t>
            </a:r>
            <a:endParaRPr lang="zh-CN" altLang="en-US"/>
          </a:p>
          <a:p>
            <a:r>
              <a:rPr lang="zh-CN" altLang="en-US"/>
              <a:t>server {</a:t>
            </a:r>
            <a:endParaRPr lang="zh-CN" altLang="en-US"/>
          </a:p>
          <a:p>
            <a:r>
              <a:rPr lang="zh-CN" altLang="en-US"/>
              <a:t>        listen       80;</a:t>
            </a:r>
            <a:endParaRPr lang="zh-CN" altLang="en-US"/>
          </a:p>
          <a:p>
            <a:r>
              <a:rPr lang="zh-CN" altLang="en-US"/>
              <a:t>        server_name  localhost;</a:t>
            </a:r>
            <a:endParaRPr lang="zh-CN" altLang="en-US"/>
          </a:p>
          <a:p>
            <a:r>
              <a:rPr lang="zh-CN" altLang="en-US"/>
              <a:t>rewrite   /a.html  /b.html ;            </a:t>
            </a:r>
            <a:endParaRPr lang="zh-CN" altLang="en-US"/>
          </a:p>
          <a:p>
            <a:r>
              <a:rPr lang="zh-CN" altLang="en-US"/>
              <a:t>location / {</a:t>
            </a:r>
            <a:endParaRPr lang="zh-CN" altLang="en-US"/>
          </a:p>
          <a:p>
            <a:r>
              <a:rPr lang="zh-CN" altLang="en-US"/>
              <a:t>    root   html;</a:t>
            </a:r>
            <a:endParaRPr lang="zh-CN" altLang="en-US"/>
          </a:p>
          <a:p>
            <a:r>
              <a:rPr lang="zh-CN" altLang="en-US"/>
              <a:t>index  index.html index.htm;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[root@procy ~]# echo "大锤" &gt; /usr/local/nginx/html/b.html           </a:t>
            </a:r>
            <a:r>
              <a:rPr lang="x-none" altLang="zh-CN"/>
              <a:t>#</a:t>
            </a:r>
            <a:r>
              <a:rPr lang="zh-CN" altLang="en-US"/>
              <a:t>写入文件到b.html</a:t>
            </a:r>
            <a:endParaRPr lang="zh-CN" altLang="en-US"/>
          </a:p>
          <a:p>
            <a:r>
              <a:rPr lang="zh-CN" altLang="en-US"/>
              <a:t>[root@proxy ~]# /usr/local/nginx/sbin/nginx  -s  reload                   </a:t>
            </a:r>
            <a:r>
              <a:rPr lang="x-none" altLang="zh-CN"/>
              <a:t>#</a:t>
            </a:r>
            <a:r>
              <a:rPr lang="zh-CN" altLang="en-US"/>
              <a:t>重新加载配置文件</a:t>
            </a:r>
            <a:endParaRPr lang="zh-CN" altLang="en-US"/>
          </a:p>
          <a:p>
            <a:r>
              <a:rPr lang="zh-CN" altLang="en-US"/>
              <a:t>[root@client ~]# firefox  http://192.168.4.5/a.html                          </a:t>
            </a:r>
            <a:r>
              <a:rPr lang="x-none" altLang="zh-CN"/>
              <a:t>#</a:t>
            </a:r>
            <a:r>
              <a:rPr lang="zh-CN" altLang="en-US"/>
              <a:t>客户端测试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422pq3k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1745</Words>
  <Application>Kingsoft Office WPP</Application>
  <PresentationFormat>自定义</PresentationFormat>
  <Paragraphs>74</Paragraphs>
  <Slides>13</Slides>
  <Notes>28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星空</dc:title>
  <dc:creator>第一PPT</dc:creator>
  <cp:keywords>www.1ppt.com</cp:keywords>
  <dc:description>www.1ppt.com</dc:description>
  <cp:lastModifiedBy>student</cp:lastModifiedBy>
  <cp:revision>133</cp:revision>
  <dcterms:created xsi:type="dcterms:W3CDTF">2019-12-02T07:53:01Z</dcterms:created>
  <dcterms:modified xsi:type="dcterms:W3CDTF">2019-12-02T07:53:01Z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