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1A24A81-FA12-4B06-BBDC-D3B724B16330}">
          <p14:sldIdLst>
            <p14:sldId id="256"/>
            <p14:sldId id="257"/>
            <p14:sldId id="258"/>
            <p14:sldId id="259"/>
            <p14:sldId id="261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B0BBB-EBE9-4851-BF62-D0709D377992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997E6-4BC9-4255-A3E3-B4F5738D5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899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997E6-4BC9-4255-A3E3-B4F5738D53E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592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037E-637A-47F2-9D1A-96A7CBEE5A4A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A649-4EDD-4D40-B636-219E0D89B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53593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037E-637A-47F2-9D1A-96A7CBEE5A4A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A649-4EDD-4D40-B636-219E0D89B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253082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037E-637A-47F2-9D1A-96A7CBEE5A4A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A649-4EDD-4D40-B636-219E0D89B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24740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037E-637A-47F2-9D1A-96A7CBEE5A4A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A649-4EDD-4D40-B636-219E0D89B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137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037E-637A-47F2-9D1A-96A7CBEE5A4A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A649-4EDD-4D40-B636-219E0D89B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43301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037E-637A-47F2-9D1A-96A7CBEE5A4A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A649-4EDD-4D40-B636-219E0D89B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89637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037E-637A-47F2-9D1A-96A7CBEE5A4A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A649-4EDD-4D40-B636-219E0D89B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048143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037E-637A-47F2-9D1A-96A7CBEE5A4A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A649-4EDD-4D40-B636-219E0D89B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841382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037E-637A-47F2-9D1A-96A7CBEE5A4A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A649-4EDD-4D40-B636-219E0D89B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8438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037E-637A-47F2-9D1A-96A7CBEE5A4A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A649-4EDD-4D40-B636-219E0D89B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754756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037E-637A-47F2-9D1A-96A7CBEE5A4A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A649-4EDD-4D40-B636-219E0D89B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91220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A037E-637A-47F2-9D1A-96A7CBEE5A4A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9A649-4EDD-4D40-B636-219E0D89B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338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24EF41D-6EC3-475A-82A6-DDE543DC98DF}"/>
              </a:ext>
            </a:extLst>
          </p:cNvPr>
          <p:cNvSpPr txBox="1"/>
          <p:nvPr/>
        </p:nvSpPr>
        <p:spPr>
          <a:xfrm>
            <a:off x="2961968" y="2151727"/>
            <a:ext cx="62680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0" dirty="0"/>
              <a:t>DNS</a:t>
            </a:r>
            <a:r>
              <a:rPr lang="zh-CN" altLang="en-US" sz="8000" dirty="0"/>
              <a:t>服务基础</a:t>
            </a:r>
            <a:endParaRPr lang="en-US" altLang="zh-CN" sz="8000" dirty="0"/>
          </a:p>
          <a:p>
            <a:pPr algn="ctr"/>
            <a:r>
              <a:rPr lang="zh-CN" altLang="en-US" sz="8000" dirty="0"/>
              <a:t>缓存</a:t>
            </a:r>
            <a:r>
              <a:rPr lang="en-US" altLang="zh-CN" sz="8000" dirty="0"/>
              <a:t>DNS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79832290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5D88DCF-4D23-4DB7-92B8-C70C680455EB}"/>
              </a:ext>
            </a:extLst>
          </p:cNvPr>
          <p:cNvSpPr txBox="1"/>
          <p:nvPr/>
        </p:nvSpPr>
        <p:spPr>
          <a:xfrm>
            <a:off x="1056860" y="335845"/>
            <a:ext cx="1007827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地址库文件解析：</a:t>
            </a:r>
            <a:endParaRPr lang="pt-BR" altLang="zh-CN" sz="3600" dirty="0"/>
          </a:p>
          <a:p>
            <a:r>
              <a:rPr lang="pt-BR" altLang="zh-CN" sz="3600" dirty="0"/>
              <a:t>$TTL 1D</a:t>
            </a:r>
          </a:p>
          <a:p>
            <a:r>
              <a:rPr lang="pt-BR" altLang="zh-CN" sz="3600" dirty="0"/>
              <a:t>@       IN SOA  @ rname.invalid. (</a:t>
            </a:r>
          </a:p>
          <a:p>
            <a:r>
              <a:rPr lang="pt-BR" altLang="zh-CN" sz="3600" dirty="0"/>
              <a:t>                                        0          ; serial</a:t>
            </a:r>
          </a:p>
          <a:p>
            <a:r>
              <a:rPr lang="pt-BR" altLang="zh-CN" sz="3600" dirty="0"/>
              <a:t>                                        1D       ; refresh</a:t>
            </a:r>
          </a:p>
          <a:p>
            <a:r>
              <a:rPr lang="pt-BR" altLang="zh-CN" sz="3600" dirty="0"/>
              <a:t>                                        1H       ; retry</a:t>
            </a:r>
          </a:p>
          <a:p>
            <a:r>
              <a:rPr lang="pt-BR" altLang="zh-CN" sz="3600" dirty="0"/>
              <a:t>                                        1W      ; expire</a:t>
            </a:r>
          </a:p>
          <a:p>
            <a:r>
              <a:rPr lang="pt-BR" altLang="zh-CN" sz="3600" dirty="0"/>
              <a:t>                                        3H )     ; minimum</a:t>
            </a:r>
          </a:p>
          <a:p>
            <a:r>
              <a:rPr lang="pt-BR" altLang="zh-CN" sz="3600" dirty="0"/>
              <a:t>qq.com</a:t>
            </a:r>
            <a:r>
              <a:rPr lang="pt-BR" altLang="zh-CN" sz="3600" dirty="0">
                <a:solidFill>
                  <a:srgbClr val="FF0000"/>
                </a:solidFill>
              </a:rPr>
              <a:t>.</a:t>
            </a:r>
            <a:r>
              <a:rPr lang="pt-BR" altLang="zh-CN" sz="3600" dirty="0"/>
              <a:t> 	NS      ser							#NS</a:t>
            </a:r>
            <a:r>
              <a:rPr lang="zh-CN" altLang="en-US" sz="3600" dirty="0"/>
              <a:t>：</a:t>
            </a:r>
            <a:r>
              <a:rPr lang="en-US" altLang="zh-CN" sz="3600" dirty="0"/>
              <a:t>nameserver</a:t>
            </a:r>
            <a:endParaRPr lang="pt-BR" altLang="zh-CN" sz="3600" dirty="0"/>
          </a:p>
          <a:p>
            <a:r>
              <a:rPr lang="pt-BR" altLang="zh-CN" sz="3600" dirty="0"/>
              <a:t>ser     		A        192.168.1.1			#A</a:t>
            </a:r>
            <a:r>
              <a:rPr lang="zh-CN" altLang="en-US" sz="3600" dirty="0"/>
              <a:t>：</a:t>
            </a:r>
            <a:r>
              <a:rPr lang="pt-BR" altLang="zh-CN" sz="3600" dirty="0"/>
              <a:t>address</a:t>
            </a:r>
          </a:p>
          <a:p>
            <a:r>
              <a:rPr lang="pt-BR" altLang="zh-CN" sz="3600" dirty="0"/>
              <a:t>www    	A        192.168.1.100</a:t>
            </a:r>
          </a:p>
        </p:txBody>
      </p:sp>
    </p:spTree>
    <p:extLst>
      <p:ext uri="{BB962C8B-B14F-4D97-AF65-F5344CB8AC3E}">
        <p14:creationId xmlns:p14="http://schemas.microsoft.com/office/powerpoint/2010/main" val="263417782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60FE39-49A2-41CF-ADAE-BE8AF4B4B36E}"/>
              </a:ext>
            </a:extLst>
          </p:cNvPr>
          <p:cNvSpPr txBox="1"/>
          <p:nvPr/>
        </p:nvSpPr>
        <p:spPr>
          <a:xfrm>
            <a:off x="1232264" y="1443841"/>
            <a:ext cx="972747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/>
              <a:t>systemctl</a:t>
            </a:r>
            <a:r>
              <a:rPr lang="en-US" altLang="zh-CN" sz="3600" dirty="0"/>
              <a:t> restart named			#</a:t>
            </a:r>
            <a:r>
              <a:rPr lang="zh-CN" altLang="en-US" sz="3600" dirty="0"/>
              <a:t>重启</a:t>
            </a:r>
            <a:r>
              <a:rPr lang="en-US" altLang="zh-CN" sz="3600" dirty="0"/>
              <a:t>DNS</a:t>
            </a:r>
            <a:r>
              <a:rPr lang="zh-CN" altLang="en-US" sz="3600" dirty="0"/>
              <a:t>服务</a:t>
            </a:r>
            <a:endParaRPr lang="pt-BR" altLang="zh-CN" sz="3600" dirty="0"/>
          </a:p>
          <a:p>
            <a:endParaRPr lang="en-US" altLang="zh-CN" sz="3600" dirty="0"/>
          </a:p>
          <a:p>
            <a:r>
              <a:rPr lang="es-ES" altLang="zh-CN" sz="3600" dirty="0"/>
              <a:t>echo "192.168.1.1 www.qq.com" &gt;&gt; /etc/hosts</a:t>
            </a:r>
          </a:p>
          <a:p>
            <a:endParaRPr lang="en-US" altLang="zh-CN" sz="3600" dirty="0"/>
          </a:p>
          <a:p>
            <a:r>
              <a:rPr lang="pt-BR" altLang="zh-CN" sz="3600" dirty="0"/>
              <a:t>echo "nameserver 192.168.1.1" &gt;&gt; /etc/resolv.conf</a:t>
            </a:r>
          </a:p>
          <a:p>
            <a:r>
              <a:rPr lang="zh-CN" altLang="en-US" sz="3600" dirty="0"/>
              <a:t>注释：</a:t>
            </a:r>
            <a:r>
              <a:rPr lang="pt-BR" altLang="zh-CN" sz="3600" dirty="0"/>
              <a:t>/etc/resolv.conf		</a:t>
            </a:r>
            <a:r>
              <a:rPr lang="en-US" altLang="zh-CN" sz="3600" dirty="0"/>
              <a:t>#</a:t>
            </a:r>
            <a:r>
              <a:rPr lang="zh-CN" altLang="en-US" sz="3600" dirty="0"/>
              <a:t>指定</a:t>
            </a:r>
            <a:r>
              <a:rPr lang="en-US" altLang="zh-CN" sz="3600" dirty="0"/>
              <a:t>DNS</a:t>
            </a:r>
            <a:r>
              <a:rPr lang="zh-CN" altLang="en-US" sz="3600" dirty="0"/>
              <a:t>服务的文件</a:t>
            </a:r>
            <a:endParaRPr lang="en-US" altLang="zh-CN" sz="3600" dirty="0"/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3882762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5D8BC3-F430-4875-865A-EED9E479CE37}"/>
              </a:ext>
            </a:extLst>
          </p:cNvPr>
          <p:cNvSpPr txBox="1"/>
          <p:nvPr/>
        </p:nvSpPr>
        <p:spPr>
          <a:xfrm>
            <a:off x="3087756" y="1166842"/>
            <a:ext cx="60164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DNS</a:t>
            </a:r>
            <a:r>
              <a:rPr lang="zh-CN" altLang="en-US" sz="3600" dirty="0"/>
              <a:t>查询命令：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3600" dirty="0"/>
              <a:t>host  www.qq.com </a:t>
            </a:r>
          </a:p>
          <a:p>
            <a:endParaRPr lang="en-US" altLang="zh-CN" sz="3600" dirty="0"/>
          </a:p>
          <a:p>
            <a:r>
              <a:rPr lang="en-US" altLang="zh-CN" sz="3600" dirty="0" err="1"/>
              <a:t>nslookup</a:t>
            </a:r>
            <a:r>
              <a:rPr lang="en-US" altLang="zh-CN" sz="3600" dirty="0"/>
              <a:t> </a:t>
            </a:r>
            <a:r>
              <a:rPr lang="zh-CN" altLang="en-US" sz="3600" dirty="0"/>
              <a:t>域名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3600" dirty="0"/>
              <a:t>dig </a:t>
            </a:r>
            <a:r>
              <a:rPr lang="zh-CN" altLang="en-US" sz="3600" dirty="0"/>
              <a:t>域名</a:t>
            </a:r>
            <a:r>
              <a:rPr lang="en-US" altLang="zh-CN" sz="3600" dirty="0"/>
              <a:t>		</a:t>
            </a:r>
            <a:r>
              <a:rPr lang="en-US" altLang="zh-CN" sz="3600" dirty="0">
                <a:sym typeface="Wingdings" panose="05000000000000000000" pitchFamily="2" charset="2"/>
              </a:rPr>
              <a:t>		</a:t>
            </a:r>
            <a:r>
              <a:rPr lang="en-US" altLang="zh-CN" sz="3600" dirty="0"/>
              <a:t>bind-</a:t>
            </a:r>
            <a:r>
              <a:rPr lang="en-US" altLang="zh-CN" sz="3600" dirty="0" err="1"/>
              <a:t>utils</a:t>
            </a:r>
            <a:endParaRPr lang="en-US" altLang="zh-CN" sz="3600" dirty="0"/>
          </a:p>
          <a:p>
            <a:r>
              <a:rPr lang="en-US" altLang="zh-CN" sz="3600" dirty="0"/>
              <a:t>#</a:t>
            </a:r>
            <a:r>
              <a:rPr lang="zh-CN" altLang="en-US" sz="3600" dirty="0"/>
              <a:t>可以查看到域名的反向解析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42737314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BC82517-D259-48D4-BD5F-232C6CF1DA40}"/>
              </a:ext>
            </a:extLst>
          </p:cNvPr>
          <p:cNvSpPr txBox="1"/>
          <p:nvPr/>
        </p:nvSpPr>
        <p:spPr>
          <a:xfrm>
            <a:off x="976650" y="1166842"/>
            <a:ext cx="1023870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权威</a:t>
            </a:r>
            <a:r>
              <a:rPr lang="en-US" altLang="zh-CN" sz="3600" dirty="0"/>
              <a:t>/</a:t>
            </a:r>
            <a:r>
              <a:rPr lang="zh-CN" altLang="en-US" sz="3600" dirty="0"/>
              <a:t>官方</a:t>
            </a:r>
            <a:r>
              <a:rPr lang="en-US" altLang="zh-CN" sz="3600" dirty="0"/>
              <a:t>DNS</a:t>
            </a:r>
            <a:r>
              <a:rPr lang="zh-CN" altLang="en-US" sz="3600" dirty="0"/>
              <a:t>：</a:t>
            </a:r>
            <a:endParaRPr lang="en-US" altLang="zh-CN" sz="3600" dirty="0"/>
          </a:p>
          <a:p>
            <a:r>
              <a:rPr lang="zh-CN" altLang="en-US" sz="3600" dirty="0"/>
              <a:t>至少管理一个</a:t>
            </a:r>
            <a:r>
              <a:rPr lang="en-US" altLang="zh-CN" sz="3600" dirty="0"/>
              <a:t>DNS</a:t>
            </a:r>
            <a:r>
              <a:rPr lang="zh-CN" altLang="en-US" sz="3600" dirty="0"/>
              <a:t>区域，需要</a:t>
            </a:r>
            <a:r>
              <a:rPr lang="en-US" altLang="zh-CN" sz="3600" dirty="0"/>
              <a:t>IANA</a:t>
            </a:r>
            <a:r>
              <a:rPr lang="zh-CN" altLang="en-US" sz="3600" dirty="0"/>
              <a:t>等官方机构授权</a:t>
            </a:r>
            <a:endParaRPr lang="en-US" altLang="zh-CN" sz="3600" dirty="0"/>
          </a:p>
          <a:p>
            <a:r>
              <a:rPr lang="zh-CN" altLang="en-US" sz="3600" dirty="0"/>
              <a:t>（例如：根域</a:t>
            </a:r>
            <a:r>
              <a:rPr lang="en-US" altLang="zh-CN" sz="3600" dirty="0"/>
              <a:t>DNS</a:t>
            </a:r>
            <a:r>
              <a:rPr lang="zh-CN" altLang="en-US" sz="3600" dirty="0"/>
              <a:t>、一级域</a:t>
            </a:r>
            <a:r>
              <a:rPr lang="en-US" altLang="zh-CN" sz="3600" dirty="0"/>
              <a:t>DNS…</a:t>
            </a:r>
            <a:r>
              <a:rPr lang="zh-CN" altLang="en-US" sz="3600" dirty="0"/>
              <a:t>）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缓存</a:t>
            </a:r>
            <a:r>
              <a:rPr lang="en-US" altLang="zh-CN" sz="3600" dirty="0"/>
              <a:t>DNS</a:t>
            </a:r>
            <a:r>
              <a:rPr lang="zh-CN" altLang="en-US" sz="3600" dirty="0"/>
              <a:t>概述：</a:t>
            </a:r>
            <a:endParaRPr lang="en-US" altLang="zh-CN" sz="3600" dirty="0"/>
          </a:p>
          <a:p>
            <a:r>
              <a:rPr lang="zh-CN" altLang="en-US" sz="3600" dirty="0"/>
              <a:t>不需要管理任何</a:t>
            </a:r>
            <a:r>
              <a:rPr lang="en-US" altLang="zh-CN" sz="3600" dirty="0"/>
              <a:t>DNS</a:t>
            </a:r>
            <a:r>
              <a:rPr lang="zh-CN" altLang="en-US" sz="3600" dirty="0"/>
              <a:t>区域，但是能帮助客户查询而</a:t>
            </a:r>
            <a:endParaRPr lang="en-US" altLang="zh-CN" sz="3600" dirty="0"/>
          </a:p>
          <a:p>
            <a:r>
              <a:rPr lang="zh-CN" altLang="en-US" sz="3600" dirty="0"/>
              <a:t>且通过缓存、复用查询结果来加快查询速度。</a:t>
            </a:r>
            <a:endParaRPr lang="en-US" altLang="zh-CN" sz="3600" dirty="0"/>
          </a:p>
          <a:p>
            <a:r>
              <a:rPr lang="zh-CN" altLang="en-US" sz="3600" dirty="0"/>
              <a:t>（例如：</a:t>
            </a:r>
            <a:r>
              <a:rPr lang="en-US" altLang="zh-CN" sz="3600" dirty="0"/>
              <a:t>ISP</a:t>
            </a:r>
            <a:r>
              <a:rPr lang="zh-CN" altLang="en-US" sz="3600" dirty="0"/>
              <a:t>运营商、企业局域网</a:t>
            </a:r>
            <a:r>
              <a:rPr lang="en-US" altLang="zh-CN" sz="3600" dirty="0"/>
              <a:t>…</a:t>
            </a:r>
            <a:r>
              <a:rPr lang="zh-CN" altLang="en-US" sz="3600" dirty="0"/>
              <a:t>）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76686621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FB5EACA-27F6-410A-8905-AB1EC0B94642}"/>
              </a:ext>
            </a:extLst>
          </p:cNvPr>
          <p:cNvSpPr txBox="1"/>
          <p:nvPr/>
        </p:nvSpPr>
        <p:spPr>
          <a:xfrm>
            <a:off x="1199321" y="889843"/>
            <a:ext cx="97933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修改</a:t>
            </a:r>
            <a:r>
              <a:rPr lang="en-US" altLang="zh-CN" sz="3600" dirty="0"/>
              <a:t>DNS</a:t>
            </a:r>
            <a:r>
              <a:rPr lang="zh-CN" altLang="en-US" sz="3600" dirty="0"/>
              <a:t>配置文件 </a:t>
            </a:r>
            <a:r>
              <a:rPr lang="en-US" altLang="zh-CN" sz="3600" dirty="0"/>
              <a:t>/</a:t>
            </a:r>
            <a:r>
              <a:rPr lang="en-US" altLang="zh-CN" sz="3600" dirty="0" err="1"/>
              <a:t>etc</a:t>
            </a:r>
            <a:r>
              <a:rPr lang="en-US" altLang="zh-CN" sz="3600" dirty="0"/>
              <a:t>/named.conf</a:t>
            </a:r>
          </a:p>
          <a:p>
            <a:endParaRPr lang="en-US" altLang="zh-CN" sz="3600" dirty="0"/>
          </a:p>
          <a:p>
            <a:r>
              <a:rPr lang="en-US" altLang="zh-CN" sz="3600" dirty="0"/>
              <a:t>options {</a:t>
            </a:r>
          </a:p>
          <a:p>
            <a:r>
              <a:rPr lang="en-US" altLang="zh-CN" sz="3600" dirty="0"/>
              <a:t>		directory       “/var/named”;</a:t>
            </a:r>
          </a:p>
          <a:p>
            <a:r>
              <a:rPr lang="en-US" altLang="zh-CN" sz="3600" dirty="0"/>
              <a:t>         forwarders  { 8.8.8.8; };		#</a:t>
            </a:r>
            <a:r>
              <a:rPr lang="zh-CN" altLang="en-US" sz="3600" dirty="0"/>
              <a:t>转发器</a:t>
            </a:r>
            <a:endParaRPr lang="en-US" altLang="zh-CN" sz="3600" dirty="0"/>
          </a:p>
          <a:p>
            <a:r>
              <a:rPr lang="en-US" altLang="zh-CN" sz="3600" dirty="0"/>
              <a:t>		…</a:t>
            </a:r>
          </a:p>
          <a:p>
            <a:r>
              <a:rPr lang="en-US" altLang="zh-CN" sz="3600" dirty="0"/>
              <a:t>};</a:t>
            </a:r>
          </a:p>
          <a:p>
            <a:endParaRPr lang="en-US" altLang="zh-CN" sz="3600" dirty="0"/>
          </a:p>
          <a:p>
            <a:r>
              <a:rPr lang="en-US" altLang="zh-CN" sz="3600" dirty="0" err="1"/>
              <a:t>systemctl</a:t>
            </a:r>
            <a:r>
              <a:rPr lang="en-US" altLang="zh-CN" sz="3600" dirty="0"/>
              <a:t> restart named		#</a:t>
            </a:r>
            <a:r>
              <a:rPr lang="zh-CN" altLang="en-US" sz="3600" dirty="0"/>
              <a:t>重启</a:t>
            </a:r>
            <a:r>
              <a:rPr lang="en-US" altLang="zh-CN" sz="3600" dirty="0" err="1"/>
              <a:t>dns</a:t>
            </a:r>
            <a:r>
              <a:rPr lang="zh-CN" altLang="en-US" sz="3600" dirty="0"/>
              <a:t>服务即可使用</a:t>
            </a:r>
          </a:p>
        </p:txBody>
      </p:sp>
    </p:spTree>
    <p:extLst>
      <p:ext uri="{BB962C8B-B14F-4D97-AF65-F5344CB8AC3E}">
        <p14:creationId xmlns:p14="http://schemas.microsoft.com/office/powerpoint/2010/main" val="267189294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805B36-1311-4B8C-B038-F9E307366780}"/>
              </a:ext>
            </a:extLst>
          </p:cNvPr>
          <p:cNvSpPr txBox="1"/>
          <p:nvPr/>
        </p:nvSpPr>
        <p:spPr>
          <a:xfrm>
            <a:off x="3951823" y="2767280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16222345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B20187A-AEC3-4DAF-8061-2750B6C743BE}"/>
              </a:ext>
            </a:extLst>
          </p:cNvPr>
          <p:cNvSpPr txBox="1"/>
          <p:nvPr/>
        </p:nvSpPr>
        <p:spPr>
          <a:xfrm>
            <a:off x="1961369" y="243512"/>
            <a:ext cx="8269261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目录：</a:t>
            </a:r>
            <a:endParaRPr lang="en-US" altLang="zh-CN" sz="3600" dirty="0"/>
          </a:p>
          <a:p>
            <a:r>
              <a:rPr lang="en-US" altLang="zh-CN" sz="3600" dirty="0"/>
              <a:t>			</a:t>
            </a:r>
            <a:r>
              <a:rPr lang="zh-CN" altLang="en-US" sz="3600" dirty="0"/>
              <a:t>一：</a:t>
            </a:r>
            <a:r>
              <a:rPr lang="en-US" altLang="zh-CN" sz="3600" dirty="0"/>
              <a:t>DNS</a:t>
            </a:r>
            <a:r>
              <a:rPr lang="zh-CN" altLang="en-US" sz="3600" dirty="0"/>
              <a:t>服务基础</a:t>
            </a:r>
            <a:endParaRPr lang="en-US" altLang="zh-CN" sz="3600" dirty="0"/>
          </a:p>
          <a:p>
            <a:r>
              <a:rPr lang="en-US" altLang="zh-CN" sz="3600" dirty="0"/>
              <a:t>				</a:t>
            </a:r>
            <a:r>
              <a:rPr lang="en-US" altLang="zh-CN" sz="3200" dirty="0"/>
              <a:t>1</a:t>
            </a:r>
            <a:r>
              <a:rPr lang="zh-CN" altLang="en-US" sz="3200" dirty="0"/>
              <a:t>）</a:t>
            </a:r>
            <a:r>
              <a:rPr lang="en-US" altLang="zh-CN" sz="3200" dirty="0"/>
              <a:t> DNS</a:t>
            </a:r>
            <a:r>
              <a:rPr lang="zh-CN" altLang="en-US" sz="3200" dirty="0"/>
              <a:t>解析的作用</a:t>
            </a:r>
            <a:endParaRPr lang="en-US" altLang="zh-CN" sz="3200" dirty="0"/>
          </a:p>
          <a:p>
            <a:r>
              <a:rPr lang="en-US" altLang="zh-CN" sz="3200" dirty="0"/>
              <a:t>				2</a:t>
            </a:r>
            <a:r>
              <a:rPr lang="zh-CN" altLang="en-US" sz="3200" dirty="0"/>
              <a:t>）</a:t>
            </a:r>
            <a:r>
              <a:rPr lang="en-US" altLang="zh-CN" sz="3200" dirty="0"/>
              <a:t> DNS</a:t>
            </a:r>
            <a:r>
              <a:rPr lang="zh-CN" altLang="en-US" sz="3200" dirty="0"/>
              <a:t>的分布式结构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600" dirty="0"/>
              <a:t>			</a:t>
            </a:r>
            <a:r>
              <a:rPr lang="zh-CN" altLang="en-US" sz="3600" dirty="0"/>
              <a:t>二：</a:t>
            </a:r>
            <a:r>
              <a:rPr lang="en-US" altLang="zh-CN" sz="3600" dirty="0"/>
              <a:t>DNS</a:t>
            </a:r>
            <a:r>
              <a:rPr lang="zh-CN" altLang="en-US" sz="3600" dirty="0"/>
              <a:t>服务搭建</a:t>
            </a:r>
            <a:endParaRPr lang="en-US" altLang="zh-CN" sz="3600" dirty="0"/>
          </a:p>
          <a:p>
            <a:r>
              <a:rPr lang="en-US" altLang="zh-CN" sz="3600" dirty="0"/>
              <a:t>				</a:t>
            </a:r>
            <a:r>
              <a:rPr lang="en-US" altLang="zh-CN" sz="3200" dirty="0"/>
              <a:t>3</a:t>
            </a:r>
            <a:r>
              <a:rPr lang="zh-CN" altLang="en-US" sz="3200" dirty="0"/>
              <a:t>）</a:t>
            </a:r>
            <a:r>
              <a:rPr lang="en-US" altLang="zh-CN" sz="3200" dirty="0"/>
              <a:t>BIND</a:t>
            </a:r>
            <a:r>
              <a:rPr lang="zh-CN" altLang="en-US" sz="3200" dirty="0"/>
              <a:t>服务分析</a:t>
            </a:r>
            <a:endParaRPr lang="en-US" altLang="zh-CN" sz="3200" dirty="0"/>
          </a:p>
          <a:p>
            <a:r>
              <a:rPr lang="en-US" altLang="zh-CN" sz="3200" dirty="0"/>
              <a:t>				4</a:t>
            </a:r>
            <a:r>
              <a:rPr lang="zh-CN" altLang="en-US" sz="3200" dirty="0"/>
              <a:t>）</a:t>
            </a:r>
            <a:r>
              <a:rPr lang="en-US" altLang="zh-CN" sz="3200" dirty="0"/>
              <a:t>named.conf</a:t>
            </a:r>
            <a:r>
              <a:rPr lang="zh-CN" altLang="en-US" sz="3200" dirty="0"/>
              <a:t>配置文件内容解析</a:t>
            </a:r>
            <a:endParaRPr lang="en-US" altLang="zh-CN" sz="3200" dirty="0"/>
          </a:p>
          <a:p>
            <a:r>
              <a:rPr lang="en-US" altLang="zh-CN" sz="3200" dirty="0"/>
              <a:t>				5</a:t>
            </a:r>
            <a:r>
              <a:rPr lang="zh-CN" altLang="en-US" sz="3200" dirty="0"/>
              <a:t>）地址池内容解析</a:t>
            </a:r>
            <a:endParaRPr lang="en-US" altLang="zh-CN" sz="3200" dirty="0"/>
          </a:p>
          <a:p>
            <a:r>
              <a:rPr lang="en-US" altLang="zh-CN" sz="3200" dirty="0"/>
              <a:t>				6</a:t>
            </a:r>
            <a:r>
              <a:rPr lang="zh-CN" altLang="en-US" sz="3200" dirty="0"/>
              <a:t>）</a:t>
            </a:r>
            <a:r>
              <a:rPr lang="en-US" altLang="zh-CN" sz="3200" dirty="0"/>
              <a:t>DNS</a:t>
            </a:r>
            <a:r>
              <a:rPr lang="zh-CN" altLang="en-US" sz="3200" dirty="0"/>
              <a:t>常用查询测试命令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600" dirty="0"/>
              <a:t>			</a:t>
            </a:r>
            <a:r>
              <a:rPr lang="zh-CN" altLang="en-US" sz="3600" dirty="0"/>
              <a:t>三：缓存</a:t>
            </a:r>
            <a:r>
              <a:rPr lang="en-US" altLang="zh-CN" sz="3600" dirty="0"/>
              <a:t>DNS</a:t>
            </a:r>
            <a:r>
              <a:rPr lang="zh-CN" altLang="en-US" sz="3600" dirty="0"/>
              <a:t>概述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79947247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D0B92E7-ED77-4032-AFE0-583AD24D5C58}"/>
              </a:ext>
            </a:extLst>
          </p:cNvPr>
          <p:cNvSpPr txBox="1"/>
          <p:nvPr/>
        </p:nvSpPr>
        <p:spPr>
          <a:xfrm>
            <a:off x="1891747" y="1105287"/>
            <a:ext cx="840850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DNS</a:t>
            </a:r>
            <a:r>
              <a:rPr lang="zh-CN" altLang="en-US" sz="3600" dirty="0"/>
              <a:t>解析的作用</a:t>
            </a:r>
            <a:r>
              <a:rPr lang="en-US" altLang="zh-CN" sz="3600" dirty="0"/>
              <a:t>:</a:t>
            </a:r>
          </a:p>
          <a:p>
            <a:endParaRPr lang="en-US" altLang="zh-CN" sz="3600" dirty="0"/>
          </a:p>
          <a:p>
            <a:r>
              <a:rPr lang="zh-CN" altLang="en-US" sz="3200" dirty="0"/>
              <a:t>域名系统</a:t>
            </a:r>
            <a:r>
              <a:rPr lang="en-US" altLang="zh-CN" sz="3200" dirty="0"/>
              <a:t>	Domain Name System</a:t>
            </a:r>
          </a:p>
          <a:p>
            <a:r>
              <a:rPr lang="zh-CN" altLang="en-US" sz="3200" dirty="0"/>
              <a:t>主要用于域名与 </a:t>
            </a:r>
            <a:r>
              <a:rPr lang="en-US" altLang="zh-CN" sz="3200" dirty="0"/>
              <a:t>IP </a:t>
            </a:r>
            <a:r>
              <a:rPr lang="zh-CN" altLang="en-US" sz="3200" dirty="0"/>
              <a:t>地址的相互转换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600" dirty="0"/>
              <a:t>DNS</a:t>
            </a:r>
            <a:r>
              <a:rPr lang="zh-CN" altLang="en-US" sz="3600" dirty="0"/>
              <a:t>服务器的功能：</a:t>
            </a:r>
            <a:endParaRPr lang="en-US" altLang="zh-CN" sz="3600" dirty="0"/>
          </a:p>
          <a:p>
            <a:endParaRPr lang="en-US" altLang="zh-CN" sz="3200" dirty="0"/>
          </a:p>
          <a:p>
            <a:r>
              <a:rPr lang="zh-CN" altLang="en-US" sz="3200" dirty="0"/>
              <a:t>正向解析：根据注册的域名查找对应的</a:t>
            </a:r>
            <a:r>
              <a:rPr lang="en-US" altLang="zh-CN" sz="3200" dirty="0"/>
              <a:t>IP</a:t>
            </a:r>
            <a:r>
              <a:rPr lang="zh-CN" altLang="en-US" sz="3200" dirty="0"/>
              <a:t>地址</a:t>
            </a:r>
            <a:endParaRPr lang="en-US" altLang="zh-CN" sz="3200" dirty="0"/>
          </a:p>
          <a:p>
            <a:r>
              <a:rPr lang="zh-CN" altLang="en-US" sz="3200" dirty="0"/>
              <a:t>反向解析：根据</a:t>
            </a:r>
            <a:r>
              <a:rPr lang="en-US" altLang="zh-CN" sz="3200" dirty="0"/>
              <a:t>IP</a:t>
            </a:r>
            <a:r>
              <a:rPr lang="zh-CN" altLang="en-US" sz="3200" dirty="0"/>
              <a:t>地址查找对应的注册域名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98533834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739C008-D7FF-4823-8FE2-786E2301E503}"/>
              </a:ext>
            </a:extLst>
          </p:cNvPr>
          <p:cNvSpPr txBox="1"/>
          <p:nvPr/>
        </p:nvSpPr>
        <p:spPr>
          <a:xfrm>
            <a:off x="936969" y="689114"/>
            <a:ext cx="10318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DNS</a:t>
            </a:r>
            <a:r>
              <a:rPr lang="zh-CN" altLang="en-US" sz="3600" dirty="0"/>
              <a:t>的分布式结构</a:t>
            </a:r>
            <a:r>
              <a:rPr lang="en-US" altLang="zh-CN" sz="3600" dirty="0"/>
              <a:t>			   http://www.baidu.com.</a:t>
            </a:r>
          </a:p>
          <a:p>
            <a:endParaRPr lang="zh-CN" altLang="en-US" sz="3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EA640C-E006-4122-983C-9C40CC2D8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69" y="1609467"/>
            <a:ext cx="10318060" cy="455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727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8E29AC6-6C05-4A32-9A6F-5F29FF3A4C85}"/>
              </a:ext>
            </a:extLst>
          </p:cNvPr>
          <p:cNvSpPr txBox="1"/>
          <p:nvPr/>
        </p:nvSpPr>
        <p:spPr>
          <a:xfrm>
            <a:off x="3028121" y="612844"/>
            <a:ext cx="61357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DNS</a:t>
            </a:r>
            <a:r>
              <a:rPr lang="zh-CN" altLang="en-US" sz="3600" dirty="0"/>
              <a:t>服务解析：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软件包名：</a:t>
            </a:r>
            <a:r>
              <a:rPr lang="en-US" altLang="zh-CN" sz="3600" dirty="0"/>
              <a:t>bind</a:t>
            </a:r>
          </a:p>
          <a:p>
            <a:endParaRPr lang="en-US" altLang="zh-CN" sz="3600" dirty="0"/>
          </a:p>
          <a:p>
            <a:r>
              <a:rPr lang="zh-CN" altLang="en-US" sz="3600" dirty="0"/>
              <a:t>系统服务：</a:t>
            </a:r>
            <a:r>
              <a:rPr lang="en-US" altLang="zh-CN" sz="3600" dirty="0"/>
              <a:t>named</a:t>
            </a:r>
          </a:p>
          <a:p>
            <a:endParaRPr lang="en-US" altLang="zh-CN" sz="3600" dirty="0"/>
          </a:p>
          <a:p>
            <a:r>
              <a:rPr lang="zh-CN" altLang="en-US" sz="3600" dirty="0"/>
              <a:t>默认端口：</a:t>
            </a:r>
            <a:r>
              <a:rPr lang="en-US" altLang="zh-CN" sz="3600" dirty="0"/>
              <a:t>53</a:t>
            </a:r>
          </a:p>
          <a:p>
            <a:endParaRPr lang="en-US" altLang="zh-CN" sz="3600" dirty="0"/>
          </a:p>
          <a:p>
            <a:r>
              <a:rPr lang="zh-CN" altLang="en-US" sz="3600" dirty="0"/>
              <a:t>主配置文件：</a:t>
            </a:r>
            <a:r>
              <a:rPr lang="en-US" altLang="zh-CN" sz="3600" dirty="0"/>
              <a:t>/</a:t>
            </a:r>
            <a:r>
              <a:rPr lang="en-US" altLang="zh-CN" sz="3600" dirty="0" err="1"/>
              <a:t>etc</a:t>
            </a:r>
            <a:r>
              <a:rPr lang="en-US" altLang="zh-CN" sz="3600" dirty="0"/>
              <a:t>/named.conf</a:t>
            </a:r>
          </a:p>
          <a:p>
            <a:r>
              <a:rPr lang="zh-CN" altLang="en-US" sz="3600" dirty="0"/>
              <a:t>地址库文件：</a:t>
            </a:r>
            <a:r>
              <a:rPr lang="en-US" altLang="zh-CN" sz="3600" dirty="0"/>
              <a:t>/var/named/…</a:t>
            </a:r>
          </a:p>
        </p:txBody>
      </p:sp>
    </p:spTree>
    <p:extLst>
      <p:ext uri="{BB962C8B-B14F-4D97-AF65-F5344CB8AC3E}">
        <p14:creationId xmlns:p14="http://schemas.microsoft.com/office/powerpoint/2010/main" val="26498298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45230A5-2B81-4C31-B32A-5D9F84F55EEC}"/>
              </a:ext>
            </a:extLst>
          </p:cNvPr>
          <p:cNvSpPr txBox="1"/>
          <p:nvPr/>
        </p:nvSpPr>
        <p:spPr>
          <a:xfrm>
            <a:off x="1623391" y="612844"/>
            <a:ext cx="894521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DNS</a:t>
            </a:r>
            <a:r>
              <a:rPr lang="zh-CN" altLang="en-US" sz="3600" dirty="0"/>
              <a:t>服务搭建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3600" dirty="0"/>
              <a:t>yum -y install  bind  bind-chroot</a:t>
            </a:r>
          </a:p>
          <a:p>
            <a:endParaRPr lang="en-US" altLang="zh-CN" sz="3600" dirty="0"/>
          </a:p>
          <a:p>
            <a:r>
              <a:rPr lang="en-US" altLang="zh-CN" sz="3600" dirty="0"/>
              <a:t>bind-9.9.4-61.el7.x86_64		</a:t>
            </a:r>
          </a:p>
          <a:p>
            <a:r>
              <a:rPr lang="en-US" altLang="zh-CN" sz="3600" dirty="0"/>
              <a:t>#</a:t>
            </a:r>
            <a:r>
              <a:rPr lang="en-US" altLang="zh-CN" sz="3600" dirty="0" err="1"/>
              <a:t>dns</a:t>
            </a:r>
            <a:r>
              <a:rPr lang="zh-CN" altLang="en-US" sz="3600" dirty="0"/>
              <a:t>服务软件包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3600" dirty="0"/>
              <a:t>bind-chroot-9.9.4-61.el7.x86_64	</a:t>
            </a:r>
          </a:p>
          <a:p>
            <a:r>
              <a:rPr lang="en-US" altLang="zh-CN" sz="3600" dirty="0"/>
              <a:t>#</a:t>
            </a:r>
            <a:r>
              <a:rPr lang="zh-CN" altLang="en-US" sz="3600" dirty="0"/>
              <a:t>提供虚拟根支持服务软件包</a:t>
            </a:r>
            <a:endParaRPr lang="en-US" altLang="zh-CN" sz="3600" dirty="0"/>
          </a:p>
          <a:p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401189100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B41D14C-8D4A-40A9-92EE-9A06929EB5EF}"/>
              </a:ext>
            </a:extLst>
          </p:cNvPr>
          <p:cNvSpPr txBox="1"/>
          <p:nvPr/>
        </p:nvSpPr>
        <p:spPr>
          <a:xfrm>
            <a:off x="588893" y="1166842"/>
            <a:ext cx="110142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修改</a:t>
            </a:r>
            <a:r>
              <a:rPr lang="en-US" altLang="zh-CN" sz="3600" dirty="0"/>
              <a:t>DNS</a:t>
            </a:r>
            <a:r>
              <a:rPr lang="zh-CN" altLang="en-US" sz="3600" dirty="0"/>
              <a:t>配置文件 </a:t>
            </a:r>
            <a:r>
              <a:rPr lang="en-US" altLang="zh-CN" sz="3600" dirty="0"/>
              <a:t>/</a:t>
            </a:r>
            <a:r>
              <a:rPr lang="en-US" altLang="zh-CN" sz="3600" dirty="0" err="1"/>
              <a:t>etc</a:t>
            </a:r>
            <a:r>
              <a:rPr lang="en-US" altLang="zh-CN" sz="3600" dirty="0"/>
              <a:t>/named.conf</a:t>
            </a:r>
          </a:p>
          <a:p>
            <a:endParaRPr lang="en-US" altLang="zh-CN" sz="3600" dirty="0"/>
          </a:p>
          <a:p>
            <a:r>
              <a:rPr lang="en-US" altLang="zh-CN" sz="3600" dirty="0"/>
              <a:t>options {</a:t>
            </a:r>
          </a:p>
          <a:p>
            <a:r>
              <a:rPr lang="en-US" altLang="zh-CN" sz="3600" dirty="0"/>
              <a:t>		listen-on port 53 { 127.0.0.1; };	#</a:t>
            </a:r>
            <a:r>
              <a:rPr lang="zh-CN" altLang="en-US" sz="3600" dirty="0"/>
              <a:t>监听地址和端口</a:t>
            </a:r>
            <a:endParaRPr lang="en-US" altLang="zh-CN" sz="3600" dirty="0"/>
          </a:p>
          <a:p>
            <a:r>
              <a:rPr lang="en-US" altLang="zh-CN" sz="3600" dirty="0"/>
              <a:t>		directory       “/var/named”;		#</a:t>
            </a:r>
            <a:r>
              <a:rPr lang="zh-CN" altLang="en-US" sz="3600" dirty="0"/>
              <a:t>地址库默认位置</a:t>
            </a:r>
            <a:endParaRPr lang="en-US" altLang="zh-CN" sz="3600" dirty="0"/>
          </a:p>
          <a:p>
            <a:r>
              <a:rPr lang="en-US" altLang="zh-CN" sz="3600" dirty="0"/>
              <a:t>        	……</a:t>
            </a:r>
          </a:p>
          <a:p>
            <a:r>
              <a:rPr lang="en-US" altLang="zh-CN" sz="3600" dirty="0"/>
              <a:t>		allow-query     { localhost; };		#</a:t>
            </a:r>
            <a:r>
              <a:rPr lang="zh-CN" altLang="en-US" sz="3600" dirty="0"/>
              <a:t>允许任何客户查询</a:t>
            </a:r>
            <a:endParaRPr lang="en-US" altLang="zh-CN" sz="3600" dirty="0"/>
          </a:p>
          <a:p>
            <a:r>
              <a:rPr lang="en-US" altLang="zh-CN" sz="36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5899738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B4119BC-85AE-4F8B-8404-16E2EB4EBD48}"/>
              </a:ext>
            </a:extLst>
          </p:cNvPr>
          <p:cNvSpPr txBox="1"/>
          <p:nvPr/>
        </p:nvSpPr>
        <p:spPr>
          <a:xfrm>
            <a:off x="1610139" y="1720840"/>
            <a:ext cx="89717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DNS</a:t>
            </a:r>
            <a:r>
              <a:rPr lang="zh-CN" altLang="en-US" sz="3600" dirty="0"/>
              <a:t>配置文件 </a:t>
            </a:r>
            <a:r>
              <a:rPr lang="en-US" altLang="zh-CN" sz="3600" dirty="0"/>
              <a:t>/</a:t>
            </a:r>
            <a:r>
              <a:rPr lang="en-US" altLang="zh-CN" sz="3600" dirty="0" err="1"/>
              <a:t>etc</a:t>
            </a:r>
            <a:r>
              <a:rPr lang="en-US" altLang="zh-CN" sz="3600" dirty="0"/>
              <a:t>/named.conf			(</a:t>
            </a:r>
            <a:r>
              <a:rPr lang="zh-CN" altLang="en-US" sz="3600" dirty="0"/>
              <a:t>续</a:t>
            </a:r>
            <a:r>
              <a:rPr lang="en-US" altLang="zh-CN" sz="3600" dirty="0"/>
              <a:t>)</a:t>
            </a:r>
          </a:p>
          <a:p>
            <a:endParaRPr lang="en-US" altLang="zh-CN" sz="3600" dirty="0"/>
          </a:p>
          <a:p>
            <a:r>
              <a:rPr lang="en-US" altLang="zh-CN" sz="3600" dirty="0"/>
              <a:t>zone “qq.com.” IN {				#</a:t>
            </a:r>
            <a:r>
              <a:rPr lang="zh-CN" altLang="en-US" sz="3600" dirty="0"/>
              <a:t>定义正向区域</a:t>
            </a:r>
            <a:endParaRPr lang="en-US" altLang="zh-CN" sz="3600" dirty="0"/>
          </a:p>
          <a:p>
            <a:r>
              <a:rPr lang="en-US" altLang="zh-CN" sz="3600" dirty="0"/>
              <a:t>        type master;					#</a:t>
            </a:r>
            <a:r>
              <a:rPr lang="zh-CN" altLang="en-US" sz="3600" dirty="0"/>
              <a:t>区域类型为主</a:t>
            </a:r>
            <a:r>
              <a:rPr lang="en-US" altLang="zh-CN" sz="3600" dirty="0"/>
              <a:t>DNS</a:t>
            </a:r>
          </a:p>
          <a:p>
            <a:r>
              <a:rPr lang="en-US" altLang="zh-CN" sz="3600" dirty="0"/>
              <a:t>        file “</a:t>
            </a:r>
            <a:r>
              <a:rPr lang="en-US" altLang="zh-CN" sz="3600" dirty="0" err="1"/>
              <a:t>qq.com.zone</a:t>
            </a:r>
            <a:r>
              <a:rPr lang="en-US" altLang="zh-CN" sz="3600" dirty="0"/>
              <a:t>”;		#</a:t>
            </a:r>
            <a:r>
              <a:rPr lang="zh-CN" altLang="en-US" sz="3600" dirty="0"/>
              <a:t>地址库文件</a:t>
            </a:r>
            <a:endParaRPr lang="en-US" altLang="zh-CN" sz="3600" dirty="0"/>
          </a:p>
          <a:p>
            <a:r>
              <a:rPr lang="en-US" altLang="zh-CN" sz="3600" dirty="0"/>
              <a:t>};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790935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6574621-3551-430D-8C61-F798D3CA6C33}"/>
              </a:ext>
            </a:extLst>
          </p:cNvPr>
          <p:cNvSpPr txBox="1"/>
          <p:nvPr/>
        </p:nvSpPr>
        <p:spPr>
          <a:xfrm>
            <a:off x="1480930" y="1166842"/>
            <a:ext cx="92301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地址库文件模板 </a:t>
            </a:r>
            <a:r>
              <a:rPr lang="en-US" altLang="zh-CN" sz="3600" dirty="0"/>
              <a:t>:</a:t>
            </a:r>
            <a:r>
              <a:rPr lang="zh-CN" altLang="en-US" sz="3600" dirty="0"/>
              <a:t> </a:t>
            </a:r>
            <a:r>
              <a:rPr lang="en-US" altLang="zh-CN" sz="3600" dirty="0"/>
              <a:t>/var/named/</a:t>
            </a:r>
            <a:r>
              <a:rPr lang="en-US" altLang="zh-CN" sz="3600" dirty="0" err="1"/>
              <a:t>named.localhost</a:t>
            </a:r>
            <a:r>
              <a:rPr lang="en-US" altLang="zh-CN" sz="3600" dirty="0"/>
              <a:t>			</a:t>
            </a:r>
          </a:p>
          <a:p>
            <a:r>
              <a:rPr lang="en-US" altLang="zh-CN" sz="3600" dirty="0"/>
              <a:t>…  root  named  …  /var/named/</a:t>
            </a:r>
            <a:r>
              <a:rPr lang="en-US" altLang="zh-CN" sz="3600" dirty="0" err="1"/>
              <a:t>named.localhost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3600" dirty="0"/>
              <a:t>cp -p /var/named/</a:t>
            </a:r>
            <a:r>
              <a:rPr lang="en-US" altLang="zh-CN" sz="3600" dirty="0" err="1"/>
              <a:t>named.localhost</a:t>
            </a:r>
            <a:r>
              <a:rPr lang="en-US" altLang="zh-CN" sz="3600" dirty="0"/>
              <a:t>  \                    </a:t>
            </a:r>
          </a:p>
          <a:p>
            <a:r>
              <a:rPr lang="en-US" altLang="zh-CN" sz="3600" dirty="0"/>
              <a:t>/var/named/</a:t>
            </a:r>
            <a:r>
              <a:rPr lang="en-US" altLang="zh-CN" sz="3600" dirty="0" err="1"/>
              <a:t>qq.com.zone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注释：</a:t>
            </a:r>
            <a:r>
              <a:rPr lang="en-US" altLang="zh-CN" sz="3600" dirty="0"/>
              <a:t>-p		--preserve	   </a:t>
            </a:r>
            <a:r>
              <a:rPr lang="zh-CN" altLang="en-US" sz="3600" dirty="0"/>
              <a:t>复制所属者和所属组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27692435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</TotalTime>
  <Words>240</Words>
  <Application>Microsoft Office PowerPoint</Application>
  <PresentationFormat>宽屏</PresentationFormat>
  <Paragraphs>108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志标</dc:creator>
  <cp:lastModifiedBy>杨 志标</cp:lastModifiedBy>
  <cp:revision>69</cp:revision>
  <dcterms:created xsi:type="dcterms:W3CDTF">2019-11-27T14:00:10Z</dcterms:created>
  <dcterms:modified xsi:type="dcterms:W3CDTF">2019-11-27T16:29:56Z</dcterms:modified>
</cp:coreProperties>
</file>