
<file path=[Content_Types].xml><?xml version="1.0" encoding="utf-8"?>
<Types xmlns="http://schemas.openxmlformats.org/package/2006/content-types">
  <Default Extension="jpeg" ContentType="image/jpeg"/>
  <Default Extension="png" ContentType="image/png"/>
  <Default Extension="avi" ContentType="video/avi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3"/>
    <p:sldId id="256" r:id="rId4"/>
    <p:sldId id="270" r:id="rId5"/>
    <p:sldId id="296" r:id="rId6"/>
    <p:sldId id="297" r:id="rId7"/>
    <p:sldId id="298" r:id="rId8"/>
    <p:sldId id="299" r:id="rId9"/>
    <p:sldId id="30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8"/>
    <p:penClr>
      <a:prstClr val="red"/>
    </p:penClr>
  </p:showPr>
  <p:clrMru>
    <a:srgbClr val="003C70"/>
    <a:srgbClr val="1303E1"/>
    <a:srgbClr val="127FC0"/>
    <a:srgbClr val="8A481F"/>
    <a:srgbClr val="00508A"/>
    <a:srgbClr val="11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04" autoAdjust="0"/>
  </p:normalViewPr>
  <p:slideViewPr>
    <p:cSldViewPr snapToGrid="0" showGuides="1">
      <p:cViewPr>
        <p:scale>
          <a:sx n="33" d="100"/>
          <a:sy n="33" d="100"/>
        </p:scale>
        <p:origin x="-3360" y="-1704"/>
      </p:cViewPr>
      <p:guideLst>
        <p:guide orient="horz" pos="2179"/>
        <p:guide pos="3783"/>
        <p:guide pos="380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media" Target="../media/media1.avi"/><Relationship Id="rId2" Type="http://schemas.openxmlformats.org/officeDocument/2006/relationships/video" Target="../media/media1.avi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9046" y="-383937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58950" y="3918585"/>
            <a:ext cx="867346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8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virsh控制工具</a:t>
            </a:r>
            <a:endParaRPr lang="x-none" altLang="zh-CN" sz="48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5633" y="2176827"/>
            <a:ext cx="8673483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KVM构建及管理</a:t>
            </a:r>
            <a:endParaRPr lang="x-none" altLang="zh-CN" sz="4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745740" y="1549400"/>
            <a:ext cx="5819140" cy="686435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虚拟机介绍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664460" y="2563495"/>
            <a:ext cx="5886450" cy="686435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56890" y="2675890"/>
            <a:ext cx="52558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virtualization 资源管理</a:t>
            </a:r>
            <a:endParaRPr lang="zh-CN" altLang="en-US" sz="2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749550" y="3775710"/>
            <a:ext cx="5869305" cy="686435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59760" y="3855085"/>
            <a:ext cx="51352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x个物理资源 ---&gt; y个逻辑资源</a:t>
            </a:r>
            <a:endParaRPr lang="zh-CN" altLang="en-US" sz="2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784475" y="4855845"/>
            <a:ext cx="5887085" cy="686435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86075" y="5034280"/>
            <a:ext cx="57511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实现程度:完全、部分、硬件辅助(CPU)</a:t>
            </a:r>
            <a:endParaRPr lang="zh-CN" altLang="en-US" sz="2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700" y="177800"/>
            <a:ext cx="12109450" cy="6274435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手动创建新的虚拟机nsd01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48055" y="1995805"/>
            <a:ext cx="7421245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chemeClr val="bg1"/>
                </a:solidFill>
              </a:rPr>
              <a:t>安装方式:光盘安装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内存:2048M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虚拟机名字：nsd01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网络类型：private1隔离网络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软件包选择：带GUI的服务器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分区：自动分区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设置root密码，创建普通用户lisi</a:t>
            </a:r>
            <a:endParaRPr lang="x-none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9220" y="74295"/>
            <a:ext cx="11809730" cy="6447155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三、配置虚拟机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48690" y="1351915"/>
            <a:ext cx="1072896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rgbClr val="FFFF00"/>
                </a:solidFill>
              </a:rPr>
              <a:t>1.</a:t>
            </a:r>
            <a:r>
              <a:rPr lang="x-none" altLang="zh-CN" sz="3200" b="1">
                <a:solidFill>
                  <a:schemeClr val="bg1"/>
                </a:solidFill>
              </a:rPr>
              <a:t>配置主机名  hostname kvm.tedu.cn                          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            echo kvm.tedu.cn &gt; /etc/hostname  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rgbClr val="FFFF00"/>
                </a:solidFill>
              </a:rPr>
              <a:t>2.</a:t>
            </a:r>
            <a:r>
              <a:rPr lang="x-none" altLang="zh-CN" sz="3200" b="1">
                <a:solidFill>
                  <a:schemeClr val="bg1"/>
                </a:solidFill>
              </a:rPr>
              <a:t>配置eth0网卡的IP地址    nmcli  connection  modify eth0  ipv4.method manual  ipv4.addresses 192.168.4.100/24 connection.autoconnect yes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   nmcli connection up eth0</a:t>
            </a:r>
            <a:endParaRPr lang="x-none" altLang="zh-CN" sz="3200" b="1">
              <a:solidFill>
                <a:schemeClr val="bg1"/>
              </a:solidFill>
            </a:endParaRPr>
          </a:p>
          <a:p>
            <a:r>
              <a:rPr lang="x-none" altLang="zh-CN" sz="3200" b="1">
                <a:solidFill>
                  <a:schemeClr val="bg1"/>
                </a:solidFill>
              </a:rPr>
              <a:t>   ifconfig | head -2</a:t>
            </a:r>
            <a:endParaRPr lang="x-none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675" y="74930"/>
            <a:ext cx="12023090" cy="6701790"/>
            <a:chOff x="1827008" y="2120901"/>
            <a:chExt cx="2298700" cy="2736849"/>
          </a:xfrm>
        </p:grpSpPr>
        <p:sp>
          <p:nvSpPr>
            <p:cNvPr id="27" name="矩形 26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三、配置虚拟机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9705" y="1130935"/>
            <a:ext cx="1072896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solidFill>
                  <a:schemeClr val="accent4"/>
                </a:solidFill>
              </a:rPr>
              <a:t>3.</a:t>
            </a:r>
            <a:r>
              <a:rPr lang="x-none" altLang="zh-CN" sz="2400" b="1">
                <a:solidFill>
                  <a:schemeClr val="bg1"/>
                </a:solidFill>
              </a:rPr>
              <a:t>配置yum仓库                          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~]# cd /etc/yum.repos.d/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mkdir repo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mv *.repo   repo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ls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vim  dvd.repo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[nsd]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name=my Yum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baseurl=ftp://192.168.4.254/centos-1804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enabled=1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gpgcheck=0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yum repolist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yum.repos.d]# yum -y install xeyes         </a:t>
            </a:r>
            <a:endParaRPr lang="x-none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675" y="74930"/>
            <a:ext cx="12040235" cy="6701790"/>
            <a:chOff x="1827008" y="2120901"/>
            <a:chExt cx="2301978" cy="2736849"/>
          </a:xfrm>
        </p:grpSpPr>
        <p:sp>
          <p:nvSpPr>
            <p:cNvPr id="27" name="矩形 26"/>
            <p:cNvSpPr/>
            <p:nvPr/>
          </p:nvSpPr>
          <p:spPr>
            <a:xfrm>
              <a:off x="1830286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安装虚拟化服务器平台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960" y="1148715"/>
            <a:ext cx="1166495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solidFill>
                  <a:schemeClr val="bg1"/>
                </a:solidFill>
              </a:rPr>
              <a:t>• 主要软件包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</a:t>
            </a:r>
            <a:r>
              <a:rPr lang="x-none" altLang="zh-CN" sz="2400" b="1">
                <a:solidFill>
                  <a:schemeClr val="bg1"/>
                </a:solidFill>
                <a:cs typeface="东文宋体" charset="0"/>
              </a:rPr>
              <a:t>① </a:t>
            </a:r>
            <a:r>
              <a:rPr lang="x-none" altLang="zh-CN" sz="2400" b="1">
                <a:solidFill>
                  <a:schemeClr val="bg1"/>
                </a:solidFill>
                <a:sym typeface="+mn-ea"/>
              </a:rPr>
              <a:t>qemu-kvm</a:t>
            </a:r>
            <a:r>
              <a:rPr lang="x-none" altLang="zh-CN" sz="2400" b="1">
                <a:solidFill>
                  <a:schemeClr val="bg1"/>
                </a:solidFill>
              </a:rPr>
              <a:t> :为 kvm 提供底层仿真支持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</a:t>
            </a:r>
            <a:r>
              <a:rPr lang="x-none" altLang="zh-CN" sz="2400" b="1">
                <a:solidFill>
                  <a:schemeClr val="bg1"/>
                </a:solidFill>
                <a:cs typeface="东文宋体" charset="0"/>
              </a:rPr>
              <a:t>② </a:t>
            </a:r>
            <a:r>
              <a:rPr lang="x-none" altLang="zh-CN" sz="2400" b="1">
                <a:solidFill>
                  <a:schemeClr val="bg1"/>
                </a:solidFill>
              </a:rPr>
              <a:t>libvirt-daemon :libvirtd 守护进程,管理虚拟机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</a:t>
            </a:r>
            <a:r>
              <a:rPr lang="x-none" altLang="zh-CN" sz="2400" b="1">
                <a:solidFill>
                  <a:schemeClr val="bg1"/>
                </a:solidFill>
                <a:cs typeface="东文宋体" charset="0"/>
              </a:rPr>
              <a:t>③ </a:t>
            </a:r>
            <a:r>
              <a:rPr lang="x-none" altLang="zh-CN" sz="2400" b="1">
                <a:solidFill>
                  <a:schemeClr val="bg1"/>
                </a:solidFill>
              </a:rPr>
              <a:t>libvirt-client :用户端软件,提供客户端管理命令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</a:t>
            </a:r>
            <a:r>
              <a:rPr lang="x-none" altLang="zh-CN" sz="2400" b="1">
                <a:solidFill>
                  <a:schemeClr val="bg1"/>
                </a:solidFill>
                <a:cs typeface="AR PL UMing CN" charset="0"/>
              </a:rPr>
              <a:t>④ </a:t>
            </a:r>
            <a:r>
              <a:rPr lang="x-none" altLang="zh-CN" sz="2400" b="1">
                <a:solidFill>
                  <a:schemeClr val="bg1"/>
                </a:solidFill>
              </a:rPr>
              <a:t>libvirt-daemon-driver-qemu :libvirtd 连接 qemu 的驱动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</a:t>
            </a:r>
            <a:r>
              <a:rPr lang="x-none" altLang="zh-CN" sz="2400" b="1">
                <a:solidFill>
                  <a:schemeClr val="bg1"/>
                </a:solidFill>
                <a:cs typeface="AR PL UMing CN" charset="0"/>
              </a:rPr>
              <a:t>⑤ </a:t>
            </a:r>
            <a:r>
              <a:rPr lang="x-none" altLang="zh-CN" sz="2400" b="1">
                <a:solidFill>
                  <a:schemeClr val="bg1"/>
                </a:solidFill>
              </a:rPr>
              <a:t>virt-manager :图形管理工具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/]# yum -y install qemu-kvm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/]# yum -y install libvirt-daemon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/]# yum -y install libvirt-client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/]# yum -y install libvirt-daemon-driver-qemu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[root@kvm /]# yum -y install virt-manager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  <a:sym typeface="+mn-ea"/>
              </a:rPr>
              <a:t>[root@kvm /]# systemctl restart </a:t>
            </a:r>
            <a:r>
              <a:rPr lang="x-none" altLang="zh-CN" sz="2400" b="1">
                <a:solidFill>
                  <a:schemeClr val="bg1"/>
                </a:solidFill>
                <a:cs typeface="东文宋体" charset="0"/>
                <a:sym typeface="+mn-ea"/>
              </a:rPr>
              <a:t>①②③</a:t>
            </a:r>
            <a:r>
              <a:rPr lang="x-none" altLang="zh-CN" sz="2400" b="1">
                <a:solidFill>
                  <a:schemeClr val="bg1"/>
                </a:solidFill>
                <a:cs typeface="AR PL UMing CN" charset="0"/>
                <a:sym typeface="+mn-ea"/>
              </a:rPr>
              <a:t>④⑤</a:t>
            </a:r>
            <a:endParaRPr lang="x-none" altLang="zh-CN" sz="2400" b="1">
              <a:solidFill>
                <a:schemeClr val="bg1"/>
              </a:solidFill>
              <a:cs typeface="AR PL UMing CN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675" y="108585"/>
            <a:ext cx="12040235" cy="6701790"/>
            <a:chOff x="1827008" y="2120901"/>
            <a:chExt cx="2301978" cy="2736849"/>
          </a:xfrm>
        </p:grpSpPr>
        <p:sp>
          <p:nvSpPr>
            <p:cNvPr id="27" name="矩形 26"/>
            <p:cNvSpPr/>
            <p:nvPr/>
          </p:nvSpPr>
          <p:spPr>
            <a:xfrm>
              <a:off x="1830286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virsh命令工具介绍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960" y="1131570"/>
            <a:ext cx="1072896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solidFill>
                  <a:schemeClr val="bg1"/>
                </a:solidFill>
              </a:rPr>
              <a:t>提供管理各虚拟机的命令接口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支持交互模式,查看/创建/停止/关闭 .. ..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格式:virsh  控制指令    [虚拟机名称] [参数]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            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 列出虚拟机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virsh list [--all]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查看指定虚拟机的信息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virsh dominfo 虚拟机名称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设置指定虚拟机开机自启动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 - virsh autostart 虚拟机名称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设置指定虚拟机开机不自启动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– virsh autostart --disable  虚拟机名称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675" y="108585"/>
            <a:ext cx="12040235" cy="6701790"/>
            <a:chOff x="1827008" y="2120901"/>
            <a:chExt cx="2301978" cy="2736849"/>
          </a:xfrm>
        </p:grpSpPr>
        <p:sp>
          <p:nvSpPr>
            <p:cNvPr id="27" name="矩形 26"/>
            <p:cNvSpPr/>
            <p:nvPr/>
          </p:nvSpPr>
          <p:spPr>
            <a:xfrm>
              <a:off x="1830286" y="2120901"/>
              <a:ext cx="2298700" cy="44450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x-none" altLang="zh-CN" sz="3200" b="1">
                  <a:solidFill>
                    <a:schemeClr val="bg1"/>
                  </a:solidFill>
                </a:rPr>
                <a:t>virsh命令工具介绍</a:t>
              </a:r>
              <a:endParaRPr lang="x-none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960" y="1230630"/>
            <a:ext cx="10728960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solidFill>
                  <a:schemeClr val="bg1"/>
                </a:solidFill>
              </a:rPr>
              <a:t>运行指定的虚拟机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virsh start  虚拟机名称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重启指定的虚拟机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virsh reboot  虚拟机名称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关闭指定的虚拟机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 virsh start或reboot或shutdown</a:t>
            </a:r>
            <a:endParaRPr lang="x-none" altLang="zh-CN" sz="2400" b="1">
              <a:solidFill>
                <a:schemeClr val="bg1"/>
              </a:solidFill>
            </a:endParaRPr>
          </a:p>
          <a:p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强制关闭指定的虚拟机</a:t>
            </a:r>
            <a:endParaRPr lang="x-none" altLang="zh-CN" sz="2400" b="1">
              <a:solidFill>
                <a:schemeClr val="bg1"/>
              </a:solidFill>
            </a:endParaRPr>
          </a:p>
          <a:p>
            <a:r>
              <a:rPr lang="x-none" altLang="zh-CN" sz="2400" b="1">
                <a:solidFill>
                  <a:schemeClr val="bg1"/>
                </a:solidFill>
              </a:rPr>
              <a:t>virsh destroy  虚拟机名称</a:t>
            </a:r>
            <a:endParaRPr lang="x-none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53663" y="2502393"/>
            <a:ext cx="9484673" cy="1853214"/>
            <a:chOff x="1403229" y="2503503"/>
            <a:chExt cx="9484673" cy="1853214"/>
          </a:xfrm>
        </p:grpSpPr>
        <p:grpSp>
          <p:nvGrpSpPr>
            <p:cNvPr id="23" name="组合 22"/>
            <p:cNvGrpSpPr/>
            <p:nvPr/>
          </p:nvGrpSpPr>
          <p:grpSpPr>
            <a:xfrm>
              <a:off x="1403229" y="2968472"/>
              <a:ext cx="923277" cy="923277"/>
              <a:chOff x="2433962" y="2967362"/>
              <a:chExt cx="923277" cy="9232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33962" y="2967362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27665" y="3044280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578640" y="2750968"/>
              <a:ext cx="1358284" cy="1358284"/>
              <a:chOff x="2578640" y="2750968"/>
              <a:chExt cx="1358284" cy="13582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78640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760633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189058" y="2503503"/>
              <a:ext cx="1853214" cy="1853214"/>
              <a:chOff x="4189058" y="2503503"/>
              <a:chExt cx="1853214" cy="18532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89058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618516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94406" y="2503503"/>
              <a:ext cx="1853214" cy="1853214"/>
              <a:chOff x="6294406" y="2503503"/>
              <a:chExt cx="1853214" cy="18532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294406" y="2503503"/>
                <a:ext cx="1853214" cy="185321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3863" y="2645280"/>
                <a:ext cx="9942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756" y="2750968"/>
              <a:ext cx="1358284" cy="1358284"/>
              <a:chOff x="8399756" y="2750968"/>
              <a:chExt cx="1358284" cy="13582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8399756" y="2750968"/>
                <a:ext cx="1358284" cy="1358284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581749" y="2876112"/>
                <a:ext cx="9942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64625" y="3044279"/>
              <a:ext cx="923277" cy="923277"/>
              <a:chOff x="9964625" y="3044279"/>
              <a:chExt cx="923277" cy="92327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9964625" y="3044279"/>
                <a:ext cx="923277" cy="923277"/>
              </a:xfrm>
              <a:prstGeom prst="rect">
                <a:avLst/>
              </a:prstGeom>
              <a:solidFill>
                <a:srgbClr val="003C70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0258328" y="3121197"/>
                <a:ext cx="3358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Kingsoft Office WPP</Application>
  <PresentationFormat>自定义</PresentationFormat>
  <Paragraphs>109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杨光</dc:creator>
  <cp:lastModifiedBy>student</cp:lastModifiedBy>
  <cp:revision>42</cp:revision>
  <dcterms:created xsi:type="dcterms:W3CDTF">2019-11-21T10:49:14Z</dcterms:created>
  <dcterms:modified xsi:type="dcterms:W3CDTF">2019-11-21T10:49:14Z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