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85" r:id="rId3"/>
    <p:sldId id="387" r:id="rId5"/>
    <p:sldId id="388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D0D1D5"/>
    <a:srgbClr val="0070C0"/>
    <a:srgbClr val="00FF00"/>
    <a:srgbClr val="9A3E7F"/>
    <a:srgbClr val="983E80"/>
    <a:srgbClr val="0C4067"/>
    <a:srgbClr val="FFA013"/>
    <a:srgbClr val="91D101"/>
    <a:srgbClr val="FF4747"/>
    <a:srgbClr val="00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5615" autoAdjust="0"/>
  </p:normalViewPr>
  <p:slideViewPr>
    <p:cSldViewPr>
      <p:cViewPr varScale="1">
        <p:scale>
          <a:sx n="63" d="100"/>
          <a:sy n="63" d="100"/>
        </p:scale>
        <p:origin x="48" y="954"/>
      </p:cViewPr>
      <p:guideLst>
        <p:guide orient="horz" pos="3303"/>
        <p:guide pos="5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F3B87-1E53-4092-BA4E-7DAA3C247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DB51-D686-4773-AC21-CA034483DF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3D1-F6F6-4C98-AE5D-AC6010837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8D86-6C28-467B-A982-310C6FD810D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36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18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5435600" y="141986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16" name="TextBox 145"/>
          <p:cNvSpPr txBox="1"/>
          <p:nvPr/>
        </p:nvSpPr>
        <p:spPr>
          <a:xfrm>
            <a:off x="360045" y="105410"/>
            <a:ext cx="8766810" cy="4515485"/>
          </a:xfrm>
          <a:prstGeom prst="rect">
            <a:avLst/>
          </a:prstGeom>
          <a:noFill/>
        </p:spPr>
        <p:txBody>
          <a:bodyPr wrap="square" lIns="121908" tIns="60952" rIns="121908" bIns="60952" rtlCol="0">
            <a:spAutoFit/>
          </a:bodyPr>
          <a:p>
            <a:pPr algn="ctr">
              <a:lnSpc>
                <a:spcPct val="130000"/>
              </a:lnSpc>
            </a:pPr>
            <a:r>
              <a:rPr lang="x-none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NFS共享文件系统</a:t>
            </a:r>
            <a:endParaRPr lang="x-none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NFS（Network File System）即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网络文件系统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，它允许网络中的计算机之间通过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TCP/IP网络共享资源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。在NFS的应用中，本地NFS的客户端应用可以透明地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读写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位于远端NFS服务器上的文件，就像访问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本地文件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一样，也就是说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客户端PC可以挂载NFS服务器所提供的目录,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并且挂载之后这个目录看起来如同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本地的磁盘分区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一样，可以使用cp、cd、mv、rm及df等与磁盘相关的命令。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优点: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1.节省本地存储空间,将常用的数据存放在一台服务器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2.可以随时随地通过网络访问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3.部署非常简单,而且容易维护.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x-none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  <a:sym typeface="+mn-ea"/>
              </a:rPr>
              <a:t>缺点:容易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出现单点故障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NFS使用的是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随机端口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，每次启动NFS都需要将自己的随机端口注册到rpcbind服务，这样客户端访问NFS时先到rpcbind查询端口信息，得到端口信息后再访问NFS服务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对角圆角矩形 17"/>
          <p:cNvSpPr/>
          <p:nvPr/>
        </p:nvSpPr>
        <p:spPr>
          <a:xfrm>
            <a:off x="5149215" y="916305"/>
            <a:ext cx="3936365" cy="3960495"/>
          </a:xfrm>
          <a:prstGeom prst="round2DiagRect">
            <a:avLst>
              <a:gd name="adj1" fmla="val 25572"/>
              <a:gd name="adj2" fmla="val 0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36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18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94809" y="828847"/>
            <a:ext cx="3088857" cy="4534676"/>
            <a:chOff x="994809" y="828847"/>
            <a:chExt cx="3088857" cy="453467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35696" y="1055469"/>
              <a:ext cx="1621562" cy="2596401"/>
            </a:xfrm>
            <a:prstGeom prst="line">
              <a:avLst/>
            </a:prstGeom>
            <a:ln w="19050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 rot="9625839">
              <a:off x="994809" y="828847"/>
              <a:ext cx="3088857" cy="3042927"/>
            </a:xfrm>
            <a:prstGeom prst="arc">
              <a:avLst>
                <a:gd name="adj1" fmla="val 15100161"/>
                <a:gd name="adj2" fmla="val 5009568"/>
              </a:avLst>
            </a:prstGeom>
            <a:ln w="53975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539237" y="3867894"/>
              <a:ext cx="0" cy="540000"/>
            </a:xfrm>
            <a:prstGeom prst="line">
              <a:avLst/>
            </a:prstGeom>
            <a:ln w="53975">
              <a:solidFill>
                <a:srgbClr val="91D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弦形 12"/>
            <p:cNvSpPr/>
            <p:nvPr/>
          </p:nvSpPr>
          <p:spPr>
            <a:xfrm rot="5400000">
              <a:off x="1996876" y="4156551"/>
              <a:ext cx="1062331" cy="1351613"/>
            </a:xfrm>
            <a:prstGeom prst="chord">
              <a:avLst>
                <a:gd name="adj1" fmla="val 5372933"/>
                <a:gd name="adj2" fmla="val 16200000"/>
              </a:avLst>
            </a:prstGeom>
            <a:solidFill>
              <a:srgbClr val="91D101"/>
            </a:solidFill>
            <a:ln>
              <a:solidFill>
                <a:srgbClr val="91D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1115695" y="1275715"/>
            <a:ext cx="2592070" cy="23761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45"/>
          <p:cNvSpPr txBox="1"/>
          <p:nvPr/>
        </p:nvSpPr>
        <p:spPr>
          <a:xfrm>
            <a:off x="5004234" y="339837"/>
            <a:ext cx="1804509" cy="711835"/>
          </a:xfrm>
          <a:prstGeom prst="rect">
            <a:avLst/>
          </a:prstGeom>
          <a:noFill/>
        </p:spPr>
        <p:txBody>
          <a:bodyPr wrap="square" lIns="121908" tIns="60952" rIns="121908" bIns="6095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选择原因: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619409" y="1636236"/>
            <a:ext cx="2357438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500" b="1">
                <a:solidFill>
                  <a:schemeClr val="bg1"/>
                </a:solidFill>
              </a:rPr>
              <a:t>Netword File System</a:t>
            </a:r>
            <a:endParaRPr lang="x-none" altLang="zh-CN" sz="3500" b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6559" y="2348389"/>
            <a:ext cx="22250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x-none" altLang="zh-CN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x-none" altLang="zh-CN">
              <a:sym typeface="+mn-ea"/>
            </a:endParaRPr>
          </a:p>
          <a:p>
            <a:pPr algn="l"/>
            <a:endParaRPr lang="x-none" altLang="zh-CN">
              <a:latin typeface="+mn-ea"/>
              <a:sym typeface="+mn-ea"/>
            </a:endParaRPr>
          </a:p>
        </p:txBody>
      </p:sp>
      <p:sp>
        <p:nvSpPr>
          <p:cNvPr id="9" name="TextBox 145"/>
          <p:cNvSpPr txBox="1"/>
          <p:nvPr/>
        </p:nvSpPr>
        <p:spPr>
          <a:xfrm>
            <a:off x="395605" y="123825"/>
            <a:ext cx="4020185" cy="810895"/>
          </a:xfrm>
          <a:prstGeom prst="rect">
            <a:avLst/>
          </a:prstGeom>
          <a:noFill/>
        </p:spPr>
        <p:txBody>
          <a:bodyPr wrap="square" lIns="121908" tIns="60952" rIns="121908" bIns="6095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x-none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3.2 方案介绍-软件详解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92090" y="1131570"/>
            <a:ext cx="3835400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>
                <a:solidFill>
                  <a:schemeClr val="bg1"/>
                </a:solidFill>
                <a:sym typeface="+mn-ea"/>
              </a:rPr>
              <a:t>1.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一般用作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存储共享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视频/图片等静态资源文件,包括用户上传文件</a:t>
            </a:r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r>
              <a:rPr lang="x-none" altLang="zh-CN" b="1">
                <a:solidFill>
                  <a:schemeClr val="bg1"/>
                </a:solidFill>
                <a:sym typeface="+mn-ea"/>
              </a:rPr>
              <a:t>2.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新web可不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单独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加MySQL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,节约成本</a:t>
            </a:r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r>
              <a:rPr lang="x-none" altLang="zh-CN" b="1">
                <a:solidFill>
                  <a:schemeClr val="bg1"/>
                </a:solidFill>
                <a:sym typeface="+mn-ea"/>
              </a:rPr>
              <a:t>3.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原web服务器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最新数据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拷贝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到NFS服务器,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其他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web服务器mount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挂载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共享目录,和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使用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本地的磁盘分区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一样</a:t>
            </a:r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r>
              <a:rPr lang="x-none" altLang="zh-CN" b="1">
                <a:solidFill>
                  <a:schemeClr val="bg1"/>
                </a:solidFill>
                <a:sym typeface="+mn-ea"/>
              </a:rPr>
              <a:t>4.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x-none" altLang="zh-CN" b="1" u="sng">
                <a:solidFill>
                  <a:schemeClr val="bg1"/>
                </a:solidFill>
                <a:sym typeface="+mn-ea"/>
              </a:rPr>
              <a:t>实现</a:t>
            </a:r>
            <a:r>
              <a:rPr lang="x-none" altLang="zh-CN" b="1" u="sng">
                <a:solidFill>
                  <a:schemeClr val="bg1"/>
                </a:solidFill>
                <a:sym typeface="+mn-ea"/>
              </a:rPr>
              <a:t>web集群数据同步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 ,节约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本地存储空间</a:t>
            </a:r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r>
              <a:rPr lang="x-none" altLang="zh-CN" b="1">
                <a:solidFill>
                  <a:schemeClr val="bg1"/>
                </a:solidFill>
                <a:sym typeface="+mn-ea"/>
              </a:rPr>
              <a:t>5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NFS使用的是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随机端口</a:t>
            </a:r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x-none" altLang="zh-CN" b="1">
              <a:solidFill>
                <a:schemeClr val="bg1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470"/>
            <a:ext cx="180000" cy="1080000"/>
          </a:xfrm>
          <a:prstGeom prst="rect">
            <a:avLst/>
          </a:prstGeom>
          <a:solidFill>
            <a:srgbClr val="91D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1155593"/>
            <a:ext cx="360000" cy="1080000"/>
          </a:xfrm>
          <a:prstGeom prst="rect">
            <a:avLst/>
          </a:prstGeom>
          <a:solidFill>
            <a:srgbClr val="FFA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259716"/>
            <a:ext cx="180000" cy="1080000"/>
          </a:xfrm>
          <a:prstGeom prst="rect">
            <a:avLst/>
          </a:prstGeom>
          <a:solidFill>
            <a:srgbClr val="00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3363838"/>
            <a:ext cx="180000" cy="108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0" y="4516755"/>
            <a:ext cx="179705" cy="577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8935" y="150495"/>
            <a:ext cx="8595360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bg1"/>
                </a:solidFill>
                <a:sym typeface="+mn-ea"/>
              </a:rPr>
              <a:t>    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endParaRPr lang="x-none" altLang="zh-CN">
              <a:solidFill>
                <a:schemeClr val="bg1"/>
              </a:solidFill>
              <a:sym typeface="+mn-ea"/>
            </a:endParaRPr>
          </a:p>
          <a:p>
            <a:r>
              <a:rPr lang="x-none" altLang="zh-CN">
                <a:solidFill>
                  <a:schemeClr val="bg1"/>
                </a:solidFill>
                <a:sym typeface="+mn-ea"/>
              </a:rPr>
              <a:t>    NFS网络文件系统一般被用来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存储共享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视频、图片、附件等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静态资源文件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，通常网站用户上传的文件都会放到NFS共享中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r>
              <a:rPr lang="x-none" altLang="zh-CN">
                <a:solidFill>
                  <a:schemeClr val="bg1"/>
                </a:solidFill>
              </a:rPr>
              <a:t>    在原有基础架构上,新增web服务器</a:t>
            </a:r>
            <a:r>
              <a:rPr lang="x-none" altLang="zh-CN" b="1">
                <a:solidFill>
                  <a:schemeClr val="bg1"/>
                </a:solidFill>
              </a:rPr>
              <a:t>可选择加</a:t>
            </a:r>
            <a:r>
              <a:rPr lang="x-none" altLang="zh-CN">
                <a:solidFill>
                  <a:schemeClr val="bg1"/>
                </a:solidFill>
              </a:rPr>
              <a:t>装或不装MySQL了,只需要装</a:t>
            </a:r>
            <a:r>
              <a:rPr lang="x-none" altLang="zh-CN" b="1">
                <a:solidFill>
                  <a:schemeClr val="bg1"/>
                </a:solidFill>
              </a:rPr>
              <a:t>LNP</a:t>
            </a:r>
            <a:r>
              <a:rPr lang="x-none" altLang="zh-CN">
                <a:solidFill>
                  <a:schemeClr val="bg1"/>
                </a:solidFill>
              </a:rPr>
              <a:t>,但没有网页,所以,可以将</a:t>
            </a:r>
            <a:r>
              <a:rPr lang="x-none" altLang="zh-CN" b="1">
                <a:solidFill>
                  <a:schemeClr val="bg1"/>
                </a:solidFill>
              </a:rPr>
              <a:t>原web服务器</a:t>
            </a:r>
            <a:r>
              <a:rPr lang="x-none" altLang="zh-CN">
                <a:solidFill>
                  <a:schemeClr val="bg1"/>
                </a:solidFill>
              </a:rPr>
              <a:t>最新数据</a:t>
            </a:r>
            <a:r>
              <a:rPr lang="x-none" altLang="zh-CN" b="1">
                <a:solidFill>
                  <a:schemeClr val="bg1"/>
                </a:solidFill>
              </a:rPr>
              <a:t>拷贝</a:t>
            </a:r>
            <a:r>
              <a:rPr lang="x-none" altLang="zh-CN">
                <a:solidFill>
                  <a:schemeClr val="bg1"/>
                </a:solidFill>
              </a:rPr>
              <a:t>到NFS服务器 , web服务器mount挂载共享目录 ,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并且挂载之后这个目录看起来如同</a:t>
            </a:r>
            <a:r>
              <a:rPr lang="x-none" altLang="zh-CN" b="1">
                <a:solidFill>
                  <a:schemeClr val="bg1"/>
                </a:solidFill>
                <a:sym typeface="+mn-ea"/>
              </a:rPr>
              <a:t>本地的磁盘分区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一样,</a:t>
            </a:r>
            <a:r>
              <a:rPr lang="x-none" altLang="zh-CN" b="1" u="sng">
                <a:solidFill>
                  <a:schemeClr val="bg1"/>
                </a:solidFill>
              </a:rPr>
              <a:t>实现</a:t>
            </a:r>
            <a:r>
              <a:rPr lang="x-none" altLang="zh-CN" b="1" u="sng">
                <a:solidFill>
                  <a:schemeClr val="bg1"/>
                </a:solidFill>
                <a:sym typeface="+mn-ea"/>
              </a:rPr>
              <a:t>web集群数据同步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 ,节约</a:t>
            </a:r>
            <a:r>
              <a:rPr lang="x-none" altLang="zh-CN">
                <a:solidFill>
                  <a:schemeClr val="bg1"/>
                </a:solidFill>
              </a:rPr>
              <a:t>本地存储空间</a:t>
            </a:r>
            <a:endParaRPr lang="x-none" altLang="zh-CN">
              <a:solidFill>
                <a:schemeClr val="bg1"/>
              </a:solidFill>
            </a:endParaRPr>
          </a:p>
          <a:p>
            <a:r>
              <a:rPr lang="x-none" altLang="zh-CN">
                <a:solidFill>
                  <a:schemeClr val="bg1"/>
                </a:solidFill>
                <a:sym typeface="+mn-ea"/>
              </a:rPr>
              <a:t>部署非常简单,而且容易维护</a:t>
            </a:r>
            <a:endParaRPr lang="x-none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NFS使用的是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随机端口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，每次启动NFS都需要将自己的随机端口注册到rpcbind服务，这样客户端访问NFS时先到rpcbind查询端口信息，得到端口信息后再访问NFS服务</a:t>
            </a:r>
            <a:r>
              <a:rPr lang="x-none" altLang="zh-CN">
                <a:solidFill>
                  <a:schemeClr val="bg1"/>
                </a:solidFill>
                <a:sym typeface="+mn-ea"/>
              </a:rPr>
              <a:t>.</a:t>
            </a:r>
            <a:endParaRPr lang="x-none" altLang="zh-CN">
              <a:solidFill>
                <a:schemeClr val="bg1"/>
              </a:solidFill>
              <a:sym typeface="+mn-ea"/>
            </a:endParaRPr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>
                <a:solidFill>
                  <a:schemeClr val="bg1"/>
                </a:solidFill>
              </a:rPr>
              <a:t>客户/web服务器 ---------&gt; 通过端口 ---------&gt; 找服务  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000">
        <p14:prism isInverted="1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Kingsoft Office WPP</Application>
  <PresentationFormat>全屏显示(16:9)</PresentationFormat>
  <Paragraphs>48</Paragraphs>
  <Slides>3</Slides>
  <Notes>22</Notes>
  <HiddenSlides>7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小鹿PPT；https://PPTX.taobao.com</dc:title>
  <dc:creator>小鹿PPT; https://PPTX.taobao.com</dc:creator>
  <dc:description>小鹿PPT；https://PPTX.taobao.com</dc:description>
  <cp:lastModifiedBy>student</cp:lastModifiedBy>
  <cp:revision>48</cp:revision>
  <dcterms:created xsi:type="dcterms:W3CDTF">2019-09-29T08:42:39Z</dcterms:created>
  <dcterms:modified xsi:type="dcterms:W3CDTF">2019-09-29T08:42:39Z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