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7-blank-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3D3AE8-7AED-4B1B-A446-3DD374D30F6B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請按這裡編輯題名文字格式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Office-Them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C850AF-76C9-4922-B4CF-4F503E2FB9FF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1-title-Title-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FDF022-C500-4B75-A910-5EE464024550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9E2C76-1DF4-42C2-BDE0-CA996FF399A1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預設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A0B916-C343-48DA-8DAC-1B04CEC2423A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3-secHead-Section-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6D7ADF-2E18-4E21-AF01-57C651D01D44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4-twoObj-Two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C1662F-C252-427B-9162-9D20A11EF843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5-twoTxTwoObj-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 fontScale="85000" lnSpcReduction="9999"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390FDB-306D-42B5-AB1B-07F98381D583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6-titleOnly-Title-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3C0A22-3494-4978-B6C8-05233B1FAFD9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localhost:8080/easybuyfarm/members" TargetMode="External"/><Relationship Id="rId2" Type="http://schemas.openxmlformats.org/officeDocument/2006/relationships/hyperlink" Target="http://localhost:8080/easybuyfarm/members/register" TargetMode="External"/><Relationship Id="rId3" Type="http://schemas.openxmlformats.org/officeDocument/2006/relationships/hyperlink" Target="http://localhost:8080/easybuyfarm/members//addMemberCheck" TargetMode="External"/><Relationship Id="rId4" Type="http://schemas.openxmlformats.org/officeDocument/2006/relationships/hyperlink" Target="http://localhost:8080/easybuyfarm/members/login" TargetMode="External"/><Relationship Id="rId5" Type="http://schemas.openxmlformats.org/officeDocument/2006/relationships/hyperlink" Target="http://localhost:8080/easybuyfarm/members/logout" TargetMode="External"/><Relationship Id="rId6" Type="http://schemas.openxmlformats.org/officeDocument/2006/relationships/hyperlink" Target="http://localhost:8080/easybuyfarm/members/me" TargetMode="External"/><Relationship Id="rId7" Type="http://schemas.openxmlformats.org/officeDocument/2006/relationships/hyperlink" Target="http://localhost:8080/easybuyfarm/members/upgradeSeller" TargetMode="External"/><Relationship Id="rId8" Type="http://schemas.openxmlformats.org/officeDocument/2006/relationships/hyperlink" Target="http://localhost:8080/easybuyfarm/members/update" TargetMode="External"/><Relationship Id="rId9" Type="http://schemas.openxmlformats.org/officeDocument/2006/relationships/hyperlink" Target="http://localhost:8080/easybuyfarm/members/delete" TargetMode="External"/><Relationship Id="rId10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611280" y="2286000"/>
            <a:ext cx="792108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EasyBuyFarm </a:t>
            </a:r>
            <a:r>
              <a:rPr b="1" lang="zh-TW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好農易電商平台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1878480" y="3657600"/>
            <a:ext cx="538668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— 農產品線上銷售與管理系統 —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文字方塊 3"/>
          <p:cNvSpPr/>
          <p:nvPr/>
        </p:nvSpPr>
        <p:spPr>
          <a:xfrm>
            <a:off x="916200" y="4442400"/>
            <a:ext cx="2742840" cy="21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組員：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方臆惟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張禎元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張祐祥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王士珉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許曉菁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6046560" y="6264000"/>
            <a:ext cx="2500200" cy="346320"/>
          </a:xfrm>
          <a:custGeom>
            <a:avLst/>
            <a:gdLst>
              <a:gd name="textAreaLeft" fmla="*/ 0 w 2500200"/>
              <a:gd name="textAreaRight" fmla="*/ 2500560 w 2500200"/>
              <a:gd name="textAreaTop" fmla="*/ 0 h 346320"/>
              <a:gd name="textAreaBottom" fmla="*/ 346680 h 3463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指導老師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:</a:t>
            </a: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00" y="642960"/>
            <a:ext cx="1337040" cy="1337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2"/>
          <p:cNvSpPr/>
          <p:nvPr/>
        </p:nvSpPr>
        <p:spPr>
          <a:xfrm>
            <a:off x="914400" y="640080"/>
            <a:ext cx="4941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TextBox 3"/>
          <p:cNvSpPr/>
          <p:nvPr/>
        </p:nvSpPr>
        <p:spPr>
          <a:xfrm>
            <a:off x="914400" y="1828800"/>
            <a:ext cx="442836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功能：賣家可建立、修改、刪除賣場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支援圖片預覽與上傳功能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即時更新右側賣場清單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"/>
          <p:cNvSpPr/>
          <p:nvPr/>
        </p:nvSpPr>
        <p:spPr>
          <a:xfrm>
            <a:off x="914400" y="640080"/>
            <a:ext cx="4941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TextBox 3"/>
          <p:cNvSpPr/>
          <p:nvPr/>
        </p:nvSpPr>
        <p:spPr>
          <a:xfrm>
            <a:off x="914400" y="1828800"/>
            <a:ext cx="493740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功能：在賣場中新增、修改、刪除商品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商品卡片橫向排列顯示，包含圖片與價格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點擊商品可進入詳情頁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2"/>
          <p:cNvSpPr/>
          <p:nvPr/>
        </p:nvSpPr>
        <p:spPr>
          <a:xfrm>
            <a:off x="914400" y="640080"/>
            <a:ext cx="5856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購物車與結帳頁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TextBox 3"/>
          <p:cNvSpPr/>
          <p:nvPr/>
        </p:nvSpPr>
        <p:spPr>
          <a:xfrm>
            <a:off x="914400" y="1828800"/>
            <a:ext cx="391932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功能：會員可檢視加入的商品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計算總金額、自動更新購物數量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點擊結帳後生成訂單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2"/>
          <p:cNvSpPr/>
          <p:nvPr/>
        </p:nvSpPr>
        <p:spPr>
          <a:xfrm>
            <a:off x="914400" y="640080"/>
            <a:ext cx="5856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訂單與會員中心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Box 3"/>
          <p:cNvSpPr/>
          <p:nvPr/>
        </p:nvSpPr>
        <p:spPr>
          <a:xfrm>
            <a:off x="914400" y="1828800"/>
            <a:ext cx="468288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訂單頁：顯示歷史訂單與狀態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會員中心：可修改個人資料、登出系統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"/>
          <p:cNvGraphicFramePr/>
          <p:nvPr/>
        </p:nvGraphicFramePr>
        <p:xfrm>
          <a:off x="175680" y="1300320"/>
          <a:ext cx="8639280" cy="545184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顯示所有會員資料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List&lt;Member&gt; getAll()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1"/>
                        </a:rPr>
                        <a:t>http://localhost:8080/easybuyfarm/members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6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註冊為買家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ResponseEntity&lt;Member&gt; addMember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2"/>
                        </a:rPr>
                        <a:t>http://localhost:8080/easybuyfarm/members/register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註冊時判斷有沒有註冊過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addMemberCheck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3"/>
                        </a:rPr>
                        <a:t>http://localhost:8080/easybuyfarm/members/addMemberCheck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可註冊：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可以註冊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已存在：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409 Conflict,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此手機號碼已註冊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登入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ResponseEntity&lt;Object&gt; login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4"/>
                        </a:rPr>
                        <a:t>http://localhost:8080/easybuyfarm/members/login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"keyword": "0912345678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或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{ "token": "...", "member": {...} 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10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登出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logout()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5"/>
                        </a:rPr>
                        <a:t>http://localhost:8080/easybuyfarm/members/logout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登出成功，請前端清除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Token"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取得當前會員資料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getCurrentMember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6"/>
                        </a:rPr>
                        <a:t>http://localhost:8080/easybuyfarm/members/me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/ 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升級成賣家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upgradeToSeller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7"/>
                        </a:rPr>
                        <a:t>http://localhost:8080/easybuyfarm/members/upgradeSeller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已升級為賣家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500 Internal Server Error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74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修改會員資料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updateMember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8"/>
                        </a:rPr>
                        <a:t>http://localhost:8080/easybuyfarm/members/update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"phone":"0912345678", "email":"new@b.com"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會員資料更新成功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6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刪除會員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deleteMember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9"/>
                        </a:rPr>
                        <a:t>http://localhost:8080/easybuyfarm/members/delete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TextBox 5"/>
          <p:cNvSpPr/>
          <p:nvPr/>
        </p:nvSpPr>
        <p:spPr>
          <a:xfrm>
            <a:off x="900000" y="613800"/>
            <a:ext cx="2416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2"/>
          <p:cNvSpPr/>
          <p:nvPr/>
        </p:nvSpPr>
        <p:spPr>
          <a:xfrm>
            <a:off x="914400" y="731520"/>
            <a:ext cx="2923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TextBox 3"/>
          <p:cNvSpPr/>
          <p:nvPr/>
        </p:nvSpPr>
        <p:spPr>
          <a:xfrm>
            <a:off x="914400" y="1645920"/>
            <a:ext cx="4670640" cy="22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採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架構分層：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Controller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：處理請求與回應。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Service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：封裝業務邏輯。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DAO / Repository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：資料庫存取層。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使用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驗證登入身分。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2"/>
          <p:cNvSpPr/>
          <p:nvPr/>
        </p:nvSpPr>
        <p:spPr>
          <a:xfrm>
            <a:off x="914400" y="731520"/>
            <a:ext cx="2923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TextBox 3"/>
          <p:cNvSpPr/>
          <p:nvPr/>
        </p:nvSpPr>
        <p:spPr>
          <a:xfrm>
            <a:off x="914400" y="1645920"/>
            <a:ext cx="4173840" cy="18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增加購物車結帳流程與金流整合。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建立後台數據分析與報表。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提升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UI/UX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與行動版適配。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導入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AI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智能推薦商品功能。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6"/>
          <p:cNvSpPr/>
          <p:nvPr/>
        </p:nvSpPr>
        <p:spPr>
          <a:xfrm>
            <a:off x="914400" y="731880"/>
            <a:ext cx="2009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180000" y="1670400"/>
            <a:ext cx="8602200" cy="36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HTML5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CSS3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JavaSccript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jQuery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RWD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網頁設計第八版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陳惠貞著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Servlet&amp;JSP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第二版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林信良著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程式語言修訂第七版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施威銘研究室著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建置與執行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(2021Mark Heckler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入門到實戰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(2023Nat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江聖榮老師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ChatGPT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Gemini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2"/>
          <p:cNvSpPr/>
          <p:nvPr/>
        </p:nvSpPr>
        <p:spPr>
          <a:xfrm>
            <a:off x="914400" y="731520"/>
            <a:ext cx="1095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TextBox 3"/>
          <p:cNvSpPr/>
          <p:nvPr/>
        </p:nvSpPr>
        <p:spPr>
          <a:xfrm>
            <a:off x="914400" y="1645920"/>
            <a:ext cx="6543360" cy="14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本系統成功整合前後端技術，實現線上農產品銷售平台。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具備完整的會員、賣場、商品管理功能。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未來可作為中小型農產電商的技術基礎與展示專案。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494880" y="540000"/>
            <a:ext cx="20098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簡報目錄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40000" y="1615680"/>
            <a:ext cx="35996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系統特色與優勢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914400" y="731520"/>
            <a:ext cx="3381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3"/>
          <p:cNvSpPr/>
          <p:nvPr/>
        </p:nvSpPr>
        <p:spPr>
          <a:xfrm>
            <a:off x="914400" y="1645920"/>
            <a:ext cx="6973560" cy="14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農產品通路有限，傳統銷售仰賴實體市場。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本專案致力於建立小農電商平台，協助拓展線上銷售通路。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目標：提供安全、高效、友善的網購體驗。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"/>
          <p:cNvSpPr/>
          <p:nvPr/>
        </p:nvSpPr>
        <p:spPr>
          <a:xfrm>
            <a:off x="914400" y="731520"/>
            <a:ext cx="2009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914400" y="1645920"/>
            <a:ext cx="7388640" cy="18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前端：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（含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Fetch API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後端：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 Spring Boot + RESTful API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架構模式：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+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分層設計（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914400" y="731520"/>
            <a:ext cx="4295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914400" y="1645920"/>
            <a:ext cx="5670360" cy="22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開發語言：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框架：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Hibernate / JPA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開發環境：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Eclipse / VS Code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版本管理：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GitHub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914400" y="731520"/>
            <a:ext cx="3381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914400" y="1645920"/>
            <a:ext cx="4397400" cy="27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主要資料表：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Member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（會員資料）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Store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（賣場資料）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Product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（商品資料）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Order / OrderDetail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（訂單相關）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外鍵關聯設計明確。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2"/>
          <p:cNvSpPr/>
          <p:nvPr/>
        </p:nvSpPr>
        <p:spPr>
          <a:xfrm>
            <a:off x="914400" y="731520"/>
            <a:ext cx="2466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網頁架構圖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TextBox 3"/>
          <p:cNvSpPr/>
          <p:nvPr/>
        </p:nvSpPr>
        <p:spPr>
          <a:xfrm>
            <a:off x="180000" y="1440000"/>
            <a:ext cx="8311320" cy="55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前端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Frontend (Browser)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├首頁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├會員登入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├購物車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Cart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├商品列表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詳情頁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├訂單頁面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├賣場管理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商品管理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├會員中心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HTTP / REST API (AJAX / Fetch)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   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後端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Backend (Spring Boot)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MemberController──Service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　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StoreController ──Service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OrderController ──Service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└─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驗證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權限控制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2"/>
          <p:cNvSpPr/>
          <p:nvPr/>
        </p:nvSpPr>
        <p:spPr>
          <a:xfrm>
            <a:off x="914400" y="731520"/>
            <a:ext cx="2009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TextBox 3"/>
          <p:cNvSpPr/>
          <p:nvPr/>
        </p:nvSpPr>
        <p:spPr>
          <a:xfrm>
            <a:off x="914400" y="1645920"/>
            <a:ext cx="6056280" cy="18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會員系統：註冊、登入、身分（賣家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買家）判定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賣場管理：建立、編輯、刪除個人賣場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商品管理：新增、修改、刪除商品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購物流程：商品瀏覽、加入購物車、下單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"/>
          <p:cNvSpPr/>
          <p:nvPr/>
        </p:nvSpPr>
        <p:spPr>
          <a:xfrm>
            <a:off x="914400" y="640080"/>
            <a:ext cx="49417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Box 3"/>
          <p:cNvSpPr/>
          <p:nvPr/>
        </p:nvSpPr>
        <p:spPr>
          <a:xfrm>
            <a:off x="914400" y="1828800"/>
            <a:ext cx="691740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功能：提供會員與賣家登入系統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登入後依身分導向不同頁面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JWT Token 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LibreOffice/25.8.2.2$Windows_X86_64 LibreOffice_project/d401f2107ccab8f924a8e2df40f573aab7605b6f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zh-TW</dc:language>
  <cp:lastModifiedBy/>
  <dcterms:modified xsi:type="dcterms:W3CDTF">2025-10-19T12:23:34Z</dcterms:modified>
  <cp:revision>90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