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theme/theme8.xml" ContentType="application/vnd.openxmlformats-officedocument.theme+xml"/>
  <Override PartName="/ppt/slideLayouts/slideLayout16.xml" ContentType="application/vnd.openxmlformats-officedocument.presentationml.slideLayout+xml"/>
  <Override PartName="/ppt/theme/theme9.xml" ContentType="application/vnd.openxmlformats-officedocument.theme+xml"/>
  <Override PartName="/ppt/slideLayouts/slideLayout17.xml" ContentType="application/vnd.openxmlformats-officedocument.presentationml.slideLayout+xml"/>
  <Override PartName="/ppt/theme/theme10.xml" ContentType="application/vnd.openxmlformats-officedocument.theme+xml"/>
  <Override PartName="/ppt/slideLayouts/slideLayout18.xml" ContentType="application/vnd.openxmlformats-officedocument.presentationml.slideLayout+xml"/>
  <Override PartName="/ppt/theme/theme11.xml" ContentType="application/vnd.openxmlformats-officedocument.theme+xml"/>
  <Override PartName="/ppt/slideLayouts/slideLayout19.xml" ContentType="application/vnd.openxmlformats-officedocument.presentationml.slideLayout+xml"/>
  <Override PartName="/ppt/theme/theme12.xml" ContentType="application/vnd.openxmlformats-officedocument.theme+xml"/>
  <Override PartName="/ppt/slideLayouts/slideLayout20.xml" ContentType="application/vnd.openxmlformats-officedocument.presentationml.slideLayout+xml"/>
  <Override PartName="/ppt/theme/theme13.xml" ContentType="application/vnd.openxmlformats-officedocument.theme+xml"/>
  <Override PartName="/ppt/slideLayouts/slideLayout21.xml" ContentType="application/vnd.openxmlformats-officedocument.presentationml.slideLayout+xml"/>
  <Override PartName="/ppt/theme/theme14.xml" ContentType="application/vnd.openxmlformats-officedocument.theme+xml"/>
  <Override PartName="/ppt/slideLayouts/slideLayout22.xml" ContentType="application/vnd.openxmlformats-officedocument.presentationml.slideLayout+xml"/>
  <Override PartName="/ppt/theme/theme15.xml" ContentType="application/vnd.openxmlformats-officedocument.theme+xml"/>
  <Override PartName="/ppt/slideLayouts/slideLayout23.xml" ContentType="application/vnd.openxmlformats-officedocument.presentationml.slideLayout+xml"/>
  <Override PartName="/ppt/theme/theme16.xml" ContentType="application/vnd.openxmlformats-officedocument.theme+xml"/>
  <Override PartName="/ppt/slideLayouts/slideLayout24.xml" ContentType="application/vnd.openxmlformats-officedocument.presentationml.slideLayout+xml"/>
  <Override PartName="/ppt/theme/theme17.xml" ContentType="application/vnd.openxmlformats-officedocument.theme+xml"/>
  <Override PartName="/ppt/slideLayouts/slideLayout25.xml" ContentType="application/vnd.openxmlformats-officedocument.presentationml.slideLayout+xml"/>
  <Override PartName="/ppt/theme/theme18.xml" ContentType="application/vnd.openxmlformats-officedocument.theme+xml"/>
  <Override PartName="/ppt/slideLayouts/slideLayout26.xml" ContentType="application/vnd.openxmlformats-officedocument.presentationml.slideLayout+xml"/>
  <Override PartName="/ppt/theme/theme19.xml" ContentType="application/vnd.openxmlformats-officedocument.theme+xml"/>
  <Override PartName="/ppt/slideLayouts/slideLayout27.xml" ContentType="application/vnd.openxmlformats-officedocument.presentationml.slideLayout+xml"/>
  <Override PartName="/ppt/theme/theme20.xml" ContentType="application/vnd.openxmlformats-officedocument.theme+xml"/>
  <Override PartName="/ppt/slideLayouts/slideLayout28.xml" ContentType="application/vnd.openxmlformats-officedocument.presentationml.slideLayout+xml"/>
  <Override PartName="/ppt/theme/theme21.xml" ContentType="application/vnd.openxmlformats-officedocument.theme+xml"/>
  <Override PartName="/ppt/slideLayouts/slideLayout29.xml" ContentType="application/vnd.openxmlformats-officedocument.presentationml.slideLayout+xml"/>
  <Override PartName="/ppt/theme/theme22.xml" ContentType="application/vnd.openxmlformats-officedocument.theme+xml"/>
  <Override PartName="/ppt/theme/theme2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64" r:id="rId6"/>
    <p:sldMasterId id="2147483666" r:id="rId7"/>
    <p:sldMasterId id="2147483668" r:id="rId8"/>
    <p:sldMasterId id="2147483670" r:id="rId9"/>
    <p:sldMasterId id="2147483672" r:id="rId10"/>
    <p:sldMasterId id="2147483674" r:id="rId11"/>
    <p:sldMasterId id="2147483676" r:id="rId12"/>
    <p:sldMasterId id="2147483678" r:id="rId13"/>
    <p:sldMasterId id="2147483680" r:id="rId14"/>
    <p:sldMasterId id="2147483682" r:id="rId15"/>
    <p:sldMasterId id="2147483684" r:id="rId16"/>
    <p:sldMasterId id="2147483686" r:id="rId17"/>
    <p:sldMasterId id="2147483688" r:id="rId18"/>
    <p:sldMasterId id="2147483690" r:id="rId19"/>
    <p:sldMasterId id="2147483694" r:id="rId20"/>
    <p:sldMasterId id="2147483696" r:id="rId21"/>
    <p:sldMasterId id="2147483698" r:id="rId22"/>
  </p:sldMasterIdLst>
  <p:notesMasterIdLst>
    <p:notesMasterId r:id="rId66"/>
  </p:notes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299" r:id="rId39"/>
    <p:sldId id="300" r:id="rId40"/>
    <p:sldId id="302" r:id="rId41"/>
    <p:sldId id="301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2" r:id="rId51"/>
    <p:sldId id="313" r:id="rId52"/>
    <p:sldId id="314" r:id="rId53"/>
    <p:sldId id="311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297" r:id="rId6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4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20.xml"/><Relationship Id="rId47" Type="http://schemas.openxmlformats.org/officeDocument/2006/relationships/slide" Target="slides/slide25.xml"/><Relationship Id="rId63" Type="http://schemas.openxmlformats.org/officeDocument/2006/relationships/slide" Target="slides/slide41.xml"/><Relationship Id="rId68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2.xml"/><Relationship Id="rId32" Type="http://schemas.openxmlformats.org/officeDocument/2006/relationships/slide" Target="slides/slide10.xml"/><Relationship Id="rId37" Type="http://schemas.openxmlformats.org/officeDocument/2006/relationships/slide" Target="slides/slide15.xml"/><Relationship Id="rId40" Type="http://schemas.openxmlformats.org/officeDocument/2006/relationships/slide" Target="slides/slide18.xml"/><Relationship Id="rId45" Type="http://schemas.openxmlformats.org/officeDocument/2006/relationships/slide" Target="slides/slide23.xml"/><Relationship Id="rId53" Type="http://schemas.openxmlformats.org/officeDocument/2006/relationships/slide" Target="slides/slide31.xml"/><Relationship Id="rId58" Type="http://schemas.openxmlformats.org/officeDocument/2006/relationships/slide" Target="slides/slide36.xml"/><Relationship Id="rId66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39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slide" Target="slides/slide13.xml"/><Relationship Id="rId43" Type="http://schemas.openxmlformats.org/officeDocument/2006/relationships/slide" Target="slides/slide21.xml"/><Relationship Id="rId48" Type="http://schemas.openxmlformats.org/officeDocument/2006/relationships/slide" Target="slides/slide26.xml"/><Relationship Id="rId56" Type="http://schemas.openxmlformats.org/officeDocument/2006/relationships/slide" Target="slides/slide34.xml"/><Relationship Id="rId64" Type="http://schemas.openxmlformats.org/officeDocument/2006/relationships/slide" Target="slides/slide42.xml"/><Relationship Id="rId69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9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3.xml"/><Relationship Id="rId33" Type="http://schemas.openxmlformats.org/officeDocument/2006/relationships/slide" Target="slides/slide11.xml"/><Relationship Id="rId38" Type="http://schemas.openxmlformats.org/officeDocument/2006/relationships/slide" Target="slides/slide16.xml"/><Relationship Id="rId46" Type="http://schemas.openxmlformats.org/officeDocument/2006/relationships/slide" Target="slides/slide24.xml"/><Relationship Id="rId59" Type="http://schemas.openxmlformats.org/officeDocument/2006/relationships/slide" Target="slides/slide37.xml"/><Relationship Id="rId67" Type="http://schemas.openxmlformats.org/officeDocument/2006/relationships/presProps" Target="presProp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9.xml"/><Relationship Id="rId54" Type="http://schemas.openxmlformats.org/officeDocument/2006/relationships/slide" Target="slides/slide32.xml"/><Relationship Id="rId62" Type="http://schemas.openxmlformats.org/officeDocument/2006/relationships/slide" Target="slides/slide4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slide" Target="slides/slide14.xml"/><Relationship Id="rId49" Type="http://schemas.openxmlformats.org/officeDocument/2006/relationships/slide" Target="slides/slide27.xml"/><Relationship Id="rId57" Type="http://schemas.openxmlformats.org/officeDocument/2006/relationships/slide" Target="slides/slide35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9.xml"/><Relationship Id="rId44" Type="http://schemas.openxmlformats.org/officeDocument/2006/relationships/slide" Target="slides/slide22.xml"/><Relationship Id="rId52" Type="http://schemas.openxmlformats.org/officeDocument/2006/relationships/slide" Target="slides/slide30.xml"/><Relationship Id="rId60" Type="http://schemas.openxmlformats.org/officeDocument/2006/relationships/slide" Target="slides/slide38.xml"/><Relationship Id="rId65" Type="http://schemas.openxmlformats.org/officeDocument/2006/relationships/slide" Target="slides/slide4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7.xml"/><Relationship Id="rId34" Type="http://schemas.openxmlformats.org/officeDocument/2006/relationships/slide" Target="slides/slide12.xml"/><Relationship Id="rId50" Type="http://schemas.openxmlformats.org/officeDocument/2006/relationships/slide" Target="slides/slide28.xml"/><Relationship Id="rId5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zh-TW" sz="4400" b="0" u="none" strike="noStrike">
                <a:solidFill>
                  <a:srgbClr val="000000"/>
                </a:solidFill>
                <a:uFillTx/>
                <a:latin typeface="Arial"/>
              </a:rPr>
              <a:t>請按這裡移動投影片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zh-TW" sz="2000" b="0" u="none" strike="noStrike">
                <a:solidFill>
                  <a:srgbClr val="000000"/>
                </a:solidFill>
                <a:uFillTx/>
                <a:latin typeface="Arial"/>
              </a:rPr>
              <a:t>請按這裡編輯備註格式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223" name="PlaceHolder 4"/>
          <p:cNvSpPr>
            <a:spLocks noGrp="1"/>
          </p:cNvSpPr>
          <p:nvPr>
            <p:ph type="dt" idx="28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224" name="PlaceHolder 5"/>
          <p:cNvSpPr>
            <a:spLocks noGrp="1"/>
          </p:cNvSpPr>
          <p:nvPr>
            <p:ph type="ftr" idx="29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225" name="PlaceHolder 6"/>
          <p:cNvSpPr>
            <a:spLocks noGrp="1"/>
          </p:cNvSpPr>
          <p:nvPr>
            <p:ph type="sldNum" idx="30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46546ADC-826E-45E0-B19D-D52F909A1E45}" type="slidenum"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3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085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56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EF36DB4-042D-4CCA-99BD-CEEEA849B3BD}" type="slidenum">
              <a:rPr lang="en-US" sz="12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1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3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085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59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2122902-7BC2-469E-A6E0-A9D6C5C81EC6}" type="slidenum">
              <a:rPr lang="en-US" sz="12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4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3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085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2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991EF55-0A6F-4815-95FB-8BF14035F7E7}" type="slidenum">
              <a:rPr lang="en-US" sz="12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15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3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085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5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A14D332-23B6-4F9B-8566-3F446671AFD9}" type="slidenum">
              <a:rPr lang="en-US" sz="12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43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預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預設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預設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預設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預設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預設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預設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3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0961879-8482-40D4-B7A3-2112AB1D294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預設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預設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預設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預設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預設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C09D71E-92D5-49B2-926A-81E979A923D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D995504-BF89-4429-B0F5-C8B35A61388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08E75AC7-E317-47AF-B286-B17074124E2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0AA20890-B24C-4E8B-8FF6-DC11DD4D6FE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2C39E9-3450-4BE9-9B9C-6BA4702487F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990CF9F-57F3-470C-ADB8-0F3A6A7EEDB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DC15745F-E89B-4154-AD7D-A5D715D97DD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845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7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8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9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0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1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2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3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4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5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6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7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8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4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5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53000">
              <a:srgbClr val="FFFFFF"/>
            </a:gs>
            <a:gs pos="100000">
              <a:srgbClr val="F2F2F2">
                <a:alpha val="65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07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3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4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5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6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7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8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9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0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1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2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3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4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5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grpSp>
          <p:nvGrpSpPr>
            <p:cNvPr id="17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8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2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23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24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5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6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7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8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29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30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31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32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33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  <p:grpSp>
          <p:nvGrpSpPr>
            <p:cNvPr id="34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35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36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37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38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39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40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41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42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43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44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45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46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47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48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49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50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</p:grpSp>
      <p:cxnSp>
        <p:nvCxnSpPr>
          <p:cNvPr id="51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52" name="群組 4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53" name="直線接點 5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54" name="直線接點​​ 6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55" name="直線接點​​ 8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56" name="直線接點 9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57" name="直線接點 10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58" name="直線接點​​ 11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59" name="直線接點​​ 12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60" name="直線接點​ 13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61" name="直線接點​​ 14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62" name="直線接點 15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63" name="直線接點 16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64" name="直線接點 17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65" name="直線接點​​ 18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66" name="直線接點​​ 19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67" name="直線接點​​ 20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68" name="直線接點 21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grpSp>
          <p:nvGrpSpPr>
            <p:cNvPr id="69" name="群組 22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70" name="直線接點 40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71" name="直線接點​​ 41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72" name="直線接點 42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73" name="直線接點 43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74" name="直線接點 44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grpSp>
            <p:nvGrpSpPr>
              <p:cNvPr id="75" name="群組 45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76" name="直線接點 51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5000"/>
                    </a:srgbClr>
                  </a:solidFill>
                </a:ln>
              </p:spPr>
            </p:cxnSp>
            <p:cxnSp>
              <p:nvCxnSpPr>
                <p:cNvPr id="77" name="直線接點 52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5000"/>
                    </a:srgbClr>
                  </a:solidFill>
                </a:ln>
              </p:spPr>
            </p:cxnSp>
            <p:cxnSp>
              <p:nvCxnSpPr>
                <p:cNvPr id="78" name="直線接點 53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5000"/>
                    </a:srgbClr>
                  </a:solidFill>
                </a:ln>
              </p:spPr>
            </p:cxnSp>
            <p:cxnSp>
              <p:nvCxnSpPr>
                <p:cNvPr id="79" name="直線接點 54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5000"/>
                    </a:srgbClr>
                  </a:solidFill>
                </a:ln>
              </p:spPr>
            </p:cxnSp>
            <p:cxnSp>
              <p:nvCxnSpPr>
                <p:cNvPr id="80" name="直線接點 55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5000"/>
                    </a:srgbClr>
                  </a:solidFill>
                </a:ln>
              </p:spPr>
            </p:cxnSp>
          </p:grpSp>
          <p:cxnSp>
            <p:nvCxnSpPr>
              <p:cNvPr id="81" name="直線接點 46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82" name="直線接點 47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83" name="直線接點 48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84" name="直線接點​​ 49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85" name="直線接點​​ 50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</p:grpSp>
        <p:grpSp>
          <p:nvGrpSpPr>
            <p:cNvPr id="86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87" name="直線接點 24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88" name="直線接點 25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89" name="直線接點 26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90" name="直線接點 27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91" name="直線接點 28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grpSp>
            <p:nvGrpSpPr>
              <p:cNvPr id="92" name="群組 29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93" name="直線接點 35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5000"/>
                    </a:srgbClr>
                  </a:solidFill>
                </a:ln>
              </p:spPr>
            </p:cxnSp>
            <p:cxnSp>
              <p:nvCxnSpPr>
                <p:cNvPr id="94" name="直線接點 36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5000"/>
                    </a:srgbClr>
                  </a:solidFill>
                </a:ln>
              </p:spPr>
            </p:cxnSp>
            <p:cxnSp>
              <p:nvCxnSpPr>
                <p:cNvPr id="95" name="直線接點 37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5000"/>
                    </a:srgbClr>
                  </a:solidFill>
                </a:ln>
              </p:spPr>
            </p:cxnSp>
            <p:cxnSp>
              <p:nvCxnSpPr>
                <p:cNvPr id="96" name="直線接點 38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5000"/>
                    </a:srgbClr>
                  </a:solidFill>
                </a:ln>
              </p:spPr>
            </p:cxnSp>
            <p:cxnSp>
              <p:nvCxnSpPr>
                <p:cNvPr id="97" name="直線接點 39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5000"/>
                    </a:srgbClr>
                  </a:solidFill>
                </a:ln>
              </p:spPr>
            </p:cxnSp>
          </p:grpSp>
          <p:cxnSp>
            <p:nvCxnSpPr>
              <p:cNvPr id="98" name="直線接點 30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99" name="直線接點 31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100" name="直線接點 32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101" name="直線接點​​ 33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102" name="直線接點 34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</p:grpSp>
      </p:grpSp>
      <p:cxnSp>
        <p:nvCxnSpPr>
          <p:cNvPr id="103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D15A3E"/>
            </a:solidFill>
            <a:round/>
          </a:ln>
        </p:spPr>
      </p:cxn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請按這裡編輯題名文字格式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200" b="0" u="none" strike="noStrike">
                <a:solidFill>
                  <a:srgbClr val="000000"/>
                </a:solidFill>
                <a:uFillTx/>
                <a:latin typeface="Arial"/>
              </a:rPr>
              <a:t>請按這裡編輯大綱文字格式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u="none" strike="noStrike">
                <a:solidFill>
                  <a:srgbClr val="000000"/>
                </a:solidFill>
                <a:uFillTx/>
                <a:latin typeface="Arial"/>
              </a:rPr>
              <a:t>第二個大綱層次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u="none" strike="noStrike">
                <a:solidFill>
                  <a:srgbClr val="000000"/>
                </a:solidFill>
                <a:uFillTx/>
                <a:latin typeface="Arial"/>
              </a:rPr>
              <a:t>第三個大綱層次</a:t>
            </a: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u="none" strike="noStrike">
                <a:solidFill>
                  <a:srgbClr val="000000"/>
                </a:solidFill>
                <a:uFillTx/>
                <a:latin typeface="Arial"/>
              </a:rPr>
              <a:t>第四個大綱層次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uFillTx/>
                <a:latin typeface="Arial"/>
              </a:rPr>
              <a:t>第五個大綱層次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uFillTx/>
                <a:latin typeface="Arial"/>
              </a:rPr>
              <a:t>第六個大綱層次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uFillTx/>
                <a:latin typeface="Arial"/>
              </a:rPr>
              <a:t>第七個大綱層次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4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815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16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17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18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19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20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21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22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23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24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25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26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27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28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29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30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831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832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33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34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35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36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837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838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839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840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841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842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843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44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45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46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47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848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849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50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51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52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53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854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855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856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857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858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859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860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61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62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63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64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865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866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867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68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69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70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71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72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73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74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75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76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77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78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79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80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81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82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883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884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85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86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87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88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889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890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891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892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893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894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895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96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97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98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99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900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901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02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03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04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05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906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907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908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909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910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911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912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13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14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15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16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917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9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請按這裡編輯題名文字格式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請按這裡編輯大綱文字格式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第二個大綱層次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第三個大綱層次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第四個大綱層次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第五個大綱層次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第六個大綱層次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第七個大綱層次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請按這裡編輯大綱文字格式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第二個大綱層次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第三個大綱層次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第四個大綱層次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第五個大綱層次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第六個大綱層次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第七個大綱層次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4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925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26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27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28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29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30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31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32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33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34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35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36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37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38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39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40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941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942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43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44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45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46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947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948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949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950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951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952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953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54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55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56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57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958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959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60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61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62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63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964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965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966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967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968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969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970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71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72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73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74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975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976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977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78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79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80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81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82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83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84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85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86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87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88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89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90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91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92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993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994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95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96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97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98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999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1000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001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002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003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004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005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06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07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08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09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1010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011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12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13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14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15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016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1017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018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019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020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021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022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23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24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25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26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1027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10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請按這裡編輯題名文字格式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031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32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33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34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35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36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37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38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39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40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41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42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43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44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45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46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1047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048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49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50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51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52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053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054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055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056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057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058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059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60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61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62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63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1064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065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66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67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68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69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070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071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072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073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074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075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076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77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78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79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80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1081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1082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1083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84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85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86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87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88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89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90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91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92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93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94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95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96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97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98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1099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100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01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02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03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04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105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1106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107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108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109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110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111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12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13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14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15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1116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117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18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19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20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21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122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1123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124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125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126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127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128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29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30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31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32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1133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1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請按這裡編輯題名文字格式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7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138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39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40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41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42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43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44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45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46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47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48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49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50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51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52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53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1154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155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56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57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58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59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160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161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162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163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164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165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166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67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68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69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70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1171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172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73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74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75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76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177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178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179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180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181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182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183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84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85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86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87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1188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1189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1190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191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192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193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194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195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196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197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198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199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00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01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02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03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04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05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1206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207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08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09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10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11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212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1213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214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215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216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217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218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19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20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21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22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1223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224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25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26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27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28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229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1230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231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232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233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234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235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36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37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38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39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1240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1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242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43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44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45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46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47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48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49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50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51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52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53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54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55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56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57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1258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259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60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61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62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63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264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265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266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267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268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269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270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71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72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73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74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1275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276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77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78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79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80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281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282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283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284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285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286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287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88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89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90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91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1292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1293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1294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95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96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97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98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99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00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01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02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03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04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05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06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07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08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09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1310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311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12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13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14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15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316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1317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318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319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320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321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322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23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24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25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26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1327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328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29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30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31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32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333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1334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335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336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337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338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339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40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41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42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43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1344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5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346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47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48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49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50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51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52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53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54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55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56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57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58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59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60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61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1362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363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64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65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66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67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368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369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370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371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372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373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374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75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76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77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78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1379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380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81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82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83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84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385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386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387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388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389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390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391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92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93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94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95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1396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1397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1398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99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00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01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02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03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04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05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06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07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08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09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10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11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12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13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1414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415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16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17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18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19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420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1421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422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423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424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425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426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27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28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29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30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1431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432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33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34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35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36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437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1438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439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440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441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442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443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44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45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46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47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1448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14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請按這裡編輯題名文字格式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請按這裡編輯大綱文字格式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第二個大綱層次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第三個大綱層次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第四個大綱層次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第五個大綱層次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第六個大綱層次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第七個大綱層次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3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454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55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56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57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58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59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60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61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62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63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64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65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66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67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68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69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1470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471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72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73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74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75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476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477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478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479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480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481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482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83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84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85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86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1487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488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89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90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91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92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493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494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495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496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497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498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499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00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01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02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03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1504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1505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1506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07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08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09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10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11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12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13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14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15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16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17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18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19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20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21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1522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523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24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25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26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27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528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1529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530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531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532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533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534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35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36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37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38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1539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540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41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42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43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44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545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1546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547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548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549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550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551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52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53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54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55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1556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15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請按這裡編輯題名文字格式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9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560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61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62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63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64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65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66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67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68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69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70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71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72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73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74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75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1576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577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78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79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80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81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582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583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584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585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586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587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588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89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90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91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92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1593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594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95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96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97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98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599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600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601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602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603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604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605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606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607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608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609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1610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1611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1612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13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14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15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16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17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18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19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20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21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22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23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24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25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26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27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1628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629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30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31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32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33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634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1635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636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637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638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639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640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41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42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43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44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1645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646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47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48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49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50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651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1652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653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654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655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656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657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58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59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60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61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1662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16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請按這裡編輯題名文字格式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請按這裡編輯大綱文字格式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第二個大綱層次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第三個大綱層次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第四個大綱層次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第五個大綱層次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第六個大綱層次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第七個大綱層次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請按這裡編輯大綱文字格式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第二個大綱層次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第三個大綱層次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第四個大綱層次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第五個大綱層次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第六個大綱層次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第七個大綱層次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53000">
              <a:srgbClr val="FFFFFF"/>
            </a:gs>
            <a:gs pos="100000">
              <a:srgbClr val="F2F2F2">
                <a:alpha val="65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9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670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71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72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73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74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75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76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77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78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79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80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81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82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83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84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85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grpSp>
          <p:nvGrpSpPr>
            <p:cNvPr id="1686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687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688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689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690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691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692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693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694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695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696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697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698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699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00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01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02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  <p:grpSp>
          <p:nvGrpSpPr>
            <p:cNvPr id="1703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704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05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06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07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08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709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710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11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12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13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14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715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16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17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18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19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</p:grpSp>
      <p:cxnSp>
        <p:nvCxnSpPr>
          <p:cNvPr id="1720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sp>
        <p:nvSpPr>
          <p:cNvPr id="17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請按這裡編輯題名文字格式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請按這裡編輯大綱文字格式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第二個大綱層次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第三個大綱層次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第四個大綱層次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第五個大綱層次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第六個大綱層次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第七個大綱層次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請按這裡編輯大綱文字格式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第二個大綱層次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第三個大綱層次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第四個大綱層次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第五個大綱層次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第六個大綱層次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第七個大綱層次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4" name="PlaceHolder 4"/>
          <p:cNvSpPr>
            <a:spLocks noGrp="1"/>
          </p:cNvSpPr>
          <p:nvPr>
            <p:ph type="ftr" idx="10"/>
          </p:nvPr>
        </p:nvSpPr>
        <p:spPr>
          <a:xfrm>
            <a:off x="609480" y="6289560"/>
            <a:ext cx="61268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&lt;頁尾&gt;</a:t>
            </a:r>
            <a:endParaRPr lang="en-US" sz="11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25" name="PlaceHolder 5"/>
          <p:cNvSpPr>
            <a:spLocks noGrp="1"/>
          </p:cNvSpPr>
          <p:nvPr>
            <p:ph type="sldNum" idx="11"/>
          </p:nvPr>
        </p:nvSpPr>
        <p:spPr>
          <a:xfrm>
            <a:off x="10665360" y="6289560"/>
            <a:ext cx="9176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A4A28FC-7467-4E80-9E04-AA0EFD5FEDC3}" type="slidenum">
              <a: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26" name="PlaceHolder 6"/>
          <p:cNvSpPr>
            <a:spLocks noGrp="1"/>
          </p:cNvSpPr>
          <p:nvPr>
            <p:ph type="dt" idx="12"/>
          </p:nvPr>
        </p:nvSpPr>
        <p:spPr>
          <a:xfrm>
            <a:off x="8992800" y="6289560"/>
            <a:ext cx="126612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&lt;日期/時間&gt;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53000">
              <a:srgbClr val="FFFFFF"/>
            </a:gs>
            <a:gs pos="100000">
              <a:srgbClr val="F2F2F2">
                <a:alpha val="65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0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731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32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33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34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35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36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37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38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39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40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41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42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43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44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45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46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grpSp>
          <p:nvGrpSpPr>
            <p:cNvPr id="1747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748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49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50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51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52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753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754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55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56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57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58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759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60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61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62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63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  <p:grpSp>
          <p:nvGrpSpPr>
            <p:cNvPr id="1764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765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66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67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68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69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770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771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72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73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74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75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776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77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78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79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80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</p:grpSp>
      <p:cxnSp>
        <p:nvCxnSpPr>
          <p:cNvPr id="1781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sp>
        <p:nvSpPr>
          <p:cNvPr id="1782" name="PlaceHolder 1"/>
          <p:cNvSpPr>
            <a:spLocks noGrp="1"/>
          </p:cNvSpPr>
          <p:nvPr>
            <p:ph type="ftr" idx="13"/>
          </p:nvPr>
        </p:nvSpPr>
        <p:spPr>
          <a:xfrm>
            <a:off x="609480" y="6289560"/>
            <a:ext cx="61268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 </a:t>
            </a:r>
            <a:endParaRPr lang="en-US" sz="11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83" name="PlaceHolder 2"/>
          <p:cNvSpPr>
            <a:spLocks noGrp="1"/>
          </p:cNvSpPr>
          <p:nvPr>
            <p:ph type="sldNum" idx="14"/>
          </p:nvPr>
        </p:nvSpPr>
        <p:spPr>
          <a:xfrm>
            <a:off x="10665360" y="6289560"/>
            <a:ext cx="9176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A4E8293-996A-4486-8FA3-DF038E55EF04}" type="slidenum">
              <a: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84" name="PlaceHolder 3"/>
          <p:cNvSpPr>
            <a:spLocks noGrp="1"/>
          </p:cNvSpPr>
          <p:nvPr>
            <p:ph type="dt" idx="15"/>
          </p:nvPr>
        </p:nvSpPr>
        <p:spPr>
          <a:xfrm>
            <a:off x="8992800" y="6289560"/>
            <a:ext cx="126612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53000">
              <a:srgbClr val="FFFFFF"/>
            </a:gs>
            <a:gs pos="100000">
              <a:srgbClr val="F2F2F2">
                <a:alpha val="65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09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10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11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12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13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14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15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16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17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18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19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20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21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22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23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24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grpSp>
          <p:nvGrpSpPr>
            <p:cNvPr id="125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26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27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28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29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30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31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32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33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34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35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36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37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38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39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40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41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  <p:grpSp>
          <p:nvGrpSpPr>
            <p:cNvPr id="142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43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44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45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46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47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48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49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50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51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52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53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54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55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56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57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58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</p:grpSp>
      <p:cxnSp>
        <p:nvCxnSpPr>
          <p:cNvPr id="159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sp>
        <p:nvSpPr>
          <p:cNvPr id="160" name="PlaceHolder 1"/>
          <p:cNvSpPr>
            <a:spLocks noGrp="1"/>
          </p:cNvSpPr>
          <p:nvPr>
            <p:ph type="ftr" idx="1"/>
          </p:nvPr>
        </p:nvSpPr>
        <p:spPr>
          <a:xfrm>
            <a:off x="609480" y="6289560"/>
            <a:ext cx="61268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 </a:t>
            </a:r>
            <a:endParaRPr lang="en-US" sz="11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ldNum" idx="2"/>
          </p:nvPr>
        </p:nvSpPr>
        <p:spPr>
          <a:xfrm>
            <a:off x="10665360" y="6289560"/>
            <a:ext cx="9176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5D755B5-DFD6-4BCC-9105-529F7592F0F9}" type="slidenum">
              <a: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dt" idx="3"/>
          </p:nvPr>
        </p:nvSpPr>
        <p:spPr>
          <a:xfrm>
            <a:off x="8992800" y="6289560"/>
            <a:ext cx="126612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53000">
              <a:srgbClr val="FFFFFF"/>
            </a:gs>
            <a:gs pos="100000">
              <a:srgbClr val="F2F2F2">
                <a:alpha val="65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844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45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46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47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48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49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50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51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52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53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54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55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56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57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58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59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grpSp>
          <p:nvGrpSpPr>
            <p:cNvPr id="1860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861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62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63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64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65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866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867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68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69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70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71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872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73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74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75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76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  <p:grpSp>
          <p:nvGrpSpPr>
            <p:cNvPr id="1877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878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79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80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81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82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883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884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85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86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87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88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889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90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91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92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93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</p:grpSp>
      <p:cxnSp>
        <p:nvCxnSpPr>
          <p:cNvPr id="1894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1895" name="群組 160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1896" name="直線接點​ 161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897" name="直線接點​​ 162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898" name="直線接點​​ 163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899" name="直線接點​​ 164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00" name="直線接點​​ 165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01" name="直線接點​​ 166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02" name="直線接點​​ 167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03" name="直線接點​​ 168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04" name="直線接點​ 169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05" name="直線接點​​ 170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06" name="直線接點​​ 171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07" name="直線接點​​ 172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08" name="直線接點​​ 173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09" name="直線接點​​ 174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10" name="直線接點​​ 175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11" name="直線接點​​ 176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grpSp>
          <p:nvGrpSpPr>
            <p:cNvPr id="1912" name="群組 177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913" name="直線接點​​ 195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14" name="直線接點​​ 196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15" name="直線接點​​ 197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16" name="直線接點​​ 198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17" name="直線接點 199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grpSp>
            <p:nvGrpSpPr>
              <p:cNvPr id="1918" name="群組 200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1919" name="直線接點 206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0000"/>
                    </a:srgbClr>
                  </a:solidFill>
                </a:ln>
              </p:spPr>
            </p:cxnSp>
            <p:cxnSp>
              <p:nvCxnSpPr>
                <p:cNvPr id="1920" name="直線接點 207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0000"/>
                    </a:srgbClr>
                  </a:solidFill>
                </a:ln>
              </p:spPr>
            </p:cxnSp>
            <p:cxnSp>
              <p:nvCxnSpPr>
                <p:cNvPr id="1921" name="直線接點 208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0000"/>
                    </a:srgbClr>
                  </a:solidFill>
                </a:ln>
              </p:spPr>
            </p:cxnSp>
            <p:cxnSp>
              <p:nvCxnSpPr>
                <p:cNvPr id="1922" name="直線接點​​ 209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0000"/>
                    </a:srgbClr>
                  </a:solidFill>
                </a:ln>
              </p:spPr>
            </p:cxnSp>
            <p:cxnSp>
              <p:nvCxnSpPr>
                <p:cNvPr id="1923" name="直線接點 210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0000"/>
                    </a:srgbClr>
                  </a:solidFill>
                </a:ln>
              </p:spPr>
            </p:cxnSp>
          </p:grpSp>
          <p:cxnSp>
            <p:nvCxnSpPr>
              <p:cNvPr id="1924" name="直線接點 201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25" name="直線接點​​ 202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26" name="直線接點 203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27" name="直線接點 204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28" name="直線接點 205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</p:grpSp>
        <p:grpSp>
          <p:nvGrpSpPr>
            <p:cNvPr id="1929" name="群組 178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930" name="直線接點​​ 179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31" name="直線接點​​ 180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32" name="直線接點​​ 181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33" name="直線接點​​ 182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34" name="直線接點 183"/>
              <p:cNvCxnSpPr/>
              <p:nvPr/>
            </p:nvCxnSpPr>
            <p:spPr>
              <a:xfrm flipH="1">
                <a:off x="2692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grpSp>
            <p:nvGrpSpPr>
              <p:cNvPr id="1935" name="群組 184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1936" name="直線接點​​ 190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0000"/>
                    </a:srgbClr>
                  </a:solidFill>
                </a:ln>
              </p:spPr>
            </p:cxnSp>
            <p:cxnSp>
              <p:nvCxnSpPr>
                <p:cNvPr id="1937" name="直線接點​​ 191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0000"/>
                    </a:srgbClr>
                  </a:solidFill>
                </a:ln>
              </p:spPr>
            </p:cxnSp>
            <p:cxnSp>
              <p:nvCxnSpPr>
                <p:cNvPr id="1938" name="直線接點​​ 192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0000"/>
                    </a:srgbClr>
                  </a:solidFill>
                </a:ln>
              </p:spPr>
            </p:cxnSp>
            <p:cxnSp>
              <p:nvCxnSpPr>
                <p:cNvPr id="1939" name="直線接點​​ 193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0000"/>
                    </a:srgbClr>
                  </a:solidFill>
                </a:ln>
              </p:spPr>
            </p:cxnSp>
            <p:cxnSp>
              <p:nvCxnSpPr>
                <p:cNvPr id="1940" name="直線接點​​ 194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0000"/>
                    </a:srgbClr>
                  </a:solidFill>
                </a:ln>
              </p:spPr>
            </p:cxnSp>
          </p:grpSp>
          <p:cxnSp>
            <p:nvCxnSpPr>
              <p:cNvPr id="1941" name="直線接點​​ 185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42" name="直線接點 186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43" name="直線接點 187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44" name="直線接點 188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45" name="直線接點 189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</p:grpSp>
      </p:grpSp>
      <p:sp>
        <p:nvSpPr>
          <p:cNvPr id="1946" name="PlaceHolder 1"/>
          <p:cNvSpPr>
            <a:spLocks noGrp="1"/>
          </p:cNvSpPr>
          <p:nvPr>
            <p:ph type="ftr" idx="19"/>
          </p:nvPr>
        </p:nvSpPr>
        <p:spPr>
          <a:xfrm>
            <a:off x="609480" y="6289560"/>
            <a:ext cx="61268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 </a:t>
            </a:r>
            <a:endParaRPr lang="en-US" sz="11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47" name="PlaceHolder 2"/>
          <p:cNvSpPr>
            <a:spLocks noGrp="1"/>
          </p:cNvSpPr>
          <p:nvPr>
            <p:ph type="sldNum" idx="20"/>
          </p:nvPr>
        </p:nvSpPr>
        <p:spPr>
          <a:xfrm>
            <a:off x="10665360" y="6289560"/>
            <a:ext cx="9176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9B8D466-71C6-4D7E-9124-0BC168837E77}" type="slidenum">
              <a: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48" name="PlaceHolder 3"/>
          <p:cNvSpPr>
            <a:spLocks noGrp="1"/>
          </p:cNvSpPr>
          <p:nvPr>
            <p:ph type="dt" idx="21"/>
          </p:nvPr>
        </p:nvSpPr>
        <p:spPr>
          <a:xfrm>
            <a:off x="8992800" y="6289560"/>
            <a:ext cx="126612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100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9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950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51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52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53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54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55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56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57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58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59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60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61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62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63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64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65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grpSp>
          <p:nvGrpSpPr>
            <p:cNvPr id="1966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967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68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69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70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71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972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973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974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975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976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977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978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79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80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81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82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  <p:grpSp>
          <p:nvGrpSpPr>
            <p:cNvPr id="1983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984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85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86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87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88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989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990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991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992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993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994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995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96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97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98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99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</p:grpSp>
      <p:cxnSp>
        <p:nvCxnSpPr>
          <p:cNvPr id="2000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2001" name="群組 8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2002" name="直線接點 9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03" name="直線接點 10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04" name="直線接點​​ 11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05" name="直線接點​​ 12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06" name="直線接點​ 13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07" name="直線接點​​ 14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08" name="直線接點 15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09" name="直線接點 16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10" name="直線接點 17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11" name="直線接點​​ 18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12" name="直線接點​​ 19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13" name="直線接點​​ 20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14" name="直線接點 21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15" name="直線接點​​ 22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16" name="直線接點 23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17" name="直線接點 24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2018" name="群組 25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2019" name="直線接點 43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20" name="直線接點 44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21" name="直線接點 45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22" name="直線接點 46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23" name="直線接點 47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2024" name="群組 48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2025" name="直線接點 54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026" name="直線接點 55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027" name="直線接點 56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028" name="直線接點​​ 57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029" name="直線接點​​ 58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2030" name="直線接點​​ 49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31" name="直線接點​​ 50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32" name="直線接點 51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33" name="直線接點 52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34" name="直線接點 53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2035" name="群組 26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2036" name="直線接點 27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37" name="直線接點 28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38" name="直線接點 29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39" name="直線接點 30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40" name="直線接點 31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2041" name="群組 32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2042" name="直線接點 38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043" name="直線接點 39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044" name="直線接點 40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045" name="直線接點​​ 41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046" name="直線接點 42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2047" name="直線接點​​ 33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48" name="直線接點 34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49" name="直線接點 35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50" name="直線接點 36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51" name="直線接點 37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sp>
        <p:nvSpPr>
          <p:cNvPr id="2052" name="矩形 6"/>
          <p:cNvSpPr/>
          <p:nvPr/>
        </p:nvSpPr>
        <p:spPr>
          <a:xfrm>
            <a:off x="0" y="0"/>
            <a:ext cx="7314120" cy="68569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69000">
                <a:srgbClr val="FFFFFF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Microsoft JhengHei UI"/>
              <a:ea typeface="Microsoft JhengHei UI"/>
            </a:endParaRPr>
          </a:p>
        </p:txBody>
      </p:sp>
      <p:cxnSp>
        <p:nvCxnSpPr>
          <p:cNvPr id="2053" name="直線接點 59"/>
          <p:cNvCxnSpPr/>
          <p:nvPr/>
        </p:nvCxnSpPr>
        <p:spPr>
          <a:xfrm>
            <a:off x="7922880" y="2895480"/>
            <a:ext cx="3660480" cy="108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2054" name="PlaceHolder 1"/>
          <p:cNvSpPr>
            <a:spLocks noGrp="1"/>
          </p:cNvSpPr>
          <p:nvPr>
            <p:ph type="ftr" idx="22"/>
          </p:nvPr>
        </p:nvSpPr>
        <p:spPr>
          <a:xfrm>
            <a:off x="609480" y="6289560"/>
            <a:ext cx="61268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 </a:t>
            </a:r>
            <a:endParaRPr lang="en-US" sz="11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055" name="PlaceHolder 2"/>
          <p:cNvSpPr>
            <a:spLocks noGrp="1"/>
          </p:cNvSpPr>
          <p:nvPr>
            <p:ph type="sldNum" idx="23"/>
          </p:nvPr>
        </p:nvSpPr>
        <p:spPr>
          <a:xfrm>
            <a:off x="10665360" y="6289560"/>
            <a:ext cx="9176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lt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3EE6286-6D28-469F-B8FB-1F7FEC007CD3}" type="slidenum">
              <a:rPr lang="en-US" sz="1100" b="0" u="none" strike="noStrike">
                <a:solidFill>
                  <a:schemeClr val="lt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‹#›</a:t>
            </a:fld>
            <a:endParaRPr lang="en-US" sz="11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056" name="PlaceHolder 3"/>
          <p:cNvSpPr>
            <a:spLocks noGrp="1"/>
          </p:cNvSpPr>
          <p:nvPr>
            <p:ph type="dt" idx="24"/>
          </p:nvPr>
        </p:nvSpPr>
        <p:spPr>
          <a:xfrm>
            <a:off x="8992800" y="6289560"/>
            <a:ext cx="126612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100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2058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59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60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61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62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63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64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65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66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67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68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69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70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71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72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73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grpSp>
          <p:nvGrpSpPr>
            <p:cNvPr id="2074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2075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76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77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78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79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2080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2081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082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083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084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085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2086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87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88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89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90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  <p:grpSp>
          <p:nvGrpSpPr>
            <p:cNvPr id="2091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2092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93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94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95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96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2097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2098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099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100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101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102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2103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04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05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06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07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</p:grpSp>
      <p:cxnSp>
        <p:nvCxnSpPr>
          <p:cNvPr id="2108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2109" name="群組 7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2110" name="直線接點​​ 8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11" name="直線接點 9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12" name="直線接點 10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13" name="直線接點​​ 11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14" name="直線接點​​ 12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15" name="直線接點​ 13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16" name="直線接點​​ 14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17" name="直線接點 15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18" name="直線接點 16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19" name="直線接點 17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20" name="直線接點​​ 18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21" name="直線接點​​ 19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22" name="直線接點​​ 20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23" name="直線接點 21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24" name="直線接點​​ 22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25" name="直線接點 23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2126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2127" name="直線接點 42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28" name="直線接點 43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29" name="直線接點 44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30" name="直線接點 45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31" name="直線接點 46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2132" name="群組 47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2133" name="直線接點 53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134" name="直線接點 54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135" name="直線接點 55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136" name="直線接點 56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137" name="直線接點​​ 57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2138" name="直線接點 48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39" name="直線接點​​ 49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40" name="直線接點​​ 50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41" name="直線接點 51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42" name="直線接點 52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2143" name="群組 25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2144" name="直線接點 26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45" name="直線接點 27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46" name="直線接點 28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47" name="直線接點 29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48" name="直線接點 30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2149" name="群組 31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2150" name="直線接點 37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151" name="直線接點 38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152" name="直線接點 39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153" name="直線接點 40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154" name="直線接點​​ 41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2155" name="直線接點 32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56" name="直線接點​​ 33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57" name="直線接點 34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58" name="直線接點 35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59" name="直線接點 36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sp>
        <p:nvSpPr>
          <p:cNvPr id="2160" name="矩形 59"/>
          <p:cNvSpPr/>
          <p:nvPr/>
        </p:nvSpPr>
        <p:spPr>
          <a:xfrm>
            <a:off x="0" y="0"/>
            <a:ext cx="7314120" cy="68569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69000">
                <a:srgbClr val="FFFFFF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Microsoft JhengHei UI"/>
              <a:ea typeface="Microsoft JhengHei UI"/>
            </a:endParaRPr>
          </a:p>
        </p:txBody>
      </p:sp>
      <p:cxnSp>
        <p:nvCxnSpPr>
          <p:cNvPr id="2161" name="直線接點​​ 58"/>
          <p:cNvCxnSpPr/>
          <p:nvPr/>
        </p:nvCxnSpPr>
        <p:spPr>
          <a:xfrm>
            <a:off x="7922880" y="2895480"/>
            <a:ext cx="3660480" cy="108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53000">
              <a:srgbClr val="FFFFFF"/>
            </a:gs>
            <a:gs pos="100000">
              <a:srgbClr val="F2F2F2">
                <a:alpha val="65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64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5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6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7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8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9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0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1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2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3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4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5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6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7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8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9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grpSp>
          <p:nvGrpSpPr>
            <p:cNvPr id="180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81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2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3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4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5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86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87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8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9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90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91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92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3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4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5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6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  <p:grpSp>
          <p:nvGrpSpPr>
            <p:cNvPr id="197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98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9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0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1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2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203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204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05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06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07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08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209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0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1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2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3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</p:grpSp>
      <p:cxnSp>
        <p:nvCxnSpPr>
          <p:cNvPr id="214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sp>
        <p:nvSpPr>
          <p:cNvPr id="215" name="PlaceHolder 1"/>
          <p:cNvSpPr>
            <a:spLocks noGrp="1"/>
          </p:cNvSpPr>
          <p:nvPr>
            <p:ph type="ftr" idx="4"/>
          </p:nvPr>
        </p:nvSpPr>
        <p:spPr>
          <a:xfrm>
            <a:off x="609480" y="6289560"/>
            <a:ext cx="61268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 </a:t>
            </a:r>
            <a:endParaRPr lang="en-US" sz="11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ldNum" idx="5"/>
          </p:nvPr>
        </p:nvSpPr>
        <p:spPr>
          <a:xfrm>
            <a:off x="10665360" y="6289560"/>
            <a:ext cx="9176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87D9DB0-86CF-40A9-8BC9-26A682F6957A}" type="slidenum">
              <a: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dt" idx="6"/>
          </p:nvPr>
        </p:nvSpPr>
        <p:spPr>
          <a:xfrm>
            <a:off x="8992800" y="6289560"/>
            <a:ext cx="126612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53000">
              <a:srgbClr val="FFFFFF"/>
            </a:gs>
            <a:gs pos="100000">
              <a:srgbClr val="F2F2F2">
                <a:alpha val="65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219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20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21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22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23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24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25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26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27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28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29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30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31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32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33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34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grpSp>
          <p:nvGrpSpPr>
            <p:cNvPr id="235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236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37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38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39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40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241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242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43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44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45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46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247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48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49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50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51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  <p:grpSp>
          <p:nvGrpSpPr>
            <p:cNvPr id="252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253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54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55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56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57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258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259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60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61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62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63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264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65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66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67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68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</p:grpSp>
      <p:cxnSp>
        <p:nvCxnSpPr>
          <p:cNvPr id="269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請按這裡編輯題名文字格式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請按這裡編輯大綱文字格式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第二個大綱層次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第三個大綱層次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第四個大綱層次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第五個大綱層次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第六個大綱層次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第七個大綱層次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ftr" idx="7"/>
          </p:nvPr>
        </p:nvSpPr>
        <p:spPr>
          <a:xfrm>
            <a:off x="609480" y="6289560"/>
            <a:ext cx="61268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&lt;頁尾&gt;</a:t>
            </a:r>
            <a:endParaRPr lang="en-US" sz="11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sldNum" idx="8"/>
          </p:nvPr>
        </p:nvSpPr>
        <p:spPr>
          <a:xfrm>
            <a:off x="10665360" y="6289560"/>
            <a:ext cx="9176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891E249-CC0B-46C6-8040-C08E5BC4D55D}" type="slidenum">
              <a: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dt" idx="9"/>
          </p:nvPr>
        </p:nvSpPr>
        <p:spPr>
          <a:xfrm>
            <a:off x="8992800" y="6289560"/>
            <a:ext cx="126612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&lt;日期/時間&gt;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0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278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79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80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81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82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83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84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85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86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87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88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89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90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91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92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93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294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295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296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297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298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299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300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301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302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303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304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305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306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07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08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09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10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311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312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13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14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15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16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317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318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319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320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321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322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323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24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25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26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27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328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329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330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31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32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33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34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35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36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37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38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39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40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41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42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43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44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45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346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347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48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49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50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51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352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353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354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355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356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357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358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59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60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61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62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363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364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65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66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67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68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369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370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371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372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373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374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375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76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77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78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79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380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zh-TW" sz="4400" b="0" u="none" strike="noStrike">
                <a:solidFill>
                  <a:srgbClr val="FFFFFF"/>
                </a:solidFill>
                <a:uFillTx/>
                <a:latin typeface="Arial"/>
              </a:rPr>
              <a:t>請按這裡編輯題名文字格式</a:t>
            </a:r>
            <a:endParaRPr lang="en-U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3200" b="0" u="none" strike="noStrike">
                <a:solidFill>
                  <a:srgbClr val="FFFFFF"/>
                </a:solidFill>
                <a:uFillTx/>
                <a:latin typeface="Arial"/>
              </a:rPr>
              <a:t>請按這裡編輯大綱文字格式</a:t>
            </a: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2800" b="0" u="none" strike="noStrike">
                <a:solidFill>
                  <a:srgbClr val="FFFFFF"/>
                </a:solidFill>
                <a:uFillTx/>
                <a:latin typeface="Arial"/>
              </a:rPr>
              <a:t>第二個大綱層次</a:t>
            </a:r>
            <a:endParaRPr lang="en-US" sz="2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400" b="0" u="none" strike="noStrike">
                <a:solidFill>
                  <a:srgbClr val="FFFFFF"/>
                </a:solidFill>
                <a:uFillTx/>
                <a:latin typeface="Arial"/>
              </a:rPr>
              <a:t>第三個大綱層次</a:t>
            </a:r>
            <a:endParaRPr lang="en-US" sz="24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2000" b="0" u="none" strike="noStrike">
                <a:solidFill>
                  <a:srgbClr val="FFFFFF"/>
                </a:solidFill>
                <a:uFillTx/>
                <a:latin typeface="Arial"/>
              </a:rPr>
              <a:t>第四個大綱層次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FFFFFF"/>
                </a:solidFill>
                <a:uFillTx/>
                <a:latin typeface="Arial"/>
              </a:rPr>
              <a:t>第五個大綱層次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FFFFFF"/>
                </a:solidFill>
                <a:uFillTx/>
                <a:latin typeface="Arial"/>
              </a:rPr>
              <a:t>第六個大綱層次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FFFFFF"/>
                </a:solidFill>
                <a:uFillTx/>
                <a:latin typeface="Arial"/>
              </a:rPr>
              <a:t>第七個大綱層次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392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393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394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395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396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397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398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399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400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401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402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403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404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405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406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407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408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409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10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11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12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13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414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415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416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417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418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419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420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21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22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23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24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425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426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27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28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29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30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431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432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433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434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435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436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437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38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39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40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41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442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443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444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45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46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47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48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49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50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51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52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53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54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55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56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57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58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59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460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461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62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63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64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65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466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467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468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469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470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471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472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73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74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75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76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477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478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79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80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81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82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483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484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485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486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487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488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489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90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91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92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93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494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請按這裡編輯題名文字格式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499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00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01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02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03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04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05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06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07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08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09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10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11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12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13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14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515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516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17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18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19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20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521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522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523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524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525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526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527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28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29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30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31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532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533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34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35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36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37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538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539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540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541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542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543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544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45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46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47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48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549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550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551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52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53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54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55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56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57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58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59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60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61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62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63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64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65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66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567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568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69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70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71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72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573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574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575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576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577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578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579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80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81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82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83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584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585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86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87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88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89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590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591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592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593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594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595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596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97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98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99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00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601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603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04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05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06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07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08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09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10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11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12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13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14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15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16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17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18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619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620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21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22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23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24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625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626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627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628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629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630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631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32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33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34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35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636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637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38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39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40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41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642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643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644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645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646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647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648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49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50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51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52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653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654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655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56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57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58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59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60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61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62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63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64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65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66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67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68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69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70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671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672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73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74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75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76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677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678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679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680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681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682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683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84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85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86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87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688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689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90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91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92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93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694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695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696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697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698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699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700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01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02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03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04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705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707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08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09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10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11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12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13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14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15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16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17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18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19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20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21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22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723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724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25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26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27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28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729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730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731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732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733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734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735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36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37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38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39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740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741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42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43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44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45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746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747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748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749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750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751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752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53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54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55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56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757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758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759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60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61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62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63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64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65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66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67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68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69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70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71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72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73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74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775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776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77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78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79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80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781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782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783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784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785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786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787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88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89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90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91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792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793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94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95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96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97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798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799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800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801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802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803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804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05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06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07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08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809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8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請按這裡編輯題名文字格式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請按這裡編輯大綱文字格式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第二個大綱層次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第三個大綱層次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第四個大綱層次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第五個大綱層次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第六個大綱層次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第七個大綱層次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PlaceHolder 1"/>
          <p:cNvSpPr>
            <a:spLocks noGrp="1"/>
          </p:cNvSpPr>
          <p:nvPr>
            <p:ph type="title"/>
          </p:nvPr>
        </p:nvSpPr>
        <p:spPr>
          <a:xfrm>
            <a:off x="1293840" y="1909440"/>
            <a:ext cx="9603360" cy="3382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TW" altLang="en-US" sz="4000" b="1" dirty="0">
                <a:solidFill>
                  <a:schemeClr val="dk1"/>
                </a:solidFill>
                <a:latin typeface="Microsoft JhengHei UI"/>
                <a:ea typeface="Microsoft JhengHei UI"/>
              </a:rPr>
              <a:t>餐酒館</a:t>
            </a:r>
            <a:br>
              <a:rPr sz="4000" dirty="0"/>
            </a:br>
            <a:r>
              <a:rPr lang="en-US" altLang="zh-TW" sz="4000" b="1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POS</a:t>
            </a:r>
            <a:r>
              <a:rPr lang="zh-TW" altLang="en-US" sz="4000" b="1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營運銷售系統管理</a:t>
            </a:r>
            <a:r>
              <a:rPr lang="zh-TW" sz="4000" b="1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專案說明</a:t>
            </a:r>
            <a:endParaRPr lang="en-US" sz="4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B322013-B4D8-89EB-94D1-FC7E0122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3200" b="1" u="none" strike="noStrik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程式目錄結構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9" name="PlaceHolder 2"/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📂 model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（數據模型 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-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定義 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POJO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類別）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對應 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MySQL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的資料表，每個類別代表一個 表的結構。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Employ.java →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員工類別（對應 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employ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資料表）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Member.java →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會員類別（對應 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member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資料表）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Porder.java →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訂單類別（對應 </a:t>
            </a:r>
            <a:r>
              <a:rPr lang="en-US" sz="1600" b="0" u="none" strike="noStrike" dirty="0" err="1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porder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資料表）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PorderDetail.java →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訂單</a:t>
            </a:r>
            <a:r>
              <a:rPr lang="zh-TW" altLang="en-US" sz="1600" dirty="0">
                <a:solidFill>
                  <a:schemeClr val="dk1"/>
                </a:solidFill>
                <a:latin typeface="Microsoft JhengHei UI"/>
                <a:ea typeface="Microsoft JhengHei UI"/>
              </a:rPr>
              <a:t>明細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類別（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對應</a:t>
            </a:r>
            <a:r>
              <a:rPr lang="en-US" altLang="zh-TW" sz="1600" b="0" u="none" strike="noStrike" dirty="0" err="1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porder_detail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資料表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）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Product.java →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產品類別（對應 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product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資料表）</a:t>
            </a:r>
            <a:endParaRPr lang="en-US" altLang="zh-TW" sz="1600" b="0" u="none" strike="noStrike" dirty="0">
              <a:solidFill>
                <a:schemeClr val="dk1"/>
              </a:solidFill>
              <a:uFillTx/>
              <a:latin typeface="Microsoft JhengHei UI"/>
              <a:ea typeface="Microsoft JhengHei UI"/>
            </a:endParaRPr>
          </a:p>
          <a:p>
            <a:pPr marL="228600" indent="-228600"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sz="1600" dirty="0">
                <a:solidFill>
                  <a:schemeClr val="dk1"/>
                </a:solidFill>
                <a:latin typeface="Microsoft JhengHei UI"/>
                <a:ea typeface="Microsoft JhengHei UI"/>
              </a:rPr>
              <a:t>Category.java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→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品項類別</a:t>
            </a:r>
            <a:r>
              <a:rPr lang="zh-TW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（對應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category</a:t>
            </a:r>
            <a:r>
              <a:rPr lang="zh-TW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資料表）</a:t>
            </a:r>
            <a:endParaRPr lang="en-US" altLang="zh-TW" sz="1600" b="0" u="none" strike="noStrike" dirty="0">
              <a:solidFill>
                <a:schemeClr val="dk1"/>
              </a:solidFill>
              <a:uFillTx/>
              <a:latin typeface="Microsoft JhengHei UI"/>
              <a:ea typeface="Microsoft JhengHei U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3200" b="1" u="none" strike="noStrik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程式目錄結構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51" name="PlaceHolder 2"/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📂 service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（業務邏輯層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-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處理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操作）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負責調用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，執行 交易管理（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Transaction Management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） 及 商業邏輯。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EmployService.java →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員工業務邏輯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MemberService.java →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會員業務邏輯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PorderService.java →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訂單業務邏輯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ProductService.java →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產品業務邏輯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3200" b="1" u="none" strike="noStrik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程式目錄結構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53" name="PlaceHolder 2"/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📁 impl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Service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具體實作）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EmployServiceImpl.java →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員工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Service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實作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MemberServiceImpl.java →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會員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Service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實作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PorderServiceImpl.java →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訂單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Service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實作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ProductServiceImpl.java →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產品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Service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實作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3200" b="1" u="none" strike="noStrik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程式目錄結構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55" name="PlaceHolder 2"/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📂 util</a:t>
            </a: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（工具類別 </a:t>
            </a:r>
            <a:r>
              <a:rPr 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- </a:t>
            </a: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提供共用函式）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DbConnection.java → MySQL </a:t>
            </a: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連線工具類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Tool.java → </a:t>
            </a: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其他工具函式，例如 檔案存取、格式轉換</a:t>
            </a:r>
            <a:endParaRPr lang="en-US" altLang="zh-TW" sz="2000" b="0" u="none" strike="noStrike" dirty="0">
              <a:solidFill>
                <a:schemeClr val="dk1"/>
              </a:solidFill>
              <a:uFillTx/>
              <a:latin typeface="Microsoft JhengHei UI"/>
              <a:ea typeface="Microsoft JhengHei U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2000" dirty="0">
                <a:solidFill>
                  <a:schemeClr val="dk1"/>
                </a:solidFill>
                <a:latin typeface="Microsoft JhengHei UI"/>
                <a:ea typeface="Microsoft JhengHei UI"/>
              </a:rPr>
              <a:t>auto_numbering.java</a:t>
            </a:r>
            <a:r>
              <a:rPr lang="en-US" alt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 → </a:t>
            </a:r>
            <a:r>
              <a:rPr lang="zh-TW" alt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訂單編號，員工編號，會員編號</a:t>
            </a:r>
            <a:r>
              <a:rPr lang="en-US" alt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(</a:t>
            </a:r>
            <a:r>
              <a:rPr lang="zh-TW" alt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自動跳號</a:t>
            </a:r>
            <a:r>
              <a:rPr lang="en-US" alt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)</a:t>
            </a: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sz="2000" dirty="0">
                <a:solidFill>
                  <a:schemeClr val="dk1"/>
                </a:solidFill>
                <a:latin typeface="Microsoft JhengHei UI"/>
                <a:ea typeface="Microsoft JhengHei UI"/>
              </a:rPr>
              <a:t>CreateExecl.java </a:t>
            </a:r>
            <a:r>
              <a:rPr lang="en-US" alt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→ </a:t>
            </a:r>
            <a:r>
              <a:rPr lang="zh-TW" alt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報表製作</a:t>
            </a:r>
            <a:endParaRPr lang="en-US" altLang="zh-TW" sz="2000" b="0" u="none" strike="noStrike" dirty="0">
              <a:solidFill>
                <a:schemeClr val="dk1"/>
              </a:solidFill>
              <a:uFillTx/>
              <a:latin typeface="Microsoft JhengHei UI"/>
              <a:ea typeface="Microsoft JhengHei U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sz="2000" dirty="0">
                <a:solidFill>
                  <a:schemeClr val="dk1"/>
                </a:solidFill>
                <a:latin typeface="Microsoft JhengHei UI"/>
                <a:ea typeface="Microsoft JhengHei UI"/>
              </a:rPr>
              <a:t>LocalDateTimeEx.java</a:t>
            </a:r>
            <a:r>
              <a:rPr lang="zh-TW" altLang="en-US" sz="2000" dirty="0">
                <a:solidFill>
                  <a:schemeClr val="dk1"/>
                </a:solidFill>
                <a:latin typeface="Microsoft JhengHei UI"/>
                <a:ea typeface="Microsoft JhengHei UI"/>
              </a:rPr>
              <a:t> </a:t>
            </a:r>
            <a:r>
              <a:rPr lang="en-US" alt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→</a:t>
            </a:r>
            <a:r>
              <a:rPr lang="zh-TW" altLang="en-US" sz="2000" dirty="0">
                <a:solidFill>
                  <a:schemeClr val="dk1"/>
                </a:solidFill>
                <a:latin typeface="Microsoft JhengHei UI"/>
                <a:ea typeface="Microsoft JhengHei UI"/>
              </a:rPr>
              <a:t>時間取得</a:t>
            </a:r>
            <a:endParaRPr lang="en-US" altLang="zh-TW" sz="2000" dirty="0">
              <a:solidFill>
                <a:schemeClr val="dk1"/>
              </a:solidFill>
              <a:latin typeface="Microsoft JhengHei UI"/>
              <a:ea typeface="Microsoft JhengHei U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Session.java →</a:t>
            </a:r>
            <a:r>
              <a:rPr lang="zh-TW" alt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紀錄登錄時的資料</a:t>
            </a:r>
            <a:r>
              <a:rPr lang="en-US" alt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(</a:t>
            </a:r>
            <a:r>
              <a:rPr lang="zh-TW" alt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會員或員工</a:t>
            </a:r>
            <a:r>
              <a:rPr lang="en-US" alt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)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3200" b="1" u="none" strike="noStrik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程式目錄結構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57" name="PlaceHolder 2"/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📌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總結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這個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MVC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架構 的系統包含：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Controller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UI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介面） →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controller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資料夾（使用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JFrame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來顯示介面）。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Model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（資料模型） →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model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資料夾（定義對應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MySQL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的類別）。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（資料存取層） →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資料夾（負責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CRUD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操作）。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Service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（業務邏輯層） →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service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資料夾（處理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操作及交易管理）。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Util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（工具類） →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util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資料夾（提供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MySQL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連線與工具函式）。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PlaceHolder 1"/>
          <p:cNvSpPr>
            <a:spLocks noGrp="1"/>
          </p:cNvSpPr>
          <p:nvPr>
            <p:ph type="title"/>
          </p:nvPr>
        </p:nvSpPr>
        <p:spPr>
          <a:xfrm>
            <a:off x="1295280" y="2541600"/>
            <a:ext cx="9600120" cy="274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85000"/>
              </a:lnSpc>
              <a:buNone/>
              <a:tabLst>
                <a:tab pos="0" algn="l"/>
              </a:tabLst>
            </a:pPr>
            <a:r>
              <a:rPr lang="zh-TW" sz="6000" b="1" u="none" strike="noStrike">
                <a:solidFill>
                  <a:schemeClr val="lt1"/>
                </a:solidFill>
                <a:uFillTx/>
                <a:latin typeface="Microsoft JhengHei UI"/>
                <a:ea typeface="Microsoft JhengHei UI"/>
              </a:rPr>
              <a:t>使用介面介紹</a:t>
            </a:r>
            <a:endParaRPr lang="en-US" sz="60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PlaceHolder 1"/>
          <p:cNvSpPr>
            <a:spLocks noGrp="1"/>
          </p:cNvSpPr>
          <p:nvPr>
            <p:ph type="title"/>
          </p:nvPr>
        </p:nvSpPr>
        <p:spPr>
          <a:xfrm>
            <a:off x="479880" y="209520"/>
            <a:ext cx="9600120" cy="65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4000" b="1" u="none" strike="noStrike" dirty="0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使用介面架構</a:t>
            </a:r>
            <a:endParaRPr lang="en-US" sz="4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1" name="文字方塊 2"/>
          <p:cNvSpPr/>
          <p:nvPr/>
        </p:nvSpPr>
        <p:spPr>
          <a:xfrm>
            <a:off x="5117643" y="572574"/>
            <a:ext cx="3656204" cy="4602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2400" b="0" u="none" strike="noStrike" dirty="0">
                <a:solidFill>
                  <a:schemeClr val="dk1"/>
                </a:solidFill>
                <a:uFillTx/>
                <a:latin typeface="Arial"/>
              </a:rPr>
              <a:t>餐酒館</a:t>
            </a:r>
            <a:r>
              <a:rPr lang="zh-TW" sz="2400" b="0" u="none" strike="noStrike" dirty="0">
                <a:solidFill>
                  <a:schemeClr val="dk1"/>
                </a:solidFill>
                <a:uFillTx/>
                <a:latin typeface="Arial"/>
              </a:rPr>
              <a:t>登入首頁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2" name="文字方塊 3"/>
          <p:cNvSpPr/>
          <p:nvPr/>
        </p:nvSpPr>
        <p:spPr>
          <a:xfrm>
            <a:off x="6895897" y="2386594"/>
            <a:ext cx="1150560" cy="3678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dirty="0">
                <a:solidFill>
                  <a:schemeClr val="dk1"/>
                </a:solidFill>
                <a:latin typeface="Arial"/>
              </a:rPr>
              <a:t>管理員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3" name="文字方塊 4"/>
          <p:cNvSpPr/>
          <p:nvPr/>
        </p:nvSpPr>
        <p:spPr>
          <a:xfrm>
            <a:off x="10912531" y="3138334"/>
            <a:ext cx="1150560" cy="3639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客戶登入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4" name="文字方塊 5"/>
          <p:cNvSpPr/>
          <p:nvPr/>
        </p:nvSpPr>
        <p:spPr>
          <a:xfrm>
            <a:off x="4360847" y="3539872"/>
            <a:ext cx="1150560" cy="363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訂單管理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6" name="文字方塊 7"/>
          <p:cNvSpPr/>
          <p:nvPr/>
        </p:nvSpPr>
        <p:spPr>
          <a:xfrm>
            <a:off x="5730691" y="3535954"/>
            <a:ext cx="1150560" cy="363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客戶管理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7" name="文字方塊 8"/>
          <p:cNvSpPr/>
          <p:nvPr/>
        </p:nvSpPr>
        <p:spPr>
          <a:xfrm>
            <a:off x="7471177" y="3531634"/>
            <a:ext cx="1165206" cy="3678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員工管理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8" name="文字方塊 9"/>
          <p:cNvSpPr/>
          <p:nvPr/>
        </p:nvSpPr>
        <p:spPr>
          <a:xfrm>
            <a:off x="10912531" y="3728014"/>
            <a:ext cx="1150560" cy="3678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dirty="0">
                <a:solidFill>
                  <a:schemeClr val="dk1"/>
                </a:solidFill>
                <a:latin typeface="Arial"/>
              </a:rPr>
              <a:t>點餐介面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9" name="文字方塊 10"/>
          <p:cNvSpPr/>
          <p:nvPr/>
        </p:nvSpPr>
        <p:spPr>
          <a:xfrm>
            <a:off x="4360847" y="4102192"/>
            <a:ext cx="1150560" cy="363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>
                <a:solidFill>
                  <a:schemeClr val="dk1"/>
                </a:solidFill>
                <a:uFillTx/>
                <a:latin typeface="Arial"/>
              </a:rPr>
              <a:t>新增訂單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0" name="文字方塊 11"/>
          <p:cNvSpPr/>
          <p:nvPr/>
        </p:nvSpPr>
        <p:spPr>
          <a:xfrm>
            <a:off x="4360847" y="4664152"/>
            <a:ext cx="1150560" cy="363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查詢訂單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1" name="文字方塊 12"/>
          <p:cNvSpPr/>
          <p:nvPr/>
        </p:nvSpPr>
        <p:spPr>
          <a:xfrm>
            <a:off x="4360847" y="5226112"/>
            <a:ext cx="1150560" cy="363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>
                <a:solidFill>
                  <a:schemeClr val="dk1"/>
                </a:solidFill>
                <a:uFillTx/>
                <a:latin typeface="Arial"/>
              </a:rPr>
              <a:t>編輯訂單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2" name="文字方塊 13"/>
          <p:cNvSpPr/>
          <p:nvPr/>
        </p:nvSpPr>
        <p:spPr>
          <a:xfrm>
            <a:off x="4360847" y="5788072"/>
            <a:ext cx="1150560" cy="363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>
                <a:solidFill>
                  <a:schemeClr val="dk1"/>
                </a:solidFill>
                <a:uFillTx/>
                <a:latin typeface="Arial"/>
              </a:rPr>
              <a:t>刪除訂單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7" name="文字方塊 18"/>
          <p:cNvSpPr/>
          <p:nvPr/>
        </p:nvSpPr>
        <p:spPr>
          <a:xfrm>
            <a:off x="5730691" y="4093954"/>
            <a:ext cx="1150560" cy="367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查詢</a:t>
            </a: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客戶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9" name="文字方塊 20"/>
          <p:cNvSpPr/>
          <p:nvPr/>
        </p:nvSpPr>
        <p:spPr>
          <a:xfrm>
            <a:off x="5730691" y="4622466"/>
            <a:ext cx="1150560" cy="363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>
                <a:solidFill>
                  <a:schemeClr val="dk1"/>
                </a:solidFill>
                <a:uFillTx/>
                <a:latin typeface="Arial"/>
              </a:rPr>
              <a:t>編輯客戶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0" name="文字方塊 21"/>
          <p:cNvSpPr/>
          <p:nvPr/>
        </p:nvSpPr>
        <p:spPr>
          <a:xfrm>
            <a:off x="5730691" y="5184426"/>
            <a:ext cx="1150560" cy="363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>
                <a:solidFill>
                  <a:schemeClr val="dk1"/>
                </a:solidFill>
                <a:uFillTx/>
                <a:latin typeface="Arial"/>
              </a:rPr>
              <a:t>刪除客戶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1" name="文字方塊 22"/>
          <p:cNvSpPr/>
          <p:nvPr/>
        </p:nvSpPr>
        <p:spPr>
          <a:xfrm>
            <a:off x="7035691" y="4069834"/>
            <a:ext cx="1731600" cy="363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修改個人資料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2" name="文字方塊 23"/>
          <p:cNvSpPr/>
          <p:nvPr/>
        </p:nvSpPr>
        <p:spPr>
          <a:xfrm>
            <a:off x="7030651" y="5174250"/>
            <a:ext cx="1731600" cy="367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dirty="0">
                <a:solidFill>
                  <a:schemeClr val="dk1"/>
                </a:solidFill>
                <a:latin typeface="Arial"/>
              </a:rPr>
              <a:t>權限管理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3" name="文字方塊 25"/>
          <p:cNvSpPr/>
          <p:nvPr/>
        </p:nvSpPr>
        <p:spPr>
          <a:xfrm>
            <a:off x="10921891" y="4251814"/>
            <a:ext cx="1150560" cy="3678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新增</a:t>
            </a:r>
            <a:r>
              <a:rPr lang="zh-TW" altLang="en-US" sz="1800" b="0" u="none" strike="noStrike" dirty="0">
                <a:solidFill>
                  <a:schemeClr val="dk1"/>
                </a:solidFill>
                <a:uFillTx/>
                <a:latin typeface="Arial"/>
              </a:rPr>
              <a:t>品項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4" name="文字方塊 26"/>
          <p:cNvSpPr/>
          <p:nvPr/>
        </p:nvSpPr>
        <p:spPr>
          <a:xfrm>
            <a:off x="10921891" y="4813774"/>
            <a:ext cx="1150560" cy="3678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dirty="0">
                <a:solidFill>
                  <a:schemeClr val="dk1"/>
                </a:solidFill>
                <a:latin typeface="Arial"/>
              </a:rPr>
              <a:t>確認訂單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5" name="文字方塊 27"/>
          <p:cNvSpPr/>
          <p:nvPr/>
        </p:nvSpPr>
        <p:spPr>
          <a:xfrm>
            <a:off x="10921891" y="5375734"/>
            <a:ext cx="1150560" cy="3678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800" b="0" u="none" strike="noStrike" dirty="0">
                <a:solidFill>
                  <a:schemeClr val="dk1"/>
                </a:solidFill>
                <a:uFillTx/>
                <a:latin typeface="Arial"/>
              </a:rPr>
              <a:t>完成訂單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7" name="文字方塊 32"/>
          <p:cNvSpPr/>
          <p:nvPr/>
        </p:nvSpPr>
        <p:spPr>
          <a:xfrm>
            <a:off x="8901571" y="3531634"/>
            <a:ext cx="1731600" cy="363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報表管理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8" name="文字方塊 34"/>
          <p:cNvSpPr/>
          <p:nvPr/>
        </p:nvSpPr>
        <p:spPr>
          <a:xfrm>
            <a:off x="8901571" y="4069834"/>
            <a:ext cx="1731600" cy="363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員工銷售圖表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9" name="文字方塊 36"/>
          <p:cNvSpPr/>
          <p:nvPr/>
        </p:nvSpPr>
        <p:spPr>
          <a:xfrm>
            <a:off x="8901571" y="4626957"/>
            <a:ext cx="1731600" cy="367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銷售</a:t>
            </a:r>
            <a:r>
              <a:rPr lang="zh-TW" altLang="en-US" dirty="0">
                <a:solidFill>
                  <a:schemeClr val="dk1"/>
                </a:solidFill>
                <a:latin typeface="Arial"/>
              </a:rPr>
              <a:t>明細表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291" name="直線單箭頭接點 49"/>
          <p:cNvCxnSpPr>
            <a:stCxn id="2262" idx="2"/>
            <a:endCxn id="2264" idx="0"/>
          </p:cNvCxnSpPr>
          <p:nvPr/>
        </p:nvCxnSpPr>
        <p:spPr>
          <a:xfrm flipH="1">
            <a:off x="4936127" y="2754472"/>
            <a:ext cx="2535050" cy="785400"/>
          </a:xfrm>
          <a:prstGeom prst="straightConnector1">
            <a:avLst/>
          </a:prstGeom>
          <a:ln w="0">
            <a:solidFill>
              <a:srgbClr val="D15A3E"/>
            </a:solidFill>
            <a:tailEnd type="triangle" w="med" len="med"/>
          </a:ln>
        </p:spPr>
      </p:cxnSp>
      <p:cxnSp>
        <p:nvCxnSpPr>
          <p:cNvPr id="2293" name="直線單箭頭接點 54"/>
          <p:cNvCxnSpPr>
            <a:cxnSpLocks/>
            <a:stCxn id="2262" idx="2"/>
            <a:endCxn id="2266" idx="0"/>
          </p:cNvCxnSpPr>
          <p:nvPr/>
        </p:nvCxnSpPr>
        <p:spPr>
          <a:xfrm flipH="1">
            <a:off x="6305971" y="2754472"/>
            <a:ext cx="1165206" cy="781482"/>
          </a:xfrm>
          <a:prstGeom prst="straightConnector1">
            <a:avLst/>
          </a:prstGeom>
          <a:ln w="0">
            <a:solidFill>
              <a:srgbClr val="D15A3E"/>
            </a:solidFill>
            <a:tailEnd type="triangle" w="med" len="med"/>
          </a:ln>
        </p:spPr>
      </p:cxnSp>
      <p:cxnSp>
        <p:nvCxnSpPr>
          <p:cNvPr id="2294" name="直線單箭頭接點 57"/>
          <p:cNvCxnSpPr>
            <a:cxnSpLocks/>
            <a:stCxn id="2262" idx="2"/>
            <a:endCxn id="2267" idx="0"/>
          </p:cNvCxnSpPr>
          <p:nvPr/>
        </p:nvCxnSpPr>
        <p:spPr>
          <a:xfrm>
            <a:off x="7471177" y="2754472"/>
            <a:ext cx="582603" cy="777162"/>
          </a:xfrm>
          <a:prstGeom prst="straightConnector1">
            <a:avLst/>
          </a:prstGeom>
          <a:ln w="0">
            <a:solidFill>
              <a:srgbClr val="D15A3E"/>
            </a:solidFill>
            <a:tailEnd type="triangle" w="med" len="med"/>
          </a:ln>
        </p:spPr>
      </p:cxnSp>
      <p:cxnSp>
        <p:nvCxnSpPr>
          <p:cNvPr id="2295" name="直線單箭頭接點 60"/>
          <p:cNvCxnSpPr>
            <a:cxnSpLocks/>
            <a:stCxn id="2262" idx="2"/>
            <a:endCxn id="2287" idx="0"/>
          </p:cNvCxnSpPr>
          <p:nvPr/>
        </p:nvCxnSpPr>
        <p:spPr>
          <a:xfrm>
            <a:off x="7471177" y="2754472"/>
            <a:ext cx="2296194" cy="777162"/>
          </a:xfrm>
          <a:prstGeom prst="straightConnector1">
            <a:avLst/>
          </a:prstGeom>
          <a:ln w="0">
            <a:solidFill>
              <a:srgbClr val="D15A3E"/>
            </a:solidFill>
            <a:tailEnd type="triangle" w="med" len="med"/>
          </a:ln>
        </p:spPr>
      </p:cxnSp>
      <p:cxnSp>
        <p:nvCxnSpPr>
          <p:cNvPr id="2296" name="直線單箭頭接點 63"/>
          <p:cNvCxnSpPr/>
          <p:nvPr/>
        </p:nvCxnSpPr>
        <p:spPr>
          <a:xfrm>
            <a:off x="11054324" y="3414928"/>
            <a:ext cx="1080" cy="218160"/>
          </a:xfrm>
          <a:prstGeom prst="straightConnector1">
            <a:avLst/>
          </a:prstGeom>
          <a:ln w="0">
            <a:solidFill>
              <a:srgbClr val="D15A3E"/>
            </a:solidFill>
            <a:tailEnd type="triangle" w="med" len="med"/>
          </a:ln>
        </p:spPr>
      </p:cxnSp>
      <p:sp>
        <p:nvSpPr>
          <p:cNvPr id="2297" name="文字方塊 1"/>
          <p:cNvSpPr/>
          <p:nvPr/>
        </p:nvSpPr>
        <p:spPr>
          <a:xfrm>
            <a:off x="8901571" y="5213956"/>
            <a:ext cx="1731600" cy="367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dirty="0">
                <a:solidFill>
                  <a:schemeClr val="dk1"/>
                </a:solidFill>
                <a:latin typeface="Arial"/>
              </a:rPr>
              <a:t>月業績</a:t>
            </a: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表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98" name="直線接點 2297"/>
          <p:cNvSpPr/>
          <p:nvPr/>
        </p:nvSpPr>
        <p:spPr>
          <a:xfrm>
            <a:off x="8373763" y="1025472"/>
            <a:ext cx="3076077" cy="2025496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99" name="直線接點 2298"/>
          <p:cNvSpPr/>
          <p:nvPr/>
        </p:nvSpPr>
        <p:spPr>
          <a:xfrm flipH="1">
            <a:off x="5117642" y="1055286"/>
            <a:ext cx="1227739" cy="58652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文字方塊 3">
            <a:extLst>
              <a:ext uri="{FF2B5EF4-FFF2-40B4-BE49-F238E27FC236}">
                <a16:creationId xmlns:a16="http://schemas.microsoft.com/office/drawing/2014/main" id="{F36498BD-ABED-D817-B79A-3ADD26563767}"/>
              </a:ext>
            </a:extLst>
          </p:cNvPr>
          <p:cNvSpPr/>
          <p:nvPr/>
        </p:nvSpPr>
        <p:spPr>
          <a:xfrm>
            <a:off x="4402080" y="1670525"/>
            <a:ext cx="1150560" cy="3678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dirty="0">
                <a:solidFill>
                  <a:schemeClr val="dk1"/>
                </a:solidFill>
                <a:latin typeface="Arial"/>
              </a:rPr>
              <a:t>員工登入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直線接點 27">
            <a:extLst>
              <a:ext uri="{FF2B5EF4-FFF2-40B4-BE49-F238E27FC236}">
                <a16:creationId xmlns:a16="http://schemas.microsoft.com/office/drawing/2014/main" id="{8D8BBB22-FA11-F904-ECBA-023426B09F6E}"/>
              </a:ext>
            </a:extLst>
          </p:cNvPr>
          <p:cNvSpPr/>
          <p:nvPr/>
        </p:nvSpPr>
        <p:spPr>
          <a:xfrm flipH="1">
            <a:off x="2380788" y="2038403"/>
            <a:ext cx="2021292" cy="63774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直線接點 41">
            <a:extLst>
              <a:ext uri="{FF2B5EF4-FFF2-40B4-BE49-F238E27FC236}">
                <a16:creationId xmlns:a16="http://schemas.microsoft.com/office/drawing/2014/main" id="{A196E8CB-FA3D-01FE-13DA-1F08415A03B4}"/>
              </a:ext>
            </a:extLst>
          </p:cNvPr>
          <p:cNvSpPr/>
          <p:nvPr/>
        </p:nvSpPr>
        <p:spPr>
          <a:xfrm>
            <a:off x="5194819" y="2061049"/>
            <a:ext cx="1235642" cy="352922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文字方塊 3">
            <a:extLst>
              <a:ext uri="{FF2B5EF4-FFF2-40B4-BE49-F238E27FC236}">
                <a16:creationId xmlns:a16="http://schemas.microsoft.com/office/drawing/2014/main" id="{D17537F9-51FB-719F-55D5-BE8B2BE132CD}"/>
              </a:ext>
            </a:extLst>
          </p:cNvPr>
          <p:cNvSpPr/>
          <p:nvPr/>
        </p:nvSpPr>
        <p:spPr>
          <a:xfrm>
            <a:off x="1230228" y="2472784"/>
            <a:ext cx="1150560" cy="3678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800" b="0" u="none" strike="noStrike" dirty="0">
                <a:solidFill>
                  <a:srgbClr val="000000"/>
                </a:solidFill>
                <a:uFillTx/>
                <a:latin typeface="Arial"/>
              </a:rPr>
              <a:t>一般員工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文字方塊 23">
            <a:extLst>
              <a:ext uri="{FF2B5EF4-FFF2-40B4-BE49-F238E27FC236}">
                <a16:creationId xmlns:a16="http://schemas.microsoft.com/office/drawing/2014/main" id="{44901E6D-9D70-20E0-E4A2-5ED62E60FBCA}"/>
              </a:ext>
            </a:extLst>
          </p:cNvPr>
          <p:cNvSpPr/>
          <p:nvPr/>
        </p:nvSpPr>
        <p:spPr>
          <a:xfrm>
            <a:off x="7020571" y="5732292"/>
            <a:ext cx="1731600" cy="367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員工</a:t>
            </a:r>
            <a:r>
              <a:rPr lang="zh-TW" altLang="en-US" sz="1800" b="0" u="none" strike="noStrike" dirty="0">
                <a:solidFill>
                  <a:schemeClr val="dk1"/>
                </a:solidFill>
                <a:uFillTx/>
                <a:latin typeface="Arial"/>
              </a:rPr>
              <a:t>離職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文字方塊 23">
            <a:extLst>
              <a:ext uri="{FF2B5EF4-FFF2-40B4-BE49-F238E27FC236}">
                <a16:creationId xmlns:a16="http://schemas.microsoft.com/office/drawing/2014/main" id="{0508B50B-A09C-D41E-B0A5-7FAE7814DDBC}"/>
              </a:ext>
            </a:extLst>
          </p:cNvPr>
          <p:cNvSpPr/>
          <p:nvPr/>
        </p:nvSpPr>
        <p:spPr>
          <a:xfrm>
            <a:off x="7020571" y="4606353"/>
            <a:ext cx="1731600" cy="367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查詢</a:t>
            </a: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員工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文字方塊 11">
            <a:extLst>
              <a:ext uri="{FF2B5EF4-FFF2-40B4-BE49-F238E27FC236}">
                <a16:creationId xmlns:a16="http://schemas.microsoft.com/office/drawing/2014/main" id="{3452BD81-E0FD-74E8-3247-6AC4461A0D4C}"/>
              </a:ext>
            </a:extLst>
          </p:cNvPr>
          <p:cNvSpPr/>
          <p:nvPr/>
        </p:nvSpPr>
        <p:spPr>
          <a:xfrm>
            <a:off x="102010" y="4008537"/>
            <a:ext cx="1150560" cy="363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查詢訂單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文字方塊 5">
            <a:extLst>
              <a:ext uri="{FF2B5EF4-FFF2-40B4-BE49-F238E27FC236}">
                <a16:creationId xmlns:a16="http://schemas.microsoft.com/office/drawing/2014/main" id="{5E299C0A-BB38-9D47-6171-9162E13FA903}"/>
              </a:ext>
            </a:extLst>
          </p:cNvPr>
          <p:cNvSpPr/>
          <p:nvPr/>
        </p:nvSpPr>
        <p:spPr>
          <a:xfrm>
            <a:off x="94163" y="3550114"/>
            <a:ext cx="1158407" cy="3678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訂單管理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3" name="文字方塊 7">
            <a:extLst>
              <a:ext uri="{FF2B5EF4-FFF2-40B4-BE49-F238E27FC236}">
                <a16:creationId xmlns:a16="http://schemas.microsoft.com/office/drawing/2014/main" id="{93AF41E0-9644-16B7-9BE3-97AA851F21AC}"/>
              </a:ext>
            </a:extLst>
          </p:cNvPr>
          <p:cNvSpPr/>
          <p:nvPr/>
        </p:nvSpPr>
        <p:spPr>
          <a:xfrm>
            <a:off x="1312920" y="3544075"/>
            <a:ext cx="1126205" cy="3678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客戶管理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6" name="文字方塊 8">
            <a:extLst>
              <a:ext uri="{FF2B5EF4-FFF2-40B4-BE49-F238E27FC236}">
                <a16:creationId xmlns:a16="http://schemas.microsoft.com/office/drawing/2014/main" id="{F31BC1FB-A7C2-DB25-2FC2-01E9EFEAC78B}"/>
              </a:ext>
            </a:extLst>
          </p:cNvPr>
          <p:cNvSpPr/>
          <p:nvPr/>
        </p:nvSpPr>
        <p:spPr>
          <a:xfrm>
            <a:off x="2523829" y="3519821"/>
            <a:ext cx="1158407" cy="3678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員工管理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7" name="文字方塊 18">
            <a:extLst>
              <a:ext uri="{FF2B5EF4-FFF2-40B4-BE49-F238E27FC236}">
                <a16:creationId xmlns:a16="http://schemas.microsoft.com/office/drawing/2014/main" id="{B4275FE1-10C3-AB65-A309-EE9F4546C0CB}"/>
              </a:ext>
            </a:extLst>
          </p:cNvPr>
          <p:cNvSpPr/>
          <p:nvPr/>
        </p:nvSpPr>
        <p:spPr>
          <a:xfrm>
            <a:off x="1318785" y="4010377"/>
            <a:ext cx="1150560" cy="367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查詢</a:t>
            </a: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客戶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8" name="文字方塊 23">
            <a:extLst>
              <a:ext uri="{FF2B5EF4-FFF2-40B4-BE49-F238E27FC236}">
                <a16:creationId xmlns:a16="http://schemas.microsoft.com/office/drawing/2014/main" id="{B933A719-67B9-B5BD-64A0-3F0CCEF22C68}"/>
              </a:ext>
            </a:extLst>
          </p:cNvPr>
          <p:cNvSpPr/>
          <p:nvPr/>
        </p:nvSpPr>
        <p:spPr>
          <a:xfrm>
            <a:off x="2535560" y="4004619"/>
            <a:ext cx="1158407" cy="367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查詢</a:t>
            </a: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員工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249" name="直線單箭頭接點 49">
            <a:extLst>
              <a:ext uri="{FF2B5EF4-FFF2-40B4-BE49-F238E27FC236}">
                <a16:creationId xmlns:a16="http://schemas.microsoft.com/office/drawing/2014/main" id="{4C6C1AC5-1069-1AC1-E1FA-F499EA1609F2}"/>
              </a:ext>
            </a:extLst>
          </p:cNvPr>
          <p:cNvCxnSpPr>
            <a:cxnSpLocks/>
            <a:stCxn id="51" idx="2"/>
            <a:endCxn id="58" idx="0"/>
          </p:cNvCxnSpPr>
          <p:nvPr/>
        </p:nvCxnSpPr>
        <p:spPr>
          <a:xfrm flipH="1">
            <a:off x="673367" y="2840662"/>
            <a:ext cx="1132141" cy="709452"/>
          </a:xfrm>
          <a:prstGeom prst="straightConnector1">
            <a:avLst/>
          </a:prstGeom>
          <a:ln w="0">
            <a:solidFill>
              <a:srgbClr val="D15A3E"/>
            </a:solidFill>
            <a:tailEnd type="triangle" w="med" len="med"/>
          </a:ln>
        </p:spPr>
      </p:cxnSp>
      <p:cxnSp>
        <p:nvCxnSpPr>
          <p:cNvPr id="2251" name="直線單箭頭接點 49">
            <a:extLst>
              <a:ext uri="{FF2B5EF4-FFF2-40B4-BE49-F238E27FC236}">
                <a16:creationId xmlns:a16="http://schemas.microsoft.com/office/drawing/2014/main" id="{993386EB-3D99-AC34-6B23-B7AF97111E19}"/>
              </a:ext>
            </a:extLst>
          </p:cNvPr>
          <p:cNvCxnSpPr>
            <a:cxnSpLocks/>
            <a:stCxn id="51" idx="2"/>
            <a:endCxn id="2243" idx="0"/>
          </p:cNvCxnSpPr>
          <p:nvPr/>
        </p:nvCxnSpPr>
        <p:spPr>
          <a:xfrm>
            <a:off x="1805508" y="2840662"/>
            <a:ext cx="70515" cy="703413"/>
          </a:xfrm>
          <a:prstGeom prst="straightConnector1">
            <a:avLst/>
          </a:prstGeom>
          <a:ln w="0">
            <a:solidFill>
              <a:srgbClr val="D15A3E"/>
            </a:solidFill>
            <a:tailEnd type="triangle" w="med" len="med"/>
          </a:ln>
        </p:spPr>
      </p:cxnSp>
      <p:cxnSp>
        <p:nvCxnSpPr>
          <p:cNvPr id="2253" name="直線單箭頭接點 49">
            <a:extLst>
              <a:ext uri="{FF2B5EF4-FFF2-40B4-BE49-F238E27FC236}">
                <a16:creationId xmlns:a16="http://schemas.microsoft.com/office/drawing/2014/main" id="{E59F13F4-72C5-ACD7-B6AC-A0C6C61AA50F}"/>
              </a:ext>
            </a:extLst>
          </p:cNvPr>
          <p:cNvCxnSpPr>
            <a:cxnSpLocks/>
            <a:stCxn id="51" idx="2"/>
            <a:endCxn id="2246" idx="0"/>
          </p:cNvCxnSpPr>
          <p:nvPr/>
        </p:nvCxnSpPr>
        <p:spPr>
          <a:xfrm>
            <a:off x="1805508" y="2840662"/>
            <a:ext cx="1297525" cy="679159"/>
          </a:xfrm>
          <a:prstGeom prst="straightConnector1">
            <a:avLst/>
          </a:prstGeom>
          <a:ln w="0">
            <a:solidFill>
              <a:srgbClr val="D15A3E"/>
            </a:solidFill>
            <a:tailEnd type="triangle" w="med" len="med"/>
          </a:ln>
        </p:spPr>
      </p:cxnSp>
      <p:sp>
        <p:nvSpPr>
          <p:cNvPr id="2300" name="文字方塊 32">
            <a:extLst>
              <a:ext uri="{FF2B5EF4-FFF2-40B4-BE49-F238E27FC236}">
                <a16:creationId xmlns:a16="http://schemas.microsoft.com/office/drawing/2014/main" id="{3DDD3C07-1187-9223-C7C1-B9BFF0548D5F}"/>
              </a:ext>
            </a:extLst>
          </p:cNvPr>
          <p:cNvSpPr/>
          <p:nvPr/>
        </p:nvSpPr>
        <p:spPr>
          <a:xfrm>
            <a:off x="265556" y="4916974"/>
            <a:ext cx="1731600" cy="363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報表管理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301" name="直線單箭頭接點 49">
            <a:extLst>
              <a:ext uri="{FF2B5EF4-FFF2-40B4-BE49-F238E27FC236}">
                <a16:creationId xmlns:a16="http://schemas.microsoft.com/office/drawing/2014/main" id="{2A31AE4A-5869-C803-7101-A75F872AFCB0}"/>
              </a:ext>
            </a:extLst>
          </p:cNvPr>
          <p:cNvCxnSpPr>
            <a:cxnSpLocks/>
            <a:stCxn id="51" idx="2"/>
            <a:endCxn id="2300" idx="0"/>
          </p:cNvCxnSpPr>
          <p:nvPr/>
        </p:nvCxnSpPr>
        <p:spPr>
          <a:xfrm flipH="1">
            <a:off x="1131356" y="2840662"/>
            <a:ext cx="674152" cy="2076312"/>
          </a:xfrm>
          <a:prstGeom prst="straightConnector1">
            <a:avLst/>
          </a:prstGeom>
          <a:ln w="0">
            <a:solidFill>
              <a:srgbClr val="D15A3E"/>
            </a:solidFill>
            <a:tailEnd type="triangle" w="med" len="med"/>
          </a:ln>
        </p:spPr>
      </p:cxnSp>
      <p:sp>
        <p:nvSpPr>
          <p:cNvPr id="2307" name="文字方塊 34">
            <a:extLst>
              <a:ext uri="{FF2B5EF4-FFF2-40B4-BE49-F238E27FC236}">
                <a16:creationId xmlns:a16="http://schemas.microsoft.com/office/drawing/2014/main" id="{A25F0895-8F98-C426-8C36-1B5301DC7B5F}"/>
              </a:ext>
            </a:extLst>
          </p:cNvPr>
          <p:cNvSpPr/>
          <p:nvPr/>
        </p:nvSpPr>
        <p:spPr>
          <a:xfrm>
            <a:off x="247976" y="5331902"/>
            <a:ext cx="1749179" cy="367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員工銷售圖表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8" name="文字方塊 36">
            <a:extLst>
              <a:ext uri="{FF2B5EF4-FFF2-40B4-BE49-F238E27FC236}">
                <a16:creationId xmlns:a16="http://schemas.microsoft.com/office/drawing/2014/main" id="{05AA3824-26A3-727A-500A-E380F832039E}"/>
              </a:ext>
            </a:extLst>
          </p:cNvPr>
          <p:cNvSpPr/>
          <p:nvPr/>
        </p:nvSpPr>
        <p:spPr>
          <a:xfrm>
            <a:off x="259704" y="5753124"/>
            <a:ext cx="1731600" cy="367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銷售</a:t>
            </a:r>
            <a:r>
              <a:rPr lang="zh-TW" altLang="en-US" dirty="0">
                <a:solidFill>
                  <a:schemeClr val="dk1"/>
                </a:solidFill>
                <a:latin typeface="Arial"/>
              </a:rPr>
              <a:t>明細表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9" name="文字方塊 1">
            <a:extLst>
              <a:ext uri="{FF2B5EF4-FFF2-40B4-BE49-F238E27FC236}">
                <a16:creationId xmlns:a16="http://schemas.microsoft.com/office/drawing/2014/main" id="{D880C1EE-55AE-8150-DC17-57780FF0016F}"/>
              </a:ext>
            </a:extLst>
          </p:cNvPr>
          <p:cNvSpPr/>
          <p:nvPr/>
        </p:nvSpPr>
        <p:spPr>
          <a:xfrm>
            <a:off x="2071770" y="5352377"/>
            <a:ext cx="1731600" cy="367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dirty="0">
                <a:solidFill>
                  <a:schemeClr val="dk1"/>
                </a:solidFill>
                <a:latin typeface="Arial"/>
              </a:rPr>
              <a:t>月業績</a:t>
            </a: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表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718C2BC4-99F0-505D-4381-9BCA4BF8EC81}"/>
              </a:ext>
            </a:extLst>
          </p:cNvPr>
          <p:cNvSpPr txBox="1">
            <a:spLocks/>
          </p:cNvSpPr>
          <p:nvPr/>
        </p:nvSpPr>
        <p:spPr>
          <a:xfrm>
            <a:off x="479880" y="209520"/>
            <a:ext cx="9600120" cy="65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會員登入</a:t>
            </a:r>
            <a:endParaRPr lang="en-US" sz="4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8DF4E5D-9243-8127-D8A3-AA4E4ACF1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00" y="1514765"/>
            <a:ext cx="5105346" cy="452126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1AA96ED-8B1A-AB43-B104-102138F710E7}"/>
              </a:ext>
            </a:extLst>
          </p:cNvPr>
          <p:cNvSpPr txBox="1"/>
          <p:nvPr/>
        </p:nvSpPr>
        <p:spPr>
          <a:xfrm>
            <a:off x="2527542" y="10805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</a:p>
        </p:txBody>
      </p:sp>
    </p:spTree>
    <p:extLst>
      <p:ext uri="{BB962C8B-B14F-4D97-AF65-F5344CB8AC3E}">
        <p14:creationId xmlns:p14="http://schemas.microsoft.com/office/powerpoint/2010/main" val="2893692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0AB1F81-9F07-F2CB-609B-00E8D4757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" y="1588655"/>
            <a:ext cx="5105344" cy="4521259"/>
          </a:xfrm>
          <a:prstGeom prst="rect">
            <a:avLst/>
          </a:prstGeom>
        </p:spPr>
      </p:pic>
      <p:sp>
        <p:nvSpPr>
          <p:cNvPr id="5" name="PlaceHolder 1">
            <a:extLst>
              <a:ext uri="{FF2B5EF4-FFF2-40B4-BE49-F238E27FC236}">
                <a16:creationId xmlns:a16="http://schemas.microsoft.com/office/drawing/2014/main" id="{CCC2CFE4-80FA-4D5B-F3F5-B05E3F96AAAC}"/>
              </a:ext>
            </a:extLst>
          </p:cNvPr>
          <p:cNvSpPr txBox="1">
            <a:spLocks/>
          </p:cNvSpPr>
          <p:nvPr/>
        </p:nvSpPr>
        <p:spPr>
          <a:xfrm>
            <a:off x="479880" y="209520"/>
            <a:ext cx="9600120" cy="65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註冊</a:t>
            </a:r>
            <a:endParaRPr lang="en-US" sz="4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6448C1A-4940-27F8-315C-C2650655A517}"/>
              </a:ext>
            </a:extLst>
          </p:cNvPr>
          <p:cNvSpPr txBox="1"/>
          <p:nvPr/>
        </p:nvSpPr>
        <p:spPr>
          <a:xfrm>
            <a:off x="2324342" y="11082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點選註冊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1EC2615-A336-936C-CEF5-BE733DD69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178" y="1574791"/>
            <a:ext cx="4317747" cy="452819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988BE80-62E4-54DC-28F2-5B543E29BC58}"/>
              </a:ext>
            </a:extLst>
          </p:cNvPr>
          <p:cNvSpPr txBox="1"/>
          <p:nvPr/>
        </p:nvSpPr>
        <p:spPr>
          <a:xfrm>
            <a:off x="8082053" y="11082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填入基本資料</a:t>
            </a:r>
          </a:p>
        </p:txBody>
      </p:sp>
    </p:spTree>
    <p:extLst>
      <p:ext uri="{BB962C8B-B14F-4D97-AF65-F5344CB8AC3E}">
        <p14:creationId xmlns:p14="http://schemas.microsoft.com/office/powerpoint/2010/main" val="1126027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72CCFE4-4F02-DAE0-C986-8FA8E726F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80" y="939099"/>
            <a:ext cx="8506811" cy="4979802"/>
          </a:xfrm>
          <a:prstGeom prst="rect">
            <a:avLst/>
          </a:prstGeom>
        </p:spPr>
      </p:pic>
      <p:sp>
        <p:nvSpPr>
          <p:cNvPr id="5" name="PlaceHolder 1">
            <a:extLst>
              <a:ext uri="{FF2B5EF4-FFF2-40B4-BE49-F238E27FC236}">
                <a16:creationId xmlns:a16="http://schemas.microsoft.com/office/drawing/2014/main" id="{A309EB24-8DA6-8993-C0EA-AF7432730A69}"/>
              </a:ext>
            </a:extLst>
          </p:cNvPr>
          <p:cNvSpPr txBox="1">
            <a:spLocks/>
          </p:cNvSpPr>
          <p:nvPr/>
        </p:nvSpPr>
        <p:spPr>
          <a:xfrm>
            <a:off x="479880" y="209520"/>
            <a:ext cx="9600120" cy="65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點餐介面</a:t>
            </a:r>
            <a:endParaRPr lang="en-US" sz="40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701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200" b="1" u="none" strike="noStrik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Agenda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9" name="PlaceHolder 2"/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專案目的說明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程式流程設計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使用介面介紹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GitHub </a:t>
            </a: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說明網址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457200" lvl="1" indent="-182880" defTabSz="914400">
              <a:lnSpc>
                <a:spcPct val="90000"/>
              </a:lnSpc>
              <a:spcBef>
                <a:spcPts val="1199"/>
              </a:spcBef>
              <a:buClr>
                <a:srgbClr val="A43F27"/>
              </a:buClr>
              <a:buFont typeface="Arial"/>
              <a:buChar char="▪"/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https://github.com/CYX1025/POS_System.git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AF2990F-DE8D-5A95-CC7A-14D2F801A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" y="1583019"/>
            <a:ext cx="5571429" cy="4504762"/>
          </a:xfrm>
          <a:prstGeom prst="rect">
            <a:avLst/>
          </a:prstGeom>
        </p:spPr>
      </p:pic>
      <p:sp>
        <p:nvSpPr>
          <p:cNvPr id="5" name="PlaceHolder 1">
            <a:extLst>
              <a:ext uri="{FF2B5EF4-FFF2-40B4-BE49-F238E27FC236}">
                <a16:creationId xmlns:a16="http://schemas.microsoft.com/office/drawing/2014/main" id="{ED18EAF4-4E08-5FC9-9783-77B96ED1BAAC}"/>
              </a:ext>
            </a:extLst>
          </p:cNvPr>
          <p:cNvSpPr txBox="1">
            <a:spLocks/>
          </p:cNvSpPr>
          <p:nvPr/>
        </p:nvSpPr>
        <p:spPr>
          <a:xfrm>
            <a:off x="479880" y="209520"/>
            <a:ext cx="9600120" cy="65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選擇數量</a:t>
            </a:r>
            <a:endParaRPr lang="en-US" sz="40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6164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ED18EAF4-4E08-5FC9-9783-77B96ED1BAAC}"/>
              </a:ext>
            </a:extLst>
          </p:cNvPr>
          <p:cNvSpPr txBox="1">
            <a:spLocks/>
          </p:cNvSpPr>
          <p:nvPr/>
        </p:nvSpPr>
        <p:spPr>
          <a:xfrm>
            <a:off x="479880" y="209520"/>
            <a:ext cx="9600120" cy="65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加入商品</a:t>
            </a:r>
            <a:endParaRPr lang="en-US" sz="4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5209075-51E9-8FEB-1452-F6ED26343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137" y="1141434"/>
            <a:ext cx="8422863" cy="493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4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ED18EAF4-4E08-5FC9-9783-77B96ED1BAAC}"/>
              </a:ext>
            </a:extLst>
          </p:cNvPr>
          <p:cNvSpPr txBox="1">
            <a:spLocks/>
          </p:cNvSpPr>
          <p:nvPr/>
        </p:nvSpPr>
        <p:spPr>
          <a:xfrm>
            <a:off x="479880" y="209520"/>
            <a:ext cx="9600120" cy="65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加入商品</a:t>
            </a:r>
            <a:endParaRPr lang="en-US" sz="4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5209075-51E9-8FEB-1452-F6ED26343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137" y="1141434"/>
            <a:ext cx="8422863" cy="493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89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ED18EAF4-4E08-5FC9-9783-77B96ED1BAAC}"/>
              </a:ext>
            </a:extLst>
          </p:cNvPr>
          <p:cNvSpPr txBox="1">
            <a:spLocks/>
          </p:cNvSpPr>
          <p:nvPr/>
        </p:nvSpPr>
        <p:spPr>
          <a:xfrm>
            <a:off x="479880" y="209520"/>
            <a:ext cx="9600120" cy="65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修改商品數量</a:t>
            </a:r>
            <a:endParaRPr lang="en-US" sz="4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64A97E6-A88D-855A-181B-7A559892D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4" y="2087418"/>
            <a:ext cx="6248135" cy="401781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9D1F82B-9892-EECA-DDBE-7CCD5A49C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768" y="1493982"/>
            <a:ext cx="5261771" cy="461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62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ED18EAF4-4E08-5FC9-9783-77B96ED1BAAC}"/>
              </a:ext>
            </a:extLst>
          </p:cNvPr>
          <p:cNvSpPr txBox="1">
            <a:spLocks/>
          </p:cNvSpPr>
          <p:nvPr/>
        </p:nvSpPr>
        <p:spPr>
          <a:xfrm>
            <a:off x="479880" y="209520"/>
            <a:ext cx="9600120" cy="65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確認訂單</a:t>
            </a:r>
            <a:endParaRPr lang="en-US" sz="4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A3A9527-AFB4-125D-893B-19A6525EE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80" y="1304778"/>
            <a:ext cx="6942857" cy="4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88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ED18EAF4-4E08-5FC9-9783-77B96ED1BAAC}"/>
              </a:ext>
            </a:extLst>
          </p:cNvPr>
          <p:cNvSpPr txBox="1">
            <a:spLocks/>
          </p:cNvSpPr>
          <p:nvPr/>
        </p:nvSpPr>
        <p:spPr>
          <a:xfrm>
            <a:off x="479880" y="209520"/>
            <a:ext cx="9600120" cy="65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送出訂單</a:t>
            </a:r>
            <a:endParaRPr lang="en-US" sz="4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A9E140D-0EA2-3334-0912-5D7D2F273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476" y="1082405"/>
            <a:ext cx="7219048" cy="4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80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718C2BC4-99F0-505D-4381-9BCA4BF8EC81}"/>
              </a:ext>
            </a:extLst>
          </p:cNvPr>
          <p:cNvSpPr txBox="1">
            <a:spLocks/>
          </p:cNvSpPr>
          <p:nvPr/>
        </p:nvSpPr>
        <p:spPr>
          <a:xfrm>
            <a:off x="479880" y="209520"/>
            <a:ext cx="9600120" cy="65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員工登入</a:t>
            </a:r>
            <a:r>
              <a:rPr lang="en-US" altLang="zh-TW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(</a:t>
            </a:r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管理員</a:t>
            </a:r>
            <a:r>
              <a:rPr lang="en-US" altLang="zh-TW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)</a:t>
            </a:r>
            <a:endParaRPr lang="en-US" sz="4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1AA96ED-8B1A-AB43-B104-102138F710E7}"/>
              </a:ext>
            </a:extLst>
          </p:cNvPr>
          <p:cNvSpPr txBox="1"/>
          <p:nvPr/>
        </p:nvSpPr>
        <p:spPr>
          <a:xfrm>
            <a:off x="2693796" y="9742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86E2E74-7059-A862-ADEA-56987EC0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04" y="1449919"/>
            <a:ext cx="5227937" cy="462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32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718C2BC4-99F0-505D-4381-9BCA4BF8EC81}"/>
              </a:ext>
            </a:extLst>
          </p:cNvPr>
          <p:cNvSpPr txBox="1">
            <a:spLocks/>
          </p:cNvSpPr>
          <p:nvPr/>
        </p:nvSpPr>
        <p:spPr>
          <a:xfrm>
            <a:off x="479880" y="209520"/>
            <a:ext cx="9600120" cy="65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後台管理</a:t>
            </a:r>
            <a:r>
              <a:rPr lang="en-US" altLang="zh-TW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-POS</a:t>
            </a:r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系統</a:t>
            </a:r>
            <a:endParaRPr lang="en-US" sz="4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1D3BD3-5C9E-C3FB-8C45-1EB58835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526" y="1343605"/>
            <a:ext cx="7479927" cy="47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98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718C2BC4-99F0-505D-4381-9BCA4BF8EC81}"/>
              </a:ext>
            </a:extLst>
          </p:cNvPr>
          <p:cNvSpPr txBox="1">
            <a:spLocks/>
          </p:cNvSpPr>
          <p:nvPr/>
        </p:nvSpPr>
        <p:spPr>
          <a:xfrm>
            <a:off x="479880" y="209520"/>
            <a:ext cx="9600120" cy="65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後臺管理</a:t>
            </a:r>
            <a:r>
              <a:rPr lang="en-US" altLang="zh-TW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(</a:t>
            </a:r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訂單管理</a:t>
            </a:r>
            <a:r>
              <a:rPr lang="en-US" altLang="zh-TW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)</a:t>
            </a:r>
            <a:endParaRPr lang="en-US" sz="4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802F13A-0408-6318-8333-8C5C206C7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921" y="1156711"/>
            <a:ext cx="7768623" cy="495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32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89FD0DD-5D14-0F1F-DA36-31AE8C4A3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38" y="786498"/>
            <a:ext cx="7296265" cy="528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0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3200" b="1" u="none" strike="noStrik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專案目的說明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1" name="PlaceHolder 2"/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lnSpcReduction="9999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這是一個</a:t>
            </a:r>
            <a:r>
              <a:rPr lang="en-US" alt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POS</a:t>
            </a:r>
            <a:r>
              <a:rPr lang="zh-TW" alt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營運銷售系統管理</a:t>
            </a: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，主要功能包括：</a:t>
            </a:r>
            <a:endParaRPr lang="en-US" altLang="zh-TW" sz="2000" b="0" u="none" strike="noStrike" dirty="0">
              <a:solidFill>
                <a:schemeClr val="dk1"/>
              </a:solidFill>
              <a:uFillTx/>
              <a:latin typeface="Microsoft JhengHei UI"/>
              <a:ea typeface="Microsoft JhengHei U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457200" lvl="1" indent="-182880">
              <a:lnSpc>
                <a:spcPct val="90000"/>
              </a:lnSpc>
              <a:spcBef>
                <a:spcPts val="1199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dirty="0">
                <a:solidFill>
                  <a:schemeClr val="dk1"/>
                </a:solidFill>
                <a:latin typeface="Microsoft JhengHei UI"/>
                <a:ea typeface="Microsoft JhengHei UI"/>
              </a:rPr>
              <a:t>POS</a:t>
            </a:r>
            <a:r>
              <a:rPr lang="zh-TW" altLang="en-US" dirty="0">
                <a:solidFill>
                  <a:schemeClr val="dk1"/>
                </a:solidFill>
                <a:latin typeface="Microsoft JhengHei UI"/>
                <a:ea typeface="Microsoft JhengHei UI"/>
              </a:rPr>
              <a:t>作業系統</a:t>
            </a:r>
            <a:r>
              <a:rPr lang="en-US" altLang="zh-TW" dirty="0">
                <a:solidFill>
                  <a:schemeClr val="dk1"/>
                </a:solidFill>
                <a:latin typeface="Microsoft JhengHei UI"/>
                <a:ea typeface="Microsoft JhengHei UI"/>
              </a:rPr>
              <a:t>:</a:t>
            </a:r>
            <a:r>
              <a:rPr lang="zh-TW" altLang="en-US" dirty="0">
                <a:solidFill>
                  <a:schemeClr val="dk1"/>
                </a:solidFill>
                <a:latin typeface="Microsoft JhengHei UI"/>
                <a:ea typeface="Microsoft JhengHei UI"/>
              </a:rPr>
              <a:t> 新增訂單，員工下訂</a:t>
            </a:r>
            <a:r>
              <a:rPr lang="en-US" altLang="zh-TW" dirty="0">
                <a:solidFill>
                  <a:schemeClr val="dk1"/>
                </a:solidFill>
                <a:latin typeface="Microsoft JhengHei UI"/>
                <a:ea typeface="Microsoft JhengHei UI"/>
              </a:rPr>
              <a:t>(</a:t>
            </a:r>
            <a:r>
              <a:rPr lang="zh-TW" altLang="en-US" dirty="0">
                <a:solidFill>
                  <a:schemeClr val="dk1"/>
                </a:solidFill>
                <a:latin typeface="Microsoft JhengHei UI"/>
                <a:ea typeface="Microsoft JhengHei UI"/>
              </a:rPr>
              <a:t>需是會員</a:t>
            </a:r>
            <a:r>
              <a:rPr lang="en-US" altLang="zh-TW" dirty="0">
                <a:solidFill>
                  <a:schemeClr val="dk1"/>
                </a:solidFill>
                <a:latin typeface="Microsoft JhengHei UI"/>
                <a:ea typeface="Microsoft JhengHei UI"/>
              </a:rPr>
              <a:t>)</a:t>
            </a:r>
            <a:r>
              <a:rPr lang="zh-TW" altLang="en-US" dirty="0">
                <a:solidFill>
                  <a:schemeClr val="dk1"/>
                </a:solidFill>
                <a:latin typeface="Microsoft JhengHei UI"/>
                <a:ea typeface="Microsoft JhengHei UI"/>
              </a:rPr>
              <a:t>，員工協助下訂</a:t>
            </a:r>
            <a:r>
              <a:rPr lang="en-US" altLang="zh-TW" dirty="0">
                <a:solidFill>
                  <a:schemeClr val="dk1"/>
                </a:solidFill>
                <a:latin typeface="Microsoft JhengHei UI"/>
                <a:ea typeface="Microsoft JhengHei UI"/>
              </a:rPr>
              <a:t>(</a:t>
            </a:r>
            <a:r>
              <a:rPr lang="zh-TW" altLang="en-US" dirty="0">
                <a:solidFill>
                  <a:schemeClr val="dk1"/>
                </a:solidFill>
                <a:latin typeface="Microsoft JhengHei UI"/>
                <a:ea typeface="Microsoft JhengHei UI"/>
              </a:rPr>
              <a:t>會員、非會員皆可</a:t>
            </a:r>
            <a:r>
              <a:rPr lang="en-US" altLang="zh-TW" dirty="0">
                <a:solidFill>
                  <a:schemeClr val="dk1"/>
                </a:solidFill>
                <a:latin typeface="Microsoft JhengHei UI"/>
                <a:ea typeface="Microsoft JhengHei UI"/>
              </a:rPr>
              <a:t>)</a:t>
            </a:r>
            <a:endParaRPr lang="en-US" altLang="zh-TW" sz="1800" b="0" u="none" strike="noStrike" dirty="0">
              <a:solidFill>
                <a:schemeClr val="dk1"/>
              </a:solidFill>
              <a:uFillTx/>
              <a:latin typeface="Microsoft JhengHei UI"/>
              <a:ea typeface="Microsoft JhengHei UI"/>
            </a:endParaRPr>
          </a:p>
          <a:p>
            <a:pPr marL="457200" lvl="1" indent="-182880" defTabSz="914400">
              <a:lnSpc>
                <a:spcPct val="90000"/>
              </a:lnSpc>
              <a:spcBef>
                <a:spcPts val="1199"/>
              </a:spcBef>
              <a:buClr>
                <a:srgbClr val="A43F27"/>
              </a:buClr>
              <a:buFont typeface="Arial"/>
              <a:buChar char="▪"/>
            </a:pPr>
            <a:r>
              <a:rPr lang="zh-TW" alt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訂單管理：修改、刪除及查詢訂單。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457200" lvl="1" indent="-182880" defTabSz="914400">
              <a:lnSpc>
                <a:spcPct val="90000"/>
              </a:lnSpc>
              <a:spcBef>
                <a:spcPts val="1199"/>
              </a:spcBef>
              <a:buClr>
                <a:srgbClr val="A43F27"/>
              </a:buClr>
              <a:buFont typeface="Arial"/>
              <a:buChar char="▪"/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員工資料管理：管理員工帳戶與權限設定</a:t>
            </a:r>
            <a:r>
              <a:rPr lang="en-US" alt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(admin</a:t>
            </a:r>
            <a:r>
              <a:rPr lang="zh-TW" altLang="en-US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開放所有權限，員工僅查詢</a:t>
            </a:r>
            <a:r>
              <a:rPr lang="en-US" alt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)</a:t>
            </a:r>
            <a:r>
              <a:rPr 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。 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457200" lvl="1" indent="-182880" defTabSz="914400">
              <a:lnSpc>
                <a:spcPct val="90000"/>
              </a:lnSpc>
              <a:spcBef>
                <a:spcPts val="1199"/>
              </a:spcBef>
              <a:buClr>
                <a:srgbClr val="A43F27"/>
              </a:buClr>
              <a:buFont typeface="Arial"/>
              <a:buChar char="▪"/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會員資料管理：處理客戶資料維護</a:t>
            </a:r>
            <a:r>
              <a:rPr lang="en-US" alt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(</a:t>
            </a:r>
            <a:r>
              <a:rPr lang="zh-TW" altLang="en-US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更新資料、刪除</a:t>
            </a:r>
            <a:r>
              <a:rPr lang="en-US" alt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)</a:t>
            </a:r>
            <a:r>
              <a:rPr 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。 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457200" lvl="1" indent="-182880" defTabSz="914400">
              <a:lnSpc>
                <a:spcPct val="90000"/>
              </a:lnSpc>
              <a:spcBef>
                <a:spcPts val="1199"/>
              </a:spcBef>
              <a:buClr>
                <a:srgbClr val="A43F27"/>
              </a:buClr>
              <a:buFont typeface="Arial"/>
              <a:buChar char="▪"/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報表圖表管理：管理相關報表。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lvl="1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  <a:tabLst>
                <a:tab pos="0" algn="l"/>
              </a:tabLst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系統採用 </a:t>
            </a:r>
            <a:r>
              <a:rPr lang="en-US" sz="1800" b="0" u="none" strike="noStrike" dirty="0" err="1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MVC</a:t>
            </a:r>
            <a:r>
              <a:rPr 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</a:t>
            </a:r>
            <a:r>
              <a:rPr lang="en-US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Model-View-Controller</a:t>
            </a:r>
            <a:r>
              <a:rPr 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） 設計模式，以確保架構清晰、可維護性高。此外，系統實作 </a:t>
            </a:r>
            <a:r>
              <a:rPr lang="en-US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</a:t>
            </a:r>
            <a:r>
              <a:rPr 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</a:t>
            </a:r>
            <a:r>
              <a:rPr lang="en-US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Data Access Object</a:t>
            </a:r>
            <a:r>
              <a:rPr 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）層 負責數據存取，並透過 </a:t>
            </a:r>
            <a:r>
              <a:rPr lang="en-US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Service </a:t>
            </a:r>
            <a:r>
              <a:rPr 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層 處理業務邏輯。後端使用 </a:t>
            </a:r>
            <a:r>
              <a:rPr lang="en-US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MySQL </a:t>
            </a:r>
            <a:r>
              <a:rPr 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作為資料庫，確保數據管理的穩定性與效率。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800"/>
              </a:spcBef>
              <a:buNone/>
              <a:tabLst>
                <a:tab pos="0" algn="l"/>
              </a:tabLst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3D74A0E-8D5F-A279-3375-EB5569214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162" y="487257"/>
            <a:ext cx="7660925" cy="554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17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5E12809-1B49-F0D6-0B3E-69FAD8952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095" y="344847"/>
            <a:ext cx="7923809" cy="5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44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718C2BC4-99F0-505D-4381-9BCA4BF8EC81}"/>
              </a:ext>
            </a:extLst>
          </p:cNvPr>
          <p:cNvSpPr txBox="1">
            <a:spLocks/>
          </p:cNvSpPr>
          <p:nvPr/>
        </p:nvSpPr>
        <p:spPr>
          <a:xfrm>
            <a:off x="479880" y="209520"/>
            <a:ext cx="9600120" cy="65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後臺管理</a:t>
            </a:r>
            <a:r>
              <a:rPr lang="en-US" altLang="zh-TW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(</a:t>
            </a:r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會員管理</a:t>
            </a:r>
            <a:r>
              <a:rPr lang="en-US" altLang="zh-TW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)</a:t>
            </a:r>
            <a:endParaRPr lang="en-US" sz="4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752B71E-2E91-90F3-38AB-EAF01EA1B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345" y="867960"/>
            <a:ext cx="8192582" cy="522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52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8449C04-A2B9-F853-A7D2-2425B5A8D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09" y="1463624"/>
            <a:ext cx="8874547" cy="455252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644EB08-2D7A-3627-1A64-228825906700}"/>
              </a:ext>
            </a:extLst>
          </p:cNvPr>
          <p:cNvSpPr txBox="1"/>
          <p:nvPr/>
        </p:nvSpPr>
        <p:spPr>
          <a:xfrm>
            <a:off x="738910" y="841849"/>
            <a:ext cx="60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輸入欲修改的資料，按下確認修改後即修改完成</a:t>
            </a:r>
          </a:p>
        </p:txBody>
      </p:sp>
    </p:spTree>
    <p:extLst>
      <p:ext uri="{BB962C8B-B14F-4D97-AF65-F5344CB8AC3E}">
        <p14:creationId xmlns:p14="http://schemas.microsoft.com/office/powerpoint/2010/main" val="3668808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7531E8F-8B60-7973-5FB8-094DCE352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595" y="1270619"/>
            <a:ext cx="7482810" cy="47511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67376AB-FFC6-1F07-44E5-3BC2A2CF2C95}"/>
              </a:ext>
            </a:extLst>
          </p:cNvPr>
          <p:cNvSpPr txBox="1"/>
          <p:nvPr/>
        </p:nvSpPr>
        <p:spPr>
          <a:xfrm>
            <a:off x="738910" y="841849"/>
            <a:ext cx="60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選擇要刪除的會員，按下刪除會員，按下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YES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即刪除完成</a:t>
            </a:r>
          </a:p>
        </p:txBody>
      </p:sp>
    </p:spTree>
    <p:extLst>
      <p:ext uri="{BB962C8B-B14F-4D97-AF65-F5344CB8AC3E}">
        <p14:creationId xmlns:p14="http://schemas.microsoft.com/office/powerpoint/2010/main" val="2236054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718C2BC4-99F0-505D-4381-9BCA4BF8EC81}"/>
              </a:ext>
            </a:extLst>
          </p:cNvPr>
          <p:cNvSpPr txBox="1">
            <a:spLocks/>
          </p:cNvSpPr>
          <p:nvPr/>
        </p:nvSpPr>
        <p:spPr>
          <a:xfrm>
            <a:off x="479880" y="209520"/>
            <a:ext cx="9600120" cy="65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後臺管理</a:t>
            </a:r>
            <a:r>
              <a:rPr lang="en-US" altLang="zh-TW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(</a:t>
            </a:r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員工管理</a:t>
            </a:r>
            <a:r>
              <a:rPr lang="en-US" altLang="zh-TW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)</a:t>
            </a:r>
            <a:endParaRPr lang="en-US" sz="4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2A1A7C0-8D10-3C2D-F533-8072648D9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218" y="973925"/>
            <a:ext cx="8035563" cy="512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6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644EB08-2D7A-3627-1A64-228825906700}"/>
              </a:ext>
            </a:extLst>
          </p:cNvPr>
          <p:cNvSpPr txBox="1"/>
          <p:nvPr/>
        </p:nvSpPr>
        <p:spPr>
          <a:xfrm>
            <a:off x="738910" y="841849"/>
            <a:ext cx="60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新增員工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A3BE92E-EC23-235C-893C-D6843EFDE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666" y="1392954"/>
            <a:ext cx="5666667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743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64B1EDE-61BE-2F0A-FC5C-6905BA2C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59" y="1320799"/>
            <a:ext cx="8668681" cy="480074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6BBB064-9AC6-E879-3554-CEB1CBFD9079}"/>
              </a:ext>
            </a:extLst>
          </p:cNvPr>
          <p:cNvSpPr txBox="1"/>
          <p:nvPr/>
        </p:nvSpPr>
        <p:spPr>
          <a:xfrm>
            <a:off x="738910" y="841849"/>
            <a:ext cx="60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輸入欲修改的資料，按下確認修改後即修改完成</a:t>
            </a:r>
          </a:p>
        </p:txBody>
      </p:sp>
    </p:spTree>
    <p:extLst>
      <p:ext uri="{BB962C8B-B14F-4D97-AF65-F5344CB8AC3E}">
        <p14:creationId xmlns:p14="http://schemas.microsoft.com/office/powerpoint/2010/main" val="2564664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6BBB064-9AC6-E879-3554-CEB1CBFD9079}"/>
              </a:ext>
            </a:extLst>
          </p:cNvPr>
          <p:cNvSpPr txBox="1"/>
          <p:nvPr/>
        </p:nvSpPr>
        <p:spPr>
          <a:xfrm>
            <a:off x="738910" y="841849"/>
            <a:ext cx="60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**離職員工不可再登入系統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01AE88-31DE-2E19-7C4D-46118BEA9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103" y="1293502"/>
            <a:ext cx="7475794" cy="472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06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718C2BC4-99F0-505D-4381-9BCA4BF8EC81}"/>
              </a:ext>
            </a:extLst>
          </p:cNvPr>
          <p:cNvSpPr txBox="1">
            <a:spLocks/>
          </p:cNvSpPr>
          <p:nvPr/>
        </p:nvSpPr>
        <p:spPr>
          <a:xfrm>
            <a:off x="479880" y="209520"/>
            <a:ext cx="9600120" cy="65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後臺管理</a:t>
            </a:r>
            <a:r>
              <a:rPr lang="en-US" altLang="zh-TW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(</a:t>
            </a:r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報表管理</a:t>
            </a:r>
            <a:r>
              <a:rPr lang="en-US" altLang="zh-TW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)</a:t>
            </a:r>
            <a:endParaRPr lang="en-US" sz="4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1E4B753-8944-977F-DF06-2131F0685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600" y="956496"/>
            <a:ext cx="7984800" cy="508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7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PlaceHolder 1"/>
          <p:cNvSpPr>
            <a:spLocks noGrp="1"/>
          </p:cNvSpPr>
          <p:nvPr>
            <p:ph type="title"/>
          </p:nvPr>
        </p:nvSpPr>
        <p:spPr>
          <a:xfrm>
            <a:off x="1295280" y="2541600"/>
            <a:ext cx="9600120" cy="274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85000"/>
              </a:lnSpc>
              <a:buNone/>
              <a:tabLst>
                <a:tab pos="0" algn="l"/>
              </a:tabLst>
            </a:pPr>
            <a:r>
              <a:rPr lang="zh-TW" sz="6000" b="1" u="none" strike="noStrike">
                <a:solidFill>
                  <a:schemeClr val="lt1"/>
                </a:solidFill>
                <a:uFillTx/>
                <a:latin typeface="Microsoft JhengHei UI"/>
                <a:ea typeface="Microsoft JhengHei UI"/>
              </a:rPr>
              <a:t>程式流程設計</a:t>
            </a:r>
            <a:endParaRPr lang="en-US" sz="60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33" name="PlaceHolder 2"/>
          <p:cNvSpPr>
            <a:spLocks noGrp="1"/>
          </p:cNvSpPr>
          <p:nvPr>
            <p:ph/>
          </p:nvPr>
        </p:nvSpPr>
        <p:spPr>
          <a:xfrm>
            <a:off x="1295280" y="5431680"/>
            <a:ext cx="960012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6BBB064-9AC6-E879-3554-CEB1CBFD9079}"/>
              </a:ext>
            </a:extLst>
          </p:cNvPr>
          <p:cNvSpPr txBox="1"/>
          <p:nvPr/>
        </p:nvSpPr>
        <p:spPr>
          <a:xfrm>
            <a:off x="757382" y="435449"/>
            <a:ext cx="60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銷售報表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ACF4016-0B2C-E057-268E-ACDE2A571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666" y="1308678"/>
            <a:ext cx="6866667" cy="4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994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6BBB064-9AC6-E879-3554-CEB1CBFD9079}"/>
              </a:ext>
            </a:extLst>
          </p:cNvPr>
          <p:cNvSpPr txBox="1"/>
          <p:nvPr/>
        </p:nvSpPr>
        <p:spPr>
          <a:xfrm>
            <a:off x="651211" y="368816"/>
            <a:ext cx="60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訂單報表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3E182F1-7A14-ADD8-5863-AEB811F7A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974" y="738148"/>
            <a:ext cx="4812052" cy="538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20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6BBB064-9AC6-E879-3554-CEB1CBFD9079}"/>
              </a:ext>
            </a:extLst>
          </p:cNvPr>
          <p:cNvSpPr txBox="1"/>
          <p:nvPr/>
        </p:nvSpPr>
        <p:spPr>
          <a:xfrm>
            <a:off x="674255" y="551419"/>
            <a:ext cx="60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會員報表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686B001-4BBA-446B-6464-6BA31B324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979" y="2677193"/>
            <a:ext cx="6567980" cy="20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671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PlaceHolder 1"/>
          <p:cNvSpPr>
            <a:spLocks noGrp="1"/>
          </p:cNvSpPr>
          <p:nvPr>
            <p:ph type="title"/>
          </p:nvPr>
        </p:nvSpPr>
        <p:spPr>
          <a:xfrm>
            <a:off x="1295280" y="2541600"/>
            <a:ext cx="9600120" cy="274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altLang="zh-TW" sz="6000" b="1" u="none" strike="noStrike" dirty="0">
                <a:solidFill>
                  <a:schemeClr val="lt1"/>
                </a:solidFill>
                <a:uFillTx/>
                <a:latin typeface="Microsoft JhengHei UI"/>
                <a:ea typeface="Microsoft JhengHei UI"/>
              </a:rPr>
              <a:t>Thanks</a:t>
            </a:r>
            <a:endParaRPr lang="en-US" sz="6000" b="0" u="none" strike="noStrike" dirty="0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3200" b="1" u="none" strike="noStrik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程式流程設計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5" name="PlaceHolder 2"/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 MVC </a:t>
            </a:r>
            <a:r>
              <a:rPr lang="zh-TW" sz="20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架構 的系統包含：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57200" lvl="1" indent="-182880" defTabSz="914400">
              <a:lnSpc>
                <a:spcPct val="90000"/>
              </a:lnSpc>
              <a:spcBef>
                <a:spcPts val="1199"/>
              </a:spcBef>
              <a:buClr>
                <a:srgbClr val="A43F27"/>
              </a:buClr>
              <a:buFont typeface="Arial"/>
              <a:buChar char="▪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Controller</a:t>
            </a:r>
            <a:r>
              <a:rPr lang="zh-TW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</a:t>
            </a:r>
            <a:r>
              <a:rPr lang="en-US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UI </a:t>
            </a:r>
            <a:r>
              <a:rPr lang="zh-TW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介面） → </a:t>
            </a:r>
            <a:r>
              <a:rPr lang="en-US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controller </a:t>
            </a:r>
            <a:r>
              <a:rPr lang="zh-TW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資料夾（使用 </a:t>
            </a:r>
            <a:r>
              <a:rPr lang="en-US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JFrame </a:t>
            </a:r>
            <a:r>
              <a:rPr lang="zh-TW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來顯示介面）。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57200" lvl="1" indent="-182880" defTabSz="914400">
              <a:lnSpc>
                <a:spcPct val="90000"/>
              </a:lnSpc>
              <a:spcBef>
                <a:spcPts val="1199"/>
              </a:spcBef>
              <a:buClr>
                <a:srgbClr val="A43F27"/>
              </a:buClr>
              <a:buFont typeface="Arial"/>
              <a:buChar char="▪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Model</a:t>
            </a:r>
            <a:r>
              <a:rPr lang="zh-TW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（資料模型） → </a:t>
            </a:r>
            <a:r>
              <a:rPr lang="en-US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model </a:t>
            </a:r>
            <a:r>
              <a:rPr lang="zh-TW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資料夾（定義對應 </a:t>
            </a:r>
            <a:r>
              <a:rPr lang="en-US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MySQL </a:t>
            </a:r>
            <a:r>
              <a:rPr lang="zh-TW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的類別）。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57200" lvl="1" indent="-182880" defTabSz="914400">
              <a:lnSpc>
                <a:spcPct val="90000"/>
              </a:lnSpc>
              <a:spcBef>
                <a:spcPts val="1199"/>
              </a:spcBef>
              <a:buClr>
                <a:srgbClr val="A43F27"/>
              </a:buClr>
              <a:buFont typeface="Arial"/>
              <a:buChar char="▪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</a:t>
            </a:r>
            <a:r>
              <a:rPr lang="zh-TW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（資料存取層） → </a:t>
            </a:r>
            <a:r>
              <a:rPr lang="en-US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 </a:t>
            </a:r>
            <a:r>
              <a:rPr lang="zh-TW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資料夾（負責 </a:t>
            </a:r>
            <a:r>
              <a:rPr lang="en-US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CRUD </a:t>
            </a:r>
            <a:r>
              <a:rPr lang="zh-TW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操作）。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57200" lvl="1" indent="-182880" defTabSz="914400">
              <a:lnSpc>
                <a:spcPct val="90000"/>
              </a:lnSpc>
              <a:spcBef>
                <a:spcPts val="1199"/>
              </a:spcBef>
              <a:buClr>
                <a:srgbClr val="A43F27"/>
              </a:buClr>
              <a:buFont typeface="Arial"/>
              <a:buChar char="▪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Service</a:t>
            </a:r>
            <a:r>
              <a:rPr lang="zh-TW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（業務邏輯層） → </a:t>
            </a:r>
            <a:r>
              <a:rPr lang="en-US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service </a:t>
            </a:r>
            <a:r>
              <a:rPr lang="zh-TW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資料夾（處理 </a:t>
            </a:r>
            <a:r>
              <a:rPr lang="en-US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 </a:t>
            </a:r>
            <a:r>
              <a:rPr lang="zh-TW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操作及交易管理）。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3200" b="1" u="none" strike="noStrik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程式目錄結構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7" name="PlaceHolder 2"/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📂 controller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（控制層 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-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負責 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UI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及業務邏輯）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這部分負責與使用者互動，使用 </a:t>
            </a:r>
            <a:r>
              <a:rPr lang="en-US" sz="1600" b="0" u="none" strike="noStrike" dirty="0" err="1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JFrame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、</a:t>
            </a:r>
            <a:r>
              <a:rPr lang="en-US" sz="1600" b="0" u="none" strike="noStrike" dirty="0" err="1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JDialog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來設計介面，並與 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Service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層 互動。</a:t>
            </a:r>
            <a:endParaRPr lang="en-US" altLang="zh-TW" sz="1600" b="0" u="none" strike="noStrike" dirty="0">
              <a:solidFill>
                <a:schemeClr val="dk1"/>
              </a:solidFill>
              <a:uFillTx/>
              <a:latin typeface="Microsoft JhengHei UI"/>
              <a:ea typeface="Microsoft JhengHei U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endParaRPr lang="en-US" sz="1600" dirty="0">
              <a:solidFill>
                <a:schemeClr val="dk1"/>
              </a:solidFill>
              <a:latin typeface="Microsoft JhengHei UI"/>
              <a:ea typeface="Microsoft JhengHei UI"/>
            </a:endParaRPr>
          </a:p>
          <a:p>
            <a:pPr marL="228600" indent="-228600"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Login </a:t>
            </a:r>
            <a:r>
              <a:rPr lang="zh-TW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</a:t>
            </a:r>
            <a:r>
              <a:rPr lang="zh-TW" altLang="en-US" sz="1600" dirty="0">
                <a:solidFill>
                  <a:schemeClr val="dk1"/>
                </a:solidFill>
                <a:latin typeface="Microsoft JhengHei UI"/>
                <a:ea typeface="Microsoft JhengHei UI"/>
              </a:rPr>
              <a:t>登入介面</a:t>
            </a:r>
            <a:r>
              <a:rPr lang="zh-TW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）</a:t>
            </a:r>
            <a:r>
              <a:rPr lang="zh-TW" altLang="en-US" sz="1600" dirty="0">
                <a:solidFill>
                  <a:schemeClr val="dk1"/>
                </a:solidFill>
                <a:latin typeface="Microsoft JhengHei UI"/>
                <a:ea typeface="Microsoft JhengHei UI"/>
              </a:rPr>
              <a:t>程式進入點</a:t>
            </a:r>
            <a:endParaRPr lang="en-US" altLang="zh-TW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800"/>
              </a:spcBef>
              <a:buNone/>
              <a:tabLst>
                <a:tab pos="0" algn="l"/>
              </a:tabLst>
            </a:pP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3200" b="1" u="none" strike="noStrik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程式目錄結構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9" name="PlaceHolder 2"/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  <a:tabLst>
                <a:tab pos="0" algn="l"/>
              </a:tabLst>
            </a:pP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📁 member</a:t>
            </a:r>
            <a:r>
              <a:rPr lang="zh-TW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（會員管理）</a:t>
            </a:r>
            <a:endParaRPr lang="en-US" altLang="zh-TW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  <a:tabLst>
                <a:tab pos="0" algn="l"/>
              </a:tabLst>
            </a:pP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AddMember.java → 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會員註冊</a:t>
            </a:r>
            <a:endParaRPr lang="en-US" altLang="zh-TW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  <a:tabLst>
                <a:tab pos="0" algn="l"/>
              </a:tabLst>
            </a:pP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selectMemberUI.java → </a:t>
            </a:r>
            <a:r>
              <a:rPr lang="zh-TW" altLang="en-US" sz="1600" dirty="0">
                <a:solidFill>
                  <a:schemeClr val="dk1"/>
                </a:solidFill>
                <a:latin typeface="Microsoft JhengHei UI"/>
                <a:ea typeface="Microsoft JhengHei UI"/>
              </a:rPr>
              <a:t>員工點餐時，可選擇是否加入會員資料</a:t>
            </a:r>
            <a:endParaRPr lang="en-US" altLang="zh-TW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  <a:tabLst>
                <a:tab pos="0" algn="l"/>
              </a:tabLst>
            </a:pP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UpdateMemberUI.java →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會員基本資料維護</a:t>
            </a:r>
            <a:endParaRPr lang="en-US" altLang="zh-TW" sz="1600" dirty="0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  <a:tabLst>
                <a:tab pos="0" algn="l"/>
              </a:tabLst>
            </a:pPr>
            <a:endParaRPr lang="en-US" sz="1600" b="0" u="none" strike="noStrike" dirty="0">
              <a:solidFill>
                <a:schemeClr val="dk1"/>
              </a:solidFill>
              <a:uFillTx/>
              <a:latin typeface="Microsoft JhengHei UI"/>
              <a:ea typeface="Microsoft JhengHei U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📁 employ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（員工管理）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sz="1600" dirty="0">
                <a:solidFill>
                  <a:schemeClr val="dk1"/>
                </a:solidFill>
                <a:latin typeface="Microsoft JhengHei UI"/>
                <a:ea typeface="Microsoft JhengHei UI"/>
              </a:rPr>
              <a:t>AddEmployee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.java → 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新增員工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(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僅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admin</a:t>
            </a:r>
            <a:r>
              <a:rPr lang="zh-TW" altLang="en-US" sz="1600" dirty="0">
                <a:solidFill>
                  <a:schemeClr val="dk1"/>
                </a:solidFill>
                <a:latin typeface="Microsoft JhengHei UI"/>
                <a:ea typeface="Microsoft JhengHei UI"/>
              </a:rPr>
              <a:t>權限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開放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)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sz="1600" dirty="0">
                <a:solidFill>
                  <a:schemeClr val="dk1"/>
                </a:solidFill>
                <a:latin typeface="Microsoft JhengHei UI"/>
                <a:ea typeface="Microsoft JhengHei UI"/>
              </a:rPr>
              <a:t>UpdateEmployeeUI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.java → </a:t>
            </a:r>
            <a:r>
              <a:rPr lang="zh-TW" altLang="en-US" sz="1600" dirty="0">
                <a:solidFill>
                  <a:schemeClr val="dk1"/>
                </a:solidFill>
                <a:latin typeface="Microsoft JhengHei UI"/>
                <a:ea typeface="Microsoft JhengHei UI"/>
              </a:rPr>
              <a:t>員工基本資料維護及權限設定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800"/>
              </a:spcBef>
              <a:buNone/>
              <a:tabLst>
                <a:tab pos="0" algn="l"/>
              </a:tabLst>
            </a:pP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3200" b="1" u="none" strike="noStrik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程式目錄結構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5" name="PlaceHolder 2"/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9999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📂 dao</a:t>
            </a: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（資料存取層 </a:t>
            </a:r>
            <a:r>
              <a:rPr 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- </a:t>
            </a: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直接與 </a:t>
            </a:r>
            <a:r>
              <a:rPr 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MySQL </a:t>
            </a: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互動）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  <a:tabLst>
                <a:tab pos="0" algn="l"/>
              </a:tabLst>
            </a:pP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負責對 </a:t>
            </a:r>
            <a:r>
              <a:rPr 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MySQL </a:t>
            </a: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進行 </a:t>
            </a:r>
            <a:r>
              <a:rPr 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CRUD</a:t>
            </a: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（新增、查詢、更新、刪除） 操作。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EmployDao.java → </a:t>
            </a: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員工資料存取介面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MemberDao.java → </a:t>
            </a: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會員資料存取介面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PorderDao.java → </a:t>
            </a: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訂單資料存取介面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Porder_</a:t>
            </a:r>
            <a:r>
              <a:rPr lang="en-US" alt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Detail</a:t>
            </a:r>
            <a:r>
              <a:rPr 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Dao.java → </a:t>
            </a: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訂單摘要查詢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ProductDao.java → </a:t>
            </a: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產品資料存取介面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3200" b="1" u="none" strike="noStrik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程式目錄結構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7" name="PlaceHolder 2"/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📁 </a:t>
            </a:r>
            <a:r>
              <a:rPr lang="en-US" sz="1600" b="0" u="none" strike="noStrike" dirty="0" err="1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impl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具體實作）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EmployDaoImpl.java →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員工 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實作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MemberDaoImpl.java →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會員 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實作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PorderDaoImpl.java →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訂單 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實作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Porder_DetailDaoImpl.java →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訂單摘要 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實作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ProductDaoImpl.java →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產品 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實作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800"/>
              </a:spcBef>
              <a:buNone/>
              <a:tabLst>
                <a:tab pos="0" algn="l"/>
              </a:tabLst>
            </a:pP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商務菱格線條簡報 (寬螢幕)</Template>
  <TotalTime>303</TotalTime>
  <Words>1100</Words>
  <Application>Microsoft Office PowerPoint</Application>
  <PresentationFormat>寬螢幕</PresentationFormat>
  <Paragraphs>161</Paragraphs>
  <Slides>43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22</vt:i4>
      </vt:variant>
      <vt:variant>
        <vt:lpstr>投影片標題</vt:lpstr>
      </vt:variant>
      <vt:variant>
        <vt:i4>43</vt:i4>
      </vt:variant>
    </vt:vector>
  </HeadingPairs>
  <TitlesOfParts>
    <vt:vector size="71" baseType="lpstr">
      <vt:lpstr>Microsoft JhengHei UI</vt:lpstr>
      <vt:lpstr>微軟正黑體</vt:lpstr>
      <vt:lpstr>Arial</vt:lpstr>
      <vt:lpstr>Symbol</vt:lpstr>
      <vt:lpstr>Times New Roman</vt:lpstr>
      <vt:lpstr>Wingdings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餐酒館 POS營運銷售系統管理專案說明</vt:lpstr>
      <vt:lpstr>Agenda</vt:lpstr>
      <vt:lpstr>專案目的說明</vt:lpstr>
      <vt:lpstr>程式流程設計</vt:lpstr>
      <vt:lpstr>程式流程設計</vt:lpstr>
      <vt:lpstr>程式目錄結構</vt:lpstr>
      <vt:lpstr>程式目錄結構</vt:lpstr>
      <vt:lpstr>程式目錄結構</vt:lpstr>
      <vt:lpstr>程式目錄結構</vt:lpstr>
      <vt:lpstr>程式目錄結構</vt:lpstr>
      <vt:lpstr>程式目錄結構</vt:lpstr>
      <vt:lpstr>程式目錄結構</vt:lpstr>
      <vt:lpstr>程式目錄結構</vt:lpstr>
      <vt:lpstr>程式目錄結構</vt:lpstr>
      <vt:lpstr>使用介面介紹</vt:lpstr>
      <vt:lpstr>使用介面架構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標題版面配置</dc:title>
  <dc:subject/>
  <dc:creator>student</dc:creator>
  <dc:description/>
  <cp:lastModifiedBy>祐祥 張</cp:lastModifiedBy>
  <cp:revision>212</cp:revision>
  <dcterms:created xsi:type="dcterms:W3CDTF">2025-02-19T05:37:36Z</dcterms:created>
  <dcterms:modified xsi:type="dcterms:W3CDTF">2025-08-25T07:43:23Z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mpaign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InternalTags">
    <vt:lpwstr/>
  </property>
  <property fmtid="{D5CDD505-2E9C-101B-9397-08002B2CF9AE}" pid="6" name="LocalizationTags">
    <vt:lpwstr/>
  </property>
  <property fmtid="{D5CDD505-2E9C-101B-9397-08002B2CF9AE}" pid="7" name="Notes">
    <vt:i4>4</vt:i4>
  </property>
  <property fmtid="{D5CDD505-2E9C-101B-9397-08002B2CF9AE}" pid="8" name="PresentationFormat">
    <vt:lpwstr>寬螢幕</vt:lpwstr>
  </property>
  <property fmtid="{D5CDD505-2E9C-101B-9397-08002B2CF9AE}" pid="9" name="ScenarioTags">
    <vt:lpwstr/>
  </property>
  <property fmtid="{D5CDD505-2E9C-101B-9397-08002B2CF9AE}" pid="10" name="Slides">
    <vt:i4>41</vt:i4>
  </property>
</Properties>
</file>