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93ed36d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93ed36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93ed36d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93ed36d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93ed36d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93ed36d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95cfda1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95cfda1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95cfda1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95cfda1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988ff7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c988ff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c988ff7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c988ff7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95cfda1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95cfda1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50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08025" y="801775"/>
            <a:ext cx="5224200" cy="19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咖啡銷售儀表板</a:t>
            </a:r>
            <a:r>
              <a:rPr lang="zh-TW" sz="4000">
                <a:solidFill>
                  <a:schemeClr val="lt1"/>
                </a:solidFill>
              </a:rPr>
              <a:t> by Excel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80575" y="3765150"/>
            <a:ext cx="262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簡報人：楊欣蓉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製作日期：2024.2.15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更新日期：2024.2.26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71713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簡介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33725" y="72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藉由Excel 儀錶板，監督與了解咖啡豆的消費者對不同咖啡豆產品的消費情形。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zh-TW" sz="1400"/>
            </a:br>
            <a:endParaRPr sz="1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14" y="1054949"/>
            <a:ext cx="7252688" cy="39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作法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資料清理：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報表整合：</a:t>
            </a:r>
            <a:r>
              <a:rPr lang="zh-TW"/>
              <a:t>將</a:t>
            </a:r>
            <a:r>
              <a:rPr lang="zh-TW"/>
              <a:t>顧客資料、產品資料整合到訂單表格當中(當中使用到Vlook up、Index、 Match函數、簡易運算)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資料格式化：使用取代功能將訂單中，整理咖啡類型、烘培類型由縮寫轉為完整文字；尺寸加上單位kg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文件紀錄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分析：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建立樞紐分析表格、樞紐分析篩選器、製作儀錶板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54549" l="0" r="0" t="0"/>
          <a:stretch/>
        </p:blipFill>
        <p:spPr>
          <a:xfrm>
            <a:off x="93875" y="2339787"/>
            <a:ext cx="7787200" cy="1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70047" l="0" r="0" t="0"/>
          <a:stretch/>
        </p:blipFill>
        <p:spPr>
          <a:xfrm>
            <a:off x="93875" y="3962150"/>
            <a:ext cx="6391275" cy="10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58450" y="557150"/>
            <a:ext cx="1358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Table 1 Order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93875" y="1914200"/>
            <a:ext cx="1890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Table </a:t>
            </a:r>
            <a:r>
              <a:rPr lang="zh-TW" sz="1200">
                <a:solidFill>
                  <a:srgbClr val="FF0000"/>
                </a:solidFill>
              </a:rPr>
              <a:t>2 Customer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93875" y="3595675"/>
            <a:ext cx="1358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T</a:t>
            </a:r>
            <a:r>
              <a:rPr lang="zh-TW" sz="1200">
                <a:solidFill>
                  <a:srgbClr val="FF0000"/>
                </a:solidFill>
              </a:rPr>
              <a:t>able </a:t>
            </a:r>
            <a:r>
              <a:rPr lang="zh-TW" sz="1200">
                <a:solidFill>
                  <a:srgbClr val="FF0000"/>
                </a:solidFill>
              </a:rPr>
              <a:t>3 Product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75" y="843850"/>
            <a:ext cx="8537824" cy="10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838850" y="869975"/>
            <a:ext cx="5792100" cy="103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-3778408">
            <a:off x="6341864" y="3243026"/>
            <a:ext cx="3464766" cy="474157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-3778393">
            <a:off x="7246467" y="2614470"/>
            <a:ext cx="1764717" cy="319862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61025" y="13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報表整合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資料格式化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73428" r="0" t="0"/>
          <a:stretch/>
        </p:blipFill>
        <p:spPr>
          <a:xfrm>
            <a:off x="1051925" y="1187150"/>
            <a:ext cx="2649250" cy="21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71999" r="0" t="0"/>
          <a:stretch/>
        </p:blipFill>
        <p:spPr>
          <a:xfrm>
            <a:off x="4326950" y="1202525"/>
            <a:ext cx="2832226" cy="20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1480450" y="3373025"/>
            <a:ext cx="3540900" cy="4503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243075" y="3342275"/>
            <a:ext cx="3540900" cy="4503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747550" y="3835450"/>
            <a:ext cx="24726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>
                <a:solidFill>
                  <a:schemeClr val="dk2"/>
                </a:solidFill>
              </a:rPr>
              <a:t>由縮寫轉為完整文字</a:t>
            </a:r>
            <a:endParaRPr sz="1200">
              <a:solidFill>
                <a:schemeClr val="dk2"/>
              </a:solidFill>
            </a:endParaRPr>
          </a:p>
          <a:p>
            <a:pPr indent="0" lvl="0" marL="26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1.篩選，檢查類別</a:t>
            </a:r>
            <a:endParaRPr sz="1000">
              <a:solidFill>
                <a:schemeClr val="dk2"/>
              </a:solidFill>
            </a:endParaRPr>
          </a:p>
          <a:p>
            <a:pPr indent="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2.利用Ctrl + H 將完整文字取代縮寫文字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532750" y="3792575"/>
            <a:ext cx="3083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>
                <a:solidFill>
                  <a:schemeClr val="dk2"/>
                </a:solidFill>
              </a:rPr>
              <a:t>格式清理</a:t>
            </a:r>
            <a:endParaRPr sz="1200">
              <a:solidFill>
                <a:schemeClr val="dk2"/>
              </a:solidFill>
            </a:endParaRPr>
          </a:p>
          <a:p>
            <a:pPr indent="0" lvl="0" marL="26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單位kg：設定儲存格格式 / 自訂</a:t>
            </a:r>
            <a:endParaRPr sz="1200">
              <a:solidFill>
                <a:schemeClr val="dk2"/>
              </a:solidFill>
            </a:endParaRPr>
          </a:p>
          <a:p>
            <a:pPr indent="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貨幣符號$：數字格式 / 貨幣</a:t>
            </a:r>
            <a:br>
              <a:rPr lang="zh-TW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051925" y="1284150"/>
            <a:ext cx="1306500" cy="20814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326950" y="1262575"/>
            <a:ext cx="1515000" cy="2008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358425" y="1284150"/>
            <a:ext cx="1306500" cy="208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852675" y="1290900"/>
            <a:ext cx="1306500" cy="20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資料分析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586375" y="2886363"/>
            <a:ext cx="31623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製作樞紐分析表，統整資料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43535" l="0" r="0" t="7543"/>
          <a:stretch/>
        </p:blipFill>
        <p:spPr>
          <a:xfrm>
            <a:off x="0" y="3286200"/>
            <a:ext cx="9144000" cy="16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5041"/>
            <a:ext cx="9144001" cy="172174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2358075" y="2854100"/>
            <a:ext cx="183300" cy="399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20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全年度資料分析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7529050" y="1395700"/>
            <a:ext cx="153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消費者主要來自3個國家，分別是美國、英國與愛爾，其中又以美國的消費者大宗。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/>
              <a:t>從</a:t>
            </a:r>
            <a:r>
              <a:rPr lang="zh-TW" sz="1300"/>
              <a:t>總銷售情形</a:t>
            </a:r>
            <a:r>
              <a:rPr lang="zh-TW" sz="900"/>
              <a:t>（ToTal Sale Overtime）</a:t>
            </a:r>
            <a:r>
              <a:rPr lang="zh-TW" sz="1300"/>
              <a:t>中發現</a:t>
            </a:r>
            <a:r>
              <a:rPr lang="zh-TW" sz="1300"/>
              <a:t>，咖啡豆的銷售具有週期性，沒有明顯的成長方向。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2865"/>
            <a:ext cx="7158350" cy="391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709300" y="2857500"/>
            <a:ext cx="3364200" cy="97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 flipH="1">
            <a:off x="6346225" y="3082100"/>
            <a:ext cx="363000" cy="15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0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資料分析_2022年</a:t>
            </a:r>
            <a:r>
              <a:rPr lang="zh-TW"/>
              <a:t>銷售情形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7376800" y="1392475"/>
            <a:ext cx="16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將時間軸篩選為年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/>
              <a:t>發現在2022年時，總銷售情形（ToTal Sale Overtime）有明顯下跌的趨勢。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/>
              <a:t>來自英國的消費佔總收入比例，由2019年的8%下降到2022年的2%。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1700"/>
            <a:ext cx="7065099" cy="394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>
            <a:off x="2887925" y="3658000"/>
            <a:ext cx="1003200" cy="66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原始資料為英文，儀錶板當中的日期為中文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這是因為使用進行樞紐分析轉換時，軟體會自動將日期轉換為中文。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有嘗試過更改Excel系統語言和上網查詢過相關問題，官方也無法理解為何無法調整。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會繼續研究是否有其他方法可以處理。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在顧客(Table 2 Customer) 表格中，有發現顧客email 是空值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zh-TW"/>
              <a:t>檢查顧客表中的缺失值情形，發現在1,000筆資料中：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❌</a:t>
            </a:r>
            <a:r>
              <a:rPr lang="zh-TW" sz="1400"/>
              <a:t>email：204 筆、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❌電話：130 筆、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❌兩者都沒留：25 筆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但訂單皆具備「訂單編號Order ID」，因此保留該筆資料。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該顧客是會員，但沒有留email的有102筆。未來會請相關資訊人員，就會員註冊或訂單設計部分加強聯絡資訊的填寫，以避免訂單有狀況無法聯絡到顧客的情況發生。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