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61" r:id="rId16"/>
    <p:sldId id="271" r:id="rId17"/>
    <p:sldId id="272" r:id="rId18"/>
    <p:sldId id="273" r:id="rId19"/>
    <p:sldId id="274" r:id="rId20"/>
    <p:sldId id="262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E"/>
    <a:srgbClr val="0060B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900" y="-20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28575">
                <a:noFill/>
              </a:ln>
              <a:effectLst/>
            </c:spPr>
          </c:dPt>
          <c:dPt>
            <c:idx val="1"/>
            <c:bubble3D val="0"/>
            <c:spPr>
              <a:noFill/>
              <a:ln w="9525"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28575">
                <a:noFill/>
              </a:ln>
              <a:effectLst/>
            </c:spPr>
          </c:dPt>
          <c:dPt>
            <c:idx val="1"/>
            <c:bubble3D val="0"/>
            <c:spPr>
              <a:noFill/>
              <a:ln w="9525"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28575">
                <a:noFill/>
              </a:ln>
              <a:effectLst/>
            </c:spPr>
          </c:dPt>
          <c:dPt>
            <c:idx val="1"/>
            <c:bubble3D val="0"/>
            <c:spPr>
              <a:noFill/>
              <a:ln w="9525"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6200000" scaled="1"/>
              <a:tileRect/>
            </a:gradFill>
            <a:ln w="19050">
              <a:solidFill>
                <a:srgbClr val="0079DE"/>
              </a:solidFill>
            </a:ln>
            <a:effectLst>
              <a:outerShdw blurRad="419100" dist="215900" dir="2700000" sx="90000" sy="90000" algn="tl" rotWithShape="0">
                <a:schemeClr val="tx1">
                  <a:alpha val="20000"/>
                </a:scheme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4000</c:v>
                </c:pt>
                <c:pt idx="1">
                  <c:v>2500</c:v>
                </c:pt>
                <c:pt idx="2">
                  <c:v>3500</c:v>
                </c:pt>
                <c:pt idx="3">
                  <c:v>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chemeClr val="bg1">
                    <a:lumMod val="9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215900" dir="2700000" sx="90000" sy="90000" algn="tl" rotWithShape="0">
                <a:schemeClr val="tx1">
                  <a:alpha val="20000"/>
                </a:scheme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52"/>
        <c:axId val="853403904"/>
        <c:axId val="889881344"/>
      </c:barChart>
      <c:catAx>
        <c:axId val="85340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89881344"/>
        <c:crosses val="autoZero"/>
        <c:auto val="1"/>
        <c:lblAlgn val="ctr"/>
        <c:lblOffset val="100"/>
        <c:noMultiLvlLbl val="0"/>
      </c:catAx>
      <c:valAx>
        <c:axId val="88988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5340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7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0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0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8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8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73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59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7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40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6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7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2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9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953628" y="41260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1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7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5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1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33BE-556E-40E0-9D84-ECDF2428DBA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F0E0-83E4-4C1F-9A65-309BE54B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7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9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球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21040" y="736863"/>
            <a:ext cx="1895108" cy="1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球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21039" y="736862"/>
            <a:ext cx="1895108" cy="16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球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36165" y="736863"/>
            <a:ext cx="1895108" cy="1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球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32009" y="736863"/>
            <a:ext cx="1895108" cy="1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球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7853" y="736863"/>
            <a:ext cx="1895108" cy="1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692"/>
          <p:cNvSpPr txBox="1"/>
          <p:nvPr/>
        </p:nvSpPr>
        <p:spPr>
          <a:xfrm>
            <a:off x="2185768" y="2755735"/>
            <a:ext cx="477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工作总结计划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</a:p>
        </p:txBody>
      </p:sp>
      <p:sp>
        <p:nvSpPr>
          <p:cNvPr id="22" name="TextBox 693"/>
          <p:cNvSpPr txBox="1"/>
          <p:nvPr/>
        </p:nvSpPr>
        <p:spPr>
          <a:xfrm>
            <a:off x="3182839" y="3410754"/>
            <a:ext cx="2778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适用于工作汇报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79636" y="420052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013">
              <a:solidFill>
                <a:srgbClr val="0060B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96777" y="552669"/>
            <a:ext cx="695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76200" dir="5400000" algn="ctr" rotWithShape="0">
                    <a:srgbClr val="000000">
                      <a:alpha val="58000"/>
                    </a:srgbClr>
                  </a:outerShdw>
                </a:effectLst>
              </a:rPr>
              <a:t>X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76200" dir="5400000" algn="ctr" rotWithShape="0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18793" y="535922"/>
            <a:ext cx="695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76200" dir="5400000" algn="ctr" rotWithShape="0">
                    <a:srgbClr val="000000">
                      <a:alpha val="58000"/>
                    </a:srgbClr>
                  </a:outerShdw>
                </a:effectLst>
              </a:rPr>
              <a:t>0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76200" dir="5400000" algn="ctr" rotWithShape="0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92810" y="552669"/>
            <a:ext cx="695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63500" dist="76200" dir="5400000" algn="ctr" rotWithShape="0">
                    <a:srgbClr val="000000">
                      <a:alpha val="58000"/>
                    </a:srgbClr>
                  </a:outerShdw>
                </a:effectLst>
              </a:rPr>
              <a:t>2</a:t>
            </a:r>
            <a:endParaRPr lang="zh-CN" altLang="en-US" sz="11500" b="1" dirty="0">
              <a:solidFill>
                <a:schemeClr val="bg1"/>
              </a:solidFill>
              <a:effectLst>
                <a:outerShdw blurRad="63500" dist="76200" dir="5400000" algn="ctr" rotWithShape="0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6595" y="535922"/>
            <a:ext cx="695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76200" dir="5400000" algn="ctr" rotWithShape="0">
                    <a:srgbClr val="000000">
                      <a:alpha val="58000"/>
                    </a:srgbClr>
                  </a:outerShdw>
                </a:effectLst>
              </a:rPr>
              <a:t>1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76200" dir="5400000" algn="ctr" rotWithShape="0">
                  <a:srgbClr val="000000">
                    <a:alpha val="5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6 -0.28951 L -0.2724 -0.19753 L 0.85625 -0.10556 L -0.00017 2.71605E-6 " pathEditMode="relative" rAng="0" ptsTypes="AAAA">
                                      <p:cBhvr>
                                        <p:cTn id="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4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0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507 -0.27778 L -0.47709 -0.18611 L 0.65156 -0.09414 L -0.00018 2.71605E-6 " pathEditMode="relative" rAng="0" ptsTypes="AAAA">
                                      <p:cBhvr>
                                        <p:cTn id="1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0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1979 -0.28642 L -0.68195 -0.19506 L 0.4467 -0.10278 L -0.0092 2.71605E-6 " pathEditMode="relative" rAng="0" ptsTypes="AAAA">
                                      <p:cBhvr>
                                        <p:cTn id="2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31996 -0.29074 L -0.88212 -0.19939 L 0.24653 -0.1071 L -2.77778E-7 -0.00432 " pathEditMode="relative" rAng="0" ptsTypes="AAAA">
                                      <p:cBhvr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32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2.71605E-6 L -2.77778E-7 2.71605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" presetClass="exit" presetSubtype="8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8" presetClass="entr" presetSubtype="0" accel="5000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8" presetClass="entr" presetSubtype="0" accel="5000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8" presetClass="entr" presetSubtype="0" accel="5000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631798" y="2460509"/>
            <a:ext cx="1198710" cy="106540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Freeform 5"/>
          <p:cNvSpPr/>
          <p:nvPr/>
        </p:nvSpPr>
        <p:spPr bwMode="auto">
          <a:xfrm>
            <a:off x="1643702" y="3031889"/>
            <a:ext cx="1198710" cy="106540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Freeform 5"/>
          <p:cNvSpPr/>
          <p:nvPr/>
        </p:nvSpPr>
        <p:spPr bwMode="auto">
          <a:xfrm>
            <a:off x="2655607" y="1317750"/>
            <a:ext cx="1198710" cy="106540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Freeform 5"/>
          <p:cNvSpPr/>
          <p:nvPr/>
        </p:nvSpPr>
        <p:spPr bwMode="auto">
          <a:xfrm>
            <a:off x="3667511" y="3031889"/>
            <a:ext cx="1198710" cy="106540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6" name="Freeform 5"/>
          <p:cNvSpPr/>
          <p:nvPr/>
        </p:nvSpPr>
        <p:spPr bwMode="auto">
          <a:xfrm>
            <a:off x="1643702" y="1889130"/>
            <a:ext cx="1198710" cy="106540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5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</a:t>
            </a:r>
          </a:p>
        </p:txBody>
      </p:sp>
      <p:sp>
        <p:nvSpPr>
          <p:cNvPr id="17" name="Freeform 5"/>
          <p:cNvSpPr/>
          <p:nvPr/>
        </p:nvSpPr>
        <p:spPr bwMode="auto">
          <a:xfrm>
            <a:off x="2655607" y="2460509"/>
            <a:ext cx="1198710" cy="106540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5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开拓</a:t>
            </a:r>
          </a:p>
        </p:txBody>
      </p:sp>
      <p:sp>
        <p:nvSpPr>
          <p:cNvPr id="18" name="Freeform 5"/>
          <p:cNvSpPr/>
          <p:nvPr/>
        </p:nvSpPr>
        <p:spPr bwMode="auto">
          <a:xfrm>
            <a:off x="3667511" y="1889130"/>
            <a:ext cx="1198710" cy="106540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5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</a:t>
            </a:r>
            <a:endParaRPr lang="zh-CN" altLang="en-US" sz="1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5"/>
          <p:cNvSpPr/>
          <p:nvPr/>
        </p:nvSpPr>
        <p:spPr bwMode="auto">
          <a:xfrm>
            <a:off x="4679417" y="2460509"/>
            <a:ext cx="1198710" cy="1065403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5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zh-CN" altLang="en-US" sz="1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6353603" y="1203839"/>
            <a:ext cx="210623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1" name="TextBox 38"/>
          <p:cNvSpPr txBox="1"/>
          <p:nvPr/>
        </p:nvSpPr>
        <p:spPr>
          <a:xfrm>
            <a:off x="6353603" y="949852"/>
            <a:ext cx="1107996" cy="276999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6353603" y="2116756"/>
            <a:ext cx="210623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3" name="TextBox 40"/>
          <p:cNvSpPr txBox="1"/>
          <p:nvPr/>
        </p:nvSpPr>
        <p:spPr>
          <a:xfrm>
            <a:off x="6353603" y="1862768"/>
            <a:ext cx="1107996" cy="276999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4" name="TextBox 55"/>
          <p:cNvSpPr txBox="1"/>
          <p:nvPr/>
        </p:nvSpPr>
        <p:spPr>
          <a:xfrm>
            <a:off x="6353603" y="3029672"/>
            <a:ext cx="210623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5" name="TextBox 56"/>
          <p:cNvSpPr txBox="1"/>
          <p:nvPr/>
        </p:nvSpPr>
        <p:spPr>
          <a:xfrm>
            <a:off x="6353603" y="2775685"/>
            <a:ext cx="1107996" cy="276999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6" name="TextBox 57"/>
          <p:cNvSpPr txBox="1"/>
          <p:nvPr/>
        </p:nvSpPr>
        <p:spPr>
          <a:xfrm>
            <a:off x="6353603" y="3942588"/>
            <a:ext cx="210623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7" name="TextBox 58"/>
          <p:cNvSpPr txBox="1"/>
          <p:nvPr/>
        </p:nvSpPr>
        <p:spPr>
          <a:xfrm>
            <a:off x="6353603" y="3688600"/>
            <a:ext cx="1107996" cy="276999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2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" dur="3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" dur="15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52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3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8" dur="15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3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1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52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3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15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300" tmFilter="0, 0; .2, .5; .8, .5; 1, 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150" autoRev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3" presetClass="entr" presetSubtype="52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3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" dur="1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3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3" dur="1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23" presetClass="entr" presetSubtype="52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3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15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107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" dur="3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" dur="15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52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3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8" dur="15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3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1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52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3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15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300" tmFilter="0, 0; .2, .5; .8, .5; 1, 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150" autoRev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3" presetClass="entr" presetSubtype="52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3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" dur="1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3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3" dur="1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23" presetClass="entr" presetSubtype="52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3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15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107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2784" y="1245554"/>
            <a:ext cx="3240360" cy="108012"/>
            <a:chOff x="1507396" y="1628800"/>
            <a:chExt cx="4320480" cy="144016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779665" y="1245554"/>
            <a:ext cx="3240360" cy="108012"/>
            <a:chOff x="1507396" y="1628800"/>
            <a:chExt cx="4320480" cy="144016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132"/>
          <p:cNvSpPr txBox="1"/>
          <p:nvPr/>
        </p:nvSpPr>
        <p:spPr>
          <a:xfrm>
            <a:off x="4220853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33"/>
          <p:cNvSpPr txBox="1"/>
          <p:nvPr/>
        </p:nvSpPr>
        <p:spPr>
          <a:xfrm>
            <a:off x="3866526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34"/>
          <p:cNvSpPr txBox="1"/>
          <p:nvPr/>
        </p:nvSpPr>
        <p:spPr>
          <a:xfrm>
            <a:off x="3506486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35"/>
          <p:cNvSpPr txBox="1"/>
          <p:nvPr/>
        </p:nvSpPr>
        <p:spPr>
          <a:xfrm>
            <a:off x="3146446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36"/>
          <p:cNvSpPr txBox="1"/>
          <p:nvPr/>
        </p:nvSpPr>
        <p:spPr>
          <a:xfrm>
            <a:off x="2786407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37"/>
          <p:cNvSpPr txBox="1"/>
          <p:nvPr/>
        </p:nvSpPr>
        <p:spPr>
          <a:xfrm>
            <a:off x="2426367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38"/>
          <p:cNvSpPr txBox="1"/>
          <p:nvPr/>
        </p:nvSpPr>
        <p:spPr>
          <a:xfrm>
            <a:off x="2066327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39"/>
          <p:cNvSpPr txBox="1"/>
          <p:nvPr/>
        </p:nvSpPr>
        <p:spPr>
          <a:xfrm>
            <a:off x="1706287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40"/>
          <p:cNvSpPr txBox="1"/>
          <p:nvPr/>
        </p:nvSpPr>
        <p:spPr>
          <a:xfrm>
            <a:off x="1346248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41"/>
          <p:cNvSpPr txBox="1"/>
          <p:nvPr/>
        </p:nvSpPr>
        <p:spPr>
          <a:xfrm>
            <a:off x="952545" y="103780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42"/>
          <p:cNvSpPr txBox="1"/>
          <p:nvPr/>
        </p:nvSpPr>
        <p:spPr>
          <a:xfrm>
            <a:off x="4644685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43"/>
          <p:cNvSpPr txBox="1"/>
          <p:nvPr/>
        </p:nvSpPr>
        <p:spPr>
          <a:xfrm>
            <a:off x="5003129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44"/>
          <p:cNvSpPr txBox="1"/>
          <p:nvPr/>
        </p:nvSpPr>
        <p:spPr>
          <a:xfrm>
            <a:off x="5363169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45"/>
          <p:cNvSpPr txBox="1"/>
          <p:nvPr/>
        </p:nvSpPr>
        <p:spPr>
          <a:xfrm>
            <a:off x="5723209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46"/>
          <p:cNvSpPr txBox="1"/>
          <p:nvPr/>
        </p:nvSpPr>
        <p:spPr>
          <a:xfrm>
            <a:off x="6083248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47"/>
          <p:cNvSpPr txBox="1"/>
          <p:nvPr/>
        </p:nvSpPr>
        <p:spPr>
          <a:xfrm>
            <a:off x="6443288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148"/>
          <p:cNvSpPr txBox="1"/>
          <p:nvPr/>
        </p:nvSpPr>
        <p:spPr>
          <a:xfrm>
            <a:off x="6803328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149"/>
          <p:cNvSpPr txBox="1"/>
          <p:nvPr/>
        </p:nvSpPr>
        <p:spPr>
          <a:xfrm>
            <a:off x="7163368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150"/>
          <p:cNvSpPr txBox="1"/>
          <p:nvPr/>
        </p:nvSpPr>
        <p:spPr>
          <a:xfrm>
            <a:off x="7523407" y="103780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151"/>
          <p:cNvSpPr txBox="1"/>
          <p:nvPr/>
        </p:nvSpPr>
        <p:spPr>
          <a:xfrm>
            <a:off x="7849787" y="103780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五边形 55"/>
          <p:cNvSpPr/>
          <p:nvPr/>
        </p:nvSpPr>
        <p:spPr>
          <a:xfrm flipH="1">
            <a:off x="1979439" y="1574177"/>
            <a:ext cx="2383705" cy="2430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57" name="五边形 56"/>
          <p:cNvSpPr/>
          <p:nvPr/>
        </p:nvSpPr>
        <p:spPr>
          <a:xfrm flipH="1">
            <a:off x="2897169" y="1988223"/>
            <a:ext cx="1465975" cy="2430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58" name="五边形 57"/>
          <p:cNvSpPr/>
          <p:nvPr/>
        </p:nvSpPr>
        <p:spPr>
          <a:xfrm flipH="1">
            <a:off x="2339479" y="2402269"/>
            <a:ext cx="2023665" cy="2430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59" name="五边形 58"/>
          <p:cNvSpPr/>
          <p:nvPr/>
        </p:nvSpPr>
        <p:spPr>
          <a:xfrm flipH="1">
            <a:off x="1146074" y="2816315"/>
            <a:ext cx="3217070" cy="2430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60" name="五边形 59"/>
          <p:cNvSpPr/>
          <p:nvPr/>
        </p:nvSpPr>
        <p:spPr>
          <a:xfrm flipH="1">
            <a:off x="1706288" y="3230360"/>
            <a:ext cx="2656856" cy="2430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61" name="五边形 60"/>
          <p:cNvSpPr/>
          <p:nvPr/>
        </p:nvSpPr>
        <p:spPr>
          <a:xfrm flipH="1">
            <a:off x="2562943" y="3644406"/>
            <a:ext cx="1800201" cy="2430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62" name="五边形 61"/>
          <p:cNvSpPr/>
          <p:nvPr/>
        </p:nvSpPr>
        <p:spPr>
          <a:xfrm flipH="1">
            <a:off x="3283022" y="4058807"/>
            <a:ext cx="1080122" cy="243000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63" name="TextBox 159"/>
          <p:cNvSpPr txBox="1"/>
          <p:nvPr/>
        </p:nvSpPr>
        <p:spPr>
          <a:xfrm>
            <a:off x="1220621" y="158026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64" name="TextBox 160"/>
          <p:cNvSpPr txBox="1"/>
          <p:nvPr/>
        </p:nvSpPr>
        <p:spPr>
          <a:xfrm>
            <a:off x="2086720" y="19947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65" name="TextBox 161"/>
          <p:cNvSpPr txBox="1"/>
          <p:nvPr/>
        </p:nvSpPr>
        <p:spPr>
          <a:xfrm>
            <a:off x="1549981" y="24085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66" name="TextBox 162"/>
          <p:cNvSpPr txBox="1"/>
          <p:nvPr/>
        </p:nvSpPr>
        <p:spPr>
          <a:xfrm>
            <a:off x="399509" y="28163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67" name="TextBox 163"/>
          <p:cNvSpPr txBox="1"/>
          <p:nvPr/>
        </p:nvSpPr>
        <p:spPr>
          <a:xfrm>
            <a:off x="963280" y="323644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68" name="TextBox 164"/>
          <p:cNvSpPr txBox="1"/>
          <p:nvPr/>
        </p:nvSpPr>
        <p:spPr>
          <a:xfrm>
            <a:off x="1750857" y="365095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69" name="TextBox 165"/>
          <p:cNvSpPr txBox="1"/>
          <p:nvPr/>
        </p:nvSpPr>
        <p:spPr>
          <a:xfrm>
            <a:off x="2464889" y="40647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70" name="五边形 69"/>
          <p:cNvSpPr/>
          <p:nvPr/>
        </p:nvSpPr>
        <p:spPr>
          <a:xfrm>
            <a:off x="4779665" y="1574177"/>
            <a:ext cx="1216695" cy="243000"/>
          </a:xfrm>
          <a:prstGeom prst="homePlat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1" name="五边形 70"/>
          <p:cNvSpPr/>
          <p:nvPr/>
        </p:nvSpPr>
        <p:spPr>
          <a:xfrm>
            <a:off x="4779666" y="1988223"/>
            <a:ext cx="2296814" cy="243000"/>
          </a:xfrm>
          <a:prstGeom prst="homePlat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2" name="五边形 71"/>
          <p:cNvSpPr/>
          <p:nvPr/>
        </p:nvSpPr>
        <p:spPr>
          <a:xfrm>
            <a:off x="4779665" y="2402269"/>
            <a:ext cx="1440159" cy="243000"/>
          </a:xfrm>
          <a:prstGeom prst="homePlat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3" name="五边形 72"/>
          <p:cNvSpPr/>
          <p:nvPr/>
        </p:nvSpPr>
        <p:spPr>
          <a:xfrm>
            <a:off x="4779665" y="2816315"/>
            <a:ext cx="3070121" cy="243000"/>
          </a:xfrm>
          <a:prstGeom prst="homePlat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4" name="五边形 73"/>
          <p:cNvSpPr/>
          <p:nvPr/>
        </p:nvSpPr>
        <p:spPr>
          <a:xfrm>
            <a:off x="4779666" y="3230360"/>
            <a:ext cx="2222009" cy="243000"/>
          </a:xfrm>
          <a:prstGeom prst="homePlat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5" name="五边形 74"/>
          <p:cNvSpPr/>
          <p:nvPr/>
        </p:nvSpPr>
        <p:spPr>
          <a:xfrm>
            <a:off x="4779666" y="3644406"/>
            <a:ext cx="2575405" cy="243000"/>
          </a:xfrm>
          <a:prstGeom prst="homePlat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6" name="五边形 75"/>
          <p:cNvSpPr/>
          <p:nvPr/>
        </p:nvSpPr>
        <p:spPr>
          <a:xfrm>
            <a:off x="4779666" y="4058807"/>
            <a:ext cx="1897973" cy="236738"/>
          </a:xfrm>
          <a:prstGeom prst="homePlat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77" name="TextBox 173"/>
          <p:cNvSpPr txBox="1"/>
          <p:nvPr/>
        </p:nvSpPr>
        <p:spPr>
          <a:xfrm>
            <a:off x="6059660" y="158026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78" name="TextBox 174"/>
          <p:cNvSpPr txBox="1"/>
          <p:nvPr/>
        </p:nvSpPr>
        <p:spPr>
          <a:xfrm>
            <a:off x="7133931" y="19947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79" name="TextBox 175"/>
          <p:cNvSpPr txBox="1"/>
          <p:nvPr/>
        </p:nvSpPr>
        <p:spPr>
          <a:xfrm>
            <a:off x="6269835" y="24085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80" name="TextBox 176"/>
          <p:cNvSpPr txBox="1"/>
          <p:nvPr/>
        </p:nvSpPr>
        <p:spPr>
          <a:xfrm>
            <a:off x="7849787" y="28163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81" name="TextBox 177"/>
          <p:cNvSpPr txBox="1"/>
          <p:nvPr/>
        </p:nvSpPr>
        <p:spPr>
          <a:xfrm>
            <a:off x="7096042" y="323644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82" name="TextBox 178"/>
          <p:cNvSpPr txBox="1"/>
          <p:nvPr/>
        </p:nvSpPr>
        <p:spPr>
          <a:xfrm>
            <a:off x="7401847" y="365095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83" name="TextBox 179"/>
          <p:cNvSpPr txBox="1"/>
          <p:nvPr/>
        </p:nvSpPr>
        <p:spPr>
          <a:xfrm>
            <a:off x="6740308" y="40647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填写内容</a:t>
            </a:r>
          </a:p>
        </p:txBody>
      </p:sp>
      <p:sp>
        <p:nvSpPr>
          <p:cNvPr id="84" name="TextBox 180"/>
          <p:cNvSpPr txBox="1"/>
          <p:nvPr/>
        </p:nvSpPr>
        <p:spPr>
          <a:xfrm>
            <a:off x="4434227" y="1545636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50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181"/>
          <p:cNvSpPr txBox="1"/>
          <p:nvPr/>
        </p:nvSpPr>
        <p:spPr>
          <a:xfrm>
            <a:off x="4434227" y="1959682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82"/>
          <p:cNvSpPr txBox="1"/>
          <p:nvPr/>
        </p:nvSpPr>
        <p:spPr>
          <a:xfrm>
            <a:off x="4434227" y="2373728"/>
            <a:ext cx="312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183"/>
          <p:cNvSpPr txBox="1"/>
          <p:nvPr/>
        </p:nvSpPr>
        <p:spPr>
          <a:xfrm>
            <a:off x="4434227" y="2787774"/>
            <a:ext cx="330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50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184"/>
          <p:cNvSpPr txBox="1"/>
          <p:nvPr/>
        </p:nvSpPr>
        <p:spPr>
          <a:xfrm>
            <a:off x="4434227" y="320181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50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185"/>
          <p:cNvSpPr txBox="1"/>
          <p:nvPr/>
        </p:nvSpPr>
        <p:spPr>
          <a:xfrm>
            <a:off x="4434227" y="3615865"/>
            <a:ext cx="287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50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186"/>
          <p:cNvSpPr txBox="1"/>
          <p:nvPr/>
        </p:nvSpPr>
        <p:spPr>
          <a:xfrm>
            <a:off x="4434227" y="4029912"/>
            <a:ext cx="3273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50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右手" descr="D:\360data\重要数据\桌面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2508" y="2177950"/>
            <a:ext cx="2221706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左手" descr="D:\360data\重要数据\桌面\未标题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9823" y="2149375"/>
            <a:ext cx="2293144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9" presetID="63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6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10" presetClass="exit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3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10" presetClass="exit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3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1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1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1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1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1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9" presetID="63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6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10" presetClass="exit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3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10" presetClass="exit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3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1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1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1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1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1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97459" y="1352391"/>
            <a:ext cx="395654" cy="3956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3" name="椭圆 12"/>
          <p:cNvSpPr/>
          <p:nvPr/>
        </p:nvSpPr>
        <p:spPr>
          <a:xfrm>
            <a:off x="2403005" y="978804"/>
            <a:ext cx="839762" cy="8397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4" name="椭圆 13"/>
          <p:cNvSpPr/>
          <p:nvPr/>
        </p:nvSpPr>
        <p:spPr>
          <a:xfrm>
            <a:off x="1017217" y="2372115"/>
            <a:ext cx="395654" cy="39565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5" name="椭圆 14"/>
          <p:cNvSpPr/>
          <p:nvPr/>
        </p:nvSpPr>
        <p:spPr>
          <a:xfrm>
            <a:off x="1345779" y="1321802"/>
            <a:ext cx="1477108" cy="1477103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655721" y="1791100"/>
            <a:ext cx="857222" cy="538508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17" name="文本框 16"/>
          <p:cNvSpPr txBox="1"/>
          <p:nvPr/>
        </p:nvSpPr>
        <p:spPr>
          <a:xfrm>
            <a:off x="3720401" y="1424569"/>
            <a:ext cx="1107996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rgbClr val="0060BF"/>
                </a:solidFill>
                <a:effectLst/>
              </a:rPr>
              <a:t>填写段落标题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3720401" y="1755447"/>
            <a:ext cx="447403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9" name="Freeform 35"/>
          <p:cNvSpPr>
            <a:spLocks noEditPoints="1"/>
          </p:cNvSpPr>
          <p:nvPr/>
        </p:nvSpPr>
        <p:spPr bwMode="auto">
          <a:xfrm>
            <a:off x="2704971" y="3427411"/>
            <a:ext cx="290224" cy="611723"/>
          </a:xfrm>
          <a:custGeom>
            <a:avLst/>
            <a:gdLst>
              <a:gd name="T0" fmla="*/ 76 w 153"/>
              <a:gd name="T1" fmla="*/ 60 h 322"/>
              <a:gd name="T2" fmla="*/ 106 w 153"/>
              <a:gd name="T3" fmla="*/ 30 h 322"/>
              <a:gd name="T4" fmla="*/ 76 w 153"/>
              <a:gd name="T5" fmla="*/ 0 h 322"/>
              <a:gd name="T6" fmla="*/ 46 w 153"/>
              <a:gd name="T7" fmla="*/ 30 h 322"/>
              <a:gd name="T8" fmla="*/ 76 w 153"/>
              <a:gd name="T9" fmla="*/ 60 h 322"/>
              <a:gd name="T10" fmla="*/ 151 w 153"/>
              <a:gd name="T11" fmla="*/ 161 h 322"/>
              <a:gd name="T12" fmla="*/ 151 w 153"/>
              <a:gd name="T13" fmla="*/ 161 h 322"/>
              <a:gd name="T14" fmla="*/ 127 w 153"/>
              <a:gd name="T15" fmla="*/ 91 h 322"/>
              <a:gd name="T16" fmla="*/ 97 w 153"/>
              <a:gd name="T17" fmla="*/ 67 h 322"/>
              <a:gd name="T18" fmla="*/ 56 w 153"/>
              <a:gd name="T19" fmla="*/ 67 h 322"/>
              <a:gd name="T20" fmla="*/ 27 w 153"/>
              <a:gd name="T21" fmla="*/ 85 h 322"/>
              <a:gd name="T22" fmla="*/ 27 w 153"/>
              <a:gd name="T23" fmla="*/ 85 h 322"/>
              <a:gd name="T24" fmla="*/ 26 w 153"/>
              <a:gd name="T25" fmla="*/ 91 h 322"/>
              <a:gd name="T26" fmla="*/ 2 w 153"/>
              <a:gd name="T27" fmla="*/ 161 h 322"/>
              <a:gd name="T28" fmla="*/ 9 w 153"/>
              <a:gd name="T29" fmla="*/ 176 h 322"/>
              <a:gd name="T30" fmla="*/ 23 w 153"/>
              <a:gd name="T31" fmla="*/ 169 h 322"/>
              <a:gd name="T32" fmla="*/ 45 w 153"/>
              <a:gd name="T33" fmla="*/ 104 h 322"/>
              <a:gd name="T34" fmla="*/ 49 w 153"/>
              <a:gd name="T35" fmla="*/ 104 h 322"/>
              <a:gd name="T36" fmla="*/ 12 w 153"/>
              <a:gd name="T37" fmla="*/ 214 h 322"/>
              <a:gd name="T38" fmla="*/ 46 w 153"/>
              <a:gd name="T39" fmla="*/ 214 h 322"/>
              <a:gd name="T40" fmla="*/ 46 w 153"/>
              <a:gd name="T41" fmla="*/ 308 h 322"/>
              <a:gd name="T42" fmla="*/ 60 w 153"/>
              <a:gd name="T43" fmla="*/ 322 h 322"/>
              <a:gd name="T44" fmla="*/ 75 w 153"/>
              <a:gd name="T45" fmla="*/ 308 h 322"/>
              <a:gd name="T46" fmla="*/ 75 w 153"/>
              <a:gd name="T47" fmla="*/ 214 h 322"/>
              <a:gd name="T48" fmla="*/ 78 w 153"/>
              <a:gd name="T49" fmla="*/ 214 h 322"/>
              <a:gd name="T50" fmla="*/ 78 w 153"/>
              <a:gd name="T51" fmla="*/ 308 h 322"/>
              <a:gd name="T52" fmla="*/ 92 w 153"/>
              <a:gd name="T53" fmla="*/ 322 h 322"/>
              <a:gd name="T54" fmla="*/ 106 w 153"/>
              <a:gd name="T55" fmla="*/ 308 h 322"/>
              <a:gd name="T56" fmla="*/ 106 w 153"/>
              <a:gd name="T57" fmla="*/ 214 h 322"/>
              <a:gd name="T58" fmla="*/ 141 w 153"/>
              <a:gd name="T59" fmla="*/ 214 h 322"/>
              <a:gd name="T60" fmla="*/ 104 w 153"/>
              <a:gd name="T61" fmla="*/ 104 h 322"/>
              <a:gd name="T62" fmla="*/ 107 w 153"/>
              <a:gd name="T63" fmla="*/ 104 h 322"/>
              <a:gd name="T64" fmla="*/ 129 w 153"/>
              <a:gd name="T65" fmla="*/ 169 h 322"/>
              <a:gd name="T66" fmla="*/ 144 w 153"/>
              <a:gd name="T67" fmla="*/ 176 h 322"/>
              <a:gd name="T68" fmla="*/ 151 w 153"/>
              <a:gd name="T69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322">
                <a:moveTo>
                  <a:pt x="76" y="60"/>
                </a:moveTo>
                <a:cubicBezTo>
                  <a:pt x="92" y="60"/>
                  <a:pt x="106" y="46"/>
                  <a:pt x="106" y="30"/>
                </a:cubicBezTo>
                <a:cubicBezTo>
                  <a:pt x="106" y="14"/>
                  <a:pt x="92" y="0"/>
                  <a:pt x="76" y="0"/>
                </a:cubicBezTo>
                <a:cubicBezTo>
                  <a:pt x="60" y="0"/>
                  <a:pt x="46" y="14"/>
                  <a:pt x="46" y="30"/>
                </a:cubicBezTo>
                <a:cubicBezTo>
                  <a:pt x="46" y="46"/>
                  <a:pt x="60" y="60"/>
                  <a:pt x="76" y="60"/>
                </a:cubicBezTo>
                <a:close/>
                <a:moveTo>
                  <a:pt x="151" y="161"/>
                </a:moveTo>
                <a:cubicBezTo>
                  <a:pt x="151" y="161"/>
                  <a:pt x="151" y="161"/>
                  <a:pt x="151" y="161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4" y="77"/>
                  <a:pt x="112" y="67"/>
                  <a:pt x="9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3" y="67"/>
                  <a:pt x="32" y="74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7"/>
                  <a:pt x="26" y="89"/>
                  <a:pt x="26" y="91"/>
                </a:cubicBezTo>
                <a:cubicBezTo>
                  <a:pt x="2" y="161"/>
                  <a:pt x="2" y="161"/>
                  <a:pt x="2" y="161"/>
                </a:cubicBezTo>
                <a:cubicBezTo>
                  <a:pt x="0" y="167"/>
                  <a:pt x="3" y="174"/>
                  <a:pt x="9" y="176"/>
                </a:cubicBezTo>
                <a:cubicBezTo>
                  <a:pt x="15" y="178"/>
                  <a:pt x="21" y="175"/>
                  <a:pt x="23" y="169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12" y="214"/>
                  <a:pt x="12" y="214"/>
                  <a:pt x="12" y="214"/>
                </a:cubicBezTo>
                <a:cubicBezTo>
                  <a:pt x="46" y="214"/>
                  <a:pt x="46" y="214"/>
                  <a:pt x="46" y="214"/>
                </a:cubicBezTo>
                <a:cubicBezTo>
                  <a:pt x="46" y="308"/>
                  <a:pt x="46" y="308"/>
                  <a:pt x="46" y="308"/>
                </a:cubicBezTo>
                <a:cubicBezTo>
                  <a:pt x="46" y="316"/>
                  <a:pt x="53" y="322"/>
                  <a:pt x="60" y="322"/>
                </a:cubicBezTo>
                <a:cubicBezTo>
                  <a:pt x="68" y="322"/>
                  <a:pt x="75" y="316"/>
                  <a:pt x="75" y="308"/>
                </a:cubicBezTo>
                <a:cubicBezTo>
                  <a:pt x="75" y="214"/>
                  <a:pt x="75" y="214"/>
                  <a:pt x="75" y="214"/>
                </a:cubicBezTo>
                <a:cubicBezTo>
                  <a:pt x="78" y="214"/>
                  <a:pt x="78" y="214"/>
                  <a:pt x="78" y="214"/>
                </a:cubicBezTo>
                <a:cubicBezTo>
                  <a:pt x="78" y="308"/>
                  <a:pt x="78" y="308"/>
                  <a:pt x="78" y="308"/>
                </a:cubicBezTo>
                <a:cubicBezTo>
                  <a:pt x="78" y="316"/>
                  <a:pt x="85" y="322"/>
                  <a:pt x="92" y="322"/>
                </a:cubicBezTo>
                <a:cubicBezTo>
                  <a:pt x="100" y="322"/>
                  <a:pt x="106" y="316"/>
                  <a:pt x="106" y="308"/>
                </a:cubicBezTo>
                <a:cubicBezTo>
                  <a:pt x="106" y="214"/>
                  <a:pt x="106" y="214"/>
                  <a:pt x="106" y="214"/>
                </a:cubicBezTo>
                <a:cubicBezTo>
                  <a:pt x="141" y="214"/>
                  <a:pt x="141" y="214"/>
                  <a:pt x="141" y="21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7" y="104"/>
                  <a:pt x="107" y="104"/>
                  <a:pt x="107" y="104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31" y="175"/>
                  <a:pt x="138" y="178"/>
                  <a:pt x="144" y="176"/>
                </a:cubicBezTo>
                <a:cubicBezTo>
                  <a:pt x="150" y="174"/>
                  <a:pt x="153" y="167"/>
                  <a:pt x="151" y="161"/>
                </a:cubicBezTo>
                <a:close/>
              </a:path>
            </a:pathLst>
          </a:custGeom>
          <a:solidFill>
            <a:srgbClr val="0079DE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36"/>
          <p:cNvSpPr>
            <a:spLocks noEditPoints="1"/>
          </p:cNvSpPr>
          <p:nvPr/>
        </p:nvSpPr>
        <p:spPr bwMode="auto">
          <a:xfrm>
            <a:off x="973860" y="3444076"/>
            <a:ext cx="241184" cy="609311"/>
          </a:xfrm>
          <a:custGeom>
            <a:avLst/>
            <a:gdLst>
              <a:gd name="T0" fmla="*/ 64 w 127"/>
              <a:gd name="T1" fmla="*/ 58 h 321"/>
              <a:gd name="T2" fmla="*/ 93 w 127"/>
              <a:gd name="T3" fmla="*/ 29 h 321"/>
              <a:gd name="T4" fmla="*/ 64 w 127"/>
              <a:gd name="T5" fmla="*/ 0 h 321"/>
              <a:gd name="T6" fmla="*/ 34 w 127"/>
              <a:gd name="T7" fmla="*/ 29 h 321"/>
              <a:gd name="T8" fmla="*/ 64 w 127"/>
              <a:gd name="T9" fmla="*/ 58 h 321"/>
              <a:gd name="T10" fmla="*/ 127 w 127"/>
              <a:gd name="T11" fmla="*/ 85 h 321"/>
              <a:gd name="T12" fmla="*/ 127 w 127"/>
              <a:gd name="T13" fmla="*/ 85 h 321"/>
              <a:gd name="T14" fmla="*/ 102 w 127"/>
              <a:gd name="T15" fmla="*/ 63 h 321"/>
              <a:gd name="T16" fmla="*/ 25 w 127"/>
              <a:gd name="T17" fmla="*/ 63 h 321"/>
              <a:gd name="T18" fmla="*/ 1 w 127"/>
              <a:gd name="T19" fmla="*/ 85 h 321"/>
              <a:gd name="T20" fmla="*/ 0 w 127"/>
              <a:gd name="T21" fmla="*/ 85 h 321"/>
              <a:gd name="T22" fmla="*/ 0 w 127"/>
              <a:gd name="T23" fmla="*/ 169 h 321"/>
              <a:gd name="T24" fmla="*/ 13 w 127"/>
              <a:gd name="T25" fmla="*/ 181 h 321"/>
              <a:gd name="T26" fmla="*/ 26 w 127"/>
              <a:gd name="T27" fmla="*/ 169 h 321"/>
              <a:gd name="T28" fmla="*/ 26 w 127"/>
              <a:gd name="T29" fmla="*/ 107 h 321"/>
              <a:gd name="T30" fmla="*/ 29 w 127"/>
              <a:gd name="T31" fmla="*/ 107 h 321"/>
              <a:gd name="T32" fmla="*/ 31 w 127"/>
              <a:gd name="T33" fmla="*/ 107 h 321"/>
              <a:gd name="T34" fmla="*/ 30 w 127"/>
              <a:gd name="T35" fmla="*/ 110 h 321"/>
              <a:gd name="T36" fmla="*/ 30 w 127"/>
              <a:gd name="T37" fmla="*/ 306 h 321"/>
              <a:gd name="T38" fmla="*/ 46 w 127"/>
              <a:gd name="T39" fmla="*/ 321 h 321"/>
              <a:gd name="T40" fmla="*/ 62 w 127"/>
              <a:gd name="T41" fmla="*/ 306 h 321"/>
              <a:gd name="T42" fmla="*/ 62 w 127"/>
              <a:gd name="T43" fmla="*/ 216 h 321"/>
              <a:gd name="T44" fmla="*/ 66 w 127"/>
              <a:gd name="T45" fmla="*/ 216 h 321"/>
              <a:gd name="T46" fmla="*/ 66 w 127"/>
              <a:gd name="T47" fmla="*/ 306 h 321"/>
              <a:gd name="T48" fmla="*/ 81 w 127"/>
              <a:gd name="T49" fmla="*/ 321 h 321"/>
              <a:gd name="T50" fmla="*/ 97 w 127"/>
              <a:gd name="T51" fmla="*/ 306 h 321"/>
              <a:gd name="T52" fmla="*/ 97 w 127"/>
              <a:gd name="T53" fmla="*/ 110 h 321"/>
              <a:gd name="T54" fmla="*/ 97 w 127"/>
              <a:gd name="T55" fmla="*/ 107 h 321"/>
              <a:gd name="T56" fmla="*/ 101 w 127"/>
              <a:gd name="T57" fmla="*/ 107 h 321"/>
              <a:gd name="T58" fmla="*/ 101 w 127"/>
              <a:gd name="T59" fmla="*/ 168 h 321"/>
              <a:gd name="T60" fmla="*/ 114 w 127"/>
              <a:gd name="T61" fmla="*/ 181 h 321"/>
              <a:gd name="T62" fmla="*/ 127 w 127"/>
              <a:gd name="T63" fmla="*/ 168 h 321"/>
              <a:gd name="T64" fmla="*/ 127 w 127"/>
              <a:gd name="T65" fmla="*/ 8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321">
                <a:moveTo>
                  <a:pt x="64" y="58"/>
                </a:moveTo>
                <a:cubicBezTo>
                  <a:pt x="80" y="58"/>
                  <a:pt x="93" y="45"/>
                  <a:pt x="93" y="29"/>
                </a:cubicBezTo>
                <a:cubicBezTo>
                  <a:pt x="93" y="13"/>
                  <a:pt x="80" y="0"/>
                  <a:pt x="64" y="0"/>
                </a:cubicBezTo>
                <a:cubicBezTo>
                  <a:pt x="47" y="0"/>
                  <a:pt x="34" y="13"/>
                  <a:pt x="34" y="29"/>
                </a:cubicBezTo>
                <a:cubicBezTo>
                  <a:pt x="34" y="45"/>
                  <a:pt x="47" y="58"/>
                  <a:pt x="64" y="58"/>
                </a:cubicBezTo>
                <a:close/>
                <a:moveTo>
                  <a:pt x="127" y="85"/>
                </a:moveTo>
                <a:cubicBezTo>
                  <a:pt x="127" y="85"/>
                  <a:pt x="127" y="85"/>
                  <a:pt x="127" y="85"/>
                </a:cubicBezTo>
                <a:cubicBezTo>
                  <a:pt x="126" y="73"/>
                  <a:pt x="115" y="63"/>
                  <a:pt x="102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12" y="63"/>
                  <a:pt x="2" y="73"/>
                  <a:pt x="1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6" y="181"/>
                  <a:pt x="13" y="181"/>
                </a:cubicBezTo>
                <a:cubicBezTo>
                  <a:pt x="20" y="181"/>
                  <a:pt x="26" y="176"/>
                  <a:pt x="26" y="169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8" y="107"/>
                  <a:pt x="29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0" y="108"/>
                  <a:pt x="30" y="109"/>
                  <a:pt x="30" y="110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30" y="314"/>
                  <a:pt x="37" y="321"/>
                  <a:pt x="46" y="321"/>
                </a:cubicBezTo>
                <a:cubicBezTo>
                  <a:pt x="55" y="321"/>
                  <a:pt x="62" y="314"/>
                  <a:pt x="62" y="306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66" y="306"/>
                  <a:pt x="66" y="306"/>
                  <a:pt x="66" y="306"/>
                </a:cubicBezTo>
                <a:cubicBezTo>
                  <a:pt x="66" y="314"/>
                  <a:pt x="73" y="321"/>
                  <a:pt x="81" y="321"/>
                </a:cubicBezTo>
                <a:cubicBezTo>
                  <a:pt x="90" y="321"/>
                  <a:pt x="97" y="314"/>
                  <a:pt x="97" y="306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7" y="109"/>
                  <a:pt x="97" y="108"/>
                  <a:pt x="97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01" y="175"/>
                  <a:pt x="107" y="181"/>
                  <a:pt x="114" y="181"/>
                </a:cubicBezTo>
                <a:cubicBezTo>
                  <a:pt x="121" y="181"/>
                  <a:pt x="127" y="175"/>
                  <a:pt x="127" y="168"/>
                </a:cubicBezTo>
                <a:cubicBezTo>
                  <a:pt x="127" y="85"/>
                  <a:pt x="127" y="85"/>
                  <a:pt x="127" y="85"/>
                </a:cubicBezTo>
                <a:close/>
              </a:path>
            </a:pathLst>
          </a:custGeom>
          <a:solidFill>
            <a:srgbClr val="0060BF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85683" y="3251146"/>
            <a:ext cx="1231709" cy="1036928"/>
            <a:chOff x="550590" y="1340768"/>
            <a:chExt cx="5937251" cy="4994275"/>
          </a:xfrm>
          <a:solidFill>
            <a:srgbClr val="0079DE"/>
          </a:solidFill>
          <a:effectLst/>
        </p:grpSpPr>
        <p:sp>
          <p:nvSpPr>
            <p:cNvPr id="22" name="Freeform 67"/>
            <p:cNvSpPr/>
            <p:nvPr/>
          </p:nvSpPr>
          <p:spPr bwMode="gray">
            <a:xfrm>
              <a:off x="550590" y="2066256"/>
              <a:ext cx="2373313" cy="1803400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23" name="Freeform 68"/>
            <p:cNvSpPr/>
            <p:nvPr/>
          </p:nvSpPr>
          <p:spPr bwMode="gray">
            <a:xfrm>
              <a:off x="550590" y="2066256"/>
              <a:ext cx="2373313" cy="1803400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24" name="Freeform 69"/>
            <p:cNvSpPr/>
            <p:nvPr/>
          </p:nvSpPr>
          <p:spPr bwMode="gray">
            <a:xfrm>
              <a:off x="836340" y="3775993"/>
              <a:ext cx="2298700" cy="1239838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25" name="Freeform 70"/>
            <p:cNvSpPr/>
            <p:nvPr/>
          </p:nvSpPr>
          <p:spPr bwMode="gray">
            <a:xfrm>
              <a:off x="836340" y="3775993"/>
              <a:ext cx="2298700" cy="1239838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26" name="Freeform 71"/>
            <p:cNvSpPr/>
            <p:nvPr/>
          </p:nvSpPr>
          <p:spPr bwMode="gray">
            <a:xfrm>
              <a:off x="2923903" y="4853906"/>
              <a:ext cx="1073150" cy="1101725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27" name="Freeform 72"/>
            <p:cNvSpPr/>
            <p:nvPr/>
          </p:nvSpPr>
          <p:spPr bwMode="gray">
            <a:xfrm>
              <a:off x="2923903" y="4853906"/>
              <a:ext cx="1073150" cy="1101725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28" name="Freeform 73"/>
            <p:cNvSpPr/>
            <p:nvPr/>
          </p:nvSpPr>
          <p:spPr bwMode="gray">
            <a:xfrm>
              <a:off x="3781153" y="5198393"/>
              <a:ext cx="946150" cy="685800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29" name="Freeform 74"/>
            <p:cNvSpPr/>
            <p:nvPr/>
          </p:nvSpPr>
          <p:spPr bwMode="gray">
            <a:xfrm>
              <a:off x="3781153" y="5198393"/>
              <a:ext cx="946150" cy="685800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0" name="Freeform 75"/>
            <p:cNvSpPr/>
            <p:nvPr/>
          </p:nvSpPr>
          <p:spPr bwMode="gray">
            <a:xfrm>
              <a:off x="4354240" y="6061993"/>
              <a:ext cx="309563" cy="273050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1" name="Freeform 76"/>
            <p:cNvSpPr/>
            <p:nvPr/>
          </p:nvSpPr>
          <p:spPr bwMode="gray">
            <a:xfrm>
              <a:off x="4354240" y="6061993"/>
              <a:ext cx="309563" cy="273050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2" name="Freeform 77"/>
            <p:cNvSpPr/>
            <p:nvPr/>
          </p:nvSpPr>
          <p:spPr bwMode="gray">
            <a:xfrm>
              <a:off x="4468540" y="5277768"/>
              <a:ext cx="895350" cy="76200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3" name="Freeform 78"/>
            <p:cNvSpPr/>
            <p:nvPr/>
          </p:nvSpPr>
          <p:spPr bwMode="gray">
            <a:xfrm>
              <a:off x="4468540" y="5277768"/>
              <a:ext cx="895350" cy="76200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4" name="Freeform 79"/>
            <p:cNvSpPr/>
            <p:nvPr/>
          </p:nvSpPr>
          <p:spPr bwMode="gray">
            <a:xfrm>
              <a:off x="5179740" y="4817393"/>
              <a:ext cx="496888" cy="655638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5" name="Freeform 80"/>
            <p:cNvSpPr/>
            <p:nvPr/>
          </p:nvSpPr>
          <p:spPr bwMode="gray">
            <a:xfrm>
              <a:off x="5179740" y="4817393"/>
              <a:ext cx="496888" cy="655638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6" name="Freeform 81"/>
            <p:cNvSpPr/>
            <p:nvPr/>
          </p:nvSpPr>
          <p:spPr bwMode="gray">
            <a:xfrm>
              <a:off x="5354365" y="4412581"/>
              <a:ext cx="449263" cy="504825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7" name="Freeform 82"/>
            <p:cNvSpPr/>
            <p:nvPr/>
          </p:nvSpPr>
          <p:spPr bwMode="gray">
            <a:xfrm>
              <a:off x="5354365" y="4412581"/>
              <a:ext cx="449263" cy="504825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8" name="Freeform 83"/>
            <p:cNvSpPr/>
            <p:nvPr/>
          </p:nvSpPr>
          <p:spPr bwMode="gray">
            <a:xfrm>
              <a:off x="5157515" y="3906168"/>
              <a:ext cx="608013" cy="53975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39" name="Freeform 84"/>
            <p:cNvSpPr/>
            <p:nvPr/>
          </p:nvSpPr>
          <p:spPr bwMode="gray">
            <a:xfrm>
              <a:off x="5157515" y="3906168"/>
              <a:ext cx="608013" cy="53975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0" name="Freeform 85"/>
            <p:cNvSpPr/>
            <p:nvPr/>
          </p:nvSpPr>
          <p:spPr bwMode="gray">
            <a:xfrm>
              <a:off x="5516290" y="4303043"/>
              <a:ext cx="92075" cy="122238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1" name="Freeform 86"/>
            <p:cNvSpPr/>
            <p:nvPr/>
          </p:nvSpPr>
          <p:spPr bwMode="gray">
            <a:xfrm>
              <a:off x="5516290" y="4303043"/>
              <a:ext cx="92075" cy="122238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2" name="Freeform 87"/>
            <p:cNvSpPr/>
            <p:nvPr/>
          </p:nvSpPr>
          <p:spPr bwMode="gray">
            <a:xfrm>
              <a:off x="5303565" y="4131593"/>
              <a:ext cx="58738" cy="50800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3" name="Freeform 88"/>
            <p:cNvSpPr/>
            <p:nvPr/>
          </p:nvSpPr>
          <p:spPr bwMode="gray">
            <a:xfrm>
              <a:off x="5303565" y="4131593"/>
              <a:ext cx="58738" cy="50800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4" name="Freeform 89"/>
            <p:cNvSpPr/>
            <p:nvPr/>
          </p:nvSpPr>
          <p:spPr bwMode="gray">
            <a:xfrm>
              <a:off x="5389290" y="4158581"/>
              <a:ext cx="58738" cy="82550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5" name="Freeform 90"/>
            <p:cNvSpPr/>
            <p:nvPr/>
          </p:nvSpPr>
          <p:spPr bwMode="gray">
            <a:xfrm>
              <a:off x="5389290" y="4158581"/>
              <a:ext cx="58738" cy="82550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6" name="Freeform 91"/>
            <p:cNvSpPr/>
            <p:nvPr/>
          </p:nvSpPr>
          <p:spPr bwMode="gray">
            <a:xfrm>
              <a:off x="4886053" y="3512468"/>
              <a:ext cx="782638" cy="525463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7" name="Freeform 92"/>
            <p:cNvSpPr/>
            <p:nvPr/>
          </p:nvSpPr>
          <p:spPr bwMode="gray">
            <a:xfrm>
              <a:off x="4886053" y="3512468"/>
              <a:ext cx="782638" cy="525463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8" name="Freeform 93"/>
            <p:cNvSpPr/>
            <p:nvPr/>
          </p:nvSpPr>
          <p:spPr bwMode="gray">
            <a:xfrm>
              <a:off x="4681265" y="2926681"/>
              <a:ext cx="635000" cy="92075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49" name="Freeform 94"/>
            <p:cNvSpPr/>
            <p:nvPr/>
          </p:nvSpPr>
          <p:spPr bwMode="gray">
            <a:xfrm>
              <a:off x="4681265" y="2926681"/>
              <a:ext cx="635000" cy="92075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0" name="Freeform 95"/>
            <p:cNvSpPr/>
            <p:nvPr/>
          </p:nvSpPr>
          <p:spPr bwMode="gray">
            <a:xfrm>
              <a:off x="4868590" y="3160043"/>
              <a:ext cx="192088" cy="22225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1" name="Freeform 96"/>
            <p:cNvSpPr/>
            <p:nvPr/>
          </p:nvSpPr>
          <p:spPr bwMode="gray">
            <a:xfrm>
              <a:off x="4868590" y="3160043"/>
              <a:ext cx="192088" cy="22225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2" name="Freeform 97"/>
            <p:cNvSpPr/>
            <p:nvPr/>
          </p:nvSpPr>
          <p:spPr bwMode="gray">
            <a:xfrm>
              <a:off x="5006703" y="3294981"/>
              <a:ext cx="136525" cy="182563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3" name="Freeform 98"/>
            <p:cNvSpPr/>
            <p:nvPr/>
          </p:nvSpPr>
          <p:spPr bwMode="gray">
            <a:xfrm>
              <a:off x="5006703" y="3294981"/>
              <a:ext cx="136525" cy="182563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4" name="Freeform 99"/>
            <p:cNvSpPr/>
            <p:nvPr/>
          </p:nvSpPr>
          <p:spPr bwMode="gray">
            <a:xfrm>
              <a:off x="5190853" y="2706018"/>
              <a:ext cx="682625" cy="681038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5" name="Freeform 100"/>
            <p:cNvSpPr/>
            <p:nvPr/>
          </p:nvSpPr>
          <p:spPr bwMode="gray">
            <a:xfrm>
              <a:off x="5190853" y="2706018"/>
              <a:ext cx="682625" cy="681038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6" name="Freeform 101"/>
            <p:cNvSpPr/>
            <p:nvPr/>
          </p:nvSpPr>
          <p:spPr bwMode="gray">
            <a:xfrm>
              <a:off x="5341665" y="2323431"/>
              <a:ext cx="1000125" cy="684213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7" name="Freeform 102"/>
            <p:cNvSpPr/>
            <p:nvPr/>
          </p:nvSpPr>
          <p:spPr bwMode="gray">
            <a:xfrm>
              <a:off x="5341665" y="2323431"/>
              <a:ext cx="1000125" cy="684213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8" name="Freeform 103"/>
            <p:cNvSpPr/>
            <p:nvPr/>
          </p:nvSpPr>
          <p:spPr bwMode="gray">
            <a:xfrm>
              <a:off x="5121003" y="1340768"/>
              <a:ext cx="1366838" cy="1235075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59" name="Freeform 104"/>
            <p:cNvSpPr/>
            <p:nvPr/>
          </p:nvSpPr>
          <p:spPr bwMode="gray">
            <a:xfrm>
              <a:off x="5121003" y="1340768"/>
              <a:ext cx="1366838" cy="1235075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0" name="Freeform 105"/>
            <p:cNvSpPr/>
            <p:nvPr/>
          </p:nvSpPr>
          <p:spPr bwMode="gray">
            <a:xfrm>
              <a:off x="3001690" y="1412206"/>
              <a:ext cx="2605088" cy="2338388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1" name="Freeform 106"/>
            <p:cNvSpPr/>
            <p:nvPr/>
          </p:nvSpPr>
          <p:spPr bwMode="gray">
            <a:xfrm>
              <a:off x="3001690" y="1412206"/>
              <a:ext cx="2605088" cy="2338388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2" name="Freeform 107"/>
            <p:cNvSpPr/>
            <p:nvPr/>
          </p:nvSpPr>
          <p:spPr bwMode="gray">
            <a:xfrm>
              <a:off x="2607990" y="3023518"/>
              <a:ext cx="1598613" cy="1381125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3" name="Freeform 108"/>
            <p:cNvSpPr/>
            <p:nvPr/>
          </p:nvSpPr>
          <p:spPr bwMode="gray">
            <a:xfrm>
              <a:off x="2607990" y="3023518"/>
              <a:ext cx="1598613" cy="1381125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4" name="Freeform 109"/>
            <p:cNvSpPr/>
            <p:nvPr/>
          </p:nvSpPr>
          <p:spPr bwMode="gray">
            <a:xfrm>
              <a:off x="2096815" y="3464843"/>
              <a:ext cx="1485900" cy="1057275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5" name="Freeform 110"/>
            <p:cNvSpPr/>
            <p:nvPr/>
          </p:nvSpPr>
          <p:spPr bwMode="gray">
            <a:xfrm>
              <a:off x="2096815" y="3464843"/>
              <a:ext cx="1485900" cy="1057275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6" name="Freeform 111"/>
            <p:cNvSpPr/>
            <p:nvPr/>
          </p:nvSpPr>
          <p:spPr bwMode="gray">
            <a:xfrm>
              <a:off x="2965178" y="4191918"/>
              <a:ext cx="1446213" cy="1100138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7" name="Freeform 112"/>
            <p:cNvSpPr/>
            <p:nvPr/>
          </p:nvSpPr>
          <p:spPr bwMode="gray">
            <a:xfrm>
              <a:off x="2965178" y="4191918"/>
              <a:ext cx="1446213" cy="1100138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8" name="Freeform 113"/>
            <p:cNvSpPr/>
            <p:nvPr/>
          </p:nvSpPr>
          <p:spPr bwMode="gray">
            <a:xfrm>
              <a:off x="3670028" y="4842793"/>
              <a:ext cx="719138" cy="631825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9" name="Freeform 114"/>
            <p:cNvSpPr/>
            <p:nvPr/>
          </p:nvSpPr>
          <p:spPr bwMode="gray">
            <a:xfrm>
              <a:off x="3670028" y="4842793"/>
              <a:ext cx="719138" cy="631825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0" name="Freeform 115"/>
            <p:cNvSpPr/>
            <p:nvPr/>
          </p:nvSpPr>
          <p:spPr bwMode="gray">
            <a:xfrm>
              <a:off x="4319315" y="4691981"/>
              <a:ext cx="638175" cy="727075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1" name="Freeform 116"/>
            <p:cNvSpPr/>
            <p:nvPr/>
          </p:nvSpPr>
          <p:spPr bwMode="gray">
            <a:xfrm>
              <a:off x="4319315" y="4691981"/>
              <a:ext cx="638175" cy="727075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2" name="Freeform 117"/>
            <p:cNvSpPr/>
            <p:nvPr/>
          </p:nvSpPr>
          <p:spPr bwMode="gray">
            <a:xfrm>
              <a:off x="4862240" y="4618956"/>
              <a:ext cx="565150" cy="779463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3" name="Freeform 118"/>
            <p:cNvSpPr/>
            <p:nvPr/>
          </p:nvSpPr>
          <p:spPr bwMode="gray">
            <a:xfrm>
              <a:off x="4862240" y="4618956"/>
              <a:ext cx="565150" cy="779463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4" name="Freeform 119"/>
            <p:cNvSpPr/>
            <p:nvPr/>
          </p:nvSpPr>
          <p:spPr bwMode="gray">
            <a:xfrm>
              <a:off x="4927328" y="3972843"/>
              <a:ext cx="573088" cy="709613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5" name="Freeform 120"/>
            <p:cNvSpPr/>
            <p:nvPr/>
          </p:nvSpPr>
          <p:spPr bwMode="gray">
            <a:xfrm>
              <a:off x="4927328" y="3972843"/>
              <a:ext cx="573088" cy="709613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6" name="Freeform 121"/>
            <p:cNvSpPr/>
            <p:nvPr/>
          </p:nvSpPr>
          <p:spPr bwMode="gray">
            <a:xfrm>
              <a:off x="4224065" y="4272881"/>
              <a:ext cx="901700" cy="565150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7" name="Freeform 122"/>
            <p:cNvSpPr/>
            <p:nvPr/>
          </p:nvSpPr>
          <p:spPr bwMode="gray">
            <a:xfrm>
              <a:off x="4224065" y="4272881"/>
              <a:ext cx="901700" cy="565150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8" name="Freeform 123"/>
            <p:cNvSpPr/>
            <p:nvPr/>
          </p:nvSpPr>
          <p:spPr bwMode="gray">
            <a:xfrm>
              <a:off x="4392340" y="3828381"/>
              <a:ext cx="711200" cy="631825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79" name="Freeform 124"/>
            <p:cNvSpPr/>
            <p:nvPr/>
          </p:nvSpPr>
          <p:spPr bwMode="gray">
            <a:xfrm>
              <a:off x="4392340" y="3828381"/>
              <a:ext cx="711200" cy="631825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80" name="Freeform 125"/>
            <p:cNvSpPr/>
            <p:nvPr/>
          </p:nvSpPr>
          <p:spPr bwMode="gray">
            <a:xfrm>
              <a:off x="4373290" y="3263231"/>
              <a:ext cx="398463" cy="835025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81" name="Freeform 126"/>
            <p:cNvSpPr/>
            <p:nvPr/>
          </p:nvSpPr>
          <p:spPr bwMode="gray">
            <a:xfrm>
              <a:off x="4373290" y="3263231"/>
              <a:ext cx="398463" cy="835025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82" name="Freeform 127"/>
            <p:cNvSpPr/>
            <p:nvPr/>
          </p:nvSpPr>
          <p:spPr bwMode="gray">
            <a:xfrm>
              <a:off x="3750990" y="3428331"/>
              <a:ext cx="736600" cy="1054100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83" name="Freeform 128"/>
            <p:cNvSpPr/>
            <p:nvPr/>
          </p:nvSpPr>
          <p:spPr bwMode="gray">
            <a:xfrm>
              <a:off x="5736953" y="5149181"/>
              <a:ext cx="192088" cy="484188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84" name="Freeform 127"/>
            <p:cNvSpPr/>
            <p:nvPr/>
          </p:nvSpPr>
          <p:spPr bwMode="gray">
            <a:xfrm>
              <a:off x="3750990" y="3428331"/>
              <a:ext cx="736600" cy="1054100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013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1292914" y="3599849"/>
            <a:ext cx="8146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300" dirty="0">
                <a:solidFill>
                  <a:srgbClr val="0060BF"/>
                </a:solidFill>
                <a:latin typeface="MyriadSetPro-Semibold" panose="02000400000000000000" pitchFamily="2" charset="0"/>
              </a:rPr>
              <a:t>68</a:t>
            </a:r>
            <a:r>
              <a:rPr lang="en-US" altLang="zh-CN" sz="1800" dirty="0">
                <a:solidFill>
                  <a:srgbClr val="0060BF"/>
                </a:solidFill>
                <a:latin typeface="MyriadSetPro-Semibold" panose="02000400000000000000" pitchFamily="2" charset="0"/>
              </a:rPr>
              <a:t>%</a:t>
            </a:r>
            <a:endParaRPr lang="zh-CN" altLang="en-US" sz="1800" dirty="0">
              <a:solidFill>
                <a:srgbClr val="0060BF"/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297486" y="3473459"/>
            <a:ext cx="1261884" cy="253916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填写段落文本描述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913040" y="3695723"/>
            <a:ext cx="646331" cy="2308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销售总额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081849" y="3599849"/>
            <a:ext cx="8146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300" dirty="0">
                <a:solidFill>
                  <a:srgbClr val="0079DE"/>
                </a:solidFill>
                <a:latin typeface="MyriadSetPro-Semibold" panose="02000400000000000000" pitchFamily="2" charset="0"/>
              </a:rPr>
              <a:t>32</a:t>
            </a:r>
            <a:r>
              <a:rPr lang="en-US" altLang="zh-CN" sz="1800" dirty="0">
                <a:solidFill>
                  <a:srgbClr val="0079DE"/>
                </a:solidFill>
                <a:latin typeface="MyriadSetPro-Semibold" panose="02000400000000000000" pitchFamily="2" charset="0"/>
              </a:rPr>
              <a:t>%</a:t>
            </a:r>
            <a:endParaRPr lang="zh-CN" altLang="en-US" sz="1800" dirty="0">
              <a:solidFill>
                <a:srgbClr val="0079DE"/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086420" y="3473459"/>
            <a:ext cx="1261884" cy="253916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填写段落文本描述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701974" y="3695723"/>
            <a:ext cx="646331" cy="2308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销售总额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6232893" y="3334587"/>
            <a:ext cx="21691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300" dirty="0">
                <a:solidFill>
                  <a:srgbClr val="0060BF"/>
                </a:solidFill>
                <a:latin typeface="MyriadSetPro-Semibold" panose="02000400000000000000" pitchFamily="2" charset="0"/>
              </a:rPr>
              <a:t>68,584,728</a:t>
            </a:r>
            <a:endParaRPr lang="zh-CN" altLang="en-US" sz="1800" dirty="0">
              <a:solidFill>
                <a:srgbClr val="0060BF"/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92" name="TextBox 11"/>
          <p:cNvSpPr txBox="1"/>
          <p:nvPr/>
        </p:nvSpPr>
        <p:spPr>
          <a:xfrm>
            <a:off x="5928259" y="3871291"/>
            <a:ext cx="2266172" cy="42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54999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7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2" presetClass="entr" presetSubtype="4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440"/>
                                </p:stCondLst>
                                <p:childTnLst>
                                  <p:par>
                                    <p:cTn id="6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3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3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5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84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755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/>
          <p:bldP spid="18" grpId="0"/>
          <p:bldP spid="19" grpId="0" animBg="1"/>
          <p:bldP spid="20" grpId="0" animBg="1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7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2" presetClass="entr" presetSubtype="4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440"/>
                                </p:stCondLst>
                                <p:childTnLst>
                                  <p:par>
                                    <p:cTn id="6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3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3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5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84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755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/>
          <p:bldP spid="18" grpId="0"/>
          <p:bldP spid="19" grpId="0" animBg="1"/>
          <p:bldP spid="20" grpId="0" animBg="1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3514725" y="1651105"/>
            <a:ext cx="2114550" cy="1879391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2987461" y="1238475"/>
            <a:ext cx="3707614" cy="1332285"/>
          </a:xfrm>
          <a:custGeom>
            <a:avLst/>
            <a:gdLst>
              <a:gd name="T0" fmla="*/ 340 w 3743"/>
              <a:gd name="T1" fmla="*/ 1345 h 1345"/>
              <a:gd name="T2" fmla="*/ 0 w 3743"/>
              <a:gd name="T3" fmla="*/ 1345 h 1345"/>
              <a:gd name="T4" fmla="*/ 792 w 3743"/>
              <a:gd name="T5" fmla="*/ 0 h 1345"/>
              <a:gd name="T6" fmla="*/ 3743 w 3743"/>
              <a:gd name="T7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43" h="1345">
                <a:moveTo>
                  <a:pt x="340" y="1345"/>
                </a:moveTo>
                <a:lnTo>
                  <a:pt x="0" y="1345"/>
                </a:lnTo>
                <a:lnTo>
                  <a:pt x="792" y="0"/>
                </a:lnTo>
                <a:lnTo>
                  <a:pt x="3743" y="0"/>
                </a:lnTo>
              </a:path>
            </a:pathLst>
          </a:cu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14" name="Freeform 6"/>
          <p:cNvSpPr/>
          <p:nvPr/>
        </p:nvSpPr>
        <p:spPr bwMode="auto">
          <a:xfrm>
            <a:off x="2319833" y="2572742"/>
            <a:ext cx="3774971" cy="1332285"/>
          </a:xfrm>
          <a:custGeom>
            <a:avLst/>
            <a:gdLst>
              <a:gd name="T0" fmla="*/ 3470 w 3811"/>
              <a:gd name="T1" fmla="*/ 0 h 1345"/>
              <a:gd name="T2" fmla="*/ 3811 w 3811"/>
              <a:gd name="T3" fmla="*/ 0 h 1345"/>
              <a:gd name="T4" fmla="*/ 3018 w 3811"/>
              <a:gd name="T5" fmla="*/ 1345 h 1345"/>
              <a:gd name="T6" fmla="*/ 0 w 3811"/>
              <a:gd name="T7" fmla="*/ 1345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1" h="1345">
                <a:moveTo>
                  <a:pt x="3470" y="0"/>
                </a:moveTo>
                <a:lnTo>
                  <a:pt x="3811" y="0"/>
                </a:lnTo>
                <a:lnTo>
                  <a:pt x="3018" y="1345"/>
                </a:lnTo>
                <a:lnTo>
                  <a:pt x="0" y="1345"/>
                </a:lnTo>
              </a:path>
            </a:pathLst>
          </a:cu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15" name="圆角矩形 14"/>
          <p:cNvSpPr/>
          <p:nvPr/>
        </p:nvSpPr>
        <p:spPr>
          <a:xfrm>
            <a:off x="6237748" y="1075129"/>
            <a:ext cx="1792709" cy="32273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填写段落标题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015460" y="3743662"/>
            <a:ext cx="1792709" cy="32273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60BF"/>
                </a:solidFill>
              </a:rPr>
              <a:t>填写段落标题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6237748" y="1553805"/>
            <a:ext cx="187211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</a:t>
            </a: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zh-CN" alt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1003144" y="2140884"/>
            <a:ext cx="187211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</a:t>
            </a: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zh-CN" alt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8"/>
          <p:cNvSpPr>
            <a:spLocks noEditPoints="1"/>
          </p:cNvSpPr>
          <p:nvPr/>
        </p:nvSpPr>
        <p:spPr bwMode="auto">
          <a:xfrm>
            <a:off x="3956666" y="1988990"/>
            <a:ext cx="1230669" cy="1203621"/>
          </a:xfrm>
          <a:custGeom>
            <a:avLst/>
            <a:gdLst>
              <a:gd name="T0" fmla="*/ 1647 w 2514"/>
              <a:gd name="T1" fmla="*/ 221 h 2456"/>
              <a:gd name="T2" fmla="*/ 610 w 2514"/>
              <a:gd name="T3" fmla="*/ 369 h 2456"/>
              <a:gd name="T4" fmla="*/ 685 w 2514"/>
              <a:gd name="T5" fmla="*/ 405 h 2456"/>
              <a:gd name="T6" fmla="*/ 954 w 2514"/>
              <a:gd name="T7" fmla="*/ 401 h 2456"/>
              <a:gd name="T8" fmla="*/ 1005 w 2514"/>
              <a:gd name="T9" fmla="*/ 531 h 2456"/>
              <a:gd name="T10" fmla="*/ 1023 w 2514"/>
              <a:gd name="T11" fmla="*/ 788 h 2456"/>
              <a:gd name="T12" fmla="*/ 1076 w 2514"/>
              <a:gd name="T13" fmla="*/ 972 h 2456"/>
              <a:gd name="T14" fmla="*/ 1078 w 2514"/>
              <a:gd name="T15" fmla="*/ 843 h 2456"/>
              <a:gd name="T16" fmla="*/ 1136 w 2514"/>
              <a:gd name="T17" fmla="*/ 1049 h 2456"/>
              <a:gd name="T18" fmla="*/ 1363 w 2514"/>
              <a:gd name="T19" fmla="*/ 1266 h 2456"/>
              <a:gd name="T20" fmla="*/ 1432 w 2514"/>
              <a:gd name="T21" fmla="*/ 1469 h 2456"/>
              <a:gd name="T22" fmla="*/ 1423 w 2514"/>
              <a:gd name="T23" fmla="*/ 1798 h 2456"/>
              <a:gd name="T24" fmla="*/ 1231 w 2514"/>
              <a:gd name="T25" fmla="*/ 2177 h 2456"/>
              <a:gd name="T26" fmla="*/ 1211 w 2514"/>
              <a:gd name="T27" fmla="*/ 2303 h 2456"/>
              <a:gd name="T28" fmla="*/ 1477 w 2514"/>
              <a:gd name="T29" fmla="*/ 682 h 2456"/>
              <a:gd name="T30" fmla="*/ 1271 w 2514"/>
              <a:gd name="T31" fmla="*/ 2243 h 2456"/>
              <a:gd name="T32" fmla="*/ 1542 w 2514"/>
              <a:gd name="T33" fmla="*/ 2058 h 2456"/>
              <a:gd name="T34" fmla="*/ 1955 w 2514"/>
              <a:gd name="T35" fmla="*/ 1699 h 2456"/>
              <a:gd name="T36" fmla="*/ 1703 w 2514"/>
              <a:gd name="T37" fmla="*/ 1398 h 2456"/>
              <a:gd name="T38" fmla="*/ 1421 w 2514"/>
              <a:gd name="T39" fmla="*/ 1217 h 2456"/>
              <a:gd name="T40" fmla="*/ 1410 w 2514"/>
              <a:gd name="T41" fmla="*/ 969 h 2456"/>
              <a:gd name="T42" fmla="*/ 1740 w 2514"/>
              <a:gd name="T43" fmla="*/ 826 h 2456"/>
              <a:gd name="T44" fmla="*/ 1802 w 2514"/>
              <a:gd name="T45" fmla="*/ 777 h 2456"/>
              <a:gd name="T46" fmla="*/ 1838 w 2514"/>
              <a:gd name="T47" fmla="*/ 605 h 2456"/>
              <a:gd name="T48" fmla="*/ 1654 w 2514"/>
              <a:gd name="T49" fmla="*/ 629 h 2456"/>
              <a:gd name="T50" fmla="*/ 1614 w 2514"/>
              <a:gd name="T51" fmla="*/ 413 h 2456"/>
              <a:gd name="T52" fmla="*/ 1660 w 2514"/>
              <a:gd name="T53" fmla="*/ 392 h 2456"/>
              <a:gd name="T54" fmla="*/ 1713 w 2514"/>
              <a:gd name="T55" fmla="*/ 479 h 2456"/>
              <a:gd name="T56" fmla="*/ 1861 w 2514"/>
              <a:gd name="T57" fmla="*/ 552 h 2456"/>
              <a:gd name="T58" fmla="*/ 1839 w 2514"/>
              <a:gd name="T59" fmla="*/ 465 h 2456"/>
              <a:gd name="T60" fmla="*/ 1700 w 2514"/>
              <a:gd name="T61" fmla="*/ 347 h 2456"/>
              <a:gd name="T62" fmla="*/ 1610 w 2514"/>
              <a:gd name="T63" fmla="*/ 390 h 2456"/>
              <a:gd name="T64" fmla="*/ 1511 w 2514"/>
              <a:gd name="T65" fmla="*/ 270 h 2456"/>
              <a:gd name="T66" fmla="*/ 1394 w 2514"/>
              <a:gd name="T67" fmla="*/ 314 h 2456"/>
              <a:gd name="T68" fmla="*/ 1087 w 2514"/>
              <a:gd name="T69" fmla="*/ 250 h 2456"/>
              <a:gd name="T70" fmla="*/ 1542 w 2514"/>
              <a:gd name="T71" fmla="*/ 189 h 2456"/>
              <a:gd name="T72" fmla="*/ 1609 w 2514"/>
              <a:gd name="T73" fmla="*/ 248 h 2456"/>
              <a:gd name="T74" fmla="*/ 1610 w 2514"/>
              <a:gd name="T75" fmla="*/ 284 h 2456"/>
              <a:gd name="T76" fmla="*/ 1717 w 2514"/>
              <a:gd name="T77" fmla="*/ 309 h 2456"/>
              <a:gd name="T78" fmla="*/ 1832 w 2514"/>
              <a:gd name="T79" fmla="*/ 338 h 2456"/>
              <a:gd name="T80" fmla="*/ 1983 w 2514"/>
              <a:gd name="T81" fmla="*/ 541 h 2456"/>
              <a:gd name="T82" fmla="*/ 2053 w 2514"/>
              <a:gd name="T83" fmla="*/ 718 h 2456"/>
              <a:gd name="T84" fmla="*/ 2243 w 2514"/>
              <a:gd name="T85" fmla="*/ 749 h 2456"/>
              <a:gd name="T86" fmla="*/ 2273 w 2514"/>
              <a:gd name="T87" fmla="*/ 833 h 2456"/>
              <a:gd name="T88" fmla="*/ 1559 w 2514"/>
              <a:gd name="T89" fmla="*/ 800 h 2456"/>
              <a:gd name="T90" fmla="*/ 1381 w 2514"/>
              <a:gd name="T91" fmla="*/ 181 h 2456"/>
              <a:gd name="T92" fmla="*/ 1364 w 2514"/>
              <a:gd name="T93" fmla="*/ 203 h 2456"/>
              <a:gd name="T94" fmla="*/ 1319 w 2514"/>
              <a:gd name="T95" fmla="*/ 215 h 2456"/>
              <a:gd name="T96" fmla="*/ 1262 w 2514"/>
              <a:gd name="T97" fmla="*/ 188 h 2456"/>
              <a:gd name="T98" fmla="*/ 535 w 2514"/>
              <a:gd name="T99" fmla="*/ 444 h 2456"/>
              <a:gd name="T100" fmla="*/ 1521 w 2514"/>
              <a:gd name="T101" fmla="*/ 191 h 2456"/>
              <a:gd name="T102" fmla="*/ 1450 w 2514"/>
              <a:gd name="T103" fmla="*/ 180 h 2456"/>
              <a:gd name="T104" fmla="*/ 1802 w 2514"/>
              <a:gd name="T105" fmla="*/ 579 h 2456"/>
              <a:gd name="T106" fmla="*/ 1955 w 2514"/>
              <a:gd name="T107" fmla="*/ 823 h 2456"/>
              <a:gd name="T108" fmla="*/ 1595 w 2514"/>
              <a:gd name="T109" fmla="*/ 1199 h 2456"/>
              <a:gd name="T110" fmla="*/ 1542 w 2514"/>
              <a:gd name="T111" fmla="*/ 1171 h 2456"/>
              <a:gd name="T112" fmla="*/ 1451 w 2514"/>
              <a:gd name="T113" fmla="*/ 209 h 2456"/>
              <a:gd name="T114" fmla="*/ 1552 w 2514"/>
              <a:gd name="T115" fmla="*/ 264 h 2456"/>
              <a:gd name="T116" fmla="*/ 1417 w 2514"/>
              <a:gd name="T117" fmla="*/ 241 h 2456"/>
              <a:gd name="T118" fmla="*/ 1292 w 2514"/>
              <a:gd name="T119" fmla="*/ 228 h 2456"/>
              <a:gd name="T120" fmla="*/ 1253 w 2514"/>
              <a:gd name="T121" fmla="*/ 232 h 2456"/>
              <a:gd name="T122" fmla="*/ 1446 w 2514"/>
              <a:gd name="T123" fmla="*/ 312 h 2456"/>
              <a:gd name="T124" fmla="*/ 1440 w 2514"/>
              <a:gd name="T125" fmla="*/ 32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14" h="2456">
                <a:moveTo>
                  <a:pt x="2373" y="1547"/>
                </a:moveTo>
                <a:cubicBezTo>
                  <a:pt x="2514" y="1077"/>
                  <a:pt x="2329" y="589"/>
                  <a:pt x="1949" y="314"/>
                </a:cubicBezTo>
                <a:cubicBezTo>
                  <a:pt x="1841" y="237"/>
                  <a:pt x="1719" y="176"/>
                  <a:pt x="1583" y="137"/>
                </a:cubicBezTo>
                <a:cubicBezTo>
                  <a:pt x="1102" y="0"/>
                  <a:pt x="603" y="180"/>
                  <a:pt x="322" y="552"/>
                </a:cubicBezTo>
                <a:cubicBezTo>
                  <a:pt x="242" y="656"/>
                  <a:pt x="180" y="776"/>
                  <a:pt x="141" y="909"/>
                </a:cubicBezTo>
                <a:cubicBezTo>
                  <a:pt x="0" y="1379"/>
                  <a:pt x="184" y="1866"/>
                  <a:pt x="565" y="2141"/>
                </a:cubicBezTo>
                <a:cubicBezTo>
                  <a:pt x="672" y="2219"/>
                  <a:pt x="795" y="2280"/>
                  <a:pt x="930" y="2318"/>
                </a:cubicBezTo>
                <a:cubicBezTo>
                  <a:pt x="1411" y="2456"/>
                  <a:pt x="1910" y="2276"/>
                  <a:pt x="2192" y="1904"/>
                </a:cubicBezTo>
                <a:cubicBezTo>
                  <a:pt x="2271" y="1799"/>
                  <a:pt x="2333" y="1679"/>
                  <a:pt x="2373" y="1547"/>
                </a:cubicBezTo>
                <a:close/>
                <a:moveTo>
                  <a:pt x="2209" y="708"/>
                </a:moveTo>
                <a:cubicBezTo>
                  <a:pt x="2213" y="710"/>
                  <a:pt x="2214" y="712"/>
                  <a:pt x="2218" y="715"/>
                </a:cubicBezTo>
                <a:cubicBezTo>
                  <a:pt x="2218" y="713"/>
                  <a:pt x="2217" y="712"/>
                  <a:pt x="2217" y="710"/>
                </a:cubicBezTo>
                <a:cubicBezTo>
                  <a:pt x="2220" y="714"/>
                  <a:pt x="2222" y="715"/>
                  <a:pt x="2225" y="719"/>
                </a:cubicBezTo>
                <a:cubicBezTo>
                  <a:pt x="2228" y="724"/>
                  <a:pt x="2229" y="726"/>
                  <a:pt x="2232" y="732"/>
                </a:cubicBezTo>
                <a:cubicBezTo>
                  <a:pt x="2234" y="734"/>
                  <a:pt x="2235" y="736"/>
                  <a:pt x="2237" y="738"/>
                </a:cubicBezTo>
                <a:cubicBezTo>
                  <a:pt x="2238" y="740"/>
                  <a:pt x="2239" y="742"/>
                  <a:pt x="2240" y="744"/>
                </a:cubicBezTo>
                <a:cubicBezTo>
                  <a:pt x="2238" y="741"/>
                  <a:pt x="2235" y="739"/>
                  <a:pt x="2231" y="735"/>
                </a:cubicBezTo>
                <a:cubicBezTo>
                  <a:pt x="2228" y="730"/>
                  <a:pt x="2226" y="728"/>
                  <a:pt x="2223" y="723"/>
                </a:cubicBezTo>
                <a:cubicBezTo>
                  <a:pt x="2219" y="719"/>
                  <a:pt x="2217" y="717"/>
                  <a:pt x="2212" y="713"/>
                </a:cubicBezTo>
                <a:cubicBezTo>
                  <a:pt x="2210" y="711"/>
                  <a:pt x="2209" y="710"/>
                  <a:pt x="2206" y="708"/>
                </a:cubicBezTo>
                <a:cubicBezTo>
                  <a:pt x="2207" y="708"/>
                  <a:pt x="2208" y="708"/>
                  <a:pt x="2209" y="708"/>
                </a:cubicBezTo>
                <a:close/>
                <a:moveTo>
                  <a:pt x="1647" y="221"/>
                </a:moveTo>
                <a:cubicBezTo>
                  <a:pt x="1646" y="221"/>
                  <a:pt x="1646" y="222"/>
                  <a:pt x="1646" y="222"/>
                </a:cubicBezTo>
                <a:cubicBezTo>
                  <a:pt x="1646" y="221"/>
                  <a:pt x="1646" y="221"/>
                  <a:pt x="1645" y="221"/>
                </a:cubicBezTo>
                <a:cubicBezTo>
                  <a:pt x="1646" y="221"/>
                  <a:pt x="1646" y="221"/>
                  <a:pt x="1647" y="221"/>
                </a:cubicBezTo>
                <a:close/>
                <a:moveTo>
                  <a:pt x="687" y="307"/>
                </a:moveTo>
                <a:cubicBezTo>
                  <a:pt x="687" y="308"/>
                  <a:pt x="688" y="308"/>
                  <a:pt x="689" y="309"/>
                </a:cubicBezTo>
                <a:cubicBezTo>
                  <a:pt x="689" y="309"/>
                  <a:pt x="708" y="306"/>
                  <a:pt x="702" y="314"/>
                </a:cubicBezTo>
                <a:cubicBezTo>
                  <a:pt x="697" y="315"/>
                  <a:pt x="694" y="316"/>
                  <a:pt x="689" y="317"/>
                </a:cubicBezTo>
                <a:cubicBezTo>
                  <a:pt x="686" y="318"/>
                  <a:pt x="684" y="318"/>
                  <a:pt x="681" y="319"/>
                </a:cubicBezTo>
                <a:cubicBezTo>
                  <a:pt x="682" y="317"/>
                  <a:pt x="682" y="316"/>
                  <a:pt x="683" y="314"/>
                </a:cubicBezTo>
                <a:cubicBezTo>
                  <a:pt x="679" y="314"/>
                  <a:pt x="677" y="314"/>
                  <a:pt x="674" y="315"/>
                </a:cubicBezTo>
                <a:cubicBezTo>
                  <a:pt x="678" y="312"/>
                  <a:pt x="682" y="310"/>
                  <a:pt x="687" y="307"/>
                </a:cubicBezTo>
                <a:close/>
                <a:moveTo>
                  <a:pt x="948" y="2261"/>
                </a:moveTo>
                <a:cubicBezTo>
                  <a:pt x="819" y="2224"/>
                  <a:pt x="703" y="2167"/>
                  <a:pt x="601" y="2093"/>
                </a:cubicBezTo>
                <a:cubicBezTo>
                  <a:pt x="241" y="1832"/>
                  <a:pt x="66" y="1371"/>
                  <a:pt x="200" y="926"/>
                </a:cubicBezTo>
                <a:cubicBezTo>
                  <a:pt x="237" y="800"/>
                  <a:pt x="296" y="687"/>
                  <a:pt x="371" y="587"/>
                </a:cubicBezTo>
                <a:cubicBezTo>
                  <a:pt x="445" y="490"/>
                  <a:pt x="535" y="406"/>
                  <a:pt x="635" y="339"/>
                </a:cubicBezTo>
                <a:cubicBezTo>
                  <a:pt x="636" y="339"/>
                  <a:pt x="637" y="339"/>
                  <a:pt x="639" y="339"/>
                </a:cubicBezTo>
                <a:cubicBezTo>
                  <a:pt x="644" y="338"/>
                  <a:pt x="665" y="333"/>
                  <a:pt x="670" y="334"/>
                </a:cubicBezTo>
                <a:cubicBezTo>
                  <a:pt x="676" y="335"/>
                  <a:pt x="693" y="327"/>
                  <a:pt x="694" y="331"/>
                </a:cubicBezTo>
                <a:cubicBezTo>
                  <a:pt x="694" y="334"/>
                  <a:pt x="688" y="338"/>
                  <a:pt x="688" y="338"/>
                </a:cubicBezTo>
                <a:cubicBezTo>
                  <a:pt x="681" y="339"/>
                  <a:pt x="677" y="340"/>
                  <a:pt x="670" y="342"/>
                </a:cubicBezTo>
                <a:cubicBezTo>
                  <a:pt x="664" y="343"/>
                  <a:pt x="662" y="343"/>
                  <a:pt x="656" y="344"/>
                </a:cubicBezTo>
                <a:cubicBezTo>
                  <a:pt x="653" y="343"/>
                  <a:pt x="651" y="343"/>
                  <a:pt x="648" y="342"/>
                </a:cubicBezTo>
                <a:cubicBezTo>
                  <a:pt x="645" y="344"/>
                  <a:pt x="644" y="345"/>
                  <a:pt x="641" y="347"/>
                </a:cubicBezTo>
                <a:cubicBezTo>
                  <a:pt x="636" y="350"/>
                  <a:pt x="634" y="351"/>
                  <a:pt x="630" y="353"/>
                </a:cubicBezTo>
                <a:cubicBezTo>
                  <a:pt x="625" y="355"/>
                  <a:pt x="623" y="357"/>
                  <a:pt x="618" y="358"/>
                </a:cubicBezTo>
                <a:cubicBezTo>
                  <a:pt x="619" y="360"/>
                  <a:pt x="619" y="361"/>
                  <a:pt x="620" y="362"/>
                </a:cubicBezTo>
                <a:cubicBezTo>
                  <a:pt x="616" y="365"/>
                  <a:pt x="614" y="366"/>
                  <a:pt x="610" y="369"/>
                </a:cubicBezTo>
                <a:cubicBezTo>
                  <a:pt x="610" y="369"/>
                  <a:pt x="618" y="371"/>
                  <a:pt x="614" y="376"/>
                </a:cubicBezTo>
                <a:cubicBezTo>
                  <a:pt x="610" y="380"/>
                  <a:pt x="618" y="380"/>
                  <a:pt x="618" y="380"/>
                </a:cubicBezTo>
                <a:cubicBezTo>
                  <a:pt x="618" y="380"/>
                  <a:pt x="619" y="387"/>
                  <a:pt x="628" y="383"/>
                </a:cubicBezTo>
                <a:cubicBezTo>
                  <a:pt x="638" y="379"/>
                  <a:pt x="637" y="388"/>
                  <a:pt x="637" y="390"/>
                </a:cubicBezTo>
                <a:cubicBezTo>
                  <a:pt x="636" y="392"/>
                  <a:pt x="646" y="395"/>
                  <a:pt x="659" y="384"/>
                </a:cubicBezTo>
                <a:cubicBezTo>
                  <a:pt x="660" y="386"/>
                  <a:pt x="660" y="387"/>
                  <a:pt x="660" y="389"/>
                </a:cubicBezTo>
                <a:cubicBezTo>
                  <a:pt x="663" y="390"/>
                  <a:pt x="664" y="390"/>
                  <a:pt x="666" y="391"/>
                </a:cubicBezTo>
                <a:cubicBezTo>
                  <a:pt x="672" y="390"/>
                  <a:pt x="675" y="390"/>
                  <a:pt x="681" y="389"/>
                </a:cubicBezTo>
                <a:cubicBezTo>
                  <a:pt x="681" y="389"/>
                  <a:pt x="683" y="393"/>
                  <a:pt x="673" y="400"/>
                </a:cubicBezTo>
                <a:cubicBezTo>
                  <a:pt x="663" y="407"/>
                  <a:pt x="645" y="412"/>
                  <a:pt x="645" y="412"/>
                </a:cubicBezTo>
                <a:cubicBezTo>
                  <a:pt x="645" y="412"/>
                  <a:pt x="633" y="413"/>
                  <a:pt x="629" y="418"/>
                </a:cubicBezTo>
                <a:cubicBezTo>
                  <a:pt x="624" y="418"/>
                  <a:pt x="622" y="418"/>
                  <a:pt x="617" y="418"/>
                </a:cubicBezTo>
                <a:cubicBezTo>
                  <a:pt x="613" y="420"/>
                  <a:pt x="611" y="420"/>
                  <a:pt x="607" y="421"/>
                </a:cubicBezTo>
                <a:cubicBezTo>
                  <a:pt x="607" y="421"/>
                  <a:pt x="594" y="429"/>
                  <a:pt x="587" y="430"/>
                </a:cubicBezTo>
                <a:cubicBezTo>
                  <a:pt x="580" y="430"/>
                  <a:pt x="573" y="434"/>
                  <a:pt x="573" y="434"/>
                </a:cubicBezTo>
                <a:cubicBezTo>
                  <a:pt x="573" y="434"/>
                  <a:pt x="568" y="434"/>
                  <a:pt x="566" y="438"/>
                </a:cubicBezTo>
                <a:cubicBezTo>
                  <a:pt x="565" y="441"/>
                  <a:pt x="579" y="435"/>
                  <a:pt x="579" y="435"/>
                </a:cubicBezTo>
                <a:cubicBezTo>
                  <a:pt x="579" y="435"/>
                  <a:pt x="586" y="437"/>
                  <a:pt x="589" y="434"/>
                </a:cubicBezTo>
                <a:cubicBezTo>
                  <a:pt x="593" y="431"/>
                  <a:pt x="604" y="429"/>
                  <a:pt x="604" y="429"/>
                </a:cubicBezTo>
                <a:cubicBezTo>
                  <a:pt x="609" y="427"/>
                  <a:pt x="611" y="427"/>
                  <a:pt x="615" y="425"/>
                </a:cubicBezTo>
                <a:cubicBezTo>
                  <a:pt x="615" y="425"/>
                  <a:pt x="628" y="430"/>
                  <a:pt x="635" y="430"/>
                </a:cubicBezTo>
                <a:cubicBezTo>
                  <a:pt x="632" y="427"/>
                  <a:pt x="631" y="426"/>
                  <a:pt x="629" y="423"/>
                </a:cubicBezTo>
                <a:cubicBezTo>
                  <a:pt x="632" y="422"/>
                  <a:pt x="634" y="422"/>
                  <a:pt x="638" y="421"/>
                </a:cubicBezTo>
                <a:cubicBezTo>
                  <a:pt x="638" y="421"/>
                  <a:pt x="651" y="421"/>
                  <a:pt x="660" y="415"/>
                </a:cubicBezTo>
                <a:cubicBezTo>
                  <a:pt x="669" y="408"/>
                  <a:pt x="680" y="411"/>
                  <a:pt x="685" y="405"/>
                </a:cubicBezTo>
                <a:cubicBezTo>
                  <a:pt x="690" y="399"/>
                  <a:pt x="701" y="399"/>
                  <a:pt x="708" y="397"/>
                </a:cubicBezTo>
                <a:cubicBezTo>
                  <a:pt x="716" y="394"/>
                  <a:pt x="723" y="392"/>
                  <a:pt x="723" y="392"/>
                </a:cubicBezTo>
                <a:cubicBezTo>
                  <a:pt x="723" y="392"/>
                  <a:pt x="723" y="388"/>
                  <a:pt x="732" y="388"/>
                </a:cubicBezTo>
                <a:cubicBezTo>
                  <a:pt x="741" y="387"/>
                  <a:pt x="738" y="380"/>
                  <a:pt x="733" y="380"/>
                </a:cubicBezTo>
                <a:cubicBezTo>
                  <a:pt x="733" y="380"/>
                  <a:pt x="738" y="380"/>
                  <a:pt x="743" y="375"/>
                </a:cubicBezTo>
                <a:cubicBezTo>
                  <a:pt x="748" y="370"/>
                  <a:pt x="750" y="379"/>
                  <a:pt x="761" y="367"/>
                </a:cubicBezTo>
                <a:cubicBezTo>
                  <a:pt x="772" y="354"/>
                  <a:pt x="767" y="374"/>
                  <a:pt x="757" y="379"/>
                </a:cubicBezTo>
                <a:cubicBezTo>
                  <a:pt x="763" y="379"/>
                  <a:pt x="766" y="379"/>
                  <a:pt x="772" y="379"/>
                </a:cubicBezTo>
                <a:cubicBezTo>
                  <a:pt x="772" y="379"/>
                  <a:pt x="781" y="373"/>
                  <a:pt x="788" y="372"/>
                </a:cubicBezTo>
                <a:cubicBezTo>
                  <a:pt x="795" y="371"/>
                  <a:pt x="805" y="370"/>
                  <a:pt x="805" y="370"/>
                </a:cubicBezTo>
                <a:cubicBezTo>
                  <a:pt x="808" y="367"/>
                  <a:pt x="810" y="365"/>
                  <a:pt x="813" y="361"/>
                </a:cubicBezTo>
                <a:cubicBezTo>
                  <a:pt x="819" y="359"/>
                  <a:pt x="822" y="358"/>
                  <a:pt x="828" y="356"/>
                </a:cubicBezTo>
                <a:cubicBezTo>
                  <a:pt x="828" y="356"/>
                  <a:pt x="837" y="361"/>
                  <a:pt x="836" y="365"/>
                </a:cubicBezTo>
                <a:cubicBezTo>
                  <a:pt x="836" y="365"/>
                  <a:pt x="824" y="363"/>
                  <a:pt x="819" y="368"/>
                </a:cubicBezTo>
                <a:cubicBezTo>
                  <a:pt x="819" y="368"/>
                  <a:pt x="832" y="365"/>
                  <a:pt x="846" y="371"/>
                </a:cubicBezTo>
                <a:cubicBezTo>
                  <a:pt x="860" y="377"/>
                  <a:pt x="867" y="369"/>
                  <a:pt x="867" y="369"/>
                </a:cubicBezTo>
                <a:cubicBezTo>
                  <a:pt x="871" y="370"/>
                  <a:pt x="873" y="370"/>
                  <a:pt x="876" y="370"/>
                </a:cubicBezTo>
                <a:cubicBezTo>
                  <a:pt x="881" y="372"/>
                  <a:pt x="883" y="373"/>
                  <a:pt x="887" y="375"/>
                </a:cubicBezTo>
                <a:cubicBezTo>
                  <a:pt x="887" y="375"/>
                  <a:pt x="907" y="372"/>
                  <a:pt x="909" y="383"/>
                </a:cubicBezTo>
                <a:cubicBezTo>
                  <a:pt x="912" y="395"/>
                  <a:pt x="922" y="388"/>
                  <a:pt x="922" y="388"/>
                </a:cubicBezTo>
                <a:cubicBezTo>
                  <a:pt x="922" y="388"/>
                  <a:pt x="938" y="401"/>
                  <a:pt x="936" y="407"/>
                </a:cubicBezTo>
                <a:cubicBezTo>
                  <a:pt x="934" y="412"/>
                  <a:pt x="938" y="418"/>
                  <a:pt x="938" y="418"/>
                </a:cubicBezTo>
                <a:cubicBezTo>
                  <a:pt x="941" y="420"/>
                  <a:pt x="942" y="421"/>
                  <a:pt x="945" y="424"/>
                </a:cubicBezTo>
                <a:cubicBezTo>
                  <a:pt x="948" y="420"/>
                  <a:pt x="949" y="418"/>
                  <a:pt x="951" y="414"/>
                </a:cubicBezTo>
                <a:cubicBezTo>
                  <a:pt x="951" y="414"/>
                  <a:pt x="950" y="410"/>
                  <a:pt x="954" y="401"/>
                </a:cubicBezTo>
                <a:cubicBezTo>
                  <a:pt x="958" y="393"/>
                  <a:pt x="956" y="389"/>
                  <a:pt x="956" y="389"/>
                </a:cubicBezTo>
                <a:cubicBezTo>
                  <a:pt x="956" y="389"/>
                  <a:pt x="961" y="399"/>
                  <a:pt x="957" y="405"/>
                </a:cubicBezTo>
                <a:cubicBezTo>
                  <a:pt x="954" y="411"/>
                  <a:pt x="957" y="415"/>
                  <a:pt x="961" y="412"/>
                </a:cubicBezTo>
                <a:cubicBezTo>
                  <a:pt x="965" y="410"/>
                  <a:pt x="967" y="405"/>
                  <a:pt x="967" y="405"/>
                </a:cubicBezTo>
                <a:cubicBezTo>
                  <a:pt x="968" y="408"/>
                  <a:pt x="969" y="409"/>
                  <a:pt x="970" y="413"/>
                </a:cubicBezTo>
                <a:cubicBezTo>
                  <a:pt x="970" y="413"/>
                  <a:pt x="956" y="415"/>
                  <a:pt x="955" y="417"/>
                </a:cubicBezTo>
                <a:cubicBezTo>
                  <a:pt x="954" y="420"/>
                  <a:pt x="948" y="429"/>
                  <a:pt x="956" y="425"/>
                </a:cubicBezTo>
                <a:cubicBezTo>
                  <a:pt x="956" y="425"/>
                  <a:pt x="956" y="431"/>
                  <a:pt x="952" y="437"/>
                </a:cubicBezTo>
                <a:cubicBezTo>
                  <a:pt x="949" y="444"/>
                  <a:pt x="959" y="446"/>
                  <a:pt x="959" y="446"/>
                </a:cubicBezTo>
                <a:cubicBezTo>
                  <a:pt x="962" y="446"/>
                  <a:pt x="964" y="446"/>
                  <a:pt x="968" y="447"/>
                </a:cubicBezTo>
                <a:cubicBezTo>
                  <a:pt x="968" y="447"/>
                  <a:pt x="973" y="441"/>
                  <a:pt x="971" y="435"/>
                </a:cubicBezTo>
                <a:cubicBezTo>
                  <a:pt x="971" y="435"/>
                  <a:pt x="979" y="438"/>
                  <a:pt x="976" y="445"/>
                </a:cubicBezTo>
                <a:cubicBezTo>
                  <a:pt x="973" y="452"/>
                  <a:pt x="980" y="448"/>
                  <a:pt x="980" y="448"/>
                </a:cubicBezTo>
                <a:cubicBezTo>
                  <a:pt x="980" y="454"/>
                  <a:pt x="981" y="457"/>
                  <a:pt x="981" y="463"/>
                </a:cubicBezTo>
                <a:cubicBezTo>
                  <a:pt x="981" y="467"/>
                  <a:pt x="981" y="469"/>
                  <a:pt x="981" y="473"/>
                </a:cubicBezTo>
                <a:cubicBezTo>
                  <a:pt x="985" y="473"/>
                  <a:pt x="987" y="473"/>
                  <a:pt x="992" y="473"/>
                </a:cubicBezTo>
                <a:cubicBezTo>
                  <a:pt x="991" y="477"/>
                  <a:pt x="991" y="479"/>
                  <a:pt x="990" y="482"/>
                </a:cubicBezTo>
                <a:cubicBezTo>
                  <a:pt x="992" y="483"/>
                  <a:pt x="993" y="483"/>
                  <a:pt x="994" y="483"/>
                </a:cubicBezTo>
                <a:cubicBezTo>
                  <a:pt x="994" y="483"/>
                  <a:pt x="999" y="492"/>
                  <a:pt x="998" y="496"/>
                </a:cubicBezTo>
                <a:cubicBezTo>
                  <a:pt x="998" y="496"/>
                  <a:pt x="999" y="500"/>
                  <a:pt x="1005" y="500"/>
                </a:cubicBezTo>
                <a:cubicBezTo>
                  <a:pt x="1005" y="500"/>
                  <a:pt x="1000" y="505"/>
                  <a:pt x="1007" y="512"/>
                </a:cubicBezTo>
                <a:cubicBezTo>
                  <a:pt x="1007" y="512"/>
                  <a:pt x="1004" y="514"/>
                  <a:pt x="999" y="507"/>
                </a:cubicBezTo>
                <a:cubicBezTo>
                  <a:pt x="995" y="500"/>
                  <a:pt x="989" y="507"/>
                  <a:pt x="988" y="511"/>
                </a:cubicBezTo>
                <a:cubicBezTo>
                  <a:pt x="986" y="514"/>
                  <a:pt x="998" y="524"/>
                  <a:pt x="1006" y="527"/>
                </a:cubicBezTo>
                <a:cubicBezTo>
                  <a:pt x="1005" y="529"/>
                  <a:pt x="1005" y="530"/>
                  <a:pt x="1005" y="531"/>
                </a:cubicBezTo>
                <a:cubicBezTo>
                  <a:pt x="1009" y="534"/>
                  <a:pt x="1010" y="535"/>
                  <a:pt x="1014" y="537"/>
                </a:cubicBezTo>
                <a:cubicBezTo>
                  <a:pt x="1016" y="539"/>
                  <a:pt x="1017" y="539"/>
                  <a:pt x="1019" y="541"/>
                </a:cubicBezTo>
                <a:cubicBezTo>
                  <a:pt x="1019" y="542"/>
                  <a:pt x="1019" y="543"/>
                  <a:pt x="1019" y="545"/>
                </a:cubicBezTo>
                <a:cubicBezTo>
                  <a:pt x="1022" y="546"/>
                  <a:pt x="1023" y="546"/>
                  <a:pt x="1026" y="548"/>
                </a:cubicBezTo>
                <a:cubicBezTo>
                  <a:pt x="1026" y="548"/>
                  <a:pt x="1036" y="550"/>
                  <a:pt x="1034" y="555"/>
                </a:cubicBezTo>
                <a:cubicBezTo>
                  <a:pt x="1034" y="555"/>
                  <a:pt x="1026" y="550"/>
                  <a:pt x="1020" y="553"/>
                </a:cubicBezTo>
                <a:cubicBezTo>
                  <a:pt x="1015" y="556"/>
                  <a:pt x="1024" y="559"/>
                  <a:pt x="1024" y="559"/>
                </a:cubicBezTo>
                <a:cubicBezTo>
                  <a:pt x="1024" y="559"/>
                  <a:pt x="1015" y="568"/>
                  <a:pt x="1022" y="575"/>
                </a:cubicBezTo>
                <a:cubicBezTo>
                  <a:pt x="1022" y="575"/>
                  <a:pt x="1009" y="608"/>
                  <a:pt x="1001" y="619"/>
                </a:cubicBezTo>
                <a:cubicBezTo>
                  <a:pt x="1001" y="619"/>
                  <a:pt x="992" y="627"/>
                  <a:pt x="991" y="634"/>
                </a:cubicBezTo>
                <a:cubicBezTo>
                  <a:pt x="989" y="641"/>
                  <a:pt x="992" y="645"/>
                  <a:pt x="992" y="645"/>
                </a:cubicBezTo>
                <a:cubicBezTo>
                  <a:pt x="992" y="645"/>
                  <a:pt x="989" y="654"/>
                  <a:pt x="982" y="661"/>
                </a:cubicBezTo>
                <a:cubicBezTo>
                  <a:pt x="975" y="668"/>
                  <a:pt x="972" y="675"/>
                  <a:pt x="983" y="673"/>
                </a:cubicBezTo>
                <a:cubicBezTo>
                  <a:pt x="982" y="677"/>
                  <a:pt x="981" y="679"/>
                  <a:pt x="981" y="683"/>
                </a:cubicBezTo>
                <a:cubicBezTo>
                  <a:pt x="980" y="688"/>
                  <a:pt x="980" y="691"/>
                  <a:pt x="979" y="695"/>
                </a:cubicBezTo>
                <a:cubicBezTo>
                  <a:pt x="982" y="700"/>
                  <a:pt x="983" y="703"/>
                  <a:pt x="986" y="707"/>
                </a:cubicBezTo>
                <a:cubicBezTo>
                  <a:pt x="986" y="714"/>
                  <a:pt x="985" y="717"/>
                  <a:pt x="985" y="723"/>
                </a:cubicBezTo>
                <a:cubicBezTo>
                  <a:pt x="987" y="725"/>
                  <a:pt x="988" y="726"/>
                  <a:pt x="990" y="728"/>
                </a:cubicBezTo>
                <a:cubicBezTo>
                  <a:pt x="990" y="728"/>
                  <a:pt x="991" y="734"/>
                  <a:pt x="988" y="737"/>
                </a:cubicBezTo>
                <a:cubicBezTo>
                  <a:pt x="988" y="737"/>
                  <a:pt x="995" y="741"/>
                  <a:pt x="994" y="746"/>
                </a:cubicBezTo>
                <a:cubicBezTo>
                  <a:pt x="994" y="746"/>
                  <a:pt x="1000" y="756"/>
                  <a:pt x="997" y="767"/>
                </a:cubicBezTo>
                <a:cubicBezTo>
                  <a:pt x="1002" y="769"/>
                  <a:pt x="1004" y="770"/>
                  <a:pt x="1009" y="773"/>
                </a:cubicBezTo>
                <a:cubicBezTo>
                  <a:pt x="1011" y="775"/>
                  <a:pt x="1012" y="776"/>
                  <a:pt x="1013" y="778"/>
                </a:cubicBezTo>
                <a:cubicBezTo>
                  <a:pt x="1017" y="780"/>
                  <a:pt x="1019" y="780"/>
                  <a:pt x="1024" y="782"/>
                </a:cubicBezTo>
                <a:cubicBezTo>
                  <a:pt x="1023" y="784"/>
                  <a:pt x="1023" y="786"/>
                  <a:pt x="1023" y="788"/>
                </a:cubicBezTo>
                <a:cubicBezTo>
                  <a:pt x="1025" y="788"/>
                  <a:pt x="1027" y="788"/>
                  <a:pt x="1029" y="788"/>
                </a:cubicBezTo>
                <a:cubicBezTo>
                  <a:pt x="1029" y="790"/>
                  <a:pt x="1028" y="791"/>
                  <a:pt x="1028" y="794"/>
                </a:cubicBezTo>
                <a:cubicBezTo>
                  <a:pt x="1030" y="794"/>
                  <a:pt x="1032" y="795"/>
                  <a:pt x="1034" y="796"/>
                </a:cubicBezTo>
                <a:cubicBezTo>
                  <a:pt x="1033" y="802"/>
                  <a:pt x="1033" y="806"/>
                  <a:pt x="1031" y="813"/>
                </a:cubicBezTo>
                <a:cubicBezTo>
                  <a:pt x="1033" y="814"/>
                  <a:pt x="1033" y="814"/>
                  <a:pt x="1035" y="815"/>
                </a:cubicBezTo>
                <a:cubicBezTo>
                  <a:pt x="1034" y="817"/>
                  <a:pt x="1033" y="819"/>
                  <a:pt x="1033" y="821"/>
                </a:cubicBezTo>
                <a:cubicBezTo>
                  <a:pt x="1033" y="821"/>
                  <a:pt x="1036" y="822"/>
                  <a:pt x="1035" y="828"/>
                </a:cubicBezTo>
                <a:cubicBezTo>
                  <a:pt x="1034" y="833"/>
                  <a:pt x="1037" y="840"/>
                  <a:pt x="1037" y="840"/>
                </a:cubicBezTo>
                <a:cubicBezTo>
                  <a:pt x="1038" y="844"/>
                  <a:pt x="1038" y="847"/>
                  <a:pt x="1038" y="851"/>
                </a:cubicBezTo>
                <a:cubicBezTo>
                  <a:pt x="1038" y="851"/>
                  <a:pt x="1042" y="853"/>
                  <a:pt x="1040" y="859"/>
                </a:cubicBezTo>
                <a:cubicBezTo>
                  <a:pt x="1040" y="859"/>
                  <a:pt x="1038" y="867"/>
                  <a:pt x="1044" y="868"/>
                </a:cubicBezTo>
                <a:cubicBezTo>
                  <a:pt x="1049" y="870"/>
                  <a:pt x="1051" y="876"/>
                  <a:pt x="1050" y="880"/>
                </a:cubicBezTo>
                <a:cubicBezTo>
                  <a:pt x="1049" y="884"/>
                  <a:pt x="1054" y="888"/>
                  <a:pt x="1054" y="888"/>
                </a:cubicBezTo>
                <a:cubicBezTo>
                  <a:pt x="1054" y="888"/>
                  <a:pt x="1051" y="893"/>
                  <a:pt x="1046" y="892"/>
                </a:cubicBezTo>
                <a:cubicBezTo>
                  <a:pt x="1042" y="891"/>
                  <a:pt x="1038" y="884"/>
                  <a:pt x="1039" y="882"/>
                </a:cubicBezTo>
                <a:cubicBezTo>
                  <a:pt x="1039" y="881"/>
                  <a:pt x="1034" y="891"/>
                  <a:pt x="1039" y="899"/>
                </a:cubicBezTo>
                <a:cubicBezTo>
                  <a:pt x="1044" y="907"/>
                  <a:pt x="1048" y="915"/>
                  <a:pt x="1048" y="915"/>
                </a:cubicBezTo>
                <a:cubicBezTo>
                  <a:pt x="1052" y="916"/>
                  <a:pt x="1054" y="917"/>
                  <a:pt x="1058" y="918"/>
                </a:cubicBezTo>
                <a:cubicBezTo>
                  <a:pt x="1058" y="918"/>
                  <a:pt x="1060" y="921"/>
                  <a:pt x="1060" y="925"/>
                </a:cubicBezTo>
                <a:cubicBezTo>
                  <a:pt x="1061" y="929"/>
                  <a:pt x="1067" y="931"/>
                  <a:pt x="1067" y="931"/>
                </a:cubicBezTo>
                <a:cubicBezTo>
                  <a:pt x="1067" y="931"/>
                  <a:pt x="1070" y="936"/>
                  <a:pt x="1067" y="942"/>
                </a:cubicBezTo>
                <a:cubicBezTo>
                  <a:pt x="1065" y="948"/>
                  <a:pt x="1061" y="950"/>
                  <a:pt x="1061" y="950"/>
                </a:cubicBezTo>
                <a:cubicBezTo>
                  <a:pt x="1061" y="950"/>
                  <a:pt x="1060" y="956"/>
                  <a:pt x="1064" y="956"/>
                </a:cubicBezTo>
                <a:cubicBezTo>
                  <a:pt x="1068" y="956"/>
                  <a:pt x="1062" y="964"/>
                  <a:pt x="1071" y="966"/>
                </a:cubicBezTo>
                <a:cubicBezTo>
                  <a:pt x="1073" y="969"/>
                  <a:pt x="1074" y="970"/>
                  <a:pt x="1076" y="972"/>
                </a:cubicBezTo>
                <a:cubicBezTo>
                  <a:pt x="1076" y="972"/>
                  <a:pt x="1075" y="981"/>
                  <a:pt x="1083" y="981"/>
                </a:cubicBezTo>
                <a:cubicBezTo>
                  <a:pt x="1083" y="981"/>
                  <a:pt x="1078" y="990"/>
                  <a:pt x="1079" y="992"/>
                </a:cubicBezTo>
                <a:cubicBezTo>
                  <a:pt x="1081" y="994"/>
                  <a:pt x="1087" y="1000"/>
                  <a:pt x="1089" y="994"/>
                </a:cubicBezTo>
                <a:cubicBezTo>
                  <a:pt x="1091" y="988"/>
                  <a:pt x="1093" y="995"/>
                  <a:pt x="1096" y="985"/>
                </a:cubicBezTo>
                <a:cubicBezTo>
                  <a:pt x="1099" y="974"/>
                  <a:pt x="1094" y="981"/>
                  <a:pt x="1092" y="972"/>
                </a:cubicBezTo>
                <a:cubicBezTo>
                  <a:pt x="1090" y="963"/>
                  <a:pt x="1084" y="963"/>
                  <a:pt x="1084" y="963"/>
                </a:cubicBezTo>
                <a:cubicBezTo>
                  <a:pt x="1085" y="958"/>
                  <a:pt x="1086" y="955"/>
                  <a:pt x="1087" y="950"/>
                </a:cubicBezTo>
                <a:cubicBezTo>
                  <a:pt x="1085" y="947"/>
                  <a:pt x="1084" y="946"/>
                  <a:pt x="1082" y="942"/>
                </a:cubicBezTo>
                <a:cubicBezTo>
                  <a:pt x="1083" y="939"/>
                  <a:pt x="1084" y="937"/>
                  <a:pt x="1084" y="933"/>
                </a:cubicBezTo>
                <a:cubicBezTo>
                  <a:pt x="1083" y="930"/>
                  <a:pt x="1082" y="928"/>
                  <a:pt x="1081" y="924"/>
                </a:cubicBezTo>
                <a:cubicBezTo>
                  <a:pt x="1080" y="921"/>
                  <a:pt x="1080" y="920"/>
                  <a:pt x="1079" y="917"/>
                </a:cubicBezTo>
                <a:cubicBezTo>
                  <a:pt x="1078" y="915"/>
                  <a:pt x="1078" y="915"/>
                  <a:pt x="1077" y="913"/>
                </a:cubicBezTo>
                <a:cubicBezTo>
                  <a:pt x="1076" y="911"/>
                  <a:pt x="1076" y="910"/>
                  <a:pt x="1075" y="909"/>
                </a:cubicBezTo>
                <a:cubicBezTo>
                  <a:pt x="1074" y="906"/>
                  <a:pt x="1073" y="904"/>
                  <a:pt x="1073" y="902"/>
                </a:cubicBezTo>
                <a:cubicBezTo>
                  <a:pt x="1072" y="898"/>
                  <a:pt x="1072" y="896"/>
                  <a:pt x="1072" y="892"/>
                </a:cubicBezTo>
                <a:cubicBezTo>
                  <a:pt x="1073" y="886"/>
                  <a:pt x="1074" y="882"/>
                  <a:pt x="1075" y="876"/>
                </a:cubicBezTo>
                <a:cubicBezTo>
                  <a:pt x="1072" y="873"/>
                  <a:pt x="1071" y="872"/>
                  <a:pt x="1069" y="870"/>
                </a:cubicBezTo>
                <a:cubicBezTo>
                  <a:pt x="1067" y="869"/>
                  <a:pt x="1066" y="869"/>
                  <a:pt x="1065" y="869"/>
                </a:cubicBezTo>
                <a:cubicBezTo>
                  <a:pt x="1064" y="866"/>
                  <a:pt x="1063" y="865"/>
                  <a:pt x="1062" y="862"/>
                </a:cubicBezTo>
                <a:cubicBezTo>
                  <a:pt x="1060" y="860"/>
                  <a:pt x="1060" y="860"/>
                  <a:pt x="1058" y="858"/>
                </a:cubicBezTo>
                <a:cubicBezTo>
                  <a:pt x="1059" y="854"/>
                  <a:pt x="1060" y="851"/>
                  <a:pt x="1060" y="847"/>
                </a:cubicBezTo>
                <a:cubicBezTo>
                  <a:pt x="1060" y="844"/>
                  <a:pt x="1061" y="843"/>
                  <a:pt x="1061" y="839"/>
                </a:cubicBezTo>
                <a:cubicBezTo>
                  <a:pt x="1062" y="837"/>
                  <a:pt x="1062" y="835"/>
                  <a:pt x="1063" y="833"/>
                </a:cubicBezTo>
                <a:cubicBezTo>
                  <a:pt x="1067" y="835"/>
                  <a:pt x="1068" y="836"/>
                  <a:pt x="1072" y="838"/>
                </a:cubicBezTo>
                <a:cubicBezTo>
                  <a:pt x="1074" y="840"/>
                  <a:pt x="1076" y="841"/>
                  <a:pt x="1078" y="843"/>
                </a:cubicBezTo>
                <a:cubicBezTo>
                  <a:pt x="1078" y="847"/>
                  <a:pt x="1078" y="848"/>
                  <a:pt x="1078" y="851"/>
                </a:cubicBezTo>
                <a:cubicBezTo>
                  <a:pt x="1079" y="853"/>
                  <a:pt x="1080" y="854"/>
                  <a:pt x="1081" y="856"/>
                </a:cubicBezTo>
                <a:cubicBezTo>
                  <a:pt x="1081" y="861"/>
                  <a:pt x="1081" y="863"/>
                  <a:pt x="1081" y="868"/>
                </a:cubicBezTo>
                <a:cubicBezTo>
                  <a:pt x="1082" y="872"/>
                  <a:pt x="1082" y="874"/>
                  <a:pt x="1083" y="878"/>
                </a:cubicBezTo>
                <a:cubicBezTo>
                  <a:pt x="1082" y="880"/>
                  <a:pt x="1082" y="881"/>
                  <a:pt x="1081" y="884"/>
                </a:cubicBezTo>
                <a:cubicBezTo>
                  <a:pt x="1081" y="886"/>
                  <a:pt x="1081" y="888"/>
                  <a:pt x="1080" y="890"/>
                </a:cubicBezTo>
                <a:cubicBezTo>
                  <a:pt x="1083" y="890"/>
                  <a:pt x="1084" y="890"/>
                  <a:pt x="1087" y="890"/>
                </a:cubicBezTo>
                <a:cubicBezTo>
                  <a:pt x="1087" y="894"/>
                  <a:pt x="1088" y="895"/>
                  <a:pt x="1088" y="898"/>
                </a:cubicBezTo>
                <a:cubicBezTo>
                  <a:pt x="1091" y="902"/>
                  <a:pt x="1093" y="904"/>
                  <a:pt x="1096" y="908"/>
                </a:cubicBezTo>
                <a:cubicBezTo>
                  <a:pt x="1098" y="909"/>
                  <a:pt x="1099" y="909"/>
                  <a:pt x="1100" y="910"/>
                </a:cubicBezTo>
                <a:cubicBezTo>
                  <a:pt x="1099" y="913"/>
                  <a:pt x="1099" y="914"/>
                  <a:pt x="1098" y="917"/>
                </a:cubicBezTo>
                <a:cubicBezTo>
                  <a:pt x="1100" y="919"/>
                  <a:pt x="1102" y="920"/>
                  <a:pt x="1104" y="923"/>
                </a:cubicBezTo>
                <a:cubicBezTo>
                  <a:pt x="1105" y="926"/>
                  <a:pt x="1106" y="928"/>
                  <a:pt x="1107" y="931"/>
                </a:cubicBezTo>
                <a:cubicBezTo>
                  <a:pt x="1108" y="932"/>
                  <a:pt x="1109" y="933"/>
                  <a:pt x="1111" y="934"/>
                </a:cubicBezTo>
                <a:cubicBezTo>
                  <a:pt x="1111" y="937"/>
                  <a:pt x="1111" y="938"/>
                  <a:pt x="1110" y="941"/>
                </a:cubicBezTo>
                <a:cubicBezTo>
                  <a:pt x="1108" y="942"/>
                  <a:pt x="1107" y="943"/>
                  <a:pt x="1104" y="945"/>
                </a:cubicBezTo>
                <a:cubicBezTo>
                  <a:pt x="1105" y="947"/>
                  <a:pt x="1105" y="948"/>
                  <a:pt x="1105" y="950"/>
                </a:cubicBezTo>
                <a:cubicBezTo>
                  <a:pt x="1109" y="953"/>
                  <a:pt x="1111" y="954"/>
                  <a:pt x="1116" y="957"/>
                </a:cubicBezTo>
                <a:cubicBezTo>
                  <a:pt x="1118" y="963"/>
                  <a:pt x="1119" y="966"/>
                  <a:pt x="1121" y="972"/>
                </a:cubicBezTo>
                <a:cubicBezTo>
                  <a:pt x="1125" y="977"/>
                  <a:pt x="1127" y="980"/>
                  <a:pt x="1131" y="985"/>
                </a:cubicBezTo>
                <a:cubicBezTo>
                  <a:pt x="1133" y="991"/>
                  <a:pt x="1135" y="994"/>
                  <a:pt x="1138" y="1000"/>
                </a:cubicBezTo>
                <a:cubicBezTo>
                  <a:pt x="1140" y="1009"/>
                  <a:pt x="1141" y="1014"/>
                  <a:pt x="1143" y="1023"/>
                </a:cubicBezTo>
                <a:cubicBezTo>
                  <a:pt x="1142" y="1025"/>
                  <a:pt x="1141" y="1026"/>
                  <a:pt x="1140" y="1028"/>
                </a:cubicBezTo>
                <a:cubicBezTo>
                  <a:pt x="1141" y="1032"/>
                  <a:pt x="1142" y="1035"/>
                  <a:pt x="1142" y="1039"/>
                </a:cubicBezTo>
                <a:cubicBezTo>
                  <a:pt x="1140" y="1043"/>
                  <a:pt x="1138" y="1045"/>
                  <a:pt x="1136" y="1049"/>
                </a:cubicBezTo>
                <a:cubicBezTo>
                  <a:pt x="1133" y="1051"/>
                  <a:pt x="1132" y="1051"/>
                  <a:pt x="1129" y="1053"/>
                </a:cubicBezTo>
                <a:cubicBezTo>
                  <a:pt x="1129" y="1055"/>
                  <a:pt x="1130" y="1056"/>
                  <a:pt x="1130" y="1058"/>
                </a:cubicBezTo>
                <a:cubicBezTo>
                  <a:pt x="1134" y="1065"/>
                  <a:pt x="1136" y="1069"/>
                  <a:pt x="1139" y="1076"/>
                </a:cubicBezTo>
                <a:cubicBezTo>
                  <a:pt x="1139" y="1076"/>
                  <a:pt x="1144" y="1080"/>
                  <a:pt x="1152" y="1093"/>
                </a:cubicBezTo>
                <a:cubicBezTo>
                  <a:pt x="1159" y="1107"/>
                  <a:pt x="1174" y="1106"/>
                  <a:pt x="1174" y="1106"/>
                </a:cubicBezTo>
                <a:cubicBezTo>
                  <a:pt x="1177" y="1112"/>
                  <a:pt x="1179" y="1116"/>
                  <a:pt x="1182" y="1122"/>
                </a:cubicBezTo>
                <a:cubicBezTo>
                  <a:pt x="1182" y="1122"/>
                  <a:pt x="1188" y="1130"/>
                  <a:pt x="1197" y="1132"/>
                </a:cubicBezTo>
                <a:cubicBezTo>
                  <a:pt x="1197" y="1132"/>
                  <a:pt x="1207" y="1147"/>
                  <a:pt x="1215" y="1149"/>
                </a:cubicBezTo>
                <a:cubicBezTo>
                  <a:pt x="1223" y="1151"/>
                  <a:pt x="1230" y="1166"/>
                  <a:pt x="1230" y="1166"/>
                </a:cubicBezTo>
                <a:cubicBezTo>
                  <a:pt x="1236" y="1167"/>
                  <a:pt x="1239" y="1168"/>
                  <a:pt x="1245" y="1169"/>
                </a:cubicBezTo>
                <a:cubicBezTo>
                  <a:pt x="1245" y="1169"/>
                  <a:pt x="1256" y="1175"/>
                  <a:pt x="1263" y="1167"/>
                </a:cubicBezTo>
                <a:cubicBezTo>
                  <a:pt x="1270" y="1159"/>
                  <a:pt x="1279" y="1167"/>
                  <a:pt x="1279" y="1170"/>
                </a:cubicBezTo>
                <a:cubicBezTo>
                  <a:pt x="1279" y="1173"/>
                  <a:pt x="1291" y="1182"/>
                  <a:pt x="1291" y="1182"/>
                </a:cubicBezTo>
                <a:cubicBezTo>
                  <a:pt x="1291" y="1185"/>
                  <a:pt x="1292" y="1186"/>
                  <a:pt x="1292" y="1189"/>
                </a:cubicBezTo>
                <a:cubicBezTo>
                  <a:pt x="1295" y="1195"/>
                  <a:pt x="1296" y="1198"/>
                  <a:pt x="1298" y="1204"/>
                </a:cubicBezTo>
                <a:cubicBezTo>
                  <a:pt x="1300" y="1208"/>
                  <a:pt x="1301" y="1210"/>
                  <a:pt x="1303" y="1213"/>
                </a:cubicBezTo>
                <a:cubicBezTo>
                  <a:pt x="1306" y="1217"/>
                  <a:pt x="1308" y="1218"/>
                  <a:pt x="1311" y="1221"/>
                </a:cubicBezTo>
                <a:cubicBezTo>
                  <a:pt x="1317" y="1225"/>
                  <a:pt x="1320" y="1226"/>
                  <a:pt x="1326" y="1230"/>
                </a:cubicBezTo>
                <a:cubicBezTo>
                  <a:pt x="1327" y="1232"/>
                  <a:pt x="1328" y="1233"/>
                  <a:pt x="1329" y="1236"/>
                </a:cubicBezTo>
                <a:cubicBezTo>
                  <a:pt x="1332" y="1236"/>
                  <a:pt x="1334" y="1237"/>
                  <a:pt x="1338" y="1237"/>
                </a:cubicBezTo>
                <a:cubicBezTo>
                  <a:pt x="1338" y="1239"/>
                  <a:pt x="1339" y="1240"/>
                  <a:pt x="1339" y="1242"/>
                </a:cubicBezTo>
                <a:cubicBezTo>
                  <a:pt x="1344" y="1244"/>
                  <a:pt x="1347" y="1245"/>
                  <a:pt x="1352" y="1248"/>
                </a:cubicBezTo>
                <a:cubicBezTo>
                  <a:pt x="1355" y="1248"/>
                  <a:pt x="1357" y="1248"/>
                  <a:pt x="1360" y="1248"/>
                </a:cubicBezTo>
                <a:cubicBezTo>
                  <a:pt x="1361" y="1252"/>
                  <a:pt x="1361" y="1254"/>
                  <a:pt x="1361" y="1258"/>
                </a:cubicBezTo>
                <a:cubicBezTo>
                  <a:pt x="1362" y="1261"/>
                  <a:pt x="1362" y="1262"/>
                  <a:pt x="1363" y="1266"/>
                </a:cubicBezTo>
                <a:cubicBezTo>
                  <a:pt x="1366" y="1273"/>
                  <a:pt x="1368" y="1276"/>
                  <a:pt x="1372" y="1283"/>
                </a:cubicBezTo>
                <a:cubicBezTo>
                  <a:pt x="1374" y="1284"/>
                  <a:pt x="1375" y="1285"/>
                  <a:pt x="1376" y="1286"/>
                </a:cubicBezTo>
                <a:cubicBezTo>
                  <a:pt x="1375" y="1292"/>
                  <a:pt x="1375" y="1295"/>
                  <a:pt x="1374" y="1300"/>
                </a:cubicBezTo>
                <a:cubicBezTo>
                  <a:pt x="1372" y="1305"/>
                  <a:pt x="1371" y="1307"/>
                  <a:pt x="1369" y="1311"/>
                </a:cubicBezTo>
                <a:cubicBezTo>
                  <a:pt x="1374" y="1315"/>
                  <a:pt x="1377" y="1317"/>
                  <a:pt x="1382" y="1321"/>
                </a:cubicBezTo>
                <a:cubicBezTo>
                  <a:pt x="1385" y="1321"/>
                  <a:pt x="1386" y="1321"/>
                  <a:pt x="1388" y="1320"/>
                </a:cubicBezTo>
                <a:cubicBezTo>
                  <a:pt x="1391" y="1326"/>
                  <a:pt x="1391" y="1328"/>
                  <a:pt x="1394" y="1334"/>
                </a:cubicBezTo>
                <a:cubicBezTo>
                  <a:pt x="1393" y="1338"/>
                  <a:pt x="1393" y="1339"/>
                  <a:pt x="1392" y="1343"/>
                </a:cubicBezTo>
                <a:cubicBezTo>
                  <a:pt x="1392" y="1343"/>
                  <a:pt x="1399" y="1345"/>
                  <a:pt x="1402" y="1350"/>
                </a:cubicBezTo>
                <a:cubicBezTo>
                  <a:pt x="1405" y="1354"/>
                  <a:pt x="1417" y="1356"/>
                  <a:pt x="1417" y="1356"/>
                </a:cubicBezTo>
                <a:cubicBezTo>
                  <a:pt x="1418" y="1359"/>
                  <a:pt x="1418" y="1361"/>
                  <a:pt x="1419" y="1364"/>
                </a:cubicBezTo>
                <a:cubicBezTo>
                  <a:pt x="1422" y="1365"/>
                  <a:pt x="1423" y="1366"/>
                  <a:pt x="1426" y="1367"/>
                </a:cubicBezTo>
                <a:cubicBezTo>
                  <a:pt x="1425" y="1370"/>
                  <a:pt x="1425" y="1371"/>
                  <a:pt x="1425" y="1374"/>
                </a:cubicBezTo>
                <a:cubicBezTo>
                  <a:pt x="1425" y="1374"/>
                  <a:pt x="1432" y="1382"/>
                  <a:pt x="1440" y="1375"/>
                </a:cubicBezTo>
                <a:cubicBezTo>
                  <a:pt x="1448" y="1368"/>
                  <a:pt x="1439" y="1363"/>
                  <a:pt x="1439" y="1363"/>
                </a:cubicBezTo>
                <a:cubicBezTo>
                  <a:pt x="1439" y="1363"/>
                  <a:pt x="1451" y="1360"/>
                  <a:pt x="1453" y="1355"/>
                </a:cubicBezTo>
                <a:cubicBezTo>
                  <a:pt x="1455" y="1350"/>
                  <a:pt x="1464" y="1355"/>
                  <a:pt x="1465" y="1362"/>
                </a:cubicBezTo>
                <a:cubicBezTo>
                  <a:pt x="1466" y="1369"/>
                  <a:pt x="1466" y="1379"/>
                  <a:pt x="1466" y="1379"/>
                </a:cubicBezTo>
                <a:cubicBezTo>
                  <a:pt x="1466" y="1379"/>
                  <a:pt x="1467" y="1383"/>
                  <a:pt x="1470" y="1388"/>
                </a:cubicBezTo>
                <a:cubicBezTo>
                  <a:pt x="1469" y="1390"/>
                  <a:pt x="1468" y="1391"/>
                  <a:pt x="1466" y="1393"/>
                </a:cubicBezTo>
                <a:cubicBezTo>
                  <a:pt x="1469" y="1398"/>
                  <a:pt x="1471" y="1401"/>
                  <a:pt x="1474" y="1406"/>
                </a:cubicBezTo>
                <a:cubicBezTo>
                  <a:pt x="1470" y="1411"/>
                  <a:pt x="1469" y="1413"/>
                  <a:pt x="1465" y="1417"/>
                </a:cubicBezTo>
                <a:cubicBezTo>
                  <a:pt x="1462" y="1425"/>
                  <a:pt x="1461" y="1429"/>
                  <a:pt x="1458" y="1437"/>
                </a:cubicBezTo>
                <a:cubicBezTo>
                  <a:pt x="1458" y="1437"/>
                  <a:pt x="1463" y="1452"/>
                  <a:pt x="1451" y="1457"/>
                </a:cubicBezTo>
                <a:cubicBezTo>
                  <a:pt x="1438" y="1462"/>
                  <a:pt x="1442" y="1461"/>
                  <a:pt x="1432" y="1469"/>
                </a:cubicBezTo>
                <a:cubicBezTo>
                  <a:pt x="1423" y="1476"/>
                  <a:pt x="1419" y="1480"/>
                  <a:pt x="1419" y="1480"/>
                </a:cubicBezTo>
                <a:cubicBezTo>
                  <a:pt x="1413" y="1482"/>
                  <a:pt x="1410" y="1483"/>
                  <a:pt x="1403" y="1486"/>
                </a:cubicBezTo>
                <a:cubicBezTo>
                  <a:pt x="1401" y="1490"/>
                  <a:pt x="1401" y="1491"/>
                  <a:pt x="1399" y="1495"/>
                </a:cubicBezTo>
                <a:cubicBezTo>
                  <a:pt x="1396" y="1500"/>
                  <a:pt x="1395" y="1502"/>
                  <a:pt x="1392" y="1507"/>
                </a:cubicBezTo>
                <a:cubicBezTo>
                  <a:pt x="1392" y="1507"/>
                  <a:pt x="1379" y="1507"/>
                  <a:pt x="1383" y="1518"/>
                </a:cubicBezTo>
                <a:cubicBezTo>
                  <a:pt x="1387" y="1528"/>
                  <a:pt x="1368" y="1531"/>
                  <a:pt x="1372" y="1534"/>
                </a:cubicBezTo>
                <a:cubicBezTo>
                  <a:pt x="1377" y="1537"/>
                  <a:pt x="1380" y="1545"/>
                  <a:pt x="1380" y="1545"/>
                </a:cubicBezTo>
                <a:cubicBezTo>
                  <a:pt x="1383" y="1546"/>
                  <a:pt x="1384" y="1546"/>
                  <a:pt x="1387" y="1547"/>
                </a:cubicBezTo>
                <a:cubicBezTo>
                  <a:pt x="1386" y="1549"/>
                  <a:pt x="1386" y="1550"/>
                  <a:pt x="1385" y="1553"/>
                </a:cubicBezTo>
                <a:cubicBezTo>
                  <a:pt x="1377" y="1555"/>
                  <a:pt x="1373" y="1556"/>
                  <a:pt x="1365" y="1558"/>
                </a:cubicBezTo>
                <a:cubicBezTo>
                  <a:pt x="1362" y="1562"/>
                  <a:pt x="1361" y="1565"/>
                  <a:pt x="1358" y="1569"/>
                </a:cubicBezTo>
                <a:cubicBezTo>
                  <a:pt x="1358" y="1575"/>
                  <a:pt x="1358" y="1578"/>
                  <a:pt x="1358" y="1584"/>
                </a:cubicBezTo>
                <a:cubicBezTo>
                  <a:pt x="1358" y="1584"/>
                  <a:pt x="1351" y="1584"/>
                  <a:pt x="1352" y="1591"/>
                </a:cubicBezTo>
                <a:cubicBezTo>
                  <a:pt x="1353" y="1597"/>
                  <a:pt x="1367" y="1608"/>
                  <a:pt x="1367" y="1608"/>
                </a:cubicBezTo>
                <a:cubicBezTo>
                  <a:pt x="1366" y="1616"/>
                  <a:pt x="1366" y="1619"/>
                  <a:pt x="1364" y="1627"/>
                </a:cubicBezTo>
                <a:cubicBezTo>
                  <a:pt x="1367" y="1630"/>
                  <a:pt x="1368" y="1631"/>
                  <a:pt x="1370" y="1634"/>
                </a:cubicBezTo>
                <a:cubicBezTo>
                  <a:pt x="1371" y="1648"/>
                  <a:pt x="1371" y="1655"/>
                  <a:pt x="1372" y="1670"/>
                </a:cubicBezTo>
                <a:cubicBezTo>
                  <a:pt x="1374" y="1684"/>
                  <a:pt x="1375" y="1690"/>
                  <a:pt x="1377" y="1704"/>
                </a:cubicBezTo>
                <a:cubicBezTo>
                  <a:pt x="1379" y="1712"/>
                  <a:pt x="1380" y="1715"/>
                  <a:pt x="1382" y="1723"/>
                </a:cubicBezTo>
                <a:cubicBezTo>
                  <a:pt x="1378" y="1725"/>
                  <a:pt x="1376" y="1726"/>
                  <a:pt x="1372" y="1728"/>
                </a:cubicBezTo>
                <a:cubicBezTo>
                  <a:pt x="1375" y="1732"/>
                  <a:pt x="1377" y="1735"/>
                  <a:pt x="1380" y="1740"/>
                </a:cubicBezTo>
                <a:cubicBezTo>
                  <a:pt x="1381" y="1746"/>
                  <a:pt x="1382" y="1749"/>
                  <a:pt x="1384" y="1756"/>
                </a:cubicBezTo>
                <a:cubicBezTo>
                  <a:pt x="1390" y="1762"/>
                  <a:pt x="1393" y="1765"/>
                  <a:pt x="1399" y="1771"/>
                </a:cubicBezTo>
                <a:cubicBezTo>
                  <a:pt x="1404" y="1777"/>
                  <a:pt x="1406" y="1780"/>
                  <a:pt x="1411" y="1786"/>
                </a:cubicBezTo>
                <a:cubicBezTo>
                  <a:pt x="1416" y="1791"/>
                  <a:pt x="1418" y="1793"/>
                  <a:pt x="1423" y="1798"/>
                </a:cubicBezTo>
                <a:cubicBezTo>
                  <a:pt x="1422" y="1799"/>
                  <a:pt x="1422" y="1800"/>
                  <a:pt x="1422" y="1801"/>
                </a:cubicBezTo>
                <a:cubicBezTo>
                  <a:pt x="1425" y="1807"/>
                  <a:pt x="1427" y="1810"/>
                  <a:pt x="1430" y="1816"/>
                </a:cubicBezTo>
                <a:cubicBezTo>
                  <a:pt x="1425" y="1831"/>
                  <a:pt x="1423" y="1839"/>
                  <a:pt x="1418" y="1854"/>
                </a:cubicBezTo>
                <a:cubicBezTo>
                  <a:pt x="1418" y="1854"/>
                  <a:pt x="1416" y="1871"/>
                  <a:pt x="1405" y="1881"/>
                </a:cubicBezTo>
                <a:cubicBezTo>
                  <a:pt x="1394" y="1891"/>
                  <a:pt x="1395" y="1911"/>
                  <a:pt x="1389" y="1913"/>
                </a:cubicBezTo>
                <a:cubicBezTo>
                  <a:pt x="1382" y="1916"/>
                  <a:pt x="1376" y="1934"/>
                  <a:pt x="1376" y="1934"/>
                </a:cubicBezTo>
                <a:cubicBezTo>
                  <a:pt x="1376" y="1934"/>
                  <a:pt x="1375" y="1932"/>
                  <a:pt x="1369" y="1946"/>
                </a:cubicBezTo>
                <a:cubicBezTo>
                  <a:pt x="1363" y="1960"/>
                  <a:pt x="1348" y="1961"/>
                  <a:pt x="1352" y="1966"/>
                </a:cubicBezTo>
                <a:cubicBezTo>
                  <a:pt x="1355" y="1972"/>
                  <a:pt x="1349" y="1981"/>
                  <a:pt x="1349" y="1981"/>
                </a:cubicBezTo>
                <a:cubicBezTo>
                  <a:pt x="1349" y="1981"/>
                  <a:pt x="1338" y="1988"/>
                  <a:pt x="1338" y="1998"/>
                </a:cubicBezTo>
                <a:cubicBezTo>
                  <a:pt x="1338" y="2008"/>
                  <a:pt x="1324" y="2028"/>
                  <a:pt x="1324" y="2028"/>
                </a:cubicBezTo>
                <a:cubicBezTo>
                  <a:pt x="1314" y="2028"/>
                  <a:pt x="1317" y="2042"/>
                  <a:pt x="1309" y="2046"/>
                </a:cubicBezTo>
                <a:cubicBezTo>
                  <a:pt x="1300" y="2049"/>
                  <a:pt x="1291" y="2063"/>
                  <a:pt x="1291" y="2063"/>
                </a:cubicBezTo>
                <a:cubicBezTo>
                  <a:pt x="1285" y="2067"/>
                  <a:pt x="1282" y="2069"/>
                  <a:pt x="1276" y="2073"/>
                </a:cubicBezTo>
                <a:cubicBezTo>
                  <a:pt x="1276" y="2077"/>
                  <a:pt x="1276" y="2078"/>
                  <a:pt x="1277" y="2082"/>
                </a:cubicBezTo>
                <a:cubicBezTo>
                  <a:pt x="1273" y="2087"/>
                  <a:pt x="1271" y="2090"/>
                  <a:pt x="1267" y="2095"/>
                </a:cubicBezTo>
                <a:cubicBezTo>
                  <a:pt x="1269" y="2098"/>
                  <a:pt x="1269" y="2099"/>
                  <a:pt x="1270" y="2102"/>
                </a:cubicBezTo>
                <a:cubicBezTo>
                  <a:pt x="1252" y="2116"/>
                  <a:pt x="1259" y="2127"/>
                  <a:pt x="1251" y="2129"/>
                </a:cubicBezTo>
                <a:cubicBezTo>
                  <a:pt x="1244" y="2131"/>
                  <a:pt x="1245" y="2142"/>
                  <a:pt x="1238" y="2145"/>
                </a:cubicBezTo>
                <a:cubicBezTo>
                  <a:pt x="1232" y="2148"/>
                  <a:pt x="1232" y="2153"/>
                  <a:pt x="1232" y="2153"/>
                </a:cubicBezTo>
                <a:cubicBezTo>
                  <a:pt x="1246" y="2159"/>
                  <a:pt x="1253" y="2141"/>
                  <a:pt x="1253" y="2141"/>
                </a:cubicBezTo>
                <a:cubicBezTo>
                  <a:pt x="1253" y="2141"/>
                  <a:pt x="1257" y="2132"/>
                  <a:pt x="1260" y="2134"/>
                </a:cubicBezTo>
                <a:cubicBezTo>
                  <a:pt x="1264" y="2136"/>
                  <a:pt x="1258" y="2143"/>
                  <a:pt x="1258" y="2143"/>
                </a:cubicBezTo>
                <a:cubicBezTo>
                  <a:pt x="1258" y="2143"/>
                  <a:pt x="1252" y="2151"/>
                  <a:pt x="1249" y="2158"/>
                </a:cubicBezTo>
                <a:cubicBezTo>
                  <a:pt x="1245" y="2166"/>
                  <a:pt x="1231" y="2177"/>
                  <a:pt x="1231" y="2177"/>
                </a:cubicBezTo>
                <a:cubicBezTo>
                  <a:pt x="1231" y="2177"/>
                  <a:pt x="1247" y="2163"/>
                  <a:pt x="1238" y="2162"/>
                </a:cubicBezTo>
                <a:cubicBezTo>
                  <a:pt x="1228" y="2161"/>
                  <a:pt x="1226" y="2165"/>
                  <a:pt x="1225" y="2170"/>
                </a:cubicBezTo>
                <a:cubicBezTo>
                  <a:pt x="1223" y="2175"/>
                  <a:pt x="1218" y="2180"/>
                  <a:pt x="1218" y="2180"/>
                </a:cubicBezTo>
                <a:cubicBezTo>
                  <a:pt x="1211" y="2179"/>
                  <a:pt x="1207" y="2189"/>
                  <a:pt x="1207" y="2189"/>
                </a:cubicBezTo>
                <a:cubicBezTo>
                  <a:pt x="1204" y="2191"/>
                  <a:pt x="1202" y="2191"/>
                  <a:pt x="1199" y="2193"/>
                </a:cubicBezTo>
                <a:cubicBezTo>
                  <a:pt x="1205" y="2195"/>
                  <a:pt x="1208" y="2196"/>
                  <a:pt x="1214" y="2198"/>
                </a:cubicBezTo>
                <a:cubicBezTo>
                  <a:pt x="1205" y="2198"/>
                  <a:pt x="1201" y="2210"/>
                  <a:pt x="1201" y="2210"/>
                </a:cubicBezTo>
                <a:cubicBezTo>
                  <a:pt x="1184" y="2212"/>
                  <a:pt x="1185" y="2226"/>
                  <a:pt x="1185" y="2226"/>
                </a:cubicBezTo>
                <a:cubicBezTo>
                  <a:pt x="1185" y="2226"/>
                  <a:pt x="1182" y="2235"/>
                  <a:pt x="1179" y="2242"/>
                </a:cubicBezTo>
                <a:cubicBezTo>
                  <a:pt x="1175" y="2249"/>
                  <a:pt x="1184" y="2245"/>
                  <a:pt x="1184" y="2245"/>
                </a:cubicBezTo>
                <a:cubicBezTo>
                  <a:pt x="1180" y="2249"/>
                  <a:pt x="1178" y="2251"/>
                  <a:pt x="1173" y="2254"/>
                </a:cubicBezTo>
                <a:cubicBezTo>
                  <a:pt x="1175" y="2255"/>
                  <a:pt x="1176" y="2255"/>
                  <a:pt x="1178" y="2255"/>
                </a:cubicBezTo>
                <a:cubicBezTo>
                  <a:pt x="1176" y="2258"/>
                  <a:pt x="1175" y="2259"/>
                  <a:pt x="1174" y="2262"/>
                </a:cubicBezTo>
                <a:cubicBezTo>
                  <a:pt x="1174" y="2262"/>
                  <a:pt x="1176" y="2265"/>
                  <a:pt x="1176" y="2271"/>
                </a:cubicBezTo>
                <a:cubicBezTo>
                  <a:pt x="1175" y="2278"/>
                  <a:pt x="1184" y="2276"/>
                  <a:pt x="1184" y="2276"/>
                </a:cubicBezTo>
                <a:cubicBezTo>
                  <a:pt x="1181" y="2279"/>
                  <a:pt x="1179" y="2280"/>
                  <a:pt x="1176" y="2282"/>
                </a:cubicBezTo>
                <a:cubicBezTo>
                  <a:pt x="1180" y="2283"/>
                  <a:pt x="1182" y="2283"/>
                  <a:pt x="1187" y="2283"/>
                </a:cubicBezTo>
                <a:cubicBezTo>
                  <a:pt x="1185" y="2284"/>
                  <a:pt x="1184" y="2284"/>
                  <a:pt x="1182" y="2285"/>
                </a:cubicBezTo>
                <a:cubicBezTo>
                  <a:pt x="1184" y="2286"/>
                  <a:pt x="1185" y="2287"/>
                  <a:pt x="1187" y="2289"/>
                </a:cubicBezTo>
                <a:cubicBezTo>
                  <a:pt x="1190" y="2289"/>
                  <a:pt x="1191" y="2290"/>
                  <a:pt x="1194" y="2290"/>
                </a:cubicBezTo>
                <a:cubicBezTo>
                  <a:pt x="1192" y="2292"/>
                  <a:pt x="1191" y="2293"/>
                  <a:pt x="1189" y="2294"/>
                </a:cubicBezTo>
                <a:cubicBezTo>
                  <a:pt x="1192" y="2295"/>
                  <a:pt x="1194" y="2295"/>
                  <a:pt x="1197" y="2296"/>
                </a:cubicBezTo>
                <a:cubicBezTo>
                  <a:pt x="1200" y="2298"/>
                  <a:pt x="1202" y="2299"/>
                  <a:pt x="1205" y="2301"/>
                </a:cubicBezTo>
                <a:cubicBezTo>
                  <a:pt x="1208" y="2300"/>
                  <a:pt x="1209" y="2300"/>
                  <a:pt x="1211" y="2299"/>
                </a:cubicBezTo>
                <a:cubicBezTo>
                  <a:pt x="1211" y="2301"/>
                  <a:pt x="1211" y="2301"/>
                  <a:pt x="1211" y="2303"/>
                </a:cubicBezTo>
                <a:cubicBezTo>
                  <a:pt x="1211" y="2303"/>
                  <a:pt x="1211" y="2303"/>
                  <a:pt x="1211" y="2303"/>
                </a:cubicBezTo>
                <a:cubicBezTo>
                  <a:pt x="1124" y="2300"/>
                  <a:pt x="1035" y="2286"/>
                  <a:pt x="948" y="2261"/>
                </a:cubicBezTo>
                <a:close/>
                <a:moveTo>
                  <a:pt x="1520" y="759"/>
                </a:moveTo>
                <a:cubicBezTo>
                  <a:pt x="1521" y="773"/>
                  <a:pt x="1505" y="778"/>
                  <a:pt x="1505" y="778"/>
                </a:cubicBezTo>
                <a:cubicBezTo>
                  <a:pt x="1502" y="778"/>
                  <a:pt x="1501" y="778"/>
                  <a:pt x="1498" y="778"/>
                </a:cubicBezTo>
                <a:cubicBezTo>
                  <a:pt x="1498" y="771"/>
                  <a:pt x="1498" y="767"/>
                  <a:pt x="1499" y="760"/>
                </a:cubicBezTo>
                <a:cubicBezTo>
                  <a:pt x="1501" y="754"/>
                  <a:pt x="1502" y="752"/>
                  <a:pt x="1505" y="746"/>
                </a:cubicBezTo>
                <a:cubicBezTo>
                  <a:pt x="1510" y="737"/>
                  <a:pt x="1513" y="732"/>
                  <a:pt x="1519" y="723"/>
                </a:cubicBezTo>
                <a:cubicBezTo>
                  <a:pt x="1512" y="725"/>
                  <a:pt x="1508" y="726"/>
                  <a:pt x="1501" y="728"/>
                </a:cubicBezTo>
                <a:cubicBezTo>
                  <a:pt x="1509" y="723"/>
                  <a:pt x="1512" y="721"/>
                  <a:pt x="1519" y="717"/>
                </a:cubicBezTo>
                <a:cubicBezTo>
                  <a:pt x="1523" y="718"/>
                  <a:pt x="1524" y="718"/>
                  <a:pt x="1527" y="719"/>
                </a:cubicBezTo>
                <a:cubicBezTo>
                  <a:pt x="1536" y="719"/>
                  <a:pt x="1540" y="719"/>
                  <a:pt x="1548" y="719"/>
                </a:cubicBezTo>
                <a:cubicBezTo>
                  <a:pt x="1542" y="725"/>
                  <a:pt x="1539" y="727"/>
                  <a:pt x="1534" y="733"/>
                </a:cubicBezTo>
                <a:cubicBezTo>
                  <a:pt x="1534" y="733"/>
                  <a:pt x="1520" y="745"/>
                  <a:pt x="1520" y="759"/>
                </a:cubicBezTo>
                <a:close/>
                <a:moveTo>
                  <a:pt x="1551" y="706"/>
                </a:moveTo>
                <a:cubicBezTo>
                  <a:pt x="1547" y="705"/>
                  <a:pt x="1545" y="704"/>
                  <a:pt x="1541" y="703"/>
                </a:cubicBezTo>
                <a:cubicBezTo>
                  <a:pt x="1536" y="704"/>
                  <a:pt x="1534" y="704"/>
                  <a:pt x="1530" y="705"/>
                </a:cubicBezTo>
                <a:cubicBezTo>
                  <a:pt x="1525" y="703"/>
                  <a:pt x="1523" y="702"/>
                  <a:pt x="1518" y="701"/>
                </a:cubicBezTo>
                <a:cubicBezTo>
                  <a:pt x="1518" y="698"/>
                  <a:pt x="1518" y="696"/>
                  <a:pt x="1518" y="693"/>
                </a:cubicBezTo>
                <a:cubicBezTo>
                  <a:pt x="1515" y="692"/>
                  <a:pt x="1514" y="692"/>
                  <a:pt x="1512" y="691"/>
                </a:cubicBezTo>
                <a:cubicBezTo>
                  <a:pt x="1514" y="689"/>
                  <a:pt x="1514" y="688"/>
                  <a:pt x="1515" y="686"/>
                </a:cubicBezTo>
                <a:cubicBezTo>
                  <a:pt x="1511" y="684"/>
                  <a:pt x="1509" y="684"/>
                  <a:pt x="1505" y="682"/>
                </a:cubicBezTo>
                <a:cubicBezTo>
                  <a:pt x="1499" y="684"/>
                  <a:pt x="1496" y="685"/>
                  <a:pt x="1490" y="687"/>
                </a:cubicBezTo>
                <a:cubicBezTo>
                  <a:pt x="1484" y="688"/>
                  <a:pt x="1481" y="689"/>
                  <a:pt x="1476" y="690"/>
                </a:cubicBezTo>
                <a:cubicBezTo>
                  <a:pt x="1476" y="686"/>
                  <a:pt x="1477" y="685"/>
                  <a:pt x="1477" y="682"/>
                </a:cubicBezTo>
                <a:cubicBezTo>
                  <a:pt x="1470" y="680"/>
                  <a:pt x="1467" y="680"/>
                  <a:pt x="1460" y="678"/>
                </a:cubicBezTo>
                <a:cubicBezTo>
                  <a:pt x="1467" y="675"/>
                  <a:pt x="1471" y="674"/>
                  <a:pt x="1479" y="670"/>
                </a:cubicBezTo>
                <a:cubicBezTo>
                  <a:pt x="1486" y="670"/>
                  <a:pt x="1490" y="670"/>
                  <a:pt x="1497" y="670"/>
                </a:cubicBezTo>
                <a:cubicBezTo>
                  <a:pt x="1501" y="669"/>
                  <a:pt x="1503" y="668"/>
                  <a:pt x="1507" y="667"/>
                </a:cubicBezTo>
                <a:cubicBezTo>
                  <a:pt x="1515" y="667"/>
                  <a:pt x="1519" y="666"/>
                  <a:pt x="1526" y="666"/>
                </a:cubicBezTo>
                <a:cubicBezTo>
                  <a:pt x="1532" y="669"/>
                  <a:pt x="1534" y="670"/>
                  <a:pt x="1540" y="672"/>
                </a:cubicBezTo>
                <a:cubicBezTo>
                  <a:pt x="1541" y="679"/>
                  <a:pt x="1542" y="682"/>
                  <a:pt x="1543" y="688"/>
                </a:cubicBezTo>
                <a:cubicBezTo>
                  <a:pt x="1547" y="689"/>
                  <a:pt x="1549" y="690"/>
                  <a:pt x="1554" y="691"/>
                </a:cubicBezTo>
                <a:cubicBezTo>
                  <a:pt x="1556" y="697"/>
                  <a:pt x="1558" y="700"/>
                  <a:pt x="1560" y="706"/>
                </a:cubicBezTo>
                <a:cubicBezTo>
                  <a:pt x="1558" y="710"/>
                  <a:pt x="1556" y="712"/>
                  <a:pt x="1553" y="716"/>
                </a:cubicBezTo>
                <a:cubicBezTo>
                  <a:pt x="1552" y="712"/>
                  <a:pt x="1552" y="710"/>
                  <a:pt x="1551" y="706"/>
                </a:cubicBezTo>
                <a:close/>
                <a:moveTo>
                  <a:pt x="1238" y="2304"/>
                </a:moveTo>
                <a:cubicBezTo>
                  <a:pt x="1241" y="2302"/>
                  <a:pt x="1244" y="2299"/>
                  <a:pt x="1247" y="2301"/>
                </a:cubicBezTo>
                <a:cubicBezTo>
                  <a:pt x="1252" y="2304"/>
                  <a:pt x="1266" y="2298"/>
                  <a:pt x="1266" y="2298"/>
                </a:cubicBezTo>
                <a:cubicBezTo>
                  <a:pt x="1258" y="2297"/>
                  <a:pt x="1257" y="2291"/>
                  <a:pt x="1253" y="2289"/>
                </a:cubicBezTo>
                <a:cubicBezTo>
                  <a:pt x="1249" y="2287"/>
                  <a:pt x="1246" y="2284"/>
                  <a:pt x="1246" y="2284"/>
                </a:cubicBezTo>
                <a:cubicBezTo>
                  <a:pt x="1248" y="2281"/>
                  <a:pt x="1249" y="2279"/>
                  <a:pt x="1251" y="2276"/>
                </a:cubicBezTo>
                <a:cubicBezTo>
                  <a:pt x="1249" y="2275"/>
                  <a:pt x="1249" y="2274"/>
                  <a:pt x="1247" y="2274"/>
                </a:cubicBezTo>
                <a:cubicBezTo>
                  <a:pt x="1248" y="2271"/>
                  <a:pt x="1249" y="2270"/>
                  <a:pt x="1251" y="2267"/>
                </a:cubicBezTo>
                <a:cubicBezTo>
                  <a:pt x="1248" y="2266"/>
                  <a:pt x="1246" y="2266"/>
                  <a:pt x="1243" y="2265"/>
                </a:cubicBezTo>
                <a:cubicBezTo>
                  <a:pt x="1246" y="2262"/>
                  <a:pt x="1248" y="2261"/>
                  <a:pt x="1251" y="2258"/>
                </a:cubicBezTo>
                <a:cubicBezTo>
                  <a:pt x="1249" y="2256"/>
                  <a:pt x="1248" y="2255"/>
                  <a:pt x="1247" y="2252"/>
                </a:cubicBezTo>
                <a:cubicBezTo>
                  <a:pt x="1250" y="2250"/>
                  <a:pt x="1252" y="2249"/>
                  <a:pt x="1255" y="2247"/>
                </a:cubicBezTo>
                <a:cubicBezTo>
                  <a:pt x="1258" y="2247"/>
                  <a:pt x="1259" y="2247"/>
                  <a:pt x="1261" y="2248"/>
                </a:cubicBezTo>
                <a:cubicBezTo>
                  <a:pt x="1265" y="2246"/>
                  <a:pt x="1267" y="2245"/>
                  <a:pt x="1271" y="2243"/>
                </a:cubicBezTo>
                <a:cubicBezTo>
                  <a:pt x="1274" y="2239"/>
                  <a:pt x="1275" y="2236"/>
                  <a:pt x="1278" y="2231"/>
                </a:cubicBezTo>
                <a:cubicBezTo>
                  <a:pt x="1282" y="2229"/>
                  <a:pt x="1284" y="2228"/>
                  <a:pt x="1289" y="2226"/>
                </a:cubicBezTo>
                <a:cubicBezTo>
                  <a:pt x="1292" y="2225"/>
                  <a:pt x="1293" y="2225"/>
                  <a:pt x="1296" y="2224"/>
                </a:cubicBezTo>
                <a:cubicBezTo>
                  <a:pt x="1302" y="2221"/>
                  <a:pt x="1305" y="2219"/>
                  <a:pt x="1311" y="2216"/>
                </a:cubicBezTo>
                <a:cubicBezTo>
                  <a:pt x="1312" y="2212"/>
                  <a:pt x="1312" y="2210"/>
                  <a:pt x="1313" y="2206"/>
                </a:cubicBezTo>
                <a:cubicBezTo>
                  <a:pt x="1307" y="2206"/>
                  <a:pt x="1303" y="2206"/>
                  <a:pt x="1297" y="2206"/>
                </a:cubicBezTo>
                <a:cubicBezTo>
                  <a:pt x="1298" y="2202"/>
                  <a:pt x="1298" y="2200"/>
                  <a:pt x="1299" y="2196"/>
                </a:cubicBezTo>
                <a:cubicBezTo>
                  <a:pt x="1302" y="2193"/>
                  <a:pt x="1304" y="2191"/>
                  <a:pt x="1306" y="2187"/>
                </a:cubicBezTo>
                <a:cubicBezTo>
                  <a:pt x="1313" y="2185"/>
                  <a:pt x="1316" y="2183"/>
                  <a:pt x="1323" y="2181"/>
                </a:cubicBezTo>
                <a:cubicBezTo>
                  <a:pt x="1323" y="2181"/>
                  <a:pt x="1335" y="2178"/>
                  <a:pt x="1339" y="2170"/>
                </a:cubicBezTo>
                <a:cubicBezTo>
                  <a:pt x="1343" y="2162"/>
                  <a:pt x="1362" y="2157"/>
                  <a:pt x="1362" y="2157"/>
                </a:cubicBezTo>
                <a:cubicBezTo>
                  <a:pt x="1365" y="2155"/>
                  <a:pt x="1367" y="2154"/>
                  <a:pt x="1370" y="2153"/>
                </a:cubicBezTo>
                <a:cubicBezTo>
                  <a:pt x="1369" y="2151"/>
                  <a:pt x="1369" y="2150"/>
                  <a:pt x="1368" y="2148"/>
                </a:cubicBezTo>
                <a:cubicBezTo>
                  <a:pt x="1365" y="2149"/>
                  <a:pt x="1363" y="2150"/>
                  <a:pt x="1359" y="2151"/>
                </a:cubicBezTo>
                <a:cubicBezTo>
                  <a:pt x="1357" y="2149"/>
                  <a:pt x="1356" y="2149"/>
                  <a:pt x="1355" y="2147"/>
                </a:cubicBezTo>
                <a:cubicBezTo>
                  <a:pt x="1357" y="2141"/>
                  <a:pt x="1359" y="2137"/>
                  <a:pt x="1362" y="2130"/>
                </a:cubicBezTo>
                <a:cubicBezTo>
                  <a:pt x="1362" y="2130"/>
                  <a:pt x="1379" y="2141"/>
                  <a:pt x="1393" y="2136"/>
                </a:cubicBezTo>
                <a:cubicBezTo>
                  <a:pt x="1407" y="2131"/>
                  <a:pt x="1411" y="2113"/>
                  <a:pt x="1411" y="2113"/>
                </a:cubicBezTo>
                <a:cubicBezTo>
                  <a:pt x="1414" y="2118"/>
                  <a:pt x="1426" y="2112"/>
                  <a:pt x="1426" y="2112"/>
                </a:cubicBezTo>
                <a:cubicBezTo>
                  <a:pt x="1435" y="2113"/>
                  <a:pt x="1447" y="2108"/>
                  <a:pt x="1447" y="2108"/>
                </a:cubicBezTo>
                <a:cubicBezTo>
                  <a:pt x="1447" y="2108"/>
                  <a:pt x="1461" y="2112"/>
                  <a:pt x="1469" y="2104"/>
                </a:cubicBezTo>
                <a:cubicBezTo>
                  <a:pt x="1476" y="2096"/>
                  <a:pt x="1489" y="2092"/>
                  <a:pt x="1493" y="2085"/>
                </a:cubicBezTo>
                <a:cubicBezTo>
                  <a:pt x="1497" y="2078"/>
                  <a:pt x="1495" y="2073"/>
                  <a:pt x="1495" y="2073"/>
                </a:cubicBezTo>
                <a:cubicBezTo>
                  <a:pt x="1495" y="2073"/>
                  <a:pt x="1513" y="2060"/>
                  <a:pt x="1521" y="2064"/>
                </a:cubicBezTo>
                <a:cubicBezTo>
                  <a:pt x="1529" y="2069"/>
                  <a:pt x="1536" y="2063"/>
                  <a:pt x="1542" y="2058"/>
                </a:cubicBezTo>
                <a:cubicBezTo>
                  <a:pt x="1548" y="2053"/>
                  <a:pt x="1552" y="2049"/>
                  <a:pt x="1557" y="2049"/>
                </a:cubicBezTo>
                <a:cubicBezTo>
                  <a:pt x="1563" y="2049"/>
                  <a:pt x="1575" y="2033"/>
                  <a:pt x="1575" y="2033"/>
                </a:cubicBezTo>
                <a:cubicBezTo>
                  <a:pt x="1584" y="2033"/>
                  <a:pt x="1597" y="2024"/>
                  <a:pt x="1597" y="2024"/>
                </a:cubicBezTo>
                <a:cubicBezTo>
                  <a:pt x="1597" y="2024"/>
                  <a:pt x="1607" y="2021"/>
                  <a:pt x="1616" y="2010"/>
                </a:cubicBezTo>
                <a:cubicBezTo>
                  <a:pt x="1624" y="2000"/>
                  <a:pt x="1635" y="1994"/>
                  <a:pt x="1635" y="1994"/>
                </a:cubicBezTo>
                <a:cubicBezTo>
                  <a:pt x="1635" y="1994"/>
                  <a:pt x="1659" y="1980"/>
                  <a:pt x="1659" y="1972"/>
                </a:cubicBezTo>
                <a:cubicBezTo>
                  <a:pt x="1659" y="1963"/>
                  <a:pt x="1670" y="1953"/>
                  <a:pt x="1670" y="1953"/>
                </a:cubicBezTo>
                <a:cubicBezTo>
                  <a:pt x="1670" y="1953"/>
                  <a:pt x="1680" y="1949"/>
                  <a:pt x="1689" y="1942"/>
                </a:cubicBezTo>
                <a:cubicBezTo>
                  <a:pt x="1698" y="1935"/>
                  <a:pt x="1717" y="1933"/>
                  <a:pt x="1717" y="1933"/>
                </a:cubicBezTo>
                <a:cubicBezTo>
                  <a:pt x="1728" y="1933"/>
                  <a:pt x="1735" y="1923"/>
                  <a:pt x="1735" y="1923"/>
                </a:cubicBezTo>
                <a:cubicBezTo>
                  <a:pt x="1748" y="1923"/>
                  <a:pt x="1754" y="1924"/>
                  <a:pt x="1766" y="1924"/>
                </a:cubicBezTo>
                <a:cubicBezTo>
                  <a:pt x="1766" y="1924"/>
                  <a:pt x="1766" y="1924"/>
                  <a:pt x="1774" y="1920"/>
                </a:cubicBezTo>
                <a:cubicBezTo>
                  <a:pt x="1783" y="1916"/>
                  <a:pt x="1785" y="1922"/>
                  <a:pt x="1787" y="1918"/>
                </a:cubicBezTo>
                <a:cubicBezTo>
                  <a:pt x="1790" y="1913"/>
                  <a:pt x="1797" y="1903"/>
                  <a:pt x="1802" y="1897"/>
                </a:cubicBezTo>
                <a:cubicBezTo>
                  <a:pt x="1807" y="1891"/>
                  <a:pt x="1824" y="1882"/>
                  <a:pt x="1824" y="1882"/>
                </a:cubicBezTo>
                <a:cubicBezTo>
                  <a:pt x="1824" y="1882"/>
                  <a:pt x="1830" y="1866"/>
                  <a:pt x="1841" y="1866"/>
                </a:cubicBezTo>
                <a:cubicBezTo>
                  <a:pt x="1852" y="1865"/>
                  <a:pt x="1845" y="1853"/>
                  <a:pt x="1845" y="1853"/>
                </a:cubicBezTo>
                <a:cubicBezTo>
                  <a:pt x="1845" y="1853"/>
                  <a:pt x="1857" y="1842"/>
                  <a:pt x="1859" y="1833"/>
                </a:cubicBezTo>
                <a:cubicBezTo>
                  <a:pt x="1860" y="1824"/>
                  <a:pt x="1878" y="1802"/>
                  <a:pt x="1878" y="1802"/>
                </a:cubicBezTo>
                <a:cubicBezTo>
                  <a:pt x="1892" y="1804"/>
                  <a:pt x="1914" y="1781"/>
                  <a:pt x="1914" y="1781"/>
                </a:cubicBezTo>
                <a:cubicBezTo>
                  <a:pt x="1914" y="1781"/>
                  <a:pt x="1925" y="1770"/>
                  <a:pt x="1938" y="1765"/>
                </a:cubicBezTo>
                <a:cubicBezTo>
                  <a:pt x="1952" y="1761"/>
                  <a:pt x="1956" y="1746"/>
                  <a:pt x="1956" y="1746"/>
                </a:cubicBezTo>
                <a:cubicBezTo>
                  <a:pt x="1973" y="1729"/>
                  <a:pt x="1961" y="1730"/>
                  <a:pt x="1967" y="1719"/>
                </a:cubicBezTo>
                <a:cubicBezTo>
                  <a:pt x="1973" y="1708"/>
                  <a:pt x="1973" y="1701"/>
                  <a:pt x="1973" y="1701"/>
                </a:cubicBezTo>
                <a:cubicBezTo>
                  <a:pt x="1973" y="1701"/>
                  <a:pt x="1963" y="1701"/>
                  <a:pt x="1955" y="1699"/>
                </a:cubicBezTo>
                <a:cubicBezTo>
                  <a:pt x="1946" y="1697"/>
                  <a:pt x="1938" y="1678"/>
                  <a:pt x="1938" y="1678"/>
                </a:cubicBezTo>
                <a:cubicBezTo>
                  <a:pt x="1935" y="1674"/>
                  <a:pt x="1934" y="1671"/>
                  <a:pt x="1931" y="1666"/>
                </a:cubicBezTo>
                <a:cubicBezTo>
                  <a:pt x="1929" y="1664"/>
                  <a:pt x="1928" y="1662"/>
                  <a:pt x="1926" y="1659"/>
                </a:cubicBezTo>
                <a:cubicBezTo>
                  <a:pt x="1916" y="1658"/>
                  <a:pt x="1911" y="1658"/>
                  <a:pt x="1900" y="1657"/>
                </a:cubicBezTo>
                <a:cubicBezTo>
                  <a:pt x="1900" y="1657"/>
                  <a:pt x="1894" y="1652"/>
                  <a:pt x="1887" y="1648"/>
                </a:cubicBezTo>
                <a:cubicBezTo>
                  <a:pt x="1880" y="1643"/>
                  <a:pt x="1877" y="1651"/>
                  <a:pt x="1877" y="1651"/>
                </a:cubicBezTo>
                <a:cubicBezTo>
                  <a:pt x="1877" y="1651"/>
                  <a:pt x="1875" y="1646"/>
                  <a:pt x="1872" y="1631"/>
                </a:cubicBezTo>
                <a:cubicBezTo>
                  <a:pt x="1868" y="1616"/>
                  <a:pt x="1839" y="1606"/>
                  <a:pt x="1839" y="1606"/>
                </a:cubicBezTo>
                <a:cubicBezTo>
                  <a:pt x="1831" y="1599"/>
                  <a:pt x="1835" y="1562"/>
                  <a:pt x="1835" y="1562"/>
                </a:cubicBezTo>
                <a:cubicBezTo>
                  <a:pt x="1835" y="1562"/>
                  <a:pt x="1825" y="1561"/>
                  <a:pt x="1821" y="1556"/>
                </a:cubicBezTo>
                <a:cubicBezTo>
                  <a:pt x="1817" y="1551"/>
                  <a:pt x="1823" y="1527"/>
                  <a:pt x="1823" y="1527"/>
                </a:cubicBezTo>
                <a:cubicBezTo>
                  <a:pt x="1823" y="1527"/>
                  <a:pt x="1813" y="1527"/>
                  <a:pt x="1808" y="1512"/>
                </a:cubicBezTo>
                <a:cubicBezTo>
                  <a:pt x="1803" y="1497"/>
                  <a:pt x="1794" y="1495"/>
                  <a:pt x="1794" y="1495"/>
                </a:cubicBezTo>
                <a:cubicBezTo>
                  <a:pt x="1794" y="1495"/>
                  <a:pt x="1790" y="1490"/>
                  <a:pt x="1778" y="1485"/>
                </a:cubicBezTo>
                <a:cubicBezTo>
                  <a:pt x="1765" y="1479"/>
                  <a:pt x="1761" y="1486"/>
                  <a:pt x="1761" y="1486"/>
                </a:cubicBezTo>
                <a:cubicBezTo>
                  <a:pt x="1761" y="1486"/>
                  <a:pt x="1744" y="1478"/>
                  <a:pt x="1744" y="1469"/>
                </a:cubicBezTo>
                <a:cubicBezTo>
                  <a:pt x="1744" y="1461"/>
                  <a:pt x="1739" y="1455"/>
                  <a:pt x="1739" y="1455"/>
                </a:cubicBezTo>
                <a:cubicBezTo>
                  <a:pt x="1737" y="1448"/>
                  <a:pt x="1736" y="1444"/>
                  <a:pt x="1733" y="1437"/>
                </a:cubicBezTo>
                <a:cubicBezTo>
                  <a:pt x="1728" y="1430"/>
                  <a:pt x="1726" y="1427"/>
                  <a:pt x="1721" y="1420"/>
                </a:cubicBezTo>
                <a:cubicBezTo>
                  <a:pt x="1717" y="1415"/>
                  <a:pt x="1715" y="1413"/>
                  <a:pt x="1712" y="1408"/>
                </a:cubicBezTo>
                <a:cubicBezTo>
                  <a:pt x="1716" y="1405"/>
                  <a:pt x="1718" y="1403"/>
                  <a:pt x="1723" y="1400"/>
                </a:cubicBezTo>
                <a:cubicBezTo>
                  <a:pt x="1722" y="1396"/>
                  <a:pt x="1722" y="1395"/>
                  <a:pt x="1722" y="1391"/>
                </a:cubicBezTo>
                <a:cubicBezTo>
                  <a:pt x="1718" y="1392"/>
                  <a:pt x="1716" y="1392"/>
                  <a:pt x="1712" y="1394"/>
                </a:cubicBezTo>
                <a:cubicBezTo>
                  <a:pt x="1711" y="1396"/>
                  <a:pt x="1710" y="1397"/>
                  <a:pt x="1709" y="1400"/>
                </a:cubicBezTo>
                <a:cubicBezTo>
                  <a:pt x="1707" y="1399"/>
                  <a:pt x="1705" y="1399"/>
                  <a:pt x="1703" y="1398"/>
                </a:cubicBezTo>
                <a:cubicBezTo>
                  <a:pt x="1703" y="1395"/>
                  <a:pt x="1703" y="1393"/>
                  <a:pt x="1703" y="1389"/>
                </a:cubicBezTo>
                <a:cubicBezTo>
                  <a:pt x="1696" y="1387"/>
                  <a:pt x="1693" y="1386"/>
                  <a:pt x="1686" y="1383"/>
                </a:cubicBezTo>
                <a:cubicBezTo>
                  <a:pt x="1687" y="1373"/>
                  <a:pt x="1677" y="1379"/>
                  <a:pt x="1677" y="1379"/>
                </a:cubicBezTo>
                <a:cubicBezTo>
                  <a:pt x="1677" y="1379"/>
                  <a:pt x="1673" y="1385"/>
                  <a:pt x="1661" y="1385"/>
                </a:cubicBezTo>
                <a:cubicBezTo>
                  <a:pt x="1649" y="1386"/>
                  <a:pt x="1658" y="1371"/>
                  <a:pt x="1650" y="1375"/>
                </a:cubicBezTo>
                <a:cubicBezTo>
                  <a:pt x="1642" y="1378"/>
                  <a:pt x="1623" y="1367"/>
                  <a:pt x="1623" y="1367"/>
                </a:cubicBezTo>
                <a:cubicBezTo>
                  <a:pt x="1629" y="1347"/>
                  <a:pt x="1607" y="1351"/>
                  <a:pt x="1607" y="1351"/>
                </a:cubicBezTo>
                <a:cubicBezTo>
                  <a:pt x="1606" y="1345"/>
                  <a:pt x="1605" y="1342"/>
                  <a:pt x="1603" y="1335"/>
                </a:cubicBezTo>
                <a:cubicBezTo>
                  <a:pt x="1599" y="1342"/>
                  <a:pt x="1598" y="1346"/>
                  <a:pt x="1594" y="1352"/>
                </a:cubicBezTo>
                <a:cubicBezTo>
                  <a:pt x="1587" y="1351"/>
                  <a:pt x="1584" y="1350"/>
                  <a:pt x="1577" y="1348"/>
                </a:cubicBezTo>
                <a:cubicBezTo>
                  <a:pt x="1577" y="1348"/>
                  <a:pt x="1586" y="1341"/>
                  <a:pt x="1589" y="1333"/>
                </a:cubicBezTo>
                <a:cubicBezTo>
                  <a:pt x="1591" y="1324"/>
                  <a:pt x="1579" y="1321"/>
                  <a:pt x="1564" y="1334"/>
                </a:cubicBezTo>
                <a:cubicBezTo>
                  <a:pt x="1549" y="1347"/>
                  <a:pt x="1549" y="1332"/>
                  <a:pt x="1530" y="1336"/>
                </a:cubicBezTo>
                <a:cubicBezTo>
                  <a:pt x="1512" y="1340"/>
                  <a:pt x="1511" y="1360"/>
                  <a:pt x="1511" y="1360"/>
                </a:cubicBezTo>
                <a:cubicBezTo>
                  <a:pt x="1492" y="1355"/>
                  <a:pt x="1487" y="1371"/>
                  <a:pt x="1487" y="1371"/>
                </a:cubicBezTo>
                <a:cubicBezTo>
                  <a:pt x="1487" y="1371"/>
                  <a:pt x="1475" y="1346"/>
                  <a:pt x="1460" y="1342"/>
                </a:cubicBezTo>
                <a:cubicBezTo>
                  <a:pt x="1444" y="1337"/>
                  <a:pt x="1441" y="1357"/>
                  <a:pt x="1426" y="1345"/>
                </a:cubicBezTo>
                <a:cubicBezTo>
                  <a:pt x="1411" y="1334"/>
                  <a:pt x="1408" y="1300"/>
                  <a:pt x="1408" y="1300"/>
                </a:cubicBezTo>
                <a:cubicBezTo>
                  <a:pt x="1409" y="1296"/>
                  <a:pt x="1410" y="1293"/>
                  <a:pt x="1412" y="1289"/>
                </a:cubicBezTo>
                <a:cubicBezTo>
                  <a:pt x="1414" y="1283"/>
                  <a:pt x="1416" y="1280"/>
                  <a:pt x="1418" y="1273"/>
                </a:cubicBezTo>
                <a:cubicBezTo>
                  <a:pt x="1420" y="1264"/>
                  <a:pt x="1421" y="1260"/>
                  <a:pt x="1423" y="1251"/>
                </a:cubicBezTo>
                <a:cubicBezTo>
                  <a:pt x="1426" y="1249"/>
                  <a:pt x="1427" y="1249"/>
                  <a:pt x="1429" y="1247"/>
                </a:cubicBezTo>
                <a:cubicBezTo>
                  <a:pt x="1432" y="1240"/>
                  <a:pt x="1434" y="1237"/>
                  <a:pt x="1437" y="1230"/>
                </a:cubicBezTo>
                <a:cubicBezTo>
                  <a:pt x="1432" y="1228"/>
                  <a:pt x="1429" y="1226"/>
                  <a:pt x="1425" y="1224"/>
                </a:cubicBezTo>
                <a:cubicBezTo>
                  <a:pt x="1423" y="1221"/>
                  <a:pt x="1422" y="1220"/>
                  <a:pt x="1421" y="1217"/>
                </a:cubicBezTo>
                <a:cubicBezTo>
                  <a:pt x="1412" y="1213"/>
                  <a:pt x="1407" y="1211"/>
                  <a:pt x="1398" y="1207"/>
                </a:cubicBezTo>
                <a:cubicBezTo>
                  <a:pt x="1398" y="1207"/>
                  <a:pt x="1366" y="1205"/>
                  <a:pt x="1358" y="1197"/>
                </a:cubicBezTo>
                <a:cubicBezTo>
                  <a:pt x="1358" y="1197"/>
                  <a:pt x="1360" y="1190"/>
                  <a:pt x="1368" y="1188"/>
                </a:cubicBezTo>
                <a:cubicBezTo>
                  <a:pt x="1377" y="1186"/>
                  <a:pt x="1378" y="1163"/>
                  <a:pt x="1378" y="1163"/>
                </a:cubicBezTo>
                <a:cubicBezTo>
                  <a:pt x="1384" y="1156"/>
                  <a:pt x="1387" y="1153"/>
                  <a:pt x="1392" y="1147"/>
                </a:cubicBezTo>
                <a:cubicBezTo>
                  <a:pt x="1392" y="1147"/>
                  <a:pt x="1396" y="1127"/>
                  <a:pt x="1401" y="1125"/>
                </a:cubicBezTo>
                <a:cubicBezTo>
                  <a:pt x="1406" y="1123"/>
                  <a:pt x="1412" y="1117"/>
                  <a:pt x="1412" y="1117"/>
                </a:cubicBezTo>
                <a:cubicBezTo>
                  <a:pt x="1411" y="1112"/>
                  <a:pt x="1411" y="1110"/>
                  <a:pt x="1411" y="1106"/>
                </a:cubicBezTo>
                <a:cubicBezTo>
                  <a:pt x="1401" y="1104"/>
                  <a:pt x="1396" y="1103"/>
                  <a:pt x="1385" y="1101"/>
                </a:cubicBezTo>
                <a:cubicBezTo>
                  <a:pt x="1378" y="1100"/>
                  <a:pt x="1375" y="1100"/>
                  <a:pt x="1368" y="1099"/>
                </a:cubicBezTo>
                <a:cubicBezTo>
                  <a:pt x="1366" y="1100"/>
                  <a:pt x="1365" y="1101"/>
                  <a:pt x="1363" y="1103"/>
                </a:cubicBezTo>
                <a:cubicBezTo>
                  <a:pt x="1359" y="1103"/>
                  <a:pt x="1357" y="1103"/>
                  <a:pt x="1354" y="1104"/>
                </a:cubicBezTo>
                <a:cubicBezTo>
                  <a:pt x="1351" y="1108"/>
                  <a:pt x="1349" y="1110"/>
                  <a:pt x="1345" y="1114"/>
                </a:cubicBezTo>
                <a:cubicBezTo>
                  <a:pt x="1345" y="1114"/>
                  <a:pt x="1341" y="1134"/>
                  <a:pt x="1330" y="1133"/>
                </a:cubicBezTo>
                <a:cubicBezTo>
                  <a:pt x="1318" y="1132"/>
                  <a:pt x="1311" y="1138"/>
                  <a:pt x="1311" y="1138"/>
                </a:cubicBezTo>
                <a:cubicBezTo>
                  <a:pt x="1303" y="1135"/>
                  <a:pt x="1298" y="1133"/>
                  <a:pt x="1290" y="1131"/>
                </a:cubicBezTo>
                <a:cubicBezTo>
                  <a:pt x="1290" y="1131"/>
                  <a:pt x="1278" y="1117"/>
                  <a:pt x="1268" y="1115"/>
                </a:cubicBezTo>
                <a:cubicBezTo>
                  <a:pt x="1268" y="1115"/>
                  <a:pt x="1276" y="1096"/>
                  <a:pt x="1266" y="1090"/>
                </a:cubicBezTo>
                <a:cubicBezTo>
                  <a:pt x="1256" y="1084"/>
                  <a:pt x="1262" y="1063"/>
                  <a:pt x="1262" y="1063"/>
                </a:cubicBezTo>
                <a:cubicBezTo>
                  <a:pt x="1262" y="1063"/>
                  <a:pt x="1251" y="1056"/>
                  <a:pt x="1266" y="1037"/>
                </a:cubicBezTo>
                <a:cubicBezTo>
                  <a:pt x="1280" y="1018"/>
                  <a:pt x="1267" y="1014"/>
                  <a:pt x="1280" y="1002"/>
                </a:cubicBezTo>
                <a:cubicBezTo>
                  <a:pt x="1293" y="990"/>
                  <a:pt x="1274" y="963"/>
                  <a:pt x="1300" y="960"/>
                </a:cubicBezTo>
                <a:cubicBezTo>
                  <a:pt x="1326" y="957"/>
                  <a:pt x="1341" y="946"/>
                  <a:pt x="1341" y="946"/>
                </a:cubicBezTo>
                <a:cubicBezTo>
                  <a:pt x="1341" y="946"/>
                  <a:pt x="1359" y="944"/>
                  <a:pt x="1372" y="957"/>
                </a:cubicBezTo>
                <a:cubicBezTo>
                  <a:pt x="1385" y="969"/>
                  <a:pt x="1402" y="980"/>
                  <a:pt x="1410" y="969"/>
                </a:cubicBezTo>
                <a:cubicBezTo>
                  <a:pt x="1410" y="969"/>
                  <a:pt x="1405" y="982"/>
                  <a:pt x="1415" y="982"/>
                </a:cubicBezTo>
                <a:cubicBezTo>
                  <a:pt x="1425" y="981"/>
                  <a:pt x="1426" y="958"/>
                  <a:pt x="1426" y="958"/>
                </a:cubicBezTo>
                <a:cubicBezTo>
                  <a:pt x="1426" y="958"/>
                  <a:pt x="1437" y="967"/>
                  <a:pt x="1454" y="966"/>
                </a:cubicBezTo>
                <a:cubicBezTo>
                  <a:pt x="1472" y="966"/>
                  <a:pt x="1469" y="982"/>
                  <a:pt x="1469" y="982"/>
                </a:cubicBezTo>
                <a:cubicBezTo>
                  <a:pt x="1469" y="982"/>
                  <a:pt x="1477" y="995"/>
                  <a:pt x="1489" y="985"/>
                </a:cubicBezTo>
                <a:cubicBezTo>
                  <a:pt x="1501" y="975"/>
                  <a:pt x="1503" y="998"/>
                  <a:pt x="1499" y="1011"/>
                </a:cubicBezTo>
                <a:cubicBezTo>
                  <a:pt x="1496" y="1023"/>
                  <a:pt x="1504" y="1030"/>
                  <a:pt x="1503" y="1041"/>
                </a:cubicBezTo>
                <a:cubicBezTo>
                  <a:pt x="1501" y="1052"/>
                  <a:pt x="1511" y="1057"/>
                  <a:pt x="1509" y="1072"/>
                </a:cubicBezTo>
                <a:cubicBezTo>
                  <a:pt x="1507" y="1086"/>
                  <a:pt x="1523" y="1085"/>
                  <a:pt x="1530" y="1061"/>
                </a:cubicBezTo>
                <a:cubicBezTo>
                  <a:pt x="1537" y="1037"/>
                  <a:pt x="1541" y="1039"/>
                  <a:pt x="1535" y="1028"/>
                </a:cubicBezTo>
                <a:cubicBezTo>
                  <a:pt x="1535" y="1028"/>
                  <a:pt x="1540" y="1016"/>
                  <a:pt x="1534" y="1005"/>
                </a:cubicBezTo>
                <a:cubicBezTo>
                  <a:pt x="1527" y="994"/>
                  <a:pt x="1536" y="969"/>
                  <a:pt x="1547" y="964"/>
                </a:cubicBezTo>
                <a:cubicBezTo>
                  <a:pt x="1556" y="961"/>
                  <a:pt x="1575" y="949"/>
                  <a:pt x="1580" y="947"/>
                </a:cubicBezTo>
                <a:cubicBezTo>
                  <a:pt x="1580" y="947"/>
                  <a:pt x="1585" y="938"/>
                  <a:pt x="1604" y="938"/>
                </a:cubicBezTo>
                <a:cubicBezTo>
                  <a:pt x="1624" y="939"/>
                  <a:pt x="1640" y="933"/>
                  <a:pt x="1635" y="920"/>
                </a:cubicBezTo>
                <a:cubicBezTo>
                  <a:pt x="1630" y="907"/>
                  <a:pt x="1644" y="896"/>
                  <a:pt x="1644" y="896"/>
                </a:cubicBezTo>
                <a:cubicBezTo>
                  <a:pt x="1644" y="896"/>
                  <a:pt x="1655" y="888"/>
                  <a:pt x="1655" y="878"/>
                </a:cubicBezTo>
                <a:cubicBezTo>
                  <a:pt x="1655" y="878"/>
                  <a:pt x="1671" y="876"/>
                  <a:pt x="1675" y="858"/>
                </a:cubicBezTo>
                <a:cubicBezTo>
                  <a:pt x="1675" y="858"/>
                  <a:pt x="1698" y="869"/>
                  <a:pt x="1705" y="859"/>
                </a:cubicBezTo>
                <a:cubicBezTo>
                  <a:pt x="1711" y="849"/>
                  <a:pt x="1725" y="858"/>
                  <a:pt x="1726" y="866"/>
                </a:cubicBezTo>
                <a:cubicBezTo>
                  <a:pt x="1726" y="866"/>
                  <a:pt x="1736" y="864"/>
                  <a:pt x="1734" y="852"/>
                </a:cubicBezTo>
                <a:cubicBezTo>
                  <a:pt x="1731" y="851"/>
                  <a:pt x="1729" y="851"/>
                  <a:pt x="1726" y="851"/>
                </a:cubicBezTo>
                <a:cubicBezTo>
                  <a:pt x="1724" y="848"/>
                  <a:pt x="1724" y="847"/>
                  <a:pt x="1722" y="844"/>
                </a:cubicBezTo>
                <a:cubicBezTo>
                  <a:pt x="1722" y="844"/>
                  <a:pt x="1725" y="845"/>
                  <a:pt x="1727" y="834"/>
                </a:cubicBezTo>
                <a:cubicBezTo>
                  <a:pt x="1729" y="823"/>
                  <a:pt x="1740" y="826"/>
                  <a:pt x="1740" y="826"/>
                </a:cubicBezTo>
                <a:cubicBezTo>
                  <a:pt x="1740" y="826"/>
                  <a:pt x="1754" y="830"/>
                  <a:pt x="1754" y="826"/>
                </a:cubicBezTo>
                <a:cubicBezTo>
                  <a:pt x="1754" y="826"/>
                  <a:pt x="1765" y="823"/>
                  <a:pt x="1771" y="824"/>
                </a:cubicBezTo>
                <a:cubicBezTo>
                  <a:pt x="1778" y="824"/>
                  <a:pt x="1777" y="818"/>
                  <a:pt x="1783" y="820"/>
                </a:cubicBezTo>
                <a:cubicBezTo>
                  <a:pt x="1789" y="823"/>
                  <a:pt x="1799" y="818"/>
                  <a:pt x="1808" y="826"/>
                </a:cubicBezTo>
                <a:cubicBezTo>
                  <a:pt x="1808" y="826"/>
                  <a:pt x="1798" y="827"/>
                  <a:pt x="1792" y="832"/>
                </a:cubicBezTo>
                <a:cubicBezTo>
                  <a:pt x="1785" y="837"/>
                  <a:pt x="1786" y="844"/>
                  <a:pt x="1789" y="849"/>
                </a:cubicBezTo>
                <a:cubicBezTo>
                  <a:pt x="1793" y="854"/>
                  <a:pt x="1804" y="847"/>
                  <a:pt x="1810" y="844"/>
                </a:cubicBezTo>
                <a:cubicBezTo>
                  <a:pt x="1815" y="841"/>
                  <a:pt x="1824" y="850"/>
                  <a:pt x="1829" y="844"/>
                </a:cubicBezTo>
                <a:cubicBezTo>
                  <a:pt x="1829" y="844"/>
                  <a:pt x="1842" y="852"/>
                  <a:pt x="1844" y="844"/>
                </a:cubicBezTo>
                <a:cubicBezTo>
                  <a:pt x="1844" y="844"/>
                  <a:pt x="1855" y="851"/>
                  <a:pt x="1856" y="843"/>
                </a:cubicBezTo>
                <a:cubicBezTo>
                  <a:pt x="1856" y="843"/>
                  <a:pt x="1869" y="847"/>
                  <a:pt x="1872" y="843"/>
                </a:cubicBezTo>
                <a:cubicBezTo>
                  <a:pt x="1874" y="838"/>
                  <a:pt x="1865" y="830"/>
                  <a:pt x="1865" y="830"/>
                </a:cubicBezTo>
                <a:cubicBezTo>
                  <a:pt x="1865" y="830"/>
                  <a:pt x="1868" y="823"/>
                  <a:pt x="1866" y="822"/>
                </a:cubicBezTo>
                <a:cubicBezTo>
                  <a:pt x="1863" y="821"/>
                  <a:pt x="1855" y="828"/>
                  <a:pt x="1855" y="828"/>
                </a:cubicBezTo>
                <a:cubicBezTo>
                  <a:pt x="1855" y="828"/>
                  <a:pt x="1849" y="830"/>
                  <a:pt x="1849" y="837"/>
                </a:cubicBezTo>
                <a:cubicBezTo>
                  <a:pt x="1849" y="837"/>
                  <a:pt x="1843" y="832"/>
                  <a:pt x="1838" y="830"/>
                </a:cubicBezTo>
                <a:cubicBezTo>
                  <a:pt x="1838" y="830"/>
                  <a:pt x="1844" y="832"/>
                  <a:pt x="1845" y="825"/>
                </a:cubicBezTo>
                <a:cubicBezTo>
                  <a:pt x="1846" y="818"/>
                  <a:pt x="1835" y="820"/>
                  <a:pt x="1835" y="820"/>
                </a:cubicBezTo>
                <a:cubicBezTo>
                  <a:pt x="1831" y="816"/>
                  <a:pt x="1829" y="815"/>
                  <a:pt x="1825" y="811"/>
                </a:cubicBezTo>
                <a:cubicBezTo>
                  <a:pt x="1825" y="809"/>
                  <a:pt x="1825" y="807"/>
                  <a:pt x="1824" y="805"/>
                </a:cubicBezTo>
                <a:cubicBezTo>
                  <a:pt x="1823" y="804"/>
                  <a:pt x="1822" y="804"/>
                  <a:pt x="1820" y="804"/>
                </a:cubicBezTo>
                <a:cubicBezTo>
                  <a:pt x="1819" y="807"/>
                  <a:pt x="1819" y="809"/>
                  <a:pt x="1818" y="812"/>
                </a:cubicBezTo>
                <a:cubicBezTo>
                  <a:pt x="1817" y="809"/>
                  <a:pt x="1817" y="807"/>
                  <a:pt x="1815" y="804"/>
                </a:cubicBezTo>
                <a:cubicBezTo>
                  <a:pt x="1815" y="804"/>
                  <a:pt x="1810" y="795"/>
                  <a:pt x="1819" y="790"/>
                </a:cubicBezTo>
                <a:cubicBezTo>
                  <a:pt x="1819" y="790"/>
                  <a:pt x="1806" y="788"/>
                  <a:pt x="1802" y="777"/>
                </a:cubicBezTo>
                <a:cubicBezTo>
                  <a:pt x="1802" y="777"/>
                  <a:pt x="1813" y="786"/>
                  <a:pt x="1819" y="779"/>
                </a:cubicBezTo>
                <a:cubicBezTo>
                  <a:pt x="1819" y="779"/>
                  <a:pt x="1824" y="786"/>
                  <a:pt x="1826" y="776"/>
                </a:cubicBezTo>
                <a:cubicBezTo>
                  <a:pt x="1828" y="766"/>
                  <a:pt x="1813" y="764"/>
                  <a:pt x="1813" y="764"/>
                </a:cubicBezTo>
                <a:cubicBezTo>
                  <a:pt x="1805" y="761"/>
                  <a:pt x="1802" y="760"/>
                  <a:pt x="1793" y="757"/>
                </a:cubicBezTo>
                <a:cubicBezTo>
                  <a:pt x="1793" y="757"/>
                  <a:pt x="1773" y="754"/>
                  <a:pt x="1759" y="761"/>
                </a:cubicBezTo>
                <a:cubicBezTo>
                  <a:pt x="1759" y="761"/>
                  <a:pt x="1768" y="746"/>
                  <a:pt x="1786" y="752"/>
                </a:cubicBezTo>
                <a:cubicBezTo>
                  <a:pt x="1786" y="752"/>
                  <a:pt x="1796" y="739"/>
                  <a:pt x="1806" y="745"/>
                </a:cubicBezTo>
                <a:cubicBezTo>
                  <a:pt x="1806" y="745"/>
                  <a:pt x="1840" y="754"/>
                  <a:pt x="1853" y="764"/>
                </a:cubicBezTo>
                <a:cubicBezTo>
                  <a:pt x="1866" y="773"/>
                  <a:pt x="1881" y="774"/>
                  <a:pt x="1881" y="774"/>
                </a:cubicBezTo>
                <a:cubicBezTo>
                  <a:pt x="1881" y="774"/>
                  <a:pt x="1905" y="767"/>
                  <a:pt x="1917" y="775"/>
                </a:cubicBezTo>
                <a:cubicBezTo>
                  <a:pt x="1917" y="775"/>
                  <a:pt x="1927" y="767"/>
                  <a:pt x="1933" y="770"/>
                </a:cubicBezTo>
                <a:cubicBezTo>
                  <a:pt x="1935" y="762"/>
                  <a:pt x="1935" y="758"/>
                  <a:pt x="1936" y="750"/>
                </a:cubicBezTo>
                <a:cubicBezTo>
                  <a:pt x="1930" y="746"/>
                  <a:pt x="1927" y="743"/>
                  <a:pt x="1921" y="739"/>
                </a:cubicBezTo>
                <a:cubicBezTo>
                  <a:pt x="1919" y="735"/>
                  <a:pt x="1918" y="733"/>
                  <a:pt x="1917" y="730"/>
                </a:cubicBezTo>
                <a:cubicBezTo>
                  <a:pt x="1916" y="727"/>
                  <a:pt x="1916" y="726"/>
                  <a:pt x="1916" y="723"/>
                </a:cubicBezTo>
                <a:cubicBezTo>
                  <a:pt x="1910" y="720"/>
                  <a:pt x="1908" y="719"/>
                  <a:pt x="1902" y="716"/>
                </a:cubicBezTo>
                <a:cubicBezTo>
                  <a:pt x="1902" y="713"/>
                  <a:pt x="1902" y="711"/>
                  <a:pt x="1902" y="708"/>
                </a:cubicBezTo>
                <a:cubicBezTo>
                  <a:pt x="1897" y="704"/>
                  <a:pt x="1894" y="702"/>
                  <a:pt x="1889" y="698"/>
                </a:cubicBezTo>
                <a:cubicBezTo>
                  <a:pt x="1889" y="695"/>
                  <a:pt x="1888" y="693"/>
                  <a:pt x="1888" y="690"/>
                </a:cubicBezTo>
                <a:cubicBezTo>
                  <a:pt x="1886" y="689"/>
                  <a:pt x="1885" y="688"/>
                  <a:pt x="1884" y="687"/>
                </a:cubicBezTo>
                <a:cubicBezTo>
                  <a:pt x="1884" y="687"/>
                  <a:pt x="1877" y="675"/>
                  <a:pt x="1878" y="667"/>
                </a:cubicBezTo>
                <a:cubicBezTo>
                  <a:pt x="1879" y="659"/>
                  <a:pt x="1869" y="648"/>
                  <a:pt x="1869" y="648"/>
                </a:cubicBezTo>
                <a:cubicBezTo>
                  <a:pt x="1869" y="648"/>
                  <a:pt x="1864" y="632"/>
                  <a:pt x="1858" y="625"/>
                </a:cubicBezTo>
                <a:cubicBezTo>
                  <a:pt x="1853" y="619"/>
                  <a:pt x="1848" y="592"/>
                  <a:pt x="1848" y="592"/>
                </a:cubicBezTo>
                <a:cubicBezTo>
                  <a:pt x="1848" y="592"/>
                  <a:pt x="1839" y="601"/>
                  <a:pt x="1838" y="605"/>
                </a:cubicBezTo>
                <a:cubicBezTo>
                  <a:pt x="1838" y="605"/>
                  <a:pt x="1832" y="605"/>
                  <a:pt x="1831" y="612"/>
                </a:cubicBezTo>
                <a:cubicBezTo>
                  <a:pt x="1830" y="619"/>
                  <a:pt x="1822" y="612"/>
                  <a:pt x="1815" y="615"/>
                </a:cubicBezTo>
                <a:cubicBezTo>
                  <a:pt x="1808" y="617"/>
                  <a:pt x="1804" y="607"/>
                  <a:pt x="1795" y="599"/>
                </a:cubicBezTo>
                <a:cubicBezTo>
                  <a:pt x="1795" y="599"/>
                  <a:pt x="1788" y="586"/>
                  <a:pt x="1789" y="579"/>
                </a:cubicBezTo>
                <a:cubicBezTo>
                  <a:pt x="1790" y="572"/>
                  <a:pt x="1794" y="573"/>
                  <a:pt x="1794" y="565"/>
                </a:cubicBezTo>
                <a:cubicBezTo>
                  <a:pt x="1794" y="565"/>
                  <a:pt x="1787" y="563"/>
                  <a:pt x="1785" y="566"/>
                </a:cubicBezTo>
                <a:cubicBezTo>
                  <a:pt x="1785" y="566"/>
                  <a:pt x="1785" y="560"/>
                  <a:pt x="1775" y="557"/>
                </a:cubicBezTo>
                <a:cubicBezTo>
                  <a:pt x="1766" y="554"/>
                  <a:pt x="1775" y="548"/>
                  <a:pt x="1769" y="544"/>
                </a:cubicBezTo>
                <a:cubicBezTo>
                  <a:pt x="1763" y="539"/>
                  <a:pt x="1763" y="532"/>
                  <a:pt x="1754" y="528"/>
                </a:cubicBezTo>
                <a:cubicBezTo>
                  <a:pt x="1754" y="528"/>
                  <a:pt x="1746" y="520"/>
                  <a:pt x="1741" y="519"/>
                </a:cubicBezTo>
                <a:cubicBezTo>
                  <a:pt x="1735" y="519"/>
                  <a:pt x="1735" y="521"/>
                  <a:pt x="1725" y="517"/>
                </a:cubicBezTo>
                <a:cubicBezTo>
                  <a:pt x="1716" y="513"/>
                  <a:pt x="1714" y="508"/>
                  <a:pt x="1706" y="505"/>
                </a:cubicBezTo>
                <a:cubicBezTo>
                  <a:pt x="1698" y="502"/>
                  <a:pt x="1688" y="496"/>
                  <a:pt x="1693" y="511"/>
                </a:cubicBezTo>
                <a:cubicBezTo>
                  <a:pt x="1698" y="526"/>
                  <a:pt x="1681" y="525"/>
                  <a:pt x="1681" y="525"/>
                </a:cubicBezTo>
                <a:cubicBezTo>
                  <a:pt x="1681" y="525"/>
                  <a:pt x="1692" y="529"/>
                  <a:pt x="1693" y="542"/>
                </a:cubicBezTo>
                <a:cubicBezTo>
                  <a:pt x="1691" y="543"/>
                  <a:pt x="1690" y="543"/>
                  <a:pt x="1688" y="544"/>
                </a:cubicBezTo>
                <a:cubicBezTo>
                  <a:pt x="1687" y="547"/>
                  <a:pt x="1687" y="548"/>
                  <a:pt x="1686" y="551"/>
                </a:cubicBezTo>
                <a:cubicBezTo>
                  <a:pt x="1683" y="551"/>
                  <a:pt x="1682" y="551"/>
                  <a:pt x="1679" y="552"/>
                </a:cubicBezTo>
                <a:cubicBezTo>
                  <a:pt x="1678" y="554"/>
                  <a:pt x="1677" y="556"/>
                  <a:pt x="1676" y="558"/>
                </a:cubicBezTo>
                <a:cubicBezTo>
                  <a:pt x="1681" y="563"/>
                  <a:pt x="1684" y="565"/>
                  <a:pt x="1689" y="569"/>
                </a:cubicBezTo>
                <a:cubicBezTo>
                  <a:pt x="1689" y="569"/>
                  <a:pt x="1696" y="583"/>
                  <a:pt x="1694" y="596"/>
                </a:cubicBezTo>
                <a:cubicBezTo>
                  <a:pt x="1692" y="609"/>
                  <a:pt x="1673" y="609"/>
                  <a:pt x="1673" y="609"/>
                </a:cubicBezTo>
                <a:cubicBezTo>
                  <a:pt x="1664" y="608"/>
                  <a:pt x="1660" y="608"/>
                  <a:pt x="1651" y="607"/>
                </a:cubicBezTo>
                <a:cubicBezTo>
                  <a:pt x="1651" y="611"/>
                  <a:pt x="1651" y="613"/>
                  <a:pt x="1651" y="617"/>
                </a:cubicBezTo>
                <a:cubicBezTo>
                  <a:pt x="1652" y="621"/>
                  <a:pt x="1653" y="624"/>
                  <a:pt x="1654" y="629"/>
                </a:cubicBezTo>
                <a:cubicBezTo>
                  <a:pt x="1654" y="634"/>
                  <a:pt x="1653" y="636"/>
                  <a:pt x="1653" y="641"/>
                </a:cubicBezTo>
                <a:cubicBezTo>
                  <a:pt x="1653" y="641"/>
                  <a:pt x="1656" y="653"/>
                  <a:pt x="1651" y="655"/>
                </a:cubicBezTo>
                <a:cubicBezTo>
                  <a:pt x="1646" y="657"/>
                  <a:pt x="1641" y="650"/>
                  <a:pt x="1641" y="650"/>
                </a:cubicBezTo>
                <a:cubicBezTo>
                  <a:pt x="1639" y="653"/>
                  <a:pt x="1638" y="654"/>
                  <a:pt x="1635" y="656"/>
                </a:cubicBezTo>
                <a:cubicBezTo>
                  <a:pt x="1633" y="653"/>
                  <a:pt x="1632" y="652"/>
                  <a:pt x="1629" y="648"/>
                </a:cubicBezTo>
                <a:cubicBezTo>
                  <a:pt x="1627" y="644"/>
                  <a:pt x="1626" y="643"/>
                  <a:pt x="1623" y="638"/>
                </a:cubicBezTo>
                <a:cubicBezTo>
                  <a:pt x="1627" y="638"/>
                  <a:pt x="1629" y="638"/>
                  <a:pt x="1633" y="638"/>
                </a:cubicBezTo>
                <a:cubicBezTo>
                  <a:pt x="1633" y="635"/>
                  <a:pt x="1633" y="633"/>
                  <a:pt x="1634" y="630"/>
                </a:cubicBezTo>
                <a:cubicBezTo>
                  <a:pt x="1628" y="625"/>
                  <a:pt x="1625" y="623"/>
                  <a:pt x="1619" y="618"/>
                </a:cubicBezTo>
                <a:cubicBezTo>
                  <a:pt x="1618" y="615"/>
                  <a:pt x="1618" y="613"/>
                  <a:pt x="1617" y="609"/>
                </a:cubicBezTo>
                <a:cubicBezTo>
                  <a:pt x="1617" y="609"/>
                  <a:pt x="1615" y="608"/>
                  <a:pt x="1621" y="598"/>
                </a:cubicBezTo>
                <a:cubicBezTo>
                  <a:pt x="1627" y="589"/>
                  <a:pt x="1610" y="583"/>
                  <a:pt x="1610" y="583"/>
                </a:cubicBezTo>
                <a:cubicBezTo>
                  <a:pt x="1610" y="583"/>
                  <a:pt x="1586" y="579"/>
                  <a:pt x="1579" y="570"/>
                </a:cubicBezTo>
                <a:cubicBezTo>
                  <a:pt x="1573" y="560"/>
                  <a:pt x="1561" y="562"/>
                  <a:pt x="1551" y="544"/>
                </a:cubicBezTo>
                <a:cubicBezTo>
                  <a:pt x="1540" y="525"/>
                  <a:pt x="1527" y="530"/>
                  <a:pt x="1527" y="530"/>
                </a:cubicBezTo>
                <a:cubicBezTo>
                  <a:pt x="1527" y="530"/>
                  <a:pt x="1524" y="522"/>
                  <a:pt x="1508" y="519"/>
                </a:cubicBezTo>
                <a:cubicBezTo>
                  <a:pt x="1492" y="515"/>
                  <a:pt x="1495" y="491"/>
                  <a:pt x="1495" y="491"/>
                </a:cubicBezTo>
                <a:cubicBezTo>
                  <a:pt x="1487" y="489"/>
                  <a:pt x="1484" y="487"/>
                  <a:pt x="1476" y="485"/>
                </a:cubicBezTo>
                <a:cubicBezTo>
                  <a:pt x="1476" y="485"/>
                  <a:pt x="1476" y="466"/>
                  <a:pt x="1489" y="459"/>
                </a:cubicBezTo>
                <a:cubicBezTo>
                  <a:pt x="1502" y="451"/>
                  <a:pt x="1528" y="436"/>
                  <a:pt x="1543" y="442"/>
                </a:cubicBezTo>
                <a:cubicBezTo>
                  <a:pt x="1545" y="438"/>
                  <a:pt x="1546" y="436"/>
                  <a:pt x="1548" y="433"/>
                </a:cubicBezTo>
                <a:cubicBezTo>
                  <a:pt x="1548" y="433"/>
                  <a:pt x="1551" y="436"/>
                  <a:pt x="1554" y="430"/>
                </a:cubicBezTo>
                <a:cubicBezTo>
                  <a:pt x="1554" y="430"/>
                  <a:pt x="1574" y="436"/>
                  <a:pt x="1580" y="432"/>
                </a:cubicBezTo>
                <a:cubicBezTo>
                  <a:pt x="1587" y="427"/>
                  <a:pt x="1598" y="429"/>
                  <a:pt x="1599" y="420"/>
                </a:cubicBezTo>
                <a:cubicBezTo>
                  <a:pt x="1599" y="420"/>
                  <a:pt x="1611" y="419"/>
                  <a:pt x="1614" y="413"/>
                </a:cubicBezTo>
                <a:cubicBezTo>
                  <a:pt x="1617" y="407"/>
                  <a:pt x="1606" y="409"/>
                  <a:pt x="1606" y="409"/>
                </a:cubicBezTo>
                <a:cubicBezTo>
                  <a:pt x="1606" y="409"/>
                  <a:pt x="1619" y="401"/>
                  <a:pt x="1622" y="414"/>
                </a:cubicBezTo>
                <a:cubicBezTo>
                  <a:pt x="1622" y="414"/>
                  <a:pt x="1625" y="418"/>
                  <a:pt x="1621" y="421"/>
                </a:cubicBezTo>
                <a:cubicBezTo>
                  <a:pt x="1618" y="424"/>
                  <a:pt x="1617" y="415"/>
                  <a:pt x="1610" y="421"/>
                </a:cubicBezTo>
                <a:cubicBezTo>
                  <a:pt x="1602" y="426"/>
                  <a:pt x="1601" y="435"/>
                  <a:pt x="1601" y="435"/>
                </a:cubicBezTo>
                <a:cubicBezTo>
                  <a:pt x="1601" y="435"/>
                  <a:pt x="1591" y="443"/>
                  <a:pt x="1588" y="443"/>
                </a:cubicBezTo>
                <a:cubicBezTo>
                  <a:pt x="1585" y="443"/>
                  <a:pt x="1591" y="454"/>
                  <a:pt x="1605" y="451"/>
                </a:cubicBezTo>
                <a:cubicBezTo>
                  <a:pt x="1605" y="451"/>
                  <a:pt x="1603" y="457"/>
                  <a:pt x="1607" y="461"/>
                </a:cubicBezTo>
                <a:cubicBezTo>
                  <a:pt x="1611" y="464"/>
                  <a:pt x="1626" y="458"/>
                  <a:pt x="1626" y="458"/>
                </a:cubicBezTo>
                <a:cubicBezTo>
                  <a:pt x="1626" y="458"/>
                  <a:pt x="1630" y="465"/>
                  <a:pt x="1632" y="456"/>
                </a:cubicBezTo>
                <a:cubicBezTo>
                  <a:pt x="1632" y="456"/>
                  <a:pt x="1638" y="454"/>
                  <a:pt x="1641" y="461"/>
                </a:cubicBezTo>
                <a:cubicBezTo>
                  <a:pt x="1645" y="467"/>
                  <a:pt x="1656" y="469"/>
                  <a:pt x="1656" y="469"/>
                </a:cubicBezTo>
                <a:cubicBezTo>
                  <a:pt x="1656" y="469"/>
                  <a:pt x="1657" y="479"/>
                  <a:pt x="1667" y="475"/>
                </a:cubicBezTo>
                <a:cubicBezTo>
                  <a:pt x="1672" y="473"/>
                  <a:pt x="1677" y="476"/>
                  <a:pt x="1677" y="476"/>
                </a:cubicBezTo>
                <a:cubicBezTo>
                  <a:pt x="1677" y="476"/>
                  <a:pt x="1673" y="461"/>
                  <a:pt x="1659" y="460"/>
                </a:cubicBezTo>
                <a:cubicBezTo>
                  <a:pt x="1659" y="460"/>
                  <a:pt x="1657" y="449"/>
                  <a:pt x="1651" y="447"/>
                </a:cubicBezTo>
                <a:cubicBezTo>
                  <a:pt x="1644" y="444"/>
                  <a:pt x="1641" y="438"/>
                  <a:pt x="1641" y="438"/>
                </a:cubicBezTo>
                <a:cubicBezTo>
                  <a:pt x="1641" y="438"/>
                  <a:pt x="1632" y="439"/>
                  <a:pt x="1628" y="423"/>
                </a:cubicBezTo>
                <a:cubicBezTo>
                  <a:pt x="1628" y="423"/>
                  <a:pt x="1637" y="438"/>
                  <a:pt x="1646" y="435"/>
                </a:cubicBezTo>
                <a:cubicBezTo>
                  <a:pt x="1646" y="435"/>
                  <a:pt x="1643" y="421"/>
                  <a:pt x="1637" y="417"/>
                </a:cubicBezTo>
                <a:cubicBezTo>
                  <a:pt x="1637" y="417"/>
                  <a:pt x="1645" y="420"/>
                  <a:pt x="1647" y="427"/>
                </a:cubicBezTo>
                <a:cubicBezTo>
                  <a:pt x="1648" y="425"/>
                  <a:pt x="1648" y="424"/>
                  <a:pt x="1650" y="421"/>
                </a:cubicBezTo>
                <a:cubicBezTo>
                  <a:pt x="1650" y="421"/>
                  <a:pt x="1663" y="427"/>
                  <a:pt x="1668" y="424"/>
                </a:cubicBezTo>
                <a:cubicBezTo>
                  <a:pt x="1668" y="424"/>
                  <a:pt x="1677" y="421"/>
                  <a:pt x="1670" y="411"/>
                </a:cubicBezTo>
                <a:cubicBezTo>
                  <a:pt x="1663" y="401"/>
                  <a:pt x="1660" y="392"/>
                  <a:pt x="1660" y="392"/>
                </a:cubicBezTo>
                <a:cubicBezTo>
                  <a:pt x="1660" y="392"/>
                  <a:pt x="1669" y="400"/>
                  <a:pt x="1677" y="397"/>
                </a:cubicBezTo>
                <a:cubicBezTo>
                  <a:pt x="1677" y="397"/>
                  <a:pt x="1678" y="386"/>
                  <a:pt x="1672" y="385"/>
                </a:cubicBezTo>
                <a:cubicBezTo>
                  <a:pt x="1668" y="384"/>
                  <a:pt x="1666" y="381"/>
                  <a:pt x="1665" y="379"/>
                </a:cubicBezTo>
                <a:cubicBezTo>
                  <a:pt x="1670" y="379"/>
                  <a:pt x="1673" y="380"/>
                  <a:pt x="1679" y="380"/>
                </a:cubicBezTo>
                <a:cubicBezTo>
                  <a:pt x="1682" y="383"/>
                  <a:pt x="1684" y="385"/>
                  <a:pt x="1687" y="388"/>
                </a:cubicBezTo>
                <a:cubicBezTo>
                  <a:pt x="1689" y="389"/>
                  <a:pt x="1690" y="390"/>
                  <a:pt x="1692" y="392"/>
                </a:cubicBezTo>
                <a:cubicBezTo>
                  <a:pt x="1698" y="391"/>
                  <a:pt x="1701" y="390"/>
                  <a:pt x="1707" y="390"/>
                </a:cubicBezTo>
                <a:cubicBezTo>
                  <a:pt x="1708" y="388"/>
                  <a:pt x="1709" y="387"/>
                  <a:pt x="1710" y="385"/>
                </a:cubicBezTo>
                <a:cubicBezTo>
                  <a:pt x="1714" y="388"/>
                  <a:pt x="1716" y="389"/>
                  <a:pt x="1720" y="392"/>
                </a:cubicBezTo>
                <a:cubicBezTo>
                  <a:pt x="1723" y="399"/>
                  <a:pt x="1725" y="402"/>
                  <a:pt x="1729" y="409"/>
                </a:cubicBezTo>
                <a:cubicBezTo>
                  <a:pt x="1734" y="412"/>
                  <a:pt x="1736" y="413"/>
                  <a:pt x="1742" y="416"/>
                </a:cubicBezTo>
                <a:cubicBezTo>
                  <a:pt x="1744" y="421"/>
                  <a:pt x="1745" y="423"/>
                  <a:pt x="1747" y="428"/>
                </a:cubicBezTo>
                <a:cubicBezTo>
                  <a:pt x="1750" y="430"/>
                  <a:pt x="1751" y="430"/>
                  <a:pt x="1753" y="432"/>
                </a:cubicBezTo>
                <a:cubicBezTo>
                  <a:pt x="1754" y="438"/>
                  <a:pt x="1754" y="441"/>
                  <a:pt x="1755" y="447"/>
                </a:cubicBezTo>
                <a:cubicBezTo>
                  <a:pt x="1760" y="446"/>
                  <a:pt x="1763" y="445"/>
                  <a:pt x="1767" y="444"/>
                </a:cubicBezTo>
                <a:cubicBezTo>
                  <a:pt x="1770" y="448"/>
                  <a:pt x="1771" y="449"/>
                  <a:pt x="1774" y="453"/>
                </a:cubicBezTo>
                <a:cubicBezTo>
                  <a:pt x="1774" y="457"/>
                  <a:pt x="1773" y="458"/>
                  <a:pt x="1773" y="462"/>
                </a:cubicBezTo>
                <a:cubicBezTo>
                  <a:pt x="1766" y="462"/>
                  <a:pt x="1762" y="462"/>
                  <a:pt x="1754" y="462"/>
                </a:cubicBezTo>
                <a:cubicBezTo>
                  <a:pt x="1752" y="465"/>
                  <a:pt x="1750" y="467"/>
                  <a:pt x="1747" y="471"/>
                </a:cubicBezTo>
                <a:cubicBezTo>
                  <a:pt x="1748" y="474"/>
                  <a:pt x="1749" y="476"/>
                  <a:pt x="1750" y="479"/>
                </a:cubicBezTo>
                <a:cubicBezTo>
                  <a:pt x="1741" y="474"/>
                  <a:pt x="1736" y="472"/>
                  <a:pt x="1727" y="467"/>
                </a:cubicBezTo>
                <a:cubicBezTo>
                  <a:pt x="1720" y="465"/>
                  <a:pt x="1716" y="464"/>
                  <a:pt x="1710" y="462"/>
                </a:cubicBezTo>
                <a:cubicBezTo>
                  <a:pt x="1706" y="463"/>
                  <a:pt x="1705" y="464"/>
                  <a:pt x="1701" y="465"/>
                </a:cubicBezTo>
                <a:cubicBezTo>
                  <a:pt x="1701" y="468"/>
                  <a:pt x="1701" y="469"/>
                  <a:pt x="1701" y="472"/>
                </a:cubicBezTo>
                <a:cubicBezTo>
                  <a:pt x="1705" y="475"/>
                  <a:pt x="1708" y="476"/>
                  <a:pt x="1713" y="479"/>
                </a:cubicBezTo>
                <a:cubicBezTo>
                  <a:pt x="1715" y="483"/>
                  <a:pt x="1715" y="484"/>
                  <a:pt x="1717" y="488"/>
                </a:cubicBezTo>
                <a:cubicBezTo>
                  <a:pt x="1722" y="488"/>
                  <a:pt x="1725" y="488"/>
                  <a:pt x="1730" y="489"/>
                </a:cubicBezTo>
                <a:cubicBezTo>
                  <a:pt x="1736" y="490"/>
                  <a:pt x="1739" y="491"/>
                  <a:pt x="1746" y="492"/>
                </a:cubicBezTo>
                <a:cubicBezTo>
                  <a:pt x="1750" y="497"/>
                  <a:pt x="1753" y="500"/>
                  <a:pt x="1758" y="505"/>
                </a:cubicBezTo>
                <a:cubicBezTo>
                  <a:pt x="1763" y="511"/>
                  <a:pt x="1765" y="513"/>
                  <a:pt x="1770" y="519"/>
                </a:cubicBezTo>
                <a:cubicBezTo>
                  <a:pt x="1771" y="521"/>
                  <a:pt x="1771" y="522"/>
                  <a:pt x="1772" y="524"/>
                </a:cubicBezTo>
                <a:cubicBezTo>
                  <a:pt x="1774" y="526"/>
                  <a:pt x="1774" y="526"/>
                  <a:pt x="1776" y="528"/>
                </a:cubicBezTo>
                <a:cubicBezTo>
                  <a:pt x="1777" y="531"/>
                  <a:pt x="1778" y="532"/>
                  <a:pt x="1779" y="535"/>
                </a:cubicBezTo>
                <a:cubicBezTo>
                  <a:pt x="1782" y="537"/>
                  <a:pt x="1783" y="539"/>
                  <a:pt x="1787" y="542"/>
                </a:cubicBezTo>
                <a:cubicBezTo>
                  <a:pt x="1790" y="540"/>
                  <a:pt x="1791" y="539"/>
                  <a:pt x="1795" y="538"/>
                </a:cubicBezTo>
                <a:cubicBezTo>
                  <a:pt x="1799" y="544"/>
                  <a:pt x="1801" y="547"/>
                  <a:pt x="1806" y="553"/>
                </a:cubicBezTo>
                <a:cubicBezTo>
                  <a:pt x="1812" y="557"/>
                  <a:pt x="1815" y="559"/>
                  <a:pt x="1821" y="563"/>
                </a:cubicBezTo>
                <a:cubicBezTo>
                  <a:pt x="1827" y="566"/>
                  <a:pt x="1830" y="568"/>
                  <a:pt x="1836" y="571"/>
                </a:cubicBezTo>
                <a:cubicBezTo>
                  <a:pt x="1833" y="566"/>
                  <a:pt x="1831" y="564"/>
                  <a:pt x="1828" y="560"/>
                </a:cubicBezTo>
                <a:cubicBezTo>
                  <a:pt x="1826" y="555"/>
                  <a:pt x="1824" y="553"/>
                  <a:pt x="1822" y="548"/>
                </a:cubicBezTo>
                <a:cubicBezTo>
                  <a:pt x="1817" y="543"/>
                  <a:pt x="1815" y="540"/>
                  <a:pt x="1810" y="536"/>
                </a:cubicBezTo>
                <a:cubicBezTo>
                  <a:pt x="1816" y="539"/>
                  <a:pt x="1819" y="540"/>
                  <a:pt x="1825" y="543"/>
                </a:cubicBezTo>
                <a:cubicBezTo>
                  <a:pt x="1826" y="548"/>
                  <a:pt x="1827" y="551"/>
                  <a:pt x="1828" y="556"/>
                </a:cubicBezTo>
                <a:cubicBezTo>
                  <a:pt x="1833" y="557"/>
                  <a:pt x="1836" y="558"/>
                  <a:pt x="1840" y="559"/>
                </a:cubicBezTo>
                <a:cubicBezTo>
                  <a:pt x="1842" y="563"/>
                  <a:pt x="1843" y="565"/>
                  <a:pt x="1844" y="568"/>
                </a:cubicBezTo>
                <a:cubicBezTo>
                  <a:pt x="1848" y="571"/>
                  <a:pt x="1850" y="572"/>
                  <a:pt x="1854" y="574"/>
                </a:cubicBezTo>
                <a:cubicBezTo>
                  <a:pt x="1852" y="570"/>
                  <a:pt x="1851" y="568"/>
                  <a:pt x="1849" y="564"/>
                </a:cubicBezTo>
                <a:cubicBezTo>
                  <a:pt x="1849" y="561"/>
                  <a:pt x="1849" y="560"/>
                  <a:pt x="1848" y="557"/>
                </a:cubicBezTo>
                <a:cubicBezTo>
                  <a:pt x="1852" y="556"/>
                  <a:pt x="1853" y="556"/>
                  <a:pt x="1856" y="556"/>
                </a:cubicBezTo>
                <a:cubicBezTo>
                  <a:pt x="1858" y="555"/>
                  <a:pt x="1859" y="554"/>
                  <a:pt x="1861" y="552"/>
                </a:cubicBezTo>
                <a:cubicBezTo>
                  <a:pt x="1858" y="551"/>
                  <a:pt x="1857" y="550"/>
                  <a:pt x="1854" y="549"/>
                </a:cubicBezTo>
                <a:cubicBezTo>
                  <a:pt x="1853" y="546"/>
                  <a:pt x="1852" y="545"/>
                  <a:pt x="1851" y="542"/>
                </a:cubicBezTo>
                <a:cubicBezTo>
                  <a:pt x="1850" y="541"/>
                  <a:pt x="1849" y="541"/>
                  <a:pt x="1847" y="540"/>
                </a:cubicBezTo>
                <a:cubicBezTo>
                  <a:pt x="1847" y="536"/>
                  <a:pt x="1847" y="535"/>
                  <a:pt x="1847" y="532"/>
                </a:cubicBezTo>
                <a:cubicBezTo>
                  <a:pt x="1842" y="529"/>
                  <a:pt x="1840" y="528"/>
                  <a:pt x="1836" y="526"/>
                </a:cubicBezTo>
                <a:cubicBezTo>
                  <a:pt x="1834" y="522"/>
                  <a:pt x="1832" y="520"/>
                  <a:pt x="1829" y="516"/>
                </a:cubicBezTo>
                <a:cubicBezTo>
                  <a:pt x="1828" y="512"/>
                  <a:pt x="1828" y="510"/>
                  <a:pt x="1827" y="506"/>
                </a:cubicBezTo>
                <a:cubicBezTo>
                  <a:pt x="1828" y="505"/>
                  <a:pt x="1828" y="504"/>
                  <a:pt x="1829" y="502"/>
                </a:cubicBezTo>
                <a:cubicBezTo>
                  <a:pt x="1833" y="504"/>
                  <a:pt x="1835" y="504"/>
                  <a:pt x="1838" y="506"/>
                </a:cubicBezTo>
                <a:cubicBezTo>
                  <a:pt x="1840" y="509"/>
                  <a:pt x="1841" y="510"/>
                  <a:pt x="1843" y="513"/>
                </a:cubicBezTo>
                <a:cubicBezTo>
                  <a:pt x="1845" y="516"/>
                  <a:pt x="1846" y="517"/>
                  <a:pt x="1848" y="519"/>
                </a:cubicBezTo>
                <a:cubicBezTo>
                  <a:pt x="1849" y="523"/>
                  <a:pt x="1850" y="525"/>
                  <a:pt x="1851" y="529"/>
                </a:cubicBezTo>
                <a:cubicBezTo>
                  <a:pt x="1853" y="531"/>
                  <a:pt x="1854" y="532"/>
                  <a:pt x="1856" y="533"/>
                </a:cubicBezTo>
                <a:cubicBezTo>
                  <a:pt x="1858" y="535"/>
                  <a:pt x="1859" y="535"/>
                  <a:pt x="1862" y="537"/>
                </a:cubicBezTo>
                <a:cubicBezTo>
                  <a:pt x="1863" y="538"/>
                  <a:pt x="1864" y="539"/>
                  <a:pt x="1866" y="541"/>
                </a:cubicBezTo>
                <a:cubicBezTo>
                  <a:pt x="1868" y="538"/>
                  <a:pt x="1869" y="537"/>
                  <a:pt x="1871" y="534"/>
                </a:cubicBezTo>
                <a:cubicBezTo>
                  <a:pt x="1874" y="536"/>
                  <a:pt x="1876" y="536"/>
                  <a:pt x="1879" y="538"/>
                </a:cubicBezTo>
                <a:cubicBezTo>
                  <a:pt x="1879" y="538"/>
                  <a:pt x="1883" y="537"/>
                  <a:pt x="1884" y="530"/>
                </a:cubicBezTo>
                <a:cubicBezTo>
                  <a:pt x="1884" y="530"/>
                  <a:pt x="1893" y="534"/>
                  <a:pt x="1893" y="529"/>
                </a:cubicBezTo>
                <a:cubicBezTo>
                  <a:pt x="1894" y="524"/>
                  <a:pt x="1881" y="512"/>
                  <a:pt x="1876" y="512"/>
                </a:cubicBezTo>
                <a:cubicBezTo>
                  <a:pt x="1876" y="512"/>
                  <a:pt x="1872" y="501"/>
                  <a:pt x="1867" y="504"/>
                </a:cubicBezTo>
                <a:cubicBezTo>
                  <a:pt x="1867" y="504"/>
                  <a:pt x="1867" y="498"/>
                  <a:pt x="1860" y="495"/>
                </a:cubicBezTo>
                <a:cubicBezTo>
                  <a:pt x="1852" y="491"/>
                  <a:pt x="1859" y="488"/>
                  <a:pt x="1843" y="480"/>
                </a:cubicBezTo>
                <a:cubicBezTo>
                  <a:pt x="1827" y="472"/>
                  <a:pt x="1830" y="462"/>
                  <a:pt x="1830" y="462"/>
                </a:cubicBezTo>
                <a:cubicBezTo>
                  <a:pt x="1834" y="463"/>
                  <a:pt x="1836" y="464"/>
                  <a:pt x="1839" y="465"/>
                </a:cubicBezTo>
                <a:cubicBezTo>
                  <a:pt x="1838" y="461"/>
                  <a:pt x="1838" y="460"/>
                  <a:pt x="1836" y="456"/>
                </a:cubicBezTo>
                <a:cubicBezTo>
                  <a:pt x="1836" y="453"/>
                  <a:pt x="1835" y="451"/>
                  <a:pt x="1834" y="448"/>
                </a:cubicBezTo>
                <a:cubicBezTo>
                  <a:pt x="1830" y="445"/>
                  <a:pt x="1828" y="443"/>
                  <a:pt x="1825" y="440"/>
                </a:cubicBezTo>
                <a:cubicBezTo>
                  <a:pt x="1824" y="437"/>
                  <a:pt x="1823" y="436"/>
                  <a:pt x="1822" y="433"/>
                </a:cubicBezTo>
                <a:cubicBezTo>
                  <a:pt x="1820" y="431"/>
                  <a:pt x="1819" y="430"/>
                  <a:pt x="1817" y="427"/>
                </a:cubicBezTo>
                <a:cubicBezTo>
                  <a:pt x="1811" y="425"/>
                  <a:pt x="1808" y="423"/>
                  <a:pt x="1803" y="420"/>
                </a:cubicBezTo>
                <a:cubicBezTo>
                  <a:pt x="1802" y="419"/>
                  <a:pt x="1802" y="417"/>
                  <a:pt x="1801" y="416"/>
                </a:cubicBezTo>
                <a:cubicBezTo>
                  <a:pt x="1801" y="416"/>
                  <a:pt x="1794" y="412"/>
                  <a:pt x="1792" y="406"/>
                </a:cubicBezTo>
                <a:cubicBezTo>
                  <a:pt x="1789" y="400"/>
                  <a:pt x="1774" y="393"/>
                  <a:pt x="1771" y="396"/>
                </a:cubicBezTo>
                <a:cubicBezTo>
                  <a:pt x="1769" y="392"/>
                  <a:pt x="1768" y="390"/>
                  <a:pt x="1766" y="385"/>
                </a:cubicBezTo>
                <a:cubicBezTo>
                  <a:pt x="1763" y="383"/>
                  <a:pt x="1761" y="382"/>
                  <a:pt x="1758" y="380"/>
                </a:cubicBezTo>
                <a:cubicBezTo>
                  <a:pt x="1757" y="376"/>
                  <a:pt x="1756" y="375"/>
                  <a:pt x="1754" y="371"/>
                </a:cubicBezTo>
                <a:cubicBezTo>
                  <a:pt x="1750" y="370"/>
                  <a:pt x="1749" y="369"/>
                  <a:pt x="1745" y="367"/>
                </a:cubicBezTo>
                <a:cubicBezTo>
                  <a:pt x="1743" y="365"/>
                  <a:pt x="1741" y="364"/>
                  <a:pt x="1739" y="361"/>
                </a:cubicBezTo>
                <a:cubicBezTo>
                  <a:pt x="1741" y="360"/>
                  <a:pt x="1742" y="360"/>
                  <a:pt x="1744" y="359"/>
                </a:cubicBezTo>
                <a:cubicBezTo>
                  <a:pt x="1740" y="355"/>
                  <a:pt x="1739" y="352"/>
                  <a:pt x="1735" y="348"/>
                </a:cubicBezTo>
                <a:cubicBezTo>
                  <a:pt x="1730" y="345"/>
                  <a:pt x="1727" y="344"/>
                  <a:pt x="1722" y="341"/>
                </a:cubicBezTo>
                <a:cubicBezTo>
                  <a:pt x="1717" y="339"/>
                  <a:pt x="1715" y="338"/>
                  <a:pt x="1710" y="336"/>
                </a:cubicBezTo>
                <a:cubicBezTo>
                  <a:pt x="1704" y="332"/>
                  <a:pt x="1701" y="331"/>
                  <a:pt x="1695" y="328"/>
                </a:cubicBezTo>
                <a:cubicBezTo>
                  <a:pt x="1695" y="329"/>
                  <a:pt x="1695" y="330"/>
                  <a:pt x="1694" y="332"/>
                </a:cubicBezTo>
                <a:cubicBezTo>
                  <a:pt x="1697" y="336"/>
                  <a:pt x="1699" y="339"/>
                  <a:pt x="1702" y="343"/>
                </a:cubicBezTo>
                <a:cubicBezTo>
                  <a:pt x="1706" y="346"/>
                  <a:pt x="1708" y="347"/>
                  <a:pt x="1711" y="349"/>
                </a:cubicBezTo>
                <a:cubicBezTo>
                  <a:pt x="1716" y="351"/>
                  <a:pt x="1718" y="353"/>
                  <a:pt x="1722" y="354"/>
                </a:cubicBezTo>
                <a:cubicBezTo>
                  <a:pt x="1718" y="354"/>
                  <a:pt x="1716" y="354"/>
                  <a:pt x="1712" y="354"/>
                </a:cubicBezTo>
                <a:cubicBezTo>
                  <a:pt x="1707" y="351"/>
                  <a:pt x="1705" y="350"/>
                  <a:pt x="1700" y="347"/>
                </a:cubicBezTo>
                <a:cubicBezTo>
                  <a:pt x="1700" y="347"/>
                  <a:pt x="1697" y="353"/>
                  <a:pt x="1688" y="349"/>
                </a:cubicBezTo>
                <a:cubicBezTo>
                  <a:pt x="1688" y="349"/>
                  <a:pt x="1697" y="350"/>
                  <a:pt x="1696" y="340"/>
                </a:cubicBezTo>
                <a:cubicBezTo>
                  <a:pt x="1694" y="334"/>
                  <a:pt x="1693" y="331"/>
                  <a:pt x="1691" y="326"/>
                </a:cubicBezTo>
                <a:cubicBezTo>
                  <a:pt x="1684" y="323"/>
                  <a:pt x="1680" y="321"/>
                  <a:pt x="1674" y="319"/>
                </a:cubicBezTo>
                <a:cubicBezTo>
                  <a:pt x="1668" y="318"/>
                  <a:pt x="1665" y="318"/>
                  <a:pt x="1660" y="317"/>
                </a:cubicBezTo>
                <a:cubicBezTo>
                  <a:pt x="1655" y="316"/>
                  <a:pt x="1652" y="316"/>
                  <a:pt x="1648" y="315"/>
                </a:cubicBezTo>
                <a:cubicBezTo>
                  <a:pt x="1644" y="316"/>
                  <a:pt x="1643" y="317"/>
                  <a:pt x="1639" y="317"/>
                </a:cubicBezTo>
                <a:cubicBezTo>
                  <a:pt x="1638" y="321"/>
                  <a:pt x="1638" y="322"/>
                  <a:pt x="1637" y="325"/>
                </a:cubicBezTo>
                <a:cubicBezTo>
                  <a:pt x="1641" y="328"/>
                  <a:pt x="1642" y="329"/>
                  <a:pt x="1646" y="331"/>
                </a:cubicBezTo>
                <a:cubicBezTo>
                  <a:pt x="1641" y="330"/>
                  <a:pt x="1638" y="329"/>
                  <a:pt x="1633" y="328"/>
                </a:cubicBezTo>
                <a:cubicBezTo>
                  <a:pt x="1633" y="328"/>
                  <a:pt x="1634" y="336"/>
                  <a:pt x="1641" y="338"/>
                </a:cubicBezTo>
                <a:cubicBezTo>
                  <a:pt x="1641" y="338"/>
                  <a:pt x="1625" y="335"/>
                  <a:pt x="1628" y="324"/>
                </a:cubicBezTo>
                <a:cubicBezTo>
                  <a:pt x="1630" y="313"/>
                  <a:pt x="1627" y="313"/>
                  <a:pt x="1627" y="313"/>
                </a:cubicBezTo>
                <a:cubicBezTo>
                  <a:pt x="1627" y="313"/>
                  <a:pt x="1640" y="307"/>
                  <a:pt x="1651" y="309"/>
                </a:cubicBezTo>
                <a:cubicBezTo>
                  <a:pt x="1651" y="309"/>
                  <a:pt x="1637" y="300"/>
                  <a:pt x="1625" y="300"/>
                </a:cubicBezTo>
                <a:cubicBezTo>
                  <a:pt x="1614" y="301"/>
                  <a:pt x="1604" y="297"/>
                  <a:pt x="1593" y="305"/>
                </a:cubicBezTo>
                <a:cubicBezTo>
                  <a:pt x="1582" y="312"/>
                  <a:pt x="1585" y="323"/>
                  <a:pt x="1585" y="323"/>
                </a:cubicBezTo>
                <a:cubicBezTo>
                  <a:pt x="1594" y="327"/>
                  <a:pt x="1598" y="329"/>
                  <a:pt x="1607" y="334"/>
                </a:cubicBezTo>
                <a:cubicBezTo>
                  <a:pt x="1599" y="332"/>
                  <a:pt x="1595" y="332"/>
                  <a:pt x="1587" y="330"/>
                </a:cubicBezTo>
                <a:cubicBezTo>
                  <a:pt x="1587" y="330"/>
                  <a:pt x="1590" y="345"/>
                  <a:pt x="1607" y="345"/>
                </a:cubicBezTo>
                <a:cubicBezTo>
                  <a:pt x="1607" y="345"/>
                  <a:pt x="1607" y="353"/>
                  <a:pt x="1615" y="355"/>
                </a:cubicBezTo>
                <a:cubicBezTo>
                  <a:pt x="1623" y="358"/>
                  <a:pt x="1624" y="356"/>
                  <a:pt x="1630" y="367"/>
                </a:cubicBezTo>
                <a:cubicBezTo>
                  <a:pt x="1630" y="367"/>
                  <a:pt x="1621" y="388"/>
                  <a:pt x="1615" y="387"/>
                </a:cubicBezTo>
                <a:cubicBezTo>
                  <a:pt x="1615" y="387"/>
                  <a:pt x="1614" y="378"/>
                  <a:pt x="1609" y="378"/>
                </a:cubicBezTo>
                <a:cubicBezTo>
                  <a:pt x="1603" y="377"/>
                  <a:pt x="1605" y="391"/>
                  <a:pt x="1610" y="390"/>
                </a:cubicBezTo>
                <a:cubicBezTo>
                  <a:pt x="1610" y="390"/>
                  <a:pt x="1596" y="393"/>
                  <a:pt x="1592" y="381"/>
                </a:cubicBezTo>
                <a:cubicBezTo>
                  <a:pt x="1589" y="368"/>
                  <a:pt x="1604" y="381"/>
                  <a:pt x="1599" y="366"/>
                </a:cubicBezTo>
                <a:cubicBezTo>
                  <a:pt x="1599" y="366"/>
                  <a:pt x="1591" y="362"/>
                  <a:pt x="1587" y="355"/>
                </a:cubicBezTo>
                <a:cubicBezTo>
                  <a:pt x="1584" y="348"/>
                  <a:pt x="1573" y="354"/>
                  <a:pt x="1571" y="365"/>
                </a:cubicBezTo>
                <a:cubicBezTo>
                  <a:pt x="1571" y="365"/>
                  <a:pt x="1563" y="362"/>
                  <a:pt x="1571" y="353"/>
                </a:cubicBezTo>
                <a:cubicBezTo>
                  <a:pt x="1578" y="345"/>
                  <a:pt x="1565" y="344"/>
                  <a:pt x="1565" y="344"/>
                </a:cubicBezTo>
                <a:cubicBezTo>
                  <a:pt x="1563" y="342"/>
                  <a:pt x="1561" y="341"/>
                  <a:pt x="1558" y="339"/>
                </a:cubicBezTo>
                <a:cubicBezTo>
                  <a:pt x="1558" y="339"/>
                  <a:pt x="1552" y="341"/>
                  <a:pt x="1550" y="336"/>
                </a:cubicBezTo>
                <a:cubicBezTo>
                  <a:pt x="1548" y="332"/>
                  <a:pt x="1559" y="329"/>
                  <a:pt x="1559" y="329"/>
                </a:cubicBezTo>
                <a:cubicBezTo>
                  <a:pt x="1554" y="325"/>
                  <a:pt x="1552" y="322"/>
                  <a:pt x="1547" y="318"/>
                </a:cubicBezTo>
                <a:cubicBezTo>
                  <a:pt x="1547" y="318"/>
                  <a:pt x="1548" y="310"/>
                  <a:pt x="1537" y="301"/>
                </a:cubicBezTo>
                <a:cubicBezTo>
                  <a:pt x="1537" y="301"/>
                  <a:pt x="1546" y="300"/>
                  <a:pt x="1548" y="294"/>
                </a:cubicBezTo>
                <a:cubicBezTo>
                  <a:pt x="1550" y="289"/>
                  <a:pt x="1553" y="289"/>
                  <a:pt x="1554" y="295"/>
                </a:cubicBezTo>
                <a:cubicBezTo>
                  <a:pt x="1560" y="296"/>
                  <a:pt x="1563" y="296"/>
                  <a:pt x="1568" y="296"/>
                </a:cubicBezTo>
                <a:cubicBezTo>
                  <a:pt x="1568" y="296"/>
                  <a:pt x="1587" y="285"/>
                  <a:pt x="1594" y="287"/>
                </a:cubicBezTo>
                <a:cubicBezTo>
                  <a:pt x="1594" y="287"/>
                  <a:pt x="1595" y="282"/>
                  <a:pt x="1584" y="284"/>
                </a:cubicBezTo>
                <a:cubicBezTo>
                  <a:pt x="1573" y="285"/>
                  <a:pt x="1567" y="276"/>
                  <a:pt x="1567" y="276"/>
                </a:cubicBezTo>
                <a:cubicBezTo>
                  <a:pt x="1567" y="276"/>
                  <a:pt x="1537" y="265"/>
                  <a:pt x="1531" y="267"/>
                </a:cubicBezTo>
                <a:cubicBezTo>
                  <a:pt x="1524" y="268"/>
                  <a:pt x="1518" y="277"/>
                  <a:pt x="1518" y="277"/>
                </a:cubicBezTo>
                <a:cubicBezTo>
                  <a:pt x="1521" y="281"/>
                  <a:pt x="1522" y="283"/>
                  <a:pt x="1524" y="286"/>
                </a:cubicBezTo>
                <a:cubicBezTo>
                  <a:pt x="1523" y="289"/>
                  <a:pt x="1523" y="291"/>
                  <a:pt x="1522" y="294"/>
                </a:cubicBezTo>
                <a:cubicBezTo>
                  <a:pt x="1518" y="295"/>
                  <a:pt x="1515" y="296"/>
                  <a:pt x="1510" y="297"/>
                </a:cubicBezTo>
                <a:cubicBezTo>
                  <a:pt x="1509" y="295"/>
                  <a:pt x="1509" y="293"/>
                  <a:pt x="1508" y="291"/>
                </a:cubicBezTo>
                <a:cubicBezTo>
                  <a:pt x="1509" y="288"/>
                  <a:pt x="1510" y="287"/>
                  <a:pt x="1511" y="284"/>
                </a:cubicBezTo>
                <a:cubicBezTo>
                  <a:pt x="1511" y="278"/>
                  <a:pt x="1511" y="275"/>
                  <a:pt x="1511" y="270"/>
                </a:cubicBezTo>
                <a:cubicBezTo>
                  <a:pt x="1506" y="266"/>
                  <a:pt x="1504" y="264"/>
                  <a:pt x="1500" y="260"/>
                </a:cubicBezTo>
                <a:cubicBezTo>
                  <a:pt x="1499" y="259"/>
                  <a:pt x="1498" y="258"/>
                  <a:pt x="1497" y="257"/>
                </a:cubicBezTo>
                <a:cubicBezTo>
                  <a:pt x="1490" y="256"/>
                  <a:pt x="1486" y="256"/>
                  <a:pt x="1479" y="255"/>
                </a:cubicBezTo>
                <a:cubicBezTo>
                  <a:pt x="1473" y="253"/>
                  <a:pt x="1471" y="252"/>
                  <a:pt x="1466" y="251"/>
                </a:cubicBezTo>
                <a:cubicBezTo>
                  <a:pt x="1461" y="252"/>
                  <a:pt x="1458" y="253"/>
                  <a:pt x="1453" y="254"/>
                </a:cubicBezTo>
                <a:cubicBezTo>
                  <a:pt x="1457" y="256"/>
                  <a:pt x="1459" y="258"/>
                  <a:pt x="1462" y="260"/>
                </a:cubicBezTo>
                <a:cubicBezTo>
                  <a:pt x="1462" y="262"/>
                  <a:pt x="1462" y="263"/>
                  <a:pt x="1462" y="266"/>
                </a:cubicBezTo>
                <a:cubicBezTo>
                  <a:pt x="1457" y="263"/>
                  <a:pt x="1454" y="261"/>
                  <a:pt x="1449" y="259"/>
                </a:cubicBezTo>
                <a:cubicBezTo>
                  <a:pt x="1445" y="259"/>
                  <a:pt x="1443" y="259"/>
                  <a:pt x="1439" y="259"/>
                </a:cubicBezTo>
                <a:cubicBezTo>
                  <a:pt x="1437" y="260"/>
                  <a:pt x="1436" y="260"/>
                  <a:pt x="1434" y="261"/>
                </a:cubicBezTo>
                <a:cubicBezTo>
                  <a:pt x="1440" y="265"/>
                  <a:pt x="1443" y="267"/>
                  <a:pt x="1449" y="272"/>
                </a:cubicBezTo>
                <a:cubicBezTo>
                  <a:pt x="1454" y="275"/>
                  <a:pt x="1457" y="276"/>
                  <a:pt x="1462" y="279"/>
                </a:cubicBezTo>
                <a:cubicBezTo>
                  <a:pt x="1465" y="283"/>
                  <a:pt x="1466" y="286"/>
                  <a:pt x="1469" y="290"/>
                </a:cubicBezTo>
                <a:cubicBezTo>
                  <a:pt x="1474" y="292"/>
                  <a:pt x="1477" y="293"/>
                  <a:pt x="1483" y="296"/>
                </a:cubicBezTo>
                <a:cubicBezTo>
                  <a:pt x="1488" y="295"/>
                  <a:pt x="1490" y="295"/>
                  <a:pt x="1495" y="294"/>
                </a:cubicBezTo>
                <a:cubicBezTo>
                  <a:pt x="1498" y="297"/>
                  <a:pt x="1500" y="297"/>
                  <a:pt x="1503" y="300"/>
                </a:cubicBezTo>
                <a:cubicBezTo>
                  <a:pt x="1502" y="304"/>
                  <a:pt x="1501" y="305"/>
                  <a:pt x="1500" y="310"/>
                </a:cubicBezTo>
                <a:cubicBezTo>
                  <a:pt x="1500" y="310"/>
                  <a:pt x="1505" y="315"/>
                  <a:pt x="1501" y="324"/>
                </a:cubicBezTo>
                <a:cubicBezTo>
                  <a:pt x="1496" y="332"/>
                  <a:pt x="1491" y="317"/>
                  <a:pt x="1491" y="317"/>
                </a:cubicBezTo>
                <a:cubicBezTo>
                  <a:pt x="1491" y="317"/>
                  <a:pt x="1485" y="311"/>
                  <a:pt x="1477" y="316"/>
                </a:cubicBezTo>
                <a:cubicBezTo>
                  <a:pt x="1468" y="321"/>
                  <a:pt x="1467" y="324"/>
                  <a:pt x="1467" y="324"/>
                </a:cubicBezTo>
                <a:cubicBezTo>
                  <a:pt x="1470" y="327"/>
                  <a:pt x="1472" y="329"/>
                  <a:pt x="1475" y="332"/>
                </a:cubicBezTo>
                <a:cubicBezTo>
                  <a:pt x="1475" y="332"/>
                  <a:pt x="1467" y="332"/>
                  <a:pt x="1464" y="335"/>
                </a:cubicBezTo>
                <a:cubicBezTo>
                  <a:pt x="1460" y="337"/>
                  <a:pt x="1450" y="338"/>
                  <a:pt x="1432" y="334"/>
                </a:cubicBezTo>
                <a:cubicBezTo>
                  <a:pt x="1414" y="330"/>
                  <a:pt x="1394" y="314"/>
                  <a:pt x="1394" y="314"/>
                </a:cubicBezTo>
                <a:cubicBezTo>
                  <a:pt x="1383" y="304"/>
                  <a:pt x="1373" y="299"/>
                  <a:pt x="1364" y="304"/>
                </a:cubicBezTo>
                <a:cubicBezTo>
                  <a:pt x="1355" y="308"/>
                  <a:pt x="1351" y="301"/>
                  <a:pt x="1344" y="307"/>
                </a:cubicBezTo>
                <a:cubicBezTo>
                  <a:pt x="1337" y="312"/>
                  <a:pt x="1357" y="314"/>
                  <a:pt x="1350" y="334"/>
                </a:cubicBezTo>
                <a:cubicBezTo>
                  <a:pt x="1350" y="334"/>
                  <a:pt x="1352" y="318"/>
                  <a:pt x="1339" y="317"/>
                </a:cubicBezTo>
                <a:cubicBezTo>
                  <a:pt x="1339" y="317"/>
                  <a:pt x="1333" y="311"/>
                  <a:pt x="1326" y="312"/>
                </a:cubicBezTo>
                <a:cubicBezTo>
                  <a:pt x="1326" y="312"/>
                  <a:pt x="1327" y="307"/>
                  <a:pt x="1321" y="305"/>
                </a:cubicBezTo>
                <a:cubicBezTo>
                  <a:pt x="1315" y="305"/>
                  <a:pt x="1305" y="313"/>
                  <a:pt x="1296" y="310"/>
                </a:cubicBezTo>
                <a:cubicBezTo>
                  <a:pt x="1272" y="303"/>
                  <a:pt x="1259" y="298"/>
                  <a:pt x="1259" y="298"/>
                </a:cubicBezTo>
                <a:cubicBezTo>
                  <a:pt x="1268" y="297"/>
                  <a:pt x="1272" y="297"/>
                  <a:pt x="1281" y="296"/>
                </a:cubicBezTo>
                <a:cubicBezTo>
                  <a:pt x="1281" y="296"/>
                  <a:pt x="1276" y="285"/>
                  <a:pt x="1262" y="283"/>
                </a:cubicBezTo>
                <a:cubicBezTo>
                  <a:pt x="1249" y="281"/>
                  <a:pt x="1227" y="277"/>
                  <a:pt x="1227" y="277"/>
                </a:cubicBezTo>
                <a:cubicBezTo>
                  <a:pt x="1227" y="277"/>
                  <a:pt x="1229" y="273"/>
                  <a:pt x="1214" y="272"/>
                </a:cubicBezTo>
                <a:cubicBezTo>
                  <a:pt x="1210" y="270"/>
                  <a:pt x="1208" y="269"/>
                  <a:pt x="1205" y="267"/>
                </a:cubicBezTo>
                <a:cubicBezTo>
                  <a:pt x="1200" y="265"/>
                  <a:pt x="1197" y="265"/>
                  <a:pt x="1192" y="263"/>
                </a:cubicBezTo>
                <a:cubicBezTo>
                  <a:pt x="1192" y="263"/>
                  <a:pt x="1176" y="259"/>
                  <a:pt x="1171" y="267"/>
                </a:cubicBezTo>
                <a:cubicBezTo>
                  <a:pt x="1167" y="266"/>
                  <a:pt x="1166" y="266"/>
                  <a:pt x="1162" y="265"/>
                </a:cubicBezTo>
                <a:cubicBezTo>
                  <a:pt x="1163" y="261"/>
                  <a:pt x="1164" y="259"/>
                  <a:pt x="1165" y="256"/>
                </a:cubicBezTo>
                <a:cubicBezTo>
                  <a:pt x="1162" y="255"/>
                  <a:pt x="1161" y="255"/>
                  <a:pt x="1158" y="254"/>
                </a:cubicBezTo>
                <a:cubicBezTo>
                  <a:pt x="1155" y="255"/>
                  <a:pt x="1154" y="256"/>
                  <a:pt x="1152" y="256"/>
                </a:cubicBezTo>
                <a:cubicBezTo>
                  <a:pt x="1152" y="256"/>
                  <a:pt x="1148" y="264"/>
                  <a:pt x="1143" y="263"/>
                </a:cubicBezTo>
                <a:cubicBezTo>
                  <a:pt x="1138" y="263"/>
                  <a:pt x="1130" y="248"/>
                  <a:pt x="1130" y="248"/>
                </a:cubicBezTo>
                <a:cubicBezTo>
                  <a:pt x="1130" y="248"/>
                  <a:pt x="1122" y="245"/>
                  <a:pt x="1116" y="249"/>
                </a:cubicBezTo>
                <a:cubicBezTo>
                  <a:pt x="1111" y="254"/>
                  <a:pt x="1105" y="254"/>
                  <a:pt x="1105" y="254"/>
                </a:cubicBezTo>
                <a:cubicBezTo>
                  <a:pt x="1105" y="253"/>
                  <a:pt x="1105" y="251"/>
                  <a:pt x="1104" y="249"/>
                </a:cubicBezTo>
                <a:cubicBezTo>
                  <a:pt x="1098" y="250"/>
                  <a:pt x="1094" y="250"/>
                  <a:pt x="1087" y="250"/>
                </a:cubicBezTo>
                <a:cubicBezTo>
                  <a:pt x="1084" y="250"/>
                  <a:pt x="1082" y="251"/>
                  <a:pt x="1078" y="251"/>
                </a:cubicBezTo>
                <a:cubicBezTo>
                  <a:pt x="1073" y="253"/>
                  <a:pt x="1070" y="253"/>
                  <a:pt x="1065" y="255"/>
                </a:cubicBezTo>
                <a:cubicBezTo>
                  <a:pt x="1061" y="256"/>
                  <a:pt x="1058" y="256"/>
                  <a:pt x="1054" y="256"/>
                </a:cubicBezTo>
                <a:cubicBezTo>
                  <a:pt x="1054" y="256"/>
                  <a:pt x="1050" y="254"/>
                  <a:pt x="1045" y="254"/>
                </a:cubicBezTo>
                <a:cubicBezTo>
                  <a:pt x="1039" y="254"/>
                  <a:pt x="1027" y="257"/>
                  <a:pt x="1019" y="257"/>
                </a:cubicBezTo>
                <a:cubicBezTo>
                  <a:pt x="1010" y="257"/>
                  <a:pt x="997" y="266"/>
                  <a:pt x="997" y="266"/>
                </a:cubicBezTo>
                <a:cubicBezTo>
                  <a:pt x="995" y="263"/>
                  <a:pt x="993" y="262"/>
                  <a:pt x="991" y="259"/>
                </a:cubicBezTo>
                <a:cubicBezTo>
                  <a:pt x="989" y="258"/>
                  <a:pt x="988" y="258"/>
                  <a:pt x="985" y="257"/>
                </a:cubicBezTo>
                <a:cubicBezTo>
                  <a:pt x="978" y="257"/>
                  <a:pt x="975" y="257"/>
                  <a:pt x="969" y="257"/>
                </a:cubicBezTo>
                <a:cubicBezTo>
                  <a:pt x="969" y="257"/>
                  <a:pt x="959" y="257"/>
                  <a:pt x="953" y="255"/>
                </a:cubicBezTo>
                <a:cubicBezTo>
                  <a:pt x="946" y="253"/>
                  <a:pt x="941" y="254"/>
                  <a:pt x="931" y="255"/>
                </a:cubicBezTo>
                <a:cubicBezTo>
                  <a:pt x="921" y="256"/>
                  <a:pt x="909" y="254"/>
                  <a:pt x="909" y="254"/>
                </a:cubicBezTo>
                <a:cubicBezTo>
                  <a:pt x="909" y="254"/>
                  <a:pt x="902" y="255"/>
                  <a:pt x="897" y="252"/>
                </a:cubicBezTo>
                <a:cubicBezTo>
                  <a:pt x="892" y="248"/>
                  <a:pt x="848" y="258"/>
                  <a:pt x="848" y="258"/>
                </a:cubicBezTo>
                <a:cubicBezTo>
                  <a:pt x="848" y="256"/>
                  <a:pt x="847" y="256"/>
                  <a:pt x="847" y="254"/>
                </a:cubicBezTo>
                <a:cubicBezTo>
                  <a:pt x="837" y="255"/>
                  <a:pt x="832" y="256"/>
                  <a:pt x="823" y="257"/>
                </a:cubicBezTo>
                <a:cubicBezTo>
                  <a:pt x="822" y="256"/>
                  <a:pt x="821" y="255"/>
                  <a:pt x="820" y="254"/>
                </a:cubicBezTo>
                <a:cubicBezTo>
                  <a:pt x="813" y="255"/>
                  <a:pt x="809" y="255"/>
                  <a:pt x="801" y="256"/>
                </a:cubicBezTo>
                <a:cubicBezTo>
                  <a:pt x="797" y="258"/>
                  <a:pt x="795" y="259"/>
                  <a:pt x="790" y="261"/>
                </a:cubicBezTo>
                <a:cubicBezTo>
                  <a:pt x="784" y="262"/>
                  <a:pt x="781" y="262"/>
                  <a:pt x="774" y="263"/>
                </a:cubicBezTo>
                <a:cubicBezTo>
                  <a:pt x="768" y="265"/>
                  <a:pt x="765" y="266"/>
                  <a:pt x="759" y="268"/>
                </a:cubicBezTo>
                <a:cubicBezTo>
                  <a:pt x="756" y="270"/>
                  <a:pt x="754" y="271"/>
                  <a:pt x="751" y="273"/>
                </a:cubicBezTo>
                <a:cubicBezTo>
                  <a:pt x="750" y="273"/>
                  <a:pt x="748" y="273"/>
                  <a:pt x="747" y="273"/>
                </a:cubicBezTo>
                <a:cubicBezTo>
                  <a:pt x="984" y="153"/>
                  <a:pt x="1265" y="116"/>
                  <a:pt x="1541" y="188"/>
                </a:cubicBezTo>
                <a:cubicBezTo>
                  <a:pt x="1542" y="189"/>
                  <a:pt x="1542" y="189"/>
                  <a:pt x="1542" y="189"/>
                </a:cubicBezTo>
                <a:cubicBezTo>
                  <a:pt x="1545" y="190"/>
                  <a:pt x="1545" y="191"/>
                  <a:pt x="1548" y="192"/>
                </a:cubicBezTo>
                <a:cubicBezTo>
                  <a:pt x="1548" y="194"/>
                  <a:pt x="1548" y="194"/>
                  <a:pt x="1548" y="195"/>
                </a:cubicBezTo>
                <a:cubicBezTo>
                  <a:pt x="1551" y="197"/>
                  <a:pt x="1553" y="197"/>
                  <a:pt x="1557" y="199"/>
                </a:cubicBezTo>
                <a:cubicBezTo>
                  <a:pt x="1558" y="202"/>
                  <a:pt x="1559" y="203"/>
                  <a:pt x="1560" y="206"/>
                </a:cubicBezTo>
                <a:cubicBezTo>
                  <a:pt x="1560" y="206"/>
                  <a:pt x="1564" y="203"/>
                  <a:pt x="1566" y="208"/>
                </a:cubicBezTo>
                <a:cubicBezTo>
                  <a:pt x="1569" y="213"/>
                  <a:pt x="1575" y="217"/>
                  <a:pt x="1575" y="217"/>
                </a:cubicBezTo>
                <a:cubicBezTo>
                  <a:pt x="1578" y="221"/>
                  <a:pt x="1580" y="222"/>
                  <a:pt x="1583" y="225"/>
                </a:cubicBezTo>
                <a:cubicBezTo>
                  <a:pt x="1589" y="226"/>
                  <a:pt x="1592" y="227"/>
                  <a:pt x="1597" y="228"/>
                </a:cubicBezTo>
                <a:cubicBezTo>
                  <a:pt x="1603" y="230"/>
                  <a:pt x="1606" y="231"/>
                  <a:pt x="1611" y="233"/>
                </a:cubicBezTo>
                <a:cubicBezTo>
                  <a:pt x="1615" y="234"/>
                  <a:pt x="1618" y="235"/>
                  <a:pt x="1622" y="236"/>
                </a:cubicBezTo>
                <a:cubicBezTo>
                  <a:pt x="1624" y="236"/>
                  <a:pt x="1626" y="236"/>
                  <a:pt x="1628" y="235"/>
                </a:cubicBezTo>
                <a:cubicBezTo>
                  <a:pt x="1628" y="235"/>
                  <a:pt x="1633" y="230"/>
                  <a:pt x="1639" y="232"/>
                </a:cubicBezTo>
                <a:cubicBezTo>
                  <a:pt x="1639" y="232"/>
                  <a:pt x="1632" y="232"/>
                  <a:pt x="1633" y="240"/>
                </a:cubicBezTo>
                <a:cubicBezTo>
                  <a:pt x="1637" y="241"/>
                  <a:pt x="1639" y="242"/>
                  <a:pt x="1642" y="244"/>
                </a:cubicBezTo>
                <a:cubicBezTo>
                  <a:pt x="1646" y="246"/>
                  <a:pt x="1649" y="247"/>
                  <a:pt x="1653" y="249"/>
                </a:cubicBezTo>
                <a:cubicBezTo>
                  <a:pt x="1655" y="254"/>
                  <a:pt x="1656" y="256"/>
                  <a:pt x="1658" y="260"/>
                </a:cubicBezTo>
                <a:cubicBezTo>
                  <a:pt x="1655" y="257"/>
                  <a:pt x="1654" y="255"/>
                  <a:pt x="1651" y="252"/>
                </a:cubicBezTo>
                <a:cubicBezTo>
                  <a:pt x="1648" y="250"/>
                  <a:pt x="1647" y="249"/>
                  <a:pt x="1644" y="247"/>
                </a:cubicBezTo>
                <a:cubicBezTo>
                  <a:pt x="1639" y="245"/>
                  <a:pt x="1637" y="244"/>
                  <a:pt x="1632" y="243"/>
                </a:cubicBezTo>
                <a:cubicBezTo>
                  <a:pt x="1629" y="243"/>
                  <a:pt x="1628" y="243"/>
                  <a:pt x="1625" y="243"/>
                </a:cubicBezTo>
                <a:cubicBezTo>
                  <a:pt x="1626" y="244"/>
                  <a:pt x="1627" y="245"/>
                  <a:pt x="1628" y="246"/>
                </a:cubicBezTo>
                <a:cubicBezTo>
                  <a:pt x="1629" y="247"/>
                  <a:pt x="1629" y="248"/>
                  <a:pt x="1629" y="249"/>
                </a:cubicBezTo>
                <a:cubicBezTo>
                  <a:pt x="1630" y="251"/>
                  <a:pt x="1631" y="252"/>
                  <a:pt x="1632" y="253"/>
                </a:cubicBezTo>
                <a:cubicBezTo>
                  <a:pt x="1628" y="252"/>
                  <a:pt x="1626" y="251"/>
                  <a:pt x="1621" y="249"/>
                </a:cubicBezTo>
                <a:cubicBezTo>
                  <a:pt x="1621" y="249"/>
                  <a:pt x="1613" y="250"/>
                  <a:pt x="1609" y="248"/>
                </a:cubicBezTo>
                <a:cubicBezTo>
                  <a:pt x="1605" y="245"/>
                  <a:pt x="1604" y="252"/>
                  <a:pt x="1604" y="252"/>
                </a:cubicBezTo>
                <a:cubicBezTo>
                  <a:pt x="1604" y="252"/>
                  <a:pt x="1601" y="245"/>
                  <a:pt x="1597" y="247"/>
                </a:cubicBezTo>
                <a:cubicBezTo>
                  <a:pt x="1593" y="248"/>
                  <a:pt x="1595" y="250"/>
                  <a:pt x="1595" y="250"/>
                </a:cubicBezTo>
                <a:cubicBezTo>
                  <a:pt x="1592" y="248"/>
                  <a:pt x="1591" y="247"/>
                  <a:pt x="1589" y="245"/>
                </a:cubicBezTo>
                <a:cubicBezTo>
                  <a:pt x="1585" y="243"/>
                  <a:pt x="1583" y="243"/>
                  <a:pt x="1579" y="241"/>
                </a:cubicBezTo>
                <a:cubicBezTo>
                  <a:pt x="1576" y="241"/>
                  <a:pt x="1575" y="241"/>
                  <a:pt x="1572" y="242"/>
                </a:cubicBezTo>
                <a:cubicBezTo>
                  <a:pt x="1569" y="240"/>
                  <a:pt x="1568" y="239"/>
                  <a:pt x="1566" y="237"/>
                </a:cubicBezTo>
                <a:cubicBezTo>
                  <a:pt x="1565" y="235"/>
                  <a:pt x="1564" y="234"/>
                  <a:pt x="1563" y="232"/>
                </a:cubicBezTo>
                <a:cubicBezTo>
                  <a:pt x="1557" y="231"/>
                  <a:pt x="1554" y="230"/>
                  <a:pt x="1549" y="229"/>
                </a:cubicBezTo>
                <a:cubicBezTo>
                  <a:pt x="1543" y="227"/>
                  <a:pt x="1541" y="226"/>
                  <a:pt x="1535" y="224"/>
                </a:cubicBezTo>
                <a:cubicBezTo>
                  <a:pt x="1532" y="222"/>
                  <a:pt x="1530" y="222"/>
                  <a:pt x="1526" y="220"/>
                </a:cubicBezTo>
                <a:cubicBezTo>
                  <a:pt x="1522" y="221"/>
                  <a:pt x="1521" y="221"/>
                  <a:pt x="1517" y="221"/>
                </a:cubicBezTo>
                <a:cubicBezTo>
                  <a:pt x="1517" y="221"/>
                  <a:pt x="1529" y="225"/>
                  <a:pt x="1530" y="231"/>
                </a:cubicBezTo>
                <a:cubicBezTo>
                  <a:pt x="1532" y="236"/>
                  <a:pt x="1542" y="240"/>
                  <a:pt x="1542" y="240"/>
                </a:cubicBezTo>
                <a:cubicBezTo>
                  <a:pt x="1548" y="241"/>
                  <a:pt x="1551" y="241"/>
                  <a:pt x="1557" y="242"/>
                </a:cubicBezTo>
                <a:cubicBezTo>
                  <a:pt x="1560" y="243"/>
                  <a:pt x="1562" y="244"/>
                  <a:pt x="1565" y="245"/>
                </a:cubicBezTo>
                <a:cubicBezTo>
                  <a:pt x="1568" y="247"/>
                  <a:pt x="1569" y="249"/>
                  <a:pt x="1572" y="251"/>
                </a:cubicBezTo>
                <a:cubicBezTo>
                  <a:pt x="1572" y="254"/>
                  <a:pt x="1573" y="255"/>
                  <a:pt x="1573" y="257"/>
                </a:cubicBezTo>
                <a:cubicBezTo>
                  <a:pt x="1572" y="257"/>
                  <a:pt x="1571" y="258"/>
                  <a:pt x="1569" y="258"/>
                </a:cubicBezTo>
                <a:cubicBezTo>
                  <a:pt x="1569" y="261"/>
                  <a:pt x="1568" y="262"/>
                  <a:pt x="1568" y="265"/>
                </a:cubicBezTo>
                <a:cubicBezTo>
                  <a:pt x="1571" y="267"/>
                  <a:pt x="1572" y="267"/>
                  <a:pt x="1575" y="269"/>
                </a:cubicBezTo>
                <a:cubicBezTo>
                  <a:pt x="1576" y="271"/>
                  <a:pt x="1577" y="272"/>
                  <a:pt x="1578" y="275"/>
                </a:cubicBezTo>
                <a:cubicBezTo>
                  <a:pt x="1583" y="277"/>
                  <a:pt x="1585" y="278"/>
                  <a:pt x="1590" y="280"/>
                </a:cubicBezTo>
                <a:cubicBezTo>
                  <a:pt x="1595" y="281"/>
                  <a:pt x="1597" y="281"/>
                  <a:pt x="1602" y="282"/>
                </a:cubicBezTo>
                <a:cubicBezTo>
                  <a:pt x="1605" y="283"/>
                  <a:pt x="1607" y="283"/>
                  <a:pt x="1610" y="284"/>
                </a:cubicBezTo>
                <a:cubicBezTo>
                  <a:pt x="1617" y="287"/>
                  <a:pt x="1620" y="289"/>
                  <a:pt x="1627" y="292"/>
                </a:cubicBezTo>
                <a:cubicBezTo>
                  <a:pt x="1646" y="297"/>
                  <a:pt x="1655" y="300"/>
                  <a:pt x="1673" y="306"/>
                </a:cubicBezTo>
                <a:cubicBezTo>
                  <a:pt x="1676" y="308"/>
                  <a:pt x="1678" y="309"/>
                  <a:pt x="1681" y="312"/>
                </a:cubicBezTo>
                <a:cubicBezTo>
                  <a:pt x="1686" y="313"/>
                  <a:pt x="1689" y="313"/>
                  <a:pt x="1694" y="314"/>
                </a:cubicBezTo>
                <a:cubicBezTo>
                  <a:pt x="1698" y="317"/>
                  <a:pt x="1700" y="318"/>
                  <a:pt x="1705" y="321"/>
                </a:cubicBezTo>
                <a:cubicBezTo>
                  <a:pt x="1705" y="318"/>
                  <a:pt x="1705" y="317"/>
                  <a:pt x="1706" y="315"/>
                </a:cubicBezTo>
                <a:cubicBezTo>
                  <a:pt x="1709" y="314"/>
                  <a:pt x="1710" y="313"/>
                  <a:pt x="1713" y="312"/>
                </a:cubicBezTo>
                <a:cubicBezTo>
                  <a:pt x="1708" y="308"/>
                  <a:pt x="1706" y="307"/>
                  <a:pt x="1702" y="303"/>
                </a:cubicBezTo>
                <a:cubicBezTo>
                  <a:pt x="1697" y="300"/>
                  <a:pt x="1695" y="298"/>
                  <a:pt x="1691" y="294"/>
                </a:cubicBezTo>
                <a:cubicBezTo>
                  <a:pt x="1683" y="291"/>
                  <a:pt x="1679" y="290"/>
                  <a:pt x="1672" y="287"/>
                </a:cubicBezTo>
                <a:cubicBezTo>
                  <a:pt x="1663" y="286"/>
                  <a:pt x="1659" y="285"/>
                  <a:pt x="1651" y="283"/>
                </a:cubicBezTo>
                <a:cubicBezTo>
                  <a:pt x="1651" y="283"/>
                  <a:pt x="1634" y="284"/>
                  <a:pt x="1629" y="277"/>
                </a:cubicBezTo>
                <a:cubicBezTo>
                  <a:pt x="1624" y="269"/>
                  <a:pt x="1612" y="268"/>
                  <a:pt x="1612" y="268"/>
                </a:cubicBezTo>
                <a:cubicBezTo>
                  <a:pt x="1605" y="263"/>
                  <a:pt x="1601" y="261"/>
                  <a:pt x="1594" y="256"/>
                </a:cubicBezTo>
                <a:cubicBezTo>
                  <a:pt x="1601" y="258"/>
                  <a:pt x="1604" y="259"/>
                  <a:pt x="1610" y="260"/>
                </a:cubicBezTo>
                <a:cubicBezTo>
                  <a:pt x="1612" y="260"/>
                  <a:pt x="1613" y="260"/>
                  <a:pt x="1614" y="259"/>
                </a:cubicBezTo>
                <a:cubicBezTo>
                  <a:pt x="1622" y="262"/>
                  <a:pt x="1626" y="263"/>
                  <a:pt x="1633" y="266"/>
                </a:cubicBezTo>
                <a:cubicBezTo>
                  <a:pt x="1640" y="269"/>
                  <a:pt x="1643" y="270"/>
                  <a:pt x="1649" y="272"/>
                </a:cubicBezTo>
                <a:cubicBezTo>
                  <a:pt x="1653" y="274"/>
                  <a:pt x="1655" y="275"/>
                  <a:pt x="1659" y="277"/>
                </a:cubicBezTo>
                <a:cubicBezTo>
                  <a:pt x="1663" y="276"/>
                  <a:pt x="1664" y="276"/>
                  <a:pt x="1668" y="276"/>
                </a:cubicBezTo>
                <a:cubicBezTo>
                  <a:pt x="1675" y="279"/>
                  <a:pt x="1679" y="280"/>
                  <a:pt x="1686" y="283"/>
                </a:cubicBezTo>
                <a:cubicBezTo>
                  <a:pt x="1692" y="286"/>
                  <a:pt x="1694" y="288"/>
                  <a:pt x="1700" y="291"/>
                </a:cubicBezTo>
                <a:cubicBezTo>
                  <a:pt x="1699" y="293"/>
                  <a:pt x="1699" y="293"/>
                  <a:pt x="1699" y="295"/>
                </a:cubicBezTo>
                <a:cubicBezTo>
                  <a:pt x="1704" y="298"/>
                  <a:pt x="1706" y="299"/>
                  <a:pt x="1711" y="301"/>
                </a:cubicBezTo>
                <a:cubicBezTo>
                  <a:pt x="1713" y="304"/>
                  <a:pt x="1714" y="306"/>
                  <a:pt x="1717" y="309"/>
                </a:cubicBezTo>
                <a:cubicBezTo>
                  <a:pt x="1720" y="306"/>
                  <a:pt x="1722" y="304"/>
                  <a:pt x="1725" y="300"/>
                </a:cubicBezTo>
                <a:cubicBezTo>
                  <a:pt x="1730" y="302"/>
                  <a:pt x="1733" y="303"/>
                  <a:pt x="1738" y="304"/>
                </a:cubicBezTo>
                <a:cubicBezTo>
                  <a:pt x="1735" y="299"/>
                  <a:pt x="1733" y="297"/>
                  <a:pt x="1730" y="292"/>
                </a:cubicBezTo>
                <a:cubicBezTo>
                  <a:pt x="1733" y="292"/>
                  <a:pt x="1734" y="292"/>
                  <a:pt x="1737" y="292"/>
                </a:cubicBezTo>
                <a:cubicBezTo>
                  <a:pt x="1738" y="290"/>
                  <a:pt x="1738" y="290"/>
                  <a:pt x="1738" y="288"/>
                </a:cubicBezTo>
                <a:cubicBezTo>
                  <a:pt x="1744" y="291"/>
                  <a:pt x="1746" y="292"/>
                  <a:pt x="1752" y="295"/>
                </a:cubicBezTo>
                <a:cubicBezTo>
                  <a:pt x="1757" y="295"/>
                  <a:pt x="1759" y="295"/>
                  <a:pt x="1763" y="294"/>
                </a:cubicBezTo>
                <a:cubicBezTo>
                  <a:pt x="1766" y="293"/>
                  <a:pt x="1768" y="293"/>
                  <a:pt x="1771" y="292"/>
                </a:cubicBezTo>
                <a:cubicBezTo>
                  <a:pt x="1774" y="292"/>
                  <a:pt x="1775" y="292"/>
                  <a:pt x="1777" y="292"/>
                </a:cubicBezTo>
                <a:cubicBezTo>
                  <a:pt x="1775" y="288"/>
                  <a:pt x="1773" y="285"/>
                  <a:pt x="1771" y="281"/>
                </a:cubicBezTo>
                <a:cubicBezTo>
                  <a:pt x="1775" y="281"/>
                  <a:pt x="1778" y="281"/>
                  <a:pt x="1782" y="281"/>
                </a:cubicBezTo>
                <a:cubicBezTo>
                  <a:pt x="1782" y="282"/>
                  <a:pt x="1782" y="282"/>
                  <a:pt x="1782" y="282"/>
                </a:cubicBezTo>
                <a:cubicBezTo>
                  <a:pt x="1784" y="284"/>
                  <a:pt x="1786" y="285"/>
                  <a:pt x="1788" y="287"/>
                </a:cubicBezTo>
                <a:cubicBezTo>
                  <a:pt x="1790" y="287"/>
                  <a:pt x="1791" y="287"/>
                  <a:pt x="1793" y="288"/>
                </a:cubicBezTo>
                <a:cubicBezTo>
                  <a:pt x="1794" y="288"/>
                  <a:pt x="1794" y="288"/>
                  <a:pt x="1795" y="289"/>
                </a:cubicBezTo>
                <a:cubicBezTo>
                  <a:pt x="1821" y="303"/>
                  <a:pt x="1846" y="318"/>
                  <a:pt x="1870" y="334"/>
                </a:cubicBezTo>
                <a:cubicBezTo>
                  <a:pt x="1871" y="334"/>
                  <a:pt x="1871" y="334"/>
                  <a:pt x="1871" y="335"/>
                </a:cubicBezTo>
                <a:cubicBezTo>
                  <a:pt x="1864" y="332"/>
                  <a:pt x="1861" y="330"/>
                  <a:pt x="1854" y="327"/>
                </a:cubicBezTo>
                <a:cubicBezTo>
                  <a:pt x="1843" y="321"/>
                  <a:pt x="1838" y="318"/>
                  <a:pt x="1827" y="313"/>
                </a:cubicBezTo>
                <a:cubicBezTo>
                  <a:pt x="1823" y="313"/>
                  <a:pt x="1821" y="313"/>
                  <a:pt x="1818" y="313"/>
                </a:cubicBezTo>
                <a:cubicBezTo>
                  <a:pt x="1808" y="308"/>
                  <a:pt x="1803" y="306"/>
                  <a:pt x="1794" y="302"/>
                </a:cubicBezTo>
                <a:cubicBezTo>
                  <a:pt x="1791" y="304"/>
                  <a:pt x="1790" y="305"/>
                  <a:pt x="1788" y="307"/>
                </a:cubicBezTo>
                <a:cubicBezTo>
                  <a:pt x="1794" y="312"/>
                  <a:pt x="1797" y="315"/>
                  <a:pt x="1804" y="320"/>
                </a:cubicBezTo>
                <a:cubicBezTo>
                  <a:pt x="1808" y="322"/>
                  <a:pt x="1810" y="323"/>
                  <a:pt x="1814" y="326"/>
                </a:cubicBezTo>
                <a:cubicBezTo>
                  <a:pt x="1821" y="331"/>
                  <a:pt x="1825" y="333"/>
                  <a:pt x="1832" y="338"/>
                </a:cubicBezTo>
                <a:cubicBezTo>
                  <a:pt x="1822" y="333"/>
                  <a:pt x="1817" y="331"/>
                  <a:pt x="1807" y="326"/>
                </a:cubicBezTo>
                <a:cubicBezTo>
                  <a:pt x="1805" y="328"/>
                  <a:pt x="1804" y="328"/>
                  <a:pt x="1802" y="330"/>
                </a:cubicBezTo>
                <a:cubicBezTo>
                  <a:pt x="1810" y="335"/>
                  <a:pt x="1814" y="338"/>
                  <a:pt x="1821" y="344"/>
                </a:cubicBezTo>
                <a:cubicBezTo>
                  <a:pt x="1818" y="345"/>
                  <a:pt x="1817" y="346"/>
                  <a:pt x="1814" y="348"/>
                </a:cubicBezTo>
                <a:cubicBezTo>
                  <a:pt x="1821" y="352"/>
                  <a:pt x="1824" y="353"/>
                  <a:pt x="1831" y="357"/>
                </a:cubicBezTo>
                <a:cubicBezTo>
                  <a:pt x="1836" y="362"/>
                  <a:pt x="1838" y="364"/>
                  <a:pt x="1843" y="369"/>
                </a:cubicBezTo>
                <a:cubicBezTo>
                  <a:pt x="1851" y="369"/>
                  <a:pt x="1854" y="370"/>
                  <a:pt x="1861" y="370"/>
                </a:cubicBezTo>
                <a:cubicBezTo>
                  <a:pt x="1864" y="374"/>
                  <a:pt x="1865" y="375"/>
                  <a:pt x="1868" y="378"/>
                </a:cubicBezTo>
                <a:cubicBezTo>
                  <a:pt x="1873" y="381"/>
                  <a:pt x="1876" y="383"/>
                  <a:pt x="1882" y="386"/>
                </a:cubicBezTo>
                <a:cubicBezTo>
                  <a:pt x="1890" y="391"/>
                  <a:pt x="1894" y="393"/>
                  <a:pt x="1902" y="397"/>
                </a:cubicBezTo>
                <a:cubicBezTo>
                  <a:pt x="1906" y="402"/>
                  <a:pt x="1909" y="405"/>
                  <a:pt x="1913" y="409"/>
                </a:cubicBezTo>
                <a:cubicBezTo>
                  <a:pt x="1918" y="413"/>
                  <a:pt x="1920" y="414"/>
                  <a:pt x="1925" y="418"/>
                </a:cubicBezTo>
                <a:cubicBezTo>
                  <a:pt x="1926" y="422"/>
                  <a:pt x="1927" y="424"/>
                  <a:pt x="1928" y="429"/>
                </a:cubicBezTo>
                <a:cubicBezTo>
                  <a:pt x="1934" y="440"/>
                  <a:pt x="1937" y="446"/>
                  <a:pt x="1944" y="458"/>
                </a:cubicBezTo>
                <a:cubicBezTo>
                  <a:pt x="1944" y="461"/>
                  <a:pt x="1945" y="463"/>
                  <a:pt x="1945" y="466"/>
                </a:cubicBezTo>
                <a:cubicBezTo>
                  <a:pt x="1948" y="470"/>
                  <a:pt x="1949" y="472"/>
                  <a:pt x="1952" y="475"/>
                </a:cubicBezTo>
                <a:cubicBezTo>
                  <a:pt x="1952" y="478"/>
                  <a:pt x="1952" y="479"/>
                  <a:pt x="1952" y="481"/>
                </a:cubicBezTo>
                <a:cubicBezTo>
                  <a:pt x="1952" y="488"/>
                  <a:pt x="1952" y="491"/>
                  <a:pt x="1952" y="497"/>
                </a:cubicBezTo>
                <a:cubicBezTo>
                  <a:pt x="1958" y="501"/>
                  <a:pt x="1962" y="503"/>
                  <a:pt x="1968" y="508"/>
                </a:cubicBezTo>
                <a:cubicBezTo>
                  <a:pt x="1967" y="509"/>
                  <a:pt x="1967" y="510"/>
                  <a:pt x="1965" y="512"/>
                </a:cubicBezTo>
                <a:cubicBezTo>
                  <a:pt x="1963" y="514"/>
                  <a:pt x="1962" y="515"/>
                  <a:pt x="1959" y="518"/>
                </a:cubicBezTo>
                <a:cubicBezTo>
                  <a:pt x="1960" y="522"/>
                  <a:pt x="1960" y="524"/>
                  <a:pt x="1961" y="529"/>
                </a:cubicBezTo>
                <a:cubicBezTo>
                  <a:pt x="1964" y="531"/>
                  <a:pt x="1965" y="532"/>
                  <a:pt x="1968" y="534"/>
                </a:cubicBezTo>
                <a:cubicBezTo>
                  <a:pt x="1971" y="537"/>
                  <a:pt x="1973" y="539"/>
                  <a:pt x="1977" y="542"/>
                </a:cubicBezTo>
                <a:cubicBezTo>
                  <a:pt x="1979" y="541"/>
                  <a:pt x="1980" y="541"/>
                  <a:pt x="1983" y="541"/>
                </a:cubicBezTo>
                <a:cubicBezTo>
                  <a:pt x="1985" y="543"/>
                  <a:pt x="1986" y="543"/>
                  <a:pt x="1988" y="545"/>
                </a:cubicBezTo>
                <a:cubicBezTo>
                  <a:pt x="1989" y="543"/>
                  <a:pt x="1989" y="543"/>
                  <a:pt x="1989" y="541"/>
                </a:cubicBezTo>
                <a:cubicBezTo>
                  <a:pt x="1991" y="543"/>
                  <a:pt x="1992" y="544"/>
                  <a:pt x="1994" y="545"/>
                </a:cubicBezTo>
                <a:cubicBezTo>
                  <a:pt x="1995" y="551"/>
                  <a:pt x="1995" y="554"/>
                  <a:pt x="1996" y="559"/>
                </a:cubicBezTo>
                <a:cubicBezTo>
                  <a:pt x="1992" y="557"/>
                  <a:pt x="1990" y="556"/>
                  <a:pt x="1985" y="555"/>
                </a:cubicBezTo>
                <a:cubicBezTo>
                  <a:pt x="1980" y="553"/>
                  <a:pt x="1978" y="552"/>
                  <a:pt x="1973" y="550"/>
                </a:cubicBezTo>
                <a:cubicBezTo>
                  <a:pt x="1973" y="554"/>
                  <a:pt x="1972" y="557"/>
                  <a:pt x="1972" y="561"/>
                </a:cubicBezTo>
                <a:cubicBezTo>
                  <a:pt x="1970" y="563"/>
                  <a:pt x="1970" y="564"/>
                  <a:pt x="1968" y="566"/>
                </a:cubicBezTo>
                <a:cubicBezTo>
                  <a:pt x="1969" y="568"/>
                  <a:pt x="1969" y="569"/>
                  <a:pt x="1970" y="571"/>
                </a:cubicBezTo>
                <a:cubicBezTo>
                  <a:pt x="1970" y="576"/>
                  <a:pt x="1970" y="578"/>
                  <a:pt x="1970" y="583"/>
                </a:cubicBezTo>
                <a:cubicBezTo>
                  <a:pt x="1974" y="587"/>
                  <a:pt x="1976" y="589"/>
                  <a:pt x="1980" y="593"/>
                </a:cubicBezTo>
                <a:cubicBezTo>
                  <a:pt x="1982" y="598"/>
                  <a:pt x="1983" y="601"/>
                  <a:pt x="1985" y="606"/>
                </a:cubicBezTo>
                <a:cubicBezTo>
                  <a:pt x="1985" y="611"/>
                  <a:pt x="1985" y="614"/>
                  <a:pt x="1985" y="619"/>
                </a:cubicBezTo>
                <a:cubicBezTo>
                  <a:pt x="1988" y="621"/>
                  <a:pt x="1990" y="622"/>
                  <a:pt x="1993" y="624"/>
                </a:cubicBezTo>
                <a:cubicBezTo>
                  <a:pt x="1993" y="628"/>
                  <a:pt x="1993" y="631"/>
                  <a:pt x="1993" y="636"/>
                </a:cubicBezTo>
                <a:cubicBezTo>
                  <a:pt x="1997" y="640"/>
                  <a:pt x="1998" y="642"/>
                  <a:pt x="2002" y="646"/>
                </a:cubicBezTo>
                <a:cubicBezTo>
                  <a:pt x="2004" y="651"/>
                  <a:pt x="2005" y="654"/>
                  <a:pt x="2007" y="660"/>
                </a:cubicBezTo>
                <a:cubicBezTo>
                  <a:pt x="2010" y="666"/>
                  <a:pt x="2012" y="669"/>
                  <a:pt x="2015" y="675"/>
                </a:cubicBezTo>
                <a:cubicBezTo>
                  <a:pt x="2017" y="678"/>
                  <a:pt x="2018" y="680"/>
                  <a:pt x="2019" y="683"/>
                </a:cubicBezTo>
                <a:cubicBezTo>
                  <a:pt x="2021" y="684"/>
                  <a:pt x="2022" y="685"/>
                  <a:pt x="2024" y="686"/>
                </a:cubicBezTo>
                <a:cubicBezTo>
                  <a:pt x="2026" y="689"/>
                  <a:pt x="2026" y="691"/>
                  <a:pt x="2028" y="695"/>
                </a:cubicBezTo>
                <a:cubicBezTo>
                  <a:pt x="2033" y="698"/>
                  <a:pt x="2035" y="699"/>
                  <a:pt x="2040" y="703"/>
                </a:cubicBezTo>
                <a:cubicBezTo>
                  <a:pt x="2043" y="704"/>
                  <a:pt x="2043" y="705"/>
                  <a:pt x="2046" y="706"/>
                </a:cubicBezTo>
                <a:cubicBezTo>
                  <a:pt x="2048" y="708"/>
                  <a:pt x="2050" y="709"/>
                  <a:pt x="2052" y="712"/>
                </a:cubicBezTo>
                <a:cubicBezTo>
                  <a:pt x="2053" y="714"/>
                  <a:pt x="2053" y="715"/>
                  <a:pt x="2053" y="718"/>
                </a:cubicBezTo>
                <a:cubicBezTo>
                  <a:pt x="2055" y="720"/>
                  <a:pt x="2056" y="721"/>
                  <a:pt x="2059" y="723"/>
                </a:cubicBezTo>
                <a:cubicBezTo>
                  <a:pt x="2061" y="726"/>
                  <a:pt x="2063" y="727"/>
                  <a:pt x="2066" y="730"/>
                </a:cubicBezTo>
                <a:cubicBezTo>
                  <a:pt x="2069" y="730"/>
                  <a:pt x="2070" y="731"/>
                  <a:pt x="2073" y="731"/>
                </a:cubicBezTo>
                <a:cubicBezTo>
                  <a:pt x="2077" y="724"/>
                  <a:pt x="2079" y="720"/>
                  <a:pt x="2083" y="713"/>
                </a:cubicBezTo>
                <a:cubicBezTo>
                  <a:pt x="2083" y="708"/>
                  <a:pt x="2083" y="705"/>
                  <a:pt x="2083" y="700"/>
                </a:cubicBezTo>
                <a:cubicBezTo>
                  <a:pt x="2087" y="703"/>
                  <a:pt x="2089" y="704"/>
                  <a:pt x="2092" y="707"/>
                </a:cubicBezTo>
                <a:cubicBezTo>
                  <a:pt x="2096" y="701"/>
                  <a:pt x="2097" y="699"/>
                  <a:pt x="2100" y="693"/>
                </a:cubicBezTo>
                <a:cubicBezTo>
                  <a:pt x="2100" y="690"/>
                  <a:pt x="2100" y="688"/>
                  <a:pt x="2100" y="684"/>
                </a:cubicBezTo>
                <a:cubicBezTo>
                  <a:pt x="2104" y="683"/>
                  <a:pt x="2106" y="683"/>
                  <a:pt x="2110" y="682"/>
                </a:cubicBezTo>
                <a:cubicBezTo>
                  <a:pt x="2114" y="687"/>
                  <a:pt x="2117" y="689"/>
                  <a:pt x="2121" y="694"/>
                </a:cubicBezTo>
                <a:cubicBezTo>
                  <a:pt x="2122" y="690"/>
                  <a:pt x="2123" y="689"/>
                  <a:pt x="2124" y="685"/>
                </a:cubicBezTo>
                <a:cubicBezTo>
                  <a:pt x="2125" y="689"/>
                  <a:pt x="2126" y="691"/>
                  <a:pt x="2127" y="695"/>
                </a:cubicBezTo>
                <a:cubicBezTo>
                  <a:pt x="2132" y="696"/>
                  <a:pt x="2134" y="696"/>
                  <a:pt x="2139" y="697"/>
                </a:cubicBezTo>
                <a:cubicBezTo>
                  <a:pt x="2143" y="700"/>
                  <a:pt x="2145" y="701"/>
                  <a:pt x="2150" y="704"/>
                </a:cubicBezTo>
                <a:cubicBezTo>
                  <a:pt x="2154" y="703"/>
                  <a:pt x="2156" y="703"/>
                  <a:pt x="2160" y="702"/>
                </a:cubicBezTo>
                <a:cubicBezTo>
                  <a:pt x="2165" y="701"/>
                  <a:pt x="2167" y="701"/>
                  <a:pt x="2171" y="701"/>
                </a:cubicBezTo>
                <a:cubicBezTo>
                  <a:pt x="2167" y="692"/>
                  <a:pt x="2165" y="688"/>
                  <a:pt x="2161" y="680"/>
                </a:cubicBezTo>
                <a:cubicBezTo>
                  <a:pt x="2168" y="691"/>
                  <a:pt x="2171" y="696"/>
                  <a:pt x="2177" y="707"/>
                </a:cubicBezTo>
                <a:cubicBezTo>
                  <a:pt x="2182" y="710"/>
                  <a:pt x="2184" y="712"/>
                  <a:pt x="2188" y="715"/>
                </a:cubicBezTo>
                <a:cubicBezTo>
                  <a:pt x="2191" y="716"/>
                  <a:pt x="2192" y="716"/>
                  <a:pt x="2194" y="717"/>
                </a:cubicBezTo>
                <a:cubicBezTo>
                  <a:pt x="2200" y="722"/>
                  <a:pt x="2203" y="724"/>
                  <a:pt x="2209" y="730"/>
                </a:cubicBezTo>
                <a:cubicBezTo>
                  <a:pt x="2212" y="732"/>
                  <a:pt x="2214" y="734"/>
                  <a:pt x="2218" y="736"/>
                </a:cubicBezTo>
                <a:cubicBezTo>
                  <a:pt x="2221" y="735"/>
                  <a:pt x="2223" y="735"/>
                  <a:pt x="2226" y="734"/>
                </a:cubicBezTo>
                <a:cubicBezTo>
                  <a:pt x="2232" y="739"/>
                  <a:pt x="2235" y="742"/>
                  <a:pt x="2241" y="748"/>
                </a:cubicBezTo>
                <a:cubicBezTo>
                  <a:pt x="2242" y="749"/>
                  <a:pt x="2242" y="749"/>
                  <a:pt x="2243" y="749"/>
                </a:cubicBezTo>
                <a:cubicBezTo>
                  <a:pt x="2254" y="770"/>
                  <a:pt x="2263" y="791"/>
                  <a:pt x="2273" y="812"/>
                </a:cubicBezTo>
                <a:cubicBezTo>
                  <a:pt x="2273" y="812"/>
                  <a:pt x="2272" y="812"/>
                  <a:pt x="2272" y="812"/>
                </a:cubicBezTo>
                <a:cubicBezTo>
                  <a:pt x="2271" y="811"/>
                  <a:pt x="2271" y="810"/>
                  <a:pt x="2270" y="810"/>
                </a:cubicBezTo>
                <a:cubicBezTo>
                  <a:pt x="2270" y="812"/>
                  <a:pt x="2271" y="813"/>
                  <a:pt x="2271" y="816"/>
                </a:cubicBezTo>
                <a:cubicBezTo>
                  <a:pt x="2270" y="814"/>
                  <a:pt x="2270" y="812"/>
                  <a:pt x="2268" y="810"/>
                </a:cubicBezTo>
                <a:cubicBezTo>
                  <a:pt x="2268" y="811"/>
                  <a:pt x="2267" y="811"/>
                  <a:pt x="2267" y="812"/>
                </a:cubicBezTo>
                <a:cubicBezTo>
                  <a:pt x="2266" y="809"/>
                  <a:pt x="2265" y="807"/>
                  <a:pt x="2264" y="804"/>
                </a:cubicBezTo>
                <a:cubicBezTo>
                  <a:pt x="2262" y="801"/>
                  <a:pt x="2260" y="800"/>
                  <a:pt x="2258" y="797"/>
                </a:cubicBezTo>
                <a:cubicBezTo>
                  <a:pt x="2256" y="794"/>
                  <a:pt x="2255" y="792"/>
                  <a:pt x="2253" y="788"/>
                </a:cubicBezTo>
                <a:cubicBezTo>
                  <a:pt x="2249" y="785"/>
                  <a:pt x="2248" y="783"/>
                  <a:pt x="2245" y="780"/>
                </a:cubicBezTo>
                <a:cubicBezTo>
                  <a:pt x="2244" y="782"/>
                  <a:pt x="2244" y="782"/>
                  <a:pt x="2243" y="783"/>
                </a:cubicBezTo>
                <a:cubicBezTo>
                  <a:pt x="2241" y="784"/>
                  <a:pt x="2240" y="785"/>
                  <a:pt x="2238" y="786"/>
                </a:cubicBezTo>
                <a:cubicBezTo>
                  <a:pt x="2243" y="790"/>
                  <a:pt x="2245" y="792"/>
                  <a:pt x="2249" y="796"/>
                </a:cubicBezTo>
                <a:cubicBezTo>
                  <a:pt x="2251" y="798"/>
                  <a:pt x="2252" y="798"/>
                  <a:pt x="2254" y="800"/>
                </a:cubicBezTo>
                <a:cubicBezTo>
                  <a:pt x="2255" y="802"/>
                  <a:pt x="2256" y="803"/>
                  <a:pt x="2257" y="805"/>
                </a:cubicBezTo>
                <a:cubicBezTo>
                  <a:pt x="2253" y="802"/>
                  <a:pt x="2251" y="801"/>
                  <a:pt x="2248" y="798"/>
                </a:cubicBezTo>
                <a:cubicBezTo>
                  <a:pt x="2246" y="798"/>
                  <a:pt x="2245" y="797"/>
                  <a:pt x="2244" y="797"/>
                </a:cubicBezTo>
                <a:cubicBezTo>
                  <a:pt x="2245" y="799"/>
                  <a:pt x="2246" y="800"/>
                  <a:pt x="2248" y="803"/>
                </a:cubicBezTo>
                <a:cubicBezTo>
                  <a:pt x="2252" y="806"/>
                  <a:pt x="2254" y="808"/>
                  <a:pt x="2258" y="811"/>
                </a:cubicBezTo>
                <a:cubicBezTo>
                  <a:pt x="2258" y="812"/>
                  <a:pt x="2259" y="813"/>
                  <a:pt x="2259" y="815"/>
                </a:cubicBezTo>
                <a:cubicBezTo>
                  <a:pt x="2261" y="817"/>
                  <a:pt x="2262" y="818"/>
                  <a:pt x="2264" y="820"/>
                </a:cubicBezTo>
                <a:cubicBezTo>
                  <a:pt x="2261" y="819"/>
                  <a:pt x="2260" y="818"/>
                  <a:pt x="2257" y="816"/>
                </a:cubicBezTo>
                <a:cubicBezTo>
                  <a:pt x="2258" y="818"/>
                  <a:pt x="2258" y="819"/>
                  <a:pt x="2259" y="821"/>
                </a:cubicBezTo>
                <a:cubicBezTo>
                  <a:pt x="2261" y="824"/>
                  <a:pt x="2263" y="825"/>
                  <a:pt x="2266" y="827"/>
                </a:cubicBezTo>
                <a:cubicBezTo>
                  <a:pt x="2268" y="830"/>
                  <a:pt x="2270" y="831"/>
                  <a:pt x="2273" y="833"/>
                </a:cubicBezTo>
                <a:cubicBezTo>
                  <a:pt x="2275" y="836"/>
                  <a:pt x="2276" y="838"/>
                  <a:pt x="2278" y="841"/>
                </a:cubicBezTo>
                <a:cubicBezTo>
                  <a:pt x="2281" y="845"/>
                  <a:pt x="2283" y="847"/>
                  <a:pt x="2286" y="851"/>
                </a:cubicBezTo>
                <a:cubicBezTo>
                  <a:pt x="2287" y="852"/>
                  <a:pt x="2288" y="853"/>
                  <a:pt x="2289" y="853"/>
                </a:cubicBezTo>
                <a:cubicBezTo>
                  <a:pt x="2369" y="1063"/>
                  <a:pt x="2383" y="1299"/>
                  <a:pt x="2314" y="1530"/>
                </a:cubicBezTo>
                <a:cubicBezTo>
                  <a:pt x="2276" y="1655"/>
                  <a:pt x="2218" y="1769"/>
                  <a:pt x="2142" y="1868"/>
                </a:cubicBezTo>
                <a:cubicBezTo>
                  <a:pt x="1932" y="2145"/>
                  <a:pt x="1595" y="2310"/>
                  <a:pt x="1238" y="2304"/>
                </a:cubicBezTo>
                <a:close/>
                <a:moveTo>
                  <a:pt x="1596" y="737"/>
                </a:moveTo>
                <a:cubicBezTo>
                  <a:pt x="1601" y="740"/>
                  <a:pt x="1603" y="741"/>
                  <a:pt x="1607" y="744"/>
                </a:cubicBezTo>
                <a:cubicBezTo>
                  <a:pt x="1610" y="750"/>
                  <a:pt x="1610" y="754"/>
                  <a:pt x="1612" y="760"/>
                </a:cubicBezTo>
                <a:cubicBezTo>
                  <a:pt x="1609" y="762"/>
                  <a:pt x="1608" y="763"/>
                  <a:pt x="1605" y="765"/>
                </a:cubicBezTo>
                <a:cubicBezTo>
                  <a:pt x="1600" y="758"/>
                  <a:pt x="1598" y="755"/>
                  <a:pt x="1593" y="748"/>
                </a:cubicBezTo>
                <a:cubicBezTo>
                  <a:pt x="1593" y="752"/>
                  <a:pt x="1593" y="754"/>
                  <a:pt x="1594" y="758"/>
                </a:cubicBezTo>
                <a:cubicBezTo>
                  <a:pt x="1590" y="759"/>
                  <a:pt x="1588" y="760"/>
                  <a:pt x="1584" y="762"/>
                </a:cubicBezTo>
                <a:cubicBezTo>
                  <a:pt x="1583" y="768"/>
                  <a:pt x="1582" y="771"/>
                  <a:pt x="1581" y="777"/>
                </a:cubicBezTo>
                <a:cubicBezTo>
                  <a:pt x="1577" y="777"/>
                  <a:pt x="1575" y="778"/>
                  <a:pt x="1571" y="778"/>
                </a:cubicBezTo>
                <a:cubicBezTo>
                  <a:pt x="1571" y="778"/>
                  <a:pt x="1580" y="763"/>
                  <a:pt x="1568" y="760"/>
                </a:cubicBezTo>
                <a:cubicBezTo>
                  <a:pt x="1556" y="757"/>
                  <a:pt x="1566" y="748"/>
                  <a:pt x="1566" y="748"/>
                </a:cubicBezTo>
                <a:cubicBezTo>
                  <a:pt x="1566" y="748"/>
                  <a:pt x="1567" y="731"/>
                  <a:pt x="1559" y="727"/>
                </a:cubicBezTo>
                <a:cubicBezTo>
                  <a:pt x="1559" y="727"/>
                  <a:pt x="1571" y="725"/>
                  <a:pt x="1581" y="736"/>
                </a:cubicBezTo>
                <a:cubicBezTo>
                  <a:pt x="1591" y="747"/>
                  <a:pt x="1596" y="737"/>
                  <a:pt x="1596" y="737"/>
                </a:cubicBezTo>
                <a:close/>
                <a:moveTo>
                  <a:pt x="1615" y="797"/>
                </a:moveTo>
                <a:cubicBezTo>
                  <a:pt x="1607" y="798"/>
                  <a:pt x="1603" y="799"/>
                  <a:pt x="1595" y="800"/>
                </a:cubicBezTo>
                <a:cubicBezTo>
                  <a:pt x="1589" y="800"/>
                  <a:pt x="1586" y="800"/>
                  <a:pt x="1579" y="801"/>
                </a:cubicBezTo>
                <a:cubicBezTo>
                  <a:pt x="1577" y="803"/>
                  <a:pt x="1575" y="804"/>
                  <a:pt x="1573" y="807"/>
                </a:cubicBezTo>
                <a:cubicBezTo>
                  <a:pt x="1567" y="804"/>
                  <a:pt x="1564" y="803"/>
                  <a:pt x="1559" y="800"/>
                </a:cubicBezTo>
                <a:cubicBezTo>
                  <a:pt x="1559" y="800"/>
                  <a:pt x="1568" y="792"/>
                  <a:pt x="1574" y="794"/>
                </a:cubicBezTo>
                <a:cubicBezTo>
                  <a:pt x="1581" y="796"/>
                  <a:pt x="1581" y="788"/>
                  <a:pt x="1593" y="792"/>
                </a:cubicBezTo>
                <a:cubicBezTo>
                  <a:pt x="1605" y="796"/>
                  <a:pt x="1615" y="797"/>
                  <a:pt x="1615" y="797"/>
                </a:cubicBezTo>
                <a:close/>
                <a:moveTo>
                  <a:pt x="1609" y="783"/>
                </a:moveTo>
                <a:cubicBezTo>
                  <a:pt x="1609" y="783"/>
                  <a:pt x="1623" y="778"/>
                  <a:pt x="1629" y="782"/>
                </a:cubicBezTo>
                <a:cubicBezTo>
                  <a:pt x="1636" y="786"/>
                  <a:pt x="1647" y="793"/>
                  <a:pt x="1647" y="793"/>
                </a:cubicBezTo>
                <a:cubicBezTo>
                  <a:pt x="1650" y="791"/>
                  <a:pt x="1651" y="790"/>
                  <a:pt x="1654" y="789"/>
                </a:cubicBezTo>
                <a:cubicBezTo>
                  <a:pt x="1655" y="792"/>
                  <a:pt x="1655" y="794"/>
                  <a:pt x="1656" y="797"/>
                </a:cubicBezTo>
                <a:cubicBezTo>
                  <a:pt x="1655" y="798"/>
                  <a:pt x="1654" y="800"/>
                  <a:pt x="1653" y="801"/>
                </a:cubicBezTo>
                <a:cubicBezTo>
                  <a:pt x="1647" y="800"/>
                  <a:pt x="1644" y="799"/>
                  <a:pt x="1639" y="797"/>
                </a:cubicBezTo>
                <a:cubicBezTo>
                  <a:pt x="1635" y="795"/>
                  <a:pt x="1633" y="794"/>
                  <a:pt x="1629" y="791"/>
                </a:cubicBezTo>
                <a:cubicBezTo>
                  <a:pt x="1621" y="788"/>
                  <a:pt x="1617" y="786"/>
                  <a:pt x="1609" y="783"/>
                </a:cubicBezTo>
                <a:close/>
                <a:moveTo>
                  <a:pt x="1682" y="1244"/>
                </a:moveTo>
                <a:cubicBezTo>
                  <a:pt x="1669" y="1241"/>
                  <a:pt x="1671" y="1251"/>
                  <a:pt x="1671" y="1251"/>
                </a:cubicBezTo>
                <a:cubicBezTo>
                  <a:pt x="1681" y="1253"/>
                  <a:pt x="1686" y="1254"/>
                  <a:pt x="1696" y="1256"/>
                </a:cubicBezTo>
                <a:cubicBezTo>
                  <a:pt x="1696" y="1256"/>
                  <a:pt x="1695" y="1247"/>
                  <a:pt x="1682" y="1244"/>
                </a:cubicBezTo>
                <a:close/>
                <a:moveTo>
                  <a:pt x="1361" y="176"/>
                </a:moveTo>
                <a:cubicBezTo>
                  <a:pt x="1355" y="174"/>
                  <a:pt x="1352" y="173"/>
                  <a:pt x="1346" y="171"/>
                </a:cubicBezTo>
                <a:cubicBezTo>
                  <a:pt x="1343" y="171"/>
                  <a:pt x="1341" y="171"/>
                  <a:pt x="1338" y="170"/>
                </a:cubicBezTo>
                <a:cubicBezTo>
                  <a:pt x="1339" y="172"/>
                  <a:pt x="1340" y="173"/>
                  <a:pt x="1341" y="174"/>
                </a:cubicBezTo>
                <a:cubicBezTo>
                  <a:pt x="1340" y="177"/>
                  <a:pt x="1339" y="178"/>
                  <a:pt x="1338" y="180"/>
                </a:cubicBezTo>
                <a:cubicBezTo>
                  <a:pt x="1342" y="180"/>
                  <a:pt x="1344" y="180"/>
                  <a:pt x="1348" y="180"/>
                </a:cubicBezTo>
                <a:cubicBezTo>
                  <a:pt x="1351" y="182"/>
                  <a:pt x="1352" y="183"/>
                  <a:pt x="1355" y="184"/>
                </a:cubicBezTo>
                <a:cubicBezTo>
                  <a:pt x="1360" y="183"/>
                  <a:pt x="1363" y="183"/>
                  <a:pt x="1368" y="182"/>
                </a:cubicBezTo>
                <a:cubicBezTo>
                  <a:pt x="1368" y="182"/>
                  <a:pt x="1376" y="185"/>
                  <a:pt x="1381" y="181"/>
                </a:cubicBezTo>
                <a:cubicBezTo>
                  <a:pt x="1385" y="176"/>
                  <a:pt x="1393" y="170"/>
                  <a:pt x="1393" y="170"/>
                </a:cubicBezTo>
                <a:cubicBezTo>
                  <a:pt x="1391" y="169"/>
                  <a:pt x="1390" y="169"/>
                  <a:pt x="1388" y="169"/>
                </a:cubicBezTo>
                <a:cubicBezTo>
                  <a:pt x="1384" y="167"/>
                  <a:pt x="1382" y="166"/>
                  <a:pt x="1378" y="164"/>
                </a:cubicBezTo>
                <a:cubicBezTo>
                  <a:pt x="1374" y="164"/>
                  <a:pt x="1372" y="164"/>
                  <a:pt x="1368" y="164"/>
                </a:cubicBezTo>
                <a:cubicBezTo>
                  <a:pt x="1364" y="165"/>
                  <a:pt x="1361" y="165"/>
                  <a:pt x="1357" y="166"/>
                </a:cubicBezTo>
                <a:cubicBezTo>
                  <a:pt x="1353" y="165"/>
                  <a:pt x="1351" y="164"/>
                  <a:pt x="1347" y="164"/>
                </a:cubicBezTo>
                <a:cubicBezTo>
                  <a:pt x="1345" y="164"/>
                  <a:pt x="1343" y="164"/>
                  <a:pt x="1341" y="165"/>
                </a:cubicBezTo>
                <a:cubicBezTo>
                  <a:pt x="1343" y="166"/>
                  <a:pt x="1345" y="167"/>
                  <a:pt x="1347" y="168"/>
                </a:cubicBezTo>
                <a:cubicBezTo>
                  <a:pt x="1352" y="171"/>
                  <a:pt x="1355" y="173"/>
                  <a:pt x="1361" y="176"/>
                </a:cubicBezTo>
                <a:close/>
                <a:moveTo>
                  <a:pt x="1332" y="174"/>
                </a:moveTo>
                <a:cubicBezTo>
                  <a:pt x="1331" y="171"/>
                  <a:pt x="1331" y="170"/>
                  <a:pt x="1330" y="168"/>
                </a:cubicBezTo>
                <a:cubicBezTo>
                  <a:pt x="1326" y="168"/>
                  <a:pt x="1325" y="167"/>
                  <a:pt x="1321" y="167"/>
                </a:cubicBezTo>
                <a:cubicBezTo>
                  <a:pt x="1320" y="169"/>
                  <a:pt x="1319" y="169"/>
                  <a:pt x="1318" y="171"/>
                </a:cubicBezTo>
                <a:cubicBezTo>
                  <a:pt x="1320" y="173"/>
                  <a:pt x="1322" y="174"/>
                  <a:pt x="1324" y="176"/>
                </a:cubicBezTo>
                <a:cubicBezTo>
                  <a:pt x="1327" y="175"/>
                  <a:pt x="1329" y="174"/>
                  <a:pt x="1332" y="174"/>
                </a:cubicBezTo>
                <a:close/>
                <a:moveTo>
                  <a:pt x="1422" y="187"/>
                </a:moveTo>
                <a:cubicBezTo>
                  <a:pt x="1422" y="190"/>
                  <a:pt x="1423" y="191"/>
                  <a:pt x="1423" y="193"/>
                </a:cubicBezTo>
                <a:cubicBezTo>
                  <a:pt x="1431" y="195"/>
                  <a:pt x="1435" y="197"/>
                  <a:pt x="1443" y="199"/>
                </a:cubicBezTo>
                <a:cubicBezTo>
                  <a:pt x="1438" y="195"/>
                  <a:pt x="1436" y="194"/>
                  <a:pt x="1431" y="190"/>
                </a:cubicBezTo>
                <a:cubicBezTo>
                  <a:pt x="1428" y="189"/>
                  <a:pt x="1426" y="189"/>
                  <a:pt x="1422" y="187"/>
                </a:cubicBezTo>
                <a:close/>
                <a:moveTo>
                  <a:pt x="1364" y="193"/>
                </a:moveTo>
                <a:cubicBezTo>
                  <a:pt x="1362" y="195"/>
                  <a:pt x="1361" y="195"/>
                  <a:pt x="1358" y="197"/>
                </a:cubicBezTo>
                <a:cubicBezTo>
                  <a:pt x="1363" y="197"/>
                  <a:pt x="1365" y="197"/>
                  <a:pt x="1370" y="198"/>
                </a:cubicBezTo>
                <a:cubicBezTo>
                  <a:pt x="1371" y="200"/>
                  <a:pt x="1371" y="201"/>
                  <a:pt x="1372" y="203"/>
                </a:cubicBezTo>
                <a:cubicBezTo>
                  <a:pt x="1368" y="203"/>
                  <a:pt x="1367" y="203"/>
                  <a:pt x="1364" y="203"/>
                </a:cubicBezTo>
                <a:cubicBezTo>
                  <a:pt x="1368" y="205"/>
                  <a:pt x="1370" y="206"/>
                  <a:pt x="1374" y="209"/>
                </a:cubicBezTo>
                <a:cubicBezTo>
                  <a:pt x="1367" y="208"/>
                  <a:pt x="1364" y="207"/>
                  <a:pt x="1358" y="206"/>
                </a:cubicBezTo>
                <a:cubicBezTo>
                  <a:pt x="1355" y="204"/>
                  <a:pt x="1354" y="203"/>
                  <a:pt x="1351" y="201"/>
                </a:cubicBezTo>
                <a:cubicBezTo>
                  <a:pt x="1347" y="199"/>
                  <a:pt x="1345" y="198"/>
                  <a:pt x="1341" y="196"/>
                </a:cubicBezTo>
                <a:cubicBezTo>
                  <a:pt x="1338" y="194"/>
                  <a:pt x="1337" y="193"/>
                  <a:pt x="1335" y="191"/>
                </a:cubicBezTo>
                <a:cubicBezTo>
                  <a:pt x="1330" y="192"/>
                  <a:pt x="1328" y="192"/>
                  <a:pt x="1324" y="193"/>
                </a:cubicBezTo>
                <a:cubicBezTo>
                  <a:pt x="1324" y="192"/>
                  <a:pt x="1325" y="191"/>
                  <a:pt x="1325" y="189"/>
                </a:cubicBezTo>
                <a:cubicBezTo>
                  <a:pt x="1322" y="189"/>
                  <a:pt x="1321" y="188"/>
                  <a:pt x="1318" y="188"/>
                </a:cubicBezTo>
                <a:cubicBezTo>
                  <a:pt x="1324" y="187"/>
                  <a:pt x="1326" y="187"/>
                  <a:pt x="1332" y="187"/>
                </a:cubicBezTo>
                <a:cubicBezTo>
                  <a:pt x="1333" y="185"/>
                  <a:pt x="1334" y="184"/>
                  <a:pt x="1335" y="182"/>
                </a:cubicBezTo>
                <a:cubicBezTo>
                  <a:pt x="1333" y="181"/>
                  <a:pt x="1332" y="180"/>
                  <a:pt x="1330" y="179"/>
                </a:cubicBezTo>
                <a:cubicBezTo>
                  <a:pt x="1328" y="181"/>
                  <a:pt x="1327" y="182"/>
                  <a:pt x="1324" y="184"/>
                </a:cubicBezTo>
                <a:cubicBezTo>
                  <a:pt x="1324" y="184"/>
                  <a:pt x="1318" y="180"/>
                  <a:pt x="1314" y="186"/>
                </a:cubicBezTo>
                <a:cubicBezTo>
                  <a:pt x="1314" y="186"/>
                  <a:pt x="1304" y="183"/>
                  <a:pt x="1301" y="187"/>
                </a:cubicBezTo>
                <a:cubicBezTo>
                  <a:pt x="1297" y="187"/>
                  <a:pt x="1295" y="188"/>
                  <a:pt x="1292" y="188"/>
                </a:cubicBezTo>
                <a:cubicBezTo>
                  <a:pt x="1292" y="188"/>
                  <a:pt x="1291" y="195"/>
                  <a:pt x="1283" y="194"/>
                </a:cubicBezTo>
                <a:cubicBezTo>
                  <a:pt x="1276" y="193"/>
                  <a:pt x="1274" y="203"/>
                  <a:pt x="1274" y="203"/>
                </a:cubicBezTo>
                <a:cubicBezTo>
                  <a:pt x="1280" y="203"/>
                  <a:pt x="1282" y="204"/>
                  <a:pt x="1288" y="205"/>
                </a:cubicBezTo>
                <a:cubicBezTo>
                  <a:pt x="1288" y="205"/>
                  <a:pt x="1295" y="210"/>
                  <a:pt x="1299" y="204"/>
                </a:cubicBezTo>
                <a:cubicBezTo>
                  <a:pt x="1299" y="204"/>
                  <a:pt x="1298" y="211"/>
                  <a:pt x="1306" y="209"/>
                </a:cubicBezTo>
                <a:cubicBezTo>
                  <a:pt x="1314" y="207"/>
                  <a:pt x="1318" y="203"/>
                  <a:pt x="1318" y="203"/>
                </a:cubicBezTo>
                <a:cubicBezTo>
                  <a:pt x="1318" y="205"/>
                  <a:pt x="1319" y="206"/>
                  <a:pt x="1319" y="208"/>
                </a:cubicBezTo>
                <a:cubicBezTo>
                  <a:pt x="1316" y="209"/>
                  <a:pt x="1314" y="210"/>
                  <a:pt x="1311" y="211"/>
                </a:cubicBezTo>
                <a:cubicBezTo>
                  <a:pt x="1310" y="212"/>
                  <a:pt x="1310" y="213"/>
                  <a:pt x="1309" y="215"/>
                </a:cubicBezTo>
                <a:cubicBezTo>
                  <a:pt x="1313" y="215"/>
                  <a:pt x="1315" y="215"/>
                  <a:pt x="1319" y="215"/>
                </a:cubicBezTo>
                <a:cubicBezTo>
                  <a:pt x="1323" y="217"/>
                  <a:pt x="1326" y="218"/>
                  <a:pt x="1330" y="220"/>
                </a:cubicBezTo>
                <a:cubicBezTo>
                  <a:pt x="1335" y="220"/>
                  <a:pt x="1338" y="220"/>
                  <a:pt x="1343" y="220"/>
                </a:cubicBezTo>
                <a:cubicBezTo>
                  <a:pt x="1348" y="219"/>
                  <a:pt x="1350" y="219"/>
                  <a:pt x="1355" y="219"/>
                </a:cubicBezTo>
                <a:cubicBezTo>
                  <a:pt x="1360" y="218"/>
                  <a:pt x="1363" y="218"/>
                  <a:pt x="1368" y="218"/>
                </a:cubicBezTo>
                <a:cubicBezTo>
                  <a:pt x="1379" y="220"/>
                  <a:pt x="1384" y="221"/>
                  <a:pt x="1395" y="223"/>
                </a:cubicBezTo>
                <a:cubicBezTo>
                  <a:pt x="1400" y="223"/>
                  <a:pt x="1404" y="223"/>
                  <a:pt x="1409" y="222"/>
                </a:cubicBezTo>
                <a:cubicBezTo>
                  <a:pt x="1414" y="220"/>
                  <a:pt x="1417" y="218"/>
                  <a:pt x="1421" y="216"/>
                </a:cubicBezTo>
                <a:cubicBezTo>
                  <a:pt x="1419" y="212"/>
                  <a:pt x="1418" y="210"/>
                  <a:pt x="1416" y="207"/>
                </a:cubicBezTo>
                <a:cubicBezTo>
                  <a:pt x="1411" y="208"/>
                  <a:pt x="1408" y="208"/>
                  <a:pt x="1403" y="209"/>
                </a:cubicBezTo>
                <a:cubicBezTo>
                  <a:pt x="1400" y="208"/>
                  <a:pt x="1399" y="208"/>
                  <a:pt x="1396" y="207"/>
                </a:cubicBezTo>
                <a:cubicBezTo>
                  <a:pt x="1394" y="204"/>
                  <a:pt x="1393" y="203"/>
                  <a:pt x="1391" y="200"/>
                </a:cubicBezTo>
                <a:cubicBezTo>
                  <a:pt x="1391" y="197"/>
                  <a:pt x="1391" y="195"/>
                  <a:pt x="1391" y="192"/>
                </a:cubicBezTo>
                <a:cubicBezTo>
                  <a:pt x="1387" y="192"/>
                  <a:pt x="1385" y="191"/>
                  <a:pt x="1381" y="191"/>
                </a:cubicBezTo>
                <a:cubicBezTo>
                  <a:pt x="1379" y="192"/>
                  <a:pt x="1378" y="192"/>
                  <a:pt x="1375" y="193"/>
                </a:cubicBezTo>
                <a:cubicBezTo>
                  <a:pt x="1371" y="193"/>
                  <a:pt x="1369" y="193"/>
                  <a:pt x="1364" y="193"/>
                </a:cubicBezTo>
                <a:close/>
                <a:moveTo>
                  <a:pt x="497" y="453"/>
                </a:moveTo>
                <a:cubicBezTo>
                  <a:pt x="495" y="456"/>
                  <a:pt x="494" y="458"/>
                  <a:pt x="492" y="461"/>
                </a:cubicBezTo>
                <a:cubicBezTo>
                  <a:pt x="496" y="460"/>
                  <a:pt x="497" y="459"/>
                  <a:pt x="501" y="457"/>
                </a:cubicBezTo>
                <a:cubicBezTo>
                  <a:pt x="502" y="455"/>
                  <a:pt x="503" y="454"/>
                  <a:pt x="504" y="452"/>
                </a:cubicBezTo>
                <a:cubicBezTo>
                  <a:pt x="501" y="452"/>
                  <a:pt x="500" y="453"/>
                  <a:pt x="497" y="453"/>
                </a:cubicBezTo>
                <a:close/>
                <a:moveTo>
                  <a:pt x="1232" y="187"/>
                </a:moveTo>
                <a:cubicBezTo>
                  <a:pt x="1235" y="188"/>
                  <a:pt x="1236" y="188"/>
                  <a:pt x="1239" y="189"/>
                </a:cubicBezTo>
                <a:cubicBezTo>
                  <a:pt x="1241" y="189"/>
                  <a:pt x="1242" y="188"/>
                  <a:pt x="1244" y="188"/>
                </a:cubicBezTo>
                <a:cubicBezTo>
                  <a:pt x="1248" y="189"/>
                  <a:pt x="1250" y="189"/>
                  <a:pt x="1254" y="190"/>
                </a:cubicBezTo>
                <a:cubicBezTo>
                  <a:pt x="1257" y="189"/>
                  <a:pt x="1258" y="189"/>
                  <a:pt x="1262" y="188"/>
                </a:cubicBezTo>
                <a:cubicBezTo>
                  <a:pt x="1265" y="188"/>
                  <a:pt x="1267" y="188"/>
                  <a:pt x="1271" y="187"/>
                </a:cubicBezTo>
                <a:cubicBezTo>
                  <a:pt x="1273" y="185"/>
                  <a:pt x="1274" y="183"/>
                  <a:pt x="1276" y="181"/>
                </a:cubicBezTo>
                <a:cubicBezTo>
                  <a:pt x="1276" y="183"/>
                  <a:pt x="1276" y="184"/>
                  <a:pt x="1277" y="186"/>
                </a:cubicBezTo>
                <a:cubicBezTo>
                  <a:pt x="1279" y="186"/>
                  <a:pt x="1281" y="185"/>
                  <a:pt x="1284" y="185"/>
                </a:cubicBezTo>
                <a:cubicBezTo>
                  <a:pt x="1284" y="186"/>
                  <a:pt x="1284" y="187"/>
                  <a:pt x="1284" y="188"/>
                </a:cubicBezTo>
                <a:cubicBezTo>
                  <a:pt x="1287" y="186"/>
                  <a:pt x="1288" y="185"/>
                  <a:pt x="1291" y="184"/>
                </a:cubicBezTo>
                <a:cubicBezTo>
                  <a:pt x="1294" y="184"/>
                  <a:pt x="1296" y="184"/>
                  <a:pt x="1299" y="184"/>
                </a:cubicBezTo>
                <a:cubicBezTo>
                  <a:pt x="1303" y="183"/>
                  <a:pt x="1304" y="182"/>
                  <a:pt x="1307" y="181"/>
                </a:cubicBezTo>
                <a:cubicBezTo>
                  <a:pt x="1305" y="180"/>
                  <a:pt x="1304" y="179"/>
                  <a:pt x="1302" y="178"/>
                </a:cubicBezTo>
                <a:cubicBezTo>
                  <a:pt x="1306" y="177"/>
                  <a:pt x="1308" y="177"/>
                  <a:pt x="1312" y="177"/>
                </a:cubicBezTo>
                <a:cubicBezTo>
                  <a:pt x="1309" y="175"/>
                  <a:pt x="1308" y="174"/>
                  <a:pt x="1305" y="173"/>
                </a:cubicBezTo>
                <a:cubicBezTo>
                  <a:pt x="1303" y="171"/>
                  <a:pt x="1302" y="171"/>
                  <a:pt x="1299" y="169"/>
                </a:cubicBezTo>
                <a:cubicBezTo>
                  <a:pt x="1296" y="171"/>
                  <a:pt x="1295" y="171"/>
                  <a:pt x="1292" y="173"/>
                </a:cubicBezTo>
                <a:cubicBezTo>
                  <a:pt x="1289" y="172"/>
                  <a:pt x="1288" y="172"/>
                  <a:pt x="1286" y="171"/>
                </a:cubicBezTo>
                <a:cubicBezTo>
                  <a:pt x="1281" y="171"/>
                  <a:pt x="1279" y="171"/>
                  <a:pt x="1274" y="171"/>
                </a:cubicBezTo>
                <a:cubicBezTo>
                  <a:pt x="1272" y="170"/>
                  <a:pt x="1271" y="170"/>
                  <a:pt x="1269" y="170"/>
                </a:cubicBezTo>
                <a:cubicBezTo>
                  <a:pt x="1266" y="172"/>
                  <a:pt x="1265" y="172"/>
                  <a:pt x="1263" y="174"/>
                </a:cubicBezTo>
                <a:cubicBezTo>
                  <a:pt x="1259" y="174"/>
                  <a:pt x="1257" y="175"/>
                  <a:pt x="1253" y="175"/>
                </a:cubicBezTo>
                <a:cubicBezTo>
                  <a:pt x="1247" y="176"/>
                  <a:pt x="1244" y="177"/>
                  <a:pt x="1238" y="178"/>
                </a:cubicBezTo>
                <a:cubicBezTo>
                  <a:pt x="1232" y="179"/>
                  <a:pt x="1230" y="179"/>
                  <a:pt x="1224" y="179"/>
                </a:cubicBezTo>
                <a:cubicBezTo>
                  <a:pt x="1222" y="180"/>
                  <a:pt x="1221" y="181"/>
                  <a:pt x="1219" y="182"/>
                </a:cubicBezTo>
                <a:cubicBezTo>
                  <a:pt x="1220" y="184"/>
                  <a:pt x="1220" y="185"/>
                  <a:pt x="1221" y="188"/>
                </a:cubicBezTo>
                <a:cubicBezTo>
                  <a:pt x="1225" y="187"/>
                  <a:pt x="1227" y="187"/>
                  <a:pt x="1232" y="187"/>
                </a:cubicBezTo>
                <a:close/>
                <a:moveTo>
                  <a:pt x="549" y="440"/>
                </a:moveTo>
                <a:cubicBezTo>
                  <a:pt x="543" y="442"/>
                  <a:pt x="541" y="443"/>
                  <a:pt x="535" y="444"/>
                </a:cubicBezTo>
                <a:cubicBezTo>
                  <a:pt x="534" y="445"/>
                  <a:pt x="533" y="446"/>
                  <a:pt x="532" y="448"/>
                </a:cubicBezTo>
                <a:cubicBezTo>
                  <a:pt x="528" y="448"/>
                  <a:pt x="526" y="447"/>
                  <a:pt x="522" y="447"/>
                </a:cubicBezTo>
                <a:cubicBezTo>
                  <a:pt x="518" y="449"/>
                  <a:pt x="516" y="450"/>
                  <a:pt x="511" y="452"/>
                </a:cubicBezTo>
                <a:cubicBezTo>
                  <a:pt x="510" y="454"/>
                  <a:pt x="510" y="455"/>
                  <a:pt x="509" y="457"/>
                </a:cubicBezTo>
                <a:cubicBezTo>
                  <a:pt x="509" y="457"/>
                  <a:pt x="522" y="447"/>
                  <a:pt x="529" y="452"/>
                </a:cubicBezTo>
                <a:cubicBezTo>
                  <a:pt x="536" y="456"/>
                  <a:pt x="542" y="446"/>
                  <a:pt x="542" y="446"/>
                </a:cubicBezTo>
                <a:cubicBezTo>
                  <a:pt x="547" y="445"/>
                  <a:pt x="550" y="444"/>
                  <a:pt x="555" y="443"/>
                </a:cubicBezTo>
                <a:cubicBezTo>
                  <a:pt x="553" y="442"/>
                  <a:pt x="552" y="441"/>
                  <a:pt x="549" y="440"/>
                </a:cubicBezTo>
                <a:close/>
                <a:moveTo>
                  <a:pt x="1516" y="205"/>
                </a:moveTo>
                <a:cubicBezTo>
                  <a:pt x="1518" y="206"/>
                  <a:pt x="1519" y="207"/>
                  <a:pt x="1521" y="209"/>
                </a:cubicBezTo>
                <a:cubicBezTo>
                  <a:pt x="1524" y="211"/>
                  <a:pt x="1526" y="212"/>
                  <a:pt x="1528" y="214"/>
                </a:cubicBezTo>
                <a:cubicBezTo>
                  <a:pt x="1533" y="217"/>
                  <a:pt x="1535" y="219"/>
                  <a:pt x="1539" y="222"/>
                </a:cubicBezTo>
                <a:cubicBezTo>
                  <a:pt x="1542" y="222"/>
                  <a:pt x="1543" y="222"/>
                  <a:pt x="1546" y="222"/>
                </a:cubicBezTo>
                <a:cubicBezTo>
                  <a:pt x="1551" y="225"/>
                  <a:pt x="1554" y="225"/>
                  <a:pt x="1559" y="228"/>
                </a:cubicBezTo>
                <a:cubicBezTo>
                  <a:pt x="1561" y="227"/>
                  <a:pt x="1562" y="227"/>
                  <a:pt x="1564" y="226"/>
                </a:cubicBezTo>
                <a:cubicBezTo>
                  <a:pt x="1567" y="225"/>
                  <a:pt x="1569" y="225"/>
                  <a:pt x="1572" y="225"/>
                </a:cubicBezTo>
                <a:cubicBezTo>
                  <a:pt x="1569" y="223"/>
                  <a:pt x="1567" y="223"/>
                  <a:pt x="1564" y="222"/>
                </a:cubicBezTo>
                <a:cubicBezTo>
                  <a:pt x="1563" y="219"/>
                  <a:pt x="1562" y="218"/>
                  <a:pt x="1560" y="216"/>
                </a:cubicBezTo>
                <a:cubicBezTo>
                  <a:pt x="1560" y="214"/>
                  <a:pt x="1560" y="214"/>
                  <a:pt x="1560" y="212"/>
                </a:cubicBezTo>
                <a:cubicBezTo>
                  <a:pt x="1558" y="211"/>
                  <a:pt x="1557" y="211"/>
                  <a:pt x="1556" y="210"/>
                </a:cubicBezTo>
                <a:cubicBezTo>
                  <a:pt x="1554" y="208"/>
                  <a:pt x="1554" y="208"/>
                  <a:pt x="1553" y="206"/>
                </a:cubicBezTo>
                <a:cubicBezTo>
                  <a:pt x="1549" y="205"/>
                  <a:pt x="1547" y="205"/>
                  <a:pt x="1542" y="205"/>
                </a:cubicBezTo>
                <a:cubicBezTo>
                  <a:pt x="1539" y="203"/>
                  <a:pt x="1538" y="203"/>
                  <a:pt x="1534" y="201"/>
                </a:cubicBezTo>
                <a:cubicBezTo>
                  <a:pt x="1531" y="199"/>
                  <a:pt x="1530" y="198"/>
                  <a:pt x="1527" y="196"/>
                </a:cubicBezTo>
                <a:cubicBezTo>
                  <a:pt x="1525" y="194"/>
                  <a:pt x="1524" y="193"/>
                  <a:pt x="1521" y="191"/>
                </a:cubicBezTo>
                <a:cubicBezTo>
                  <a:pt x="1517" y="193"/>
                  <a:pt x="1515" y="194"/>
                  <a:pt x="1511" y="197"/>
                </a:cubicBezTo>
                <a:cubicBezTo>
                  <a:pt x="1511" y="198"/>
                  <a:pt x="1511" y="199"/>
                  <a:pt x="1510" y="201"/>
                </a:cubicBezTo>
                <a:cubicBezTo>
                  <a:pt x="1513" y="202"/>
                  <a:pt x="1514" y="203"/>
                  <a:pt x="1516" y="205"/>
                </a:cubicBezTo>
                <a:close/>
                <a:moveTo>
                  <a:pt x="593" y="379"/>
                </a:moveTo>
                <a:cubicBezTo>
                  <a:pt x="590" y="380"/>
                  <a:pt x="589" y="381"/>
                  <a:pt x="586" y="383"/>
                </a:cubicBezTo>
                <a:cubicBezTo>
                  <a:pt x="586" y="384"/>
                  <a:pt x="586" y="385"/>
                  <a:pt x="586" y="386"/>
                </a:cubicBezTo>
                <a:cubicBezTo>
                  <a:pt x="589" y="386"/>
                  <a:pt x="591" y="386"/>
                  <a:pt x="594" y="385"/>
                </a:cubicBezTo>
                <a:cubicBezTo>
                  <a:pt x="598" y="384"/>
                  <a:pt x="601" y="383"/>
                  <a:pt x="605" y="381"/>
                </a:cubicBezTo>
                <a:cubicBezTo>
                  <a:pt x="605" y="380"/>
                  <a:pt x="605" y="379"/>
                  <a:pt x="605" y="377"/>
                </a:cubicBezTo>
                <a:cubicBezTo>
                  <a:pt x="600" y="378"/>
                  <a:pt x="598" y="378"/>
                  <a:pt x="593" y="379"/>
                </a:cubicBezTo>
                <a:close/>
                <a:moveTo>
                  <a:pt x="741" y="389"/>
                </a:moveTo>
                <a:cubicBezTo>
                  <a:pt x="736" y="390"/>
                  <a:pt x="734" y="391"/>
                  <a:pt x="729" y="393"/>
                </a:cubicBezTo>
                <a:cubicBezTo>
                  <a:pt x="727" y="395"/>
                  <a:pt x="726" y="396"/>
                  <a:pt x="723" y="398"/>
                </a:cubicBezTo>
                <a:cubicBezTo>
                  <a:pt x="720" y="398"/>
                  <a:pt x="718" y="398"/>
                  <a:pt x="714" y="398"/>
                </a:cubicBezTo>
                <a:cubicBezTo>
                  <a:pt x="711" y="401"/>
                  <a:pt x="709" y="402"/>
                  <a:pt x="706" y="405"/>
                </a:cubicBezTo>
                <a:cubicBezTo>
                  <a:pt x="708" y="405"/>
                  <a:pt x="709" y="406"/>
                  <a:pt x="712" y="406"/>
                </a:cubicBezTo>
                <a:cubicBezTo>
                  <a:pt x="707" y="409"/>
                  <a:pt x="705" y="410"/>
                  <a:pt x="701" y="412"/>
                </a:cubicBezTo>
                <a:cubicBezTo>
                  <a:pt x="704" y="412"/>
                  <a:pt x="706" y="412"/>
                  <a:pt x="709" y="411"/>
                </a:cubicBezTo>
                <a:cubicBezTo>
                  <a:pt x="712" y="410"/>
                  <a:pt x="714" y="409"/>
                  <a:pt x="717" y="408"/>
                </a:cubicBezTo>
                <a:cubicBezTo>
                  <a:pt x="721" y="406"/>
                  <a:pt x="723" y="405"/>
                  <a:pt x="727" y="403"/>
                </a:cubicBezTo>
                <a:cubicBezTo>
                  <a:pt x="731" y="402"/>
                  <a:pt x="733" y="401"/>
                  <a:pt x="737" y="400"/>
                </a:cubicBezTo>
                <a:cubicBezTo>
                  <a:pt x="738" y="397"/>
                  <a:pt x="739" y="396"/>
                  <a:pt x="740" y="394"/>
                </a:cubicBezTo>
                <a:cubicBezTo>
                  <a:pt x="741" y="392"/>
                  <a:pt x="741" y="391"/>
                  <a:pt x="741" y="389"/>
                </a:cubicBezTo>
                <a:close/>
                <a:moveTo>
                  <a:pt x="1436" y="174"/>
                </a:moveTo>
                <a:cubicBezTo>
                  <a:pt x="1441" y="177"/>
                  <a:pt x="1444" y="178"/>
                  <a:pt x="1450" y="180"/>
                </a:cubicBezTo>
                <a:cubicBezTo>
                  <a:pt x="1444" y="179"/>
                  <a:pt x="1441" y="179"/>
                  <a:pt x="1435" y="178"/>
                </a:cubicBezTo>
                <a:cubicBezTo>
                  <a:pt x="1436" y="180"/>
                  <a:pt x="1436" y="181"/>
                  <a:pt x="1437" y="182"/>
                </a:cubicBezTo>
                <a:cubicBezTo>
                  <a:pt x="1439" y="184"/>
                  <a:pt x="1440" y="185"/>
                  <a:pt x="1442" y="187"/>
                </a:cubicBezTo>
                <a:cubicBezTo>
                  <a:pt x="1445" y="186"/>
                  <a:pt x="1447" y="186"/>
                  <a:pt x="1450" y="185"/>
                </a:cubicBezTo>
                <a:cubicBezTo>
                  <a:pt x="1453" y="187"/>
                  <a:pt x="1454" y="189"/>
                  <a:pt x="1456" y="191"/>
                </a:cubicBezTo>
                <a:cubicBezTo>
                  <a:pt x="1461" y="190"/>
                  <a:pt x="1463" y="190"/>
                  <a:pt x="1468" y="189"/>
                </a:cubicBezTo>
                <a:cubicBezTo>
                  <a:pt x="1470" y="192"/>
                  <a:pt x="1471" y="193"/>
                  <a:pt x="1473" y="195"/>
                </a:cubicBezTo>
                <a:cubicBezTo>
                  <a:pt x="1476" y="195"/>
                  <a:pt x="1478" y="195"/>
                  <a:pt x="1482" y="196"/>
                </a:cubicBezTo>
                <a:cubicBezTo>
                  <a:pt x="1485" y="198"/>
                  <a:pt x="1487" y="199"/>
                  <a:pt x="1490" y="202"/>
                </a:cubicBezTo>
                <a:cubicBezTo>
                  <a:pt x="1496" y="203"/>
                  <a:pt x="1498" y="204"/>
                  <a:pt x="1504" y="206"/>
                </a:cubicBezTo>
                <a:cubicBezTo>
                  <a:pt x="1505" y="205"/>
                  <a:pt x="1505" y="204"/>
                  <a:pt x="1506" y="203"/>
                </a:cubicBezTo>
                <a:cubicBezTo>
                  <a:pt x="1504" y="201"/>
                  <a:pt x="1504" y="201"/>
                  <a:pt x="1503" y="199"/>
                </a:cubicBezTo>
                <a:cubicBezTo>
                  <a:pt x="1502" y="197"/>
                  <a:pt x="1502" y="197"/>
                  <a:pt x="1501" y="195"/>
                </a:cubicBezTo>
                <a:cubicBezTo>
                  <a:pt x="1500" y="192"/>
                  <a:pt x="1499" y="191"/>
                  <a:pt x="1497" y="189"/>
                </a:cubicBezTo>
                <a:cubicBezTo>
                  <a:pt x="1495" y="188"/>
                  <a:pt x="1493" y="188"/>
                  <a:pt x="1490" y="187"/>
                </a:cubicBezTo>
                <a:cubicBezTo>
                  <a:pt x="1488" y="185"/>
                  <a:pt x="1487" y="185"/>
                  <a:pt x="1485" y="183"/>
                </a:cubicBezTo>
                <a:cubicBezTo>
                  <a:pt x="1482" y="182"/>
                  <a:pt x="1480" y="182"/>
                  <a:pt x="1477" y="181"/>
                </a:cubicBezTo>
                <a:cubicBezTo>
                  <a:pt x="1474" y="181"/>
                  <a:pt x="1473" y="180"/>
                  <a:pt x="1471" y="180"/>
                </a:cubicBezTo>
                <a:cubicBezTo>
                  <a:pt x="1469" y="177"/>
                  <a:pt x="1468" y="176"/>
                  <a:pt x="1466" y="173"/>
                </a:cubicBezTo>
                <a:cubicBezTo>
                  <a:pt x="1459" y="172"/>
                  <a:pt x="1455" y="171"/>
                  <a:pt x="1448" y="169"/>
                </a:cubicBezTo>
                <a:cubicBezTo>
                  <a:pt x="1444" y="169"/>
                  <a:pt x="1442" y="169"/>
                  <a:pt x="1437" y="169"/>
                </a:cubicBezTo>
                <a:cubicBezTo>
                  <a:pt x="1435" y="169"/>
                  <a:pt x="1434" y="169"/>
                  <a:pt x="1432" y="168"/>
                </a:cubicBezTo>
                <a:cubicBezTo>
                  <a:pt x="1432" y="170"/>
                  <a:pt x="1432" y="171"/>
                  <a:pt x="1431" y="173"/>
                </a:cubicBezTo>
                <a:cubicBezTo>
                  <a:pt x="1433" y="173"/>
                  <a:pt x="1434" y="174"/>
                  <a:pt x="1436" y="174"/>
                </a:cubicBezTo>
                <a:close/>
                <a:moveTo>
                  <a:pt x="1802" y="579"/>
                </a:moveTo>
                <a:cubicBezTo>
                  <a:pt x="1803" y="581"/>
                  <a:pt x="1804" y="582"/>
                  <a:pt x="1805" y="583"/>
                </a:cubicBezTo>
                <a:cubicBezTo>
                  <a:pt x="1808" y="583"/>
                  <a:pt x="1810" y="583"/>
                  <a:pt x="1813" y="583"/>
                </a:cubicBezTo>
                <a:cubicBezTo>
                  <a:pt x="1811" y="580"/>
                  <a:pt x="1811" y="579"/>
                  <a:pt x="1810" y="577"/>
                </a:cubicBezTo>
                <a:cubicBezTo>
                  <a:pt x="1807" y="578"/>
                  <a:pt x="1805" y="578"/>
                  <a:pt x="1802" y="579"/>
                </a:cubicBezTo>
                <a:close/>
                <a:moveTo>
                  <a:pt x="1840" y="577"/>
                </a:moveTo>
                <a:cubicBezTo>
                  <a:pt x="1841" y="580"/>
                  <a:pt x="1841" y="582"/>
                  <a:pt x="1842" y="585"/>
                </a:cubicBezTo>
                <a:cubicBezTo>
                  <a:pt x="1844" y="583"/>
                  <a:pt x="1846" y="583"/>
                  <a:pt x="1848" y="581"/>
                </a:cubicBezTo>
                <a:cubicBezTo>
                  <a:pt x="1846" y="577"/>
                  <a:pt x="1845" y="575"/>
                  <a:pt x="1843" y="571"/>
                </a:cubicBezTo>
                <a:cubicBezTo>
                  <a:pt x="1841" y="574"/>
                  <a:pt x="1841" y="575"/>
                  <a:pt x="1840" y="577"/>
                </a:cubicBezTo>
                <a:close/>
                <a:moveTo>
                  <a:pt x="1530" y="1200"/>
                </a:moveTo>
                <a:cubicBezTo>
                  <a:pt x="1513" y="1195"/>
                  <a:pt x="1513" y="1204"/>
                  <a:pt x="1527" y="1215"/>
                </a:cubicBezTo>
                <a:cubicBezTo>
                  <a:pt x="1541" y="1227"/>
                  <a:pt x="1546" y="1214"/>
                  <a:pt x="1546" y="1214"/>
                </a:cubicBezTo>
                <a:cubicBezTo>
                  <a:pt x="1546" y="1214"/>
                  <a:pt x="1548" y="1204"/>
                  <a:pt x="1530" y="1200"/>
                </a:cubicBezTo>
                <a:close/>
                <a:moveTo>
                  <a:pt x="1668" y="495"/>
                </a:moveTo>
                <a:cubicBezTo>
                  <a:pt x="1666" y="499"/>
                  <a:pt x="1671" y="505"/>
                  <a:pt x="1671" y="505"/>
                </a:cubicBezTo>
                <a:cubicBezTo>
                  <a:pt x="1671" y="505"/>
                  <a:pt x="1682" y="511"/>
                  <a:pt x="1681" y="499"/>
                </a:cubicBezTo>
                <a:cubicBezTo>
                  <a:pt x="1680" y="488"/>
                  <a:pt x="1670" y="491"/>
                  <a:pt x="1668" y="495"/>
                </a:cubicBezTo>
                <a:close/>
                <a:moveTo>
                  <a:pt x="1649" y="594"/>
                </a:moveTo>
                <a:cubicBezTo>
                  <a:pt x="1649" y="594"/>
                  <a:pt x="1661" y="592"/>
                  <a:pt x="1667" y="594"/>
                </a:cubicBezTo>
                <a:cubicBezTo>
                  <a:pt x="1673" y="596"/>
                  <a:pt x="1675" y="584"/>
                  <a:pt x="1665" y="581"/>
                </a:cubicBezTo>
                <a:cubicBezTo>
                  <a:pt x="1656" y="577"/>
                  <a:pt x="1652" y="585"/>
                  <a:pt x="1652" y="585"/>
                </a:cubicBezTo>
                <a:cubicBezTo>
                  <a:pt x="1651" y="589"/>
                  <a:pt x="1650" y="591"/>
                  <a:pt x="1649" y="594"/>
                </a:cubicBezTo>
                <a:close/>
                <a:moveTo>
                  <a:pt x="1959" y="852"/>
                </a:moveTo>
                <a:cubicBezTo>
                  <a:pt x="1957" y="846"/>
                  <a:pt x="1955" y="842"/>
                  <a:pt x="1953" y="836"/>
                </a:cubicBezTo>
                <a:cubicBezTo>
                  <a:pt x="1954" y="831"/>
                  <a:pt x="1954" y="828"/>
                  <a:pt x="1955" y="823"/>
                </a:cubicBezTo>
                <a:cubicBezTo>
                  <a:pt x="1950" y="822"/>
                  <a:pt x="1948" y="821"/>
                  <a:pt x="1943" y="820"/>
                </a:cubicBezTo>
                <a:cubicBezTo>
                  <a:pt x="1937" y="817"/>
                  <a:pt x="1935" y="816"/>
                  <a:pt x="1929" y="813"/>
                </a:cubicBezTo>
                <a:cubicBezTo>
                  <a:pt x="1930" y="807"/>
                  <a:pt x="1931" y="804"/>
                  <a:pt x="1932" y="798"/>
                </a:cubicBezTo>
                <a:cubicBezTo>
                  <a:pt x="1926" y="798"/>
                  <a:pt x="1923" y="799"/>
                  <a:pt x="1916" y="799"/>
                </a:cubicBezTo>
                <a:cubicBezTo>
                  <a:pt x="1925" y="794"/>
                  <a:pt x="1929" y="792"/>
                  <a:pt x="1936" y="788"/>
                </a:cubicBezTo>
                <a:cubicBezTo>
                  <a:pt x="1934" y="782"/>
                  <a:pt x="1932" y="778"/>
                  <a:pt x="1930" y="772"/>
                </a:cubicBezTo>
                <a:cubicBezTo>
                  <a:pt x="1920" y="777"/>
                  <a:pt x="1916" y="780"/>
                  <a:pt x="1906" y="785"/>
                </a:cubicBezTo>
                <a:cubicBezTo>
                  <a:pt x="1902" y="793"/>
                  <a:pt x="1899" y="797"/>
                  <a:pt x="1894" y="805"/>
                </a:cubicBezTo>
                <a:cubicBezTo>
                  <a:pt x="1888" y="805"/>
                  <a:pt x="1884" y="805"/>
                  <a:pt x="1878" y="804"/>
                </a:cubicBezTo>
                <a:cubicBezTo>
                  <a:pt x="1882" y="806"/>
                  <a:pt x="1885" y="808"/>
                  <a:pt x="1889" y="810"/>
                </a:cubicBezTo>
                <a:cubicBezTo>
                  <a:pt x="1885" y="816"/>
                  <a:pt x="1883" y="820"/>
                  <a:pt x="1879" y="826"/>
                </a:cubicBezTo>
                <a:cubicBezTo>
                  <a:pt x="1886" y="827"/>
                  <a:pt x="1890" y="827"/>
                  <a:pt x="1897" y="827"/>
                </a:cubicBezTo>
                <a:cubicBezTo>
                  <a:pt x="1903" y="831"/>
                  <a:pt x="1907" y="833"/>
                  <a:pt x="1913" y="837"/>
                </a:cubicBezTo>
                <a:cubicBezTo>
                  <a:pt x="1920" y="840"/>
                  <a:pt x="1923" y="841"/>
                  <a:pt x="1929" y="843"/>
                </a:cubicBezTo>
                <a:cubicBezTo>
                  <a:pt x="1921" y="844"/>
                  <a:pt x="1917" y="844"/>
                  <a:pt x="1909" y="845"/>
                </a:cubicBezTo>
                <a:cubicBezTo>
                  <a:pt x="1916" y="848"/>
                  <a:pt x="1920" y="850"/>
                  <a:pt x="1927" y="853"/>
                </a:cubicBezTo>
                <a:cubicBezTo>
                  <a:pt x="1933" y="853"/>
                  <a:pt x="1936" y="852"/>
                  <a:pt x="1942" y="852"/>
                </a:cubicBezTo>
                <a:cubicBezTo>
                  <a:pt x="1942" y="856"/>
                  <a:pt x="1942" y="857"/>
                  <a:pt x="1941" y="861"/>
                </a:cubicBezTo>
                <a:cubicBezTo>
                  <a:pt x="1946" y="863"/>
                  <a:pt x="1949" y="864"/>
                  <a:pt x="1954" y="867"/>
                </a:cubicBezTo>
                <a:cubicBezTo>
                  <a:pt x="1954" y="864"/>
                  <a:pt x="1954" y="862"/>
                  <a:pt x="1954" y="858"/>
                </a:cubicBezTo>
                <a:cubicBezTo>
                  <a:pt x="1956" y="856"/>
                  <a:pt x="1957" y="855"/>
                  <a:pt x="1959" y="852"/>
                </a:cubicBezTo>
                <a:close/>
                <a:moveTo>
                  <a:pt x="1648" y="1223"/>
                </a:moveTo>
                <a:cubicBezTo>
                  <a:pt x="1648" y="1223"/>
                  <a:pt x="1647" y="1213"/>
                  <a:pt x="1632" y="1207"/>
                </a:cubicBezTo>
                <a:cubicBezTo>
                  <a:pt x="1618" y="1201"/>
                  <a:pt x="1612" y="1207"/>
                  <a:pt x="1609" y="1198"/>
                </a:cubicBezTo>
                <a:cubicBezTo>
                  <a:pt x="1606" y="1189"/>
                  <a:pt x="1595" y="1199"/>
                  <a:pt x="1595" y="1199"/>
                </a:cubicBezTo>
                <a:cubicBezTo>
                  <a:pt x="1595" y="1199"/>
                  <a:pt x="1611" y="1205"/>
                  <a:pt x="1599" y="1209"/>
                </a:cubicBezTo>
                <a:cubicBezTo>
                  <a:pt x="1587" y="1214"/>
                  <a:pt x="1602" y="1219"/>
                  <a:pt x="1602" y="1219"/>
                </a:cubicBezTo>
                <a:cubicBezTo>
                  <a:pt x="1602" y="1219"/>
                  <a:pt x="1598" y="1225"/>
                  <a:pt x="1592" y="1218"/>
                </a:cubicBezTo>
                <a:cubicBezTo>
                  <a:pt x="1585" y="1211"/>
                  <a:pt x="1572" y="1207"/>
                  <a:pt x="1574" y="1216"/>
                </a:cubicBezTo>
                <a:cubicBezTo>
                  <a:pt x="1576" y="1224"/>
                  <a:pt x="1588" y="1224"/>
                  <a:pt x="1588" y="1224"/>
                </a:cubicBezTo>
                <a:cubicBezTo>
                  <a:pt x="1595" y="1225"/>
                  <a:pt x="1599" y="1226"/>
                  <a:pt x="1605" y="1228"/>
                </a:cubicBezTo>
                <a:cubicBezTo>
                  <a:pt x="1605" y="1228"/>
                  <a:pt x="1605" y="1239"/>
                  <a:pt x="1613" y="1241"/>
                </a:cubicBezTo>
                <a:cubicBezTo>
                  <a:pt x="1621" y="1244"/>
                  <a:pt x="1623" y="1232"/>
                  <a:pt x="1623" y="1232"/>
                </a:cubicBezTo>
                <a:cubicBezTo>
                  <a:pt x="1628" y="1239"/>
                  <a:pt x="1637" y="1235"/>
                  <a:pt x="1637" y="1235"/>
                </a:cubicBezTo>
                <a:cubicBezTo>
                  <a:pt x="1637" y="1235"/>
                  <a:pt x="1658" y="1247"/>
                  <a:pt x="1660" y="1237"/>
                </a:cubicBezTo>
                <a:cubicBezTo>
                  <a:pt x="1663" y="1227"/>
                  <a:pt x="1648" y="1223"/>
                  <a:pt x="1648" y="1223"/>
                </a:cubicBezTo>
                <a:close/>
                <a:moveTo>
                  <a:pt x="1583" y="1180"/>
                </a:moveTo>
                <a:cubicBezTo>
                  <a:pt x="1584" y="1174"/>
                  <a:pt x="1571" y="1169"/>
                  <a:pt x="1571" y="1169"/>
                </a:cubicBezTo>
                <a:cubicBezTo>
                  <a:pt x="1564" y="1163"/>
                  <a:pt x="1561" y="1160"/>
                  <a:pt x="1554" y="1155"/>
                </a:cubicBezTo>
                <a:cubicBezTo>
                  <a:pt x="1550" y="1146"/>
                  <a:pt x="1548" y="1142"/>
                  <a:pt x="1544" y="1134"/>
                </a:cubicBezTo>
                <a:cubicBezTo>
                  <a:pt x="1538" y="1132"/>
                  <a:pt x="1535" y="1131"/>
                  <a:pt x="1529" y="1129"/>
                </a:cubicBezTo>
                <a:cubicBezTo>
                  <a:pt x="1529" y="1129"/>
                  <a:pt x="1528" y="1118"/>
                  <a:pt x="1504" y="1107"/>
                </a:cubicBezTo>
                <a:cubicBezTo>
                  <a:pt x="1480" y="1096"/>
                  <a:pt x="1449" y="1105"/>
                  <a:pt x="1449" y="1105"/>
                </a:cubicBezTo>
                <a:cubicBezTo>
                  <a:pt x="1449" y="1105"/>
                  <a:pt x="1446" y="1113"/>
                  <a:pt x="1454" y="1116"/>
                </a:cubicBezTo>
                <a:cubicBezTo>
                  <a:pt x="1463" y="1118"/>
                  <a:pt x="1473" y="1111"/>
                  <a:pt x="1481" y="1113"/>
                </a:cubicBezTo>
                <a:cubicBezTo>
                  <a:pt x="1490" y="1116"/>
                  <a:pt x="1490" y="1127"/>
                  <a:pt x="1490" y="1127"/>
                </a:cubicBezTo>
                <a:cubicBezTo>
                  <a:pt x="1490" y="1127"/>
                  <a:pt x="1502" y="1127"/>
                  <a:pt x="1506" y="1135"/>
                </a:cubicBezTo>
                <a:cubicBezTo>
                  <a:pt x="1511" y="1143"/>
                  <a:pt x="1525" y="1145"/>
                  <a:pt x="1525" y="1145"/>
                </a:cubicBezTo>
                <a:cubicBezTo>
                  <a:pt x="1525" y="1145"/>
                  <a:pt x="1529" y="1160"/>
                  <a:pt x="1536" y="1162"/>
                </a:cubicBezTo>
                <a:cubicBezTo>
                  <a:pt x="1542" y="1164"/>
                  <a:pt x="1542" y="1171"/>
                  <a:pt x="1542" y="1171"/>
                </a:cubicBezTo>
                <a:cubicBezTo>
                  <a:pt x="1540" y="1171"/>
                  <a:pt x="1539" y="1171"/>
                  <a:pt x="1538" y="1171"/>
                </a:cubicBezTo>
                <a:cubicBezTo>
                  <a:pt x="1536" y="1173"/>
                  <a:pt x="1535" y="1174"/>
                  <a:pt x="1533" y="1177"/>
                </a:cubicBezTo>
                <a:cubicBezTo>
                  <a:pt x="1543" y="1180"/>
                  <a:pt x="1548" y="1182"/>
                  <a:pt x="1559" y="1186"/>
                </a:cubicBezTo>
                <a:cubicBezTo>
                  <a:pt x="1559" y="1186"/>
                  <a:pt x="1584" y="1193"/>
                  <a:pt x="1586" y="1189"/>
                </a:cubicBezTo>
                <a:cubicBezTo>
                  <a:pt x="1588" y="1185"/>
                  <a:pt x="1583" y="1186"/>
                  <a:pt x="1583" y="1180"/>
                </a:cubicBezTo>
                <a:close/>
                <a:moveTo>
                  <a:pt x="1548" y="246"/>
                </a:moveTo>
                <a:cubicBezTo>
                  <a:pt x="1548" y="246"/>
                  <a:pt x="1542" y="249"/>
                  <a:pt x="1536" y="245"/>
                </a:cubicBezTo>
                <a:cubicBezTo>
                  <a:pt x="1530" y="241"/>
                  <a:pt x="1528" y="246"/>
                  <a:pt x="1528" y="246"/>
                </a:cubicBezTo>
                <a:cubicBezTo>
                  <a:pt x="1526" y="243"/>
                  <a:pt x="1526" y="241"/>
                  <a:pt x="1524" y="238"/>
                </a:cubicBezTo>
                <a:cubicBezTo>
                  <a:pt x="1520" y="238"/>
                  <a:pt x="1519" y="238"/>
                  <a:pt x="1516" y="239"/>
                </a:cubicBezTo>
                <a:cubicBezTo>
                  <a:pt x="1514" y="237"/>
                  <a:pt x="1513" y="236"/>
                  <a:pt x="1512" y="234"/>
                </a:cubicBezTo>
                <a:cubicBezTo>
                  <a:pt x="1512" y="232"/>
                  <a:pt x="1513" y="230"/>
                  <a:pt x="1514" y="228"/>
                </a:cubicBezTo>
                <a:cubicBezTo>
                  <a:pt x="1511" y="225"/>
                  <a:pt x="1510" y="224"/>
                  <a:pt x="1507" y="221"/>
                </a:cubicBezTo>
                <a:cubicBezTo>
                  <a:pt x="1504" y="220"/>
                  <a:pt x="1503" y="220"/>
                  <a:pt x="1499" y="219"/>
                </a:cubicBezTo>
                <a:cubicBezTo>
                  <a:pt x="1499" y="220"/>
                  <a:pt x="1498" y="220"/>
                  <a:pt x="1497" y="221"/>
                </a:cubicBezTo>
                <a:cubicBezTo>
                  <a:pt x="1496" y="220"/>
                  <a:pt x="1495" y="219"/>
                  <a:pt x="1494" y="218"/>
                </a:cubicBezTo>
                <a:cubicBezTo>
                  <a:pt x="1489" y="217"/>
                  <a:pt x="1486" y="216"/>
                  <a:pt x="1482" y="215"/>
                </a:cubicBezTo>
                <a:cubicBezTo>
                  <a:pt x="1478" y="214"/>
                  <a:pt x="1476" y="213"/>
                  <a:pt x="1473" y="213"/>
                </a:cubicBezTo>
                <a:cubicBezTo>
                  <a:pt x="1473" y="213"/>
                  <a:pt x="1482" y="222"/>
                  <a:pt x="1481" y="225"/>
                </a:cubicBezTo>
                <a:cubicBezTo>
                  <a:pt x="1478" y="222"/>
                  <a:pt x="1476" y="220"/>
                  <a:pt x="1473" y="217"/>
                </a:cubicBezTo>
                <a:cubicBezTo>
                  <a:pt x="1470" y="215"/>
                  <a:pt x="1469" y="214"/>
                  <a:pt x="1466" y="211"/>
                </a:cubicBezTo>
                <a:cubicBezTo>
                  <a:pt x="1464" y="213"/>
                  <a:pt x="1463" y="214"/>
                  <a:pt x="1461" y="215"/>
                </a:cubicBezTo>
                <a:cubicBezTo>
                  <a:pt x="1461" y="217"/>
                  <a:pt x="1461" y="217"/>
                  <a:pt x="1460" y="219"/>
                </a:cubicBezTo>
                <a:cubicBezTo>
                  <a:pt x="1458" y="217"/>
                  <a:pt x="1457" y="217"/>
                  <a:pt x="1456" y="215"/>
                </a:cubicBezTo>
                <a:cubicBezTo>
                  <a:pt x="1454" y="213"/>
                  <a:pt x="1453" y="212"/>
                  <a:pt x="1451" y="209"/>
                </a:cubicBezTo>
                <a:cubicBezTo>
                  <a:pt x="1449" y="209"/>
                  <a:pt x="1448" y="209"/>
                  <a:pt x="1445" y="208"/>
                </a:cubicBezTo>
                <a:cubicBezTo>
                  <a:pt x="1443" y="207"/>
                  <a:pt x="1441" y="206"/>
                  <a:pt x="1439" y="205"/>
                </a:cubicBezTo>
                <a:cubicBezTo>
                  <a:pt x="1437" y="204"/>
                  <a:pt x="1436" y="204"/>
                  <a:pt x="1434" y="204"/>
                </a:cubicBezTo>
                <a:cubicBezTo>
                  <a:pt x="1432" y="205"/>
                  <a:pt x="1431" y="206"/>
                  <a:pt x="1430" y="207"/>
                </a:cubicBezTo>
                <a:cubicBezTo>
                  <a:pt x="1432" y="208"/>
                  <a:pt x="1433" y="209"/>
                  <a:pt x="1435" y="210"/>
                </a:cubicBezTo>
                <a:cubicBezTo>
                  <a:pt x="1435" y="212"/>
                  <a:pt x="1434" y="213"/>
                  <a:pt x="1434" y="216"/>
                </a:cubicBezTo>
                <a:cubicBezTo>
                  <a:pt x="1436" y="216"/>
                  <a:pt x="1437" y="217"/>
                  <a:pt x="1439" y="218"/>
                </a:cubicBezTo>
                <a:cubicBezTo>
                  <a:pt x="1440" y="219"/>
                  <a:pt x="1441" y="220"/>
                  <a:pt x="1442" y="222"/>
                </a:cubicBezTo>
                <a:cubicBezTo>
                  <a:pt x="1445" y="223"/>
                  <a:pt x="1447" y="224"/>
                  <a:pt x="1450" y="226"/>
                </a:cubicBezTo>
                <a:cubicBezTo>
                  <a:pt x="1454" y="226"/>
                  <a:pt x="1455" y="226"/>
                  <a:pt x="1459" y="226"/>
                </a:cubicBezTo>
                <a:cubicBezTo>
                  <a:pt x="1464" y="229"/>
                  <a:pt x="1466" y="230"/>
                  <a:pt x="1471" y="232"/>
                </a:cubicBezTo>
                <a:cubicBezTo>
                  <a:pt x="1473" y="234"/>
                  <a:pt x="1473" y="235"/>
                  <a:pt x="1475" y="238"/>
                </a:cubicBezTo>
                <a:cubicBezTo>
                  <a:pt x="1476" y="239"/>
                  <a:pt x="1477" y="240"/>
                  <a:pt x="1479" y="241"/>
                </a:cubicBezTo>
                <a:cubicBezTo>
                  <a:pt x="1485" y="242"/>
                  <a:pt x="1489" y="243"/>
                  <a:pt x="1495" y="245"/>
                </a:cubicBezTo>
                <a:cubicBezTo>
                  <a:pt x="1498" y="246"/>
                  <a:pt x="1500" y="246"/>
                  <a:pt x="1503" y="247"/>
                </a:cubicBezTo>
                <a:cubicBezTo>
                  <a:pt x="1506" y="246"/>
                  <a:pt x="1507" y="246"/>
                  <a:pt x="1510" y="245"/>
                </a:cubicBezTo>
                <a:cubicBezTo>
                  <a:pt x="1511" y="244"/>
                  <a:pt x="1511" y="243"/>
                  <a:pt x="1512" y="242"/>
                </a:cubicBezTo>
                <a:cubicBezTo>
                  <a:pt x="1514" y="242"/>
                  <a:pt x="1514" y="242"/>
                  <a:pt x="1516" y="241"/>
                </a:cubicBezTo>
                <a:cubicBezTo>
                  <a:pt x="1517" y="243"/>
                  <a:pt x="1518" y="244"/>
                  <a:pt x="1518" y="246"/>
                </a:cubicBezTo>
                <a:cubicBezTo>
                  <a:pt x="1520" y="246"/>
                  <a:pt x="1520" y="246"/>
                  <a:pt x="1521" y="247"/>
                </a:cubicBezTo>
                <a:cubicBezTo>
                  <a:pt x="1521" y="249"/>
                  <a:pt x="1520" y="251"/>
                  <a:pt x="1519" y="253"/>
                </a:cubicBezTo>
                <a:cubicBezTo>
                  <a:pt x="1522" y="255"/>
                  <a:pt x="1523" y="256"/>
                  <a:pt x="1525" y="258"/>
                </a:cubicBezTo>
                <a:cubicBezTo>
                  <a:pt x="1527" y="259"/>
                  <a:pt x="1529" y="259"/>
                  <a:pt x="1531" y="260"/>
                </a:cubicBezTo>
                <a:cubicBezTo>
                  <a:pt x="1533" y="261"/>
                  <a:pt x="1534" y="261"/>
                  <a:pt x="1537" y="262"/>
                </a:cubicBezTo>
                <a:cubicBezTo>
                  <a:pt x="1543" y="263"/>
                  <a:pt x="1546" y="263"/>
                  <a:pt x="1552" y="264"/>
                </a:cubicBezTo>
                <a:cubicBezTo>
                  <a:pt x="1552" y="264"/>
                  <a:pt x="1557" y="263"/>
                  <a:pt x="1556" y="255"/>
                </a:cubicBezTo>
                <a:cubicBezTo>
                  <a:pt x="1555" y="248"/>
                  <a:pt x="1548" y="246"/>
                  <a:pt x="1548" y="246"/>
                </a:cubicBezTo>
                <a:close/>
                <a:moveTo>
                  <a:pt x="1729" y="444"/>
                </a:moveTo>
                <a:cubicBezTo>
                  <a:pt x="1735" y="444"/>
                  <a:pt x="1737" y="445"/>
                  <a:pt x="1743" y="446"/>
                </a:cubicBezTo>
                <a:cubicBezTo>
                  <a:pt x="1744" y="441"/>
                  <a:pt x="1744" y="439"/>
                  <a:pt x="1745" y="434"/>
                </a:cubicBezTo>
                <a:cubicBezTo>
                  <a:pt x="1740" y="431"/>
                  <a:pt x="1737" y="429"/>
                  <a:pt x="1732" y="426"/>
                </a:cubicBezTo>
                <a:cubicBezTo>
                  <a:pt x="1727" y="425"/>
                  <a:pt x="1724" y="424"/>
                  <a:pt x="1719" y="423"/>
                </a:cubicBezTo>
                <a:cubicBezTo>
                  <a:pt x="1718" y="427"/>
                  <a:pt x="1718" y="429"/>
                  <a:pt x="1717" y="434"/>
                </a:cubicBezTo>
                <a:cubicBezTo>
                  <a:pt x="1721" y="438"/>
                  <a:pt x="1724" y="440"/>
                  <a:pt x="1729" y="444"/>
                </a:cubicBezTo>
                <a:close/>
                <a:moveTo>
                  <a:pt x="1454" y="301"/>
                </a:moveTo>
                <a:cubicBezTo>
                  <a:pt x="1456" y="300"/>
                  <a:pt x="1457" y="300"/>
                  <a:pt x="1459" y="299"/>
                </a:cubicBezTo>
                <a:cubicBezTo>
                  <a:pt x="1458" y="298"/>
                  <a:pt x="1457" y="297"/>
                  <a:pt x="1457" y="295"/>
                </a:cubicBezTo>
                <a:cubicBezTo>
                  <a:pt x="1454" y="294"/>
                  <a:pt x="1453" y="293"/>
                  <a:pt x="1451" y="292"/>
                </a:cubicBezTo>
                <a:cubicBezTo>
                  <a:pt x="1450" y="294"/>
                  <a:pt x="1450" y="295"/>
                  <a:pt x="1449" y="297"/>
                </a:cubicBezTo>
                <a:cubicBezTo>
                  <a:pt x="1451" y="298"/>
                  <a:pt x="1452" y="299"/>
                  <a:pt x="1454" y="301"/>
                </a:cubicBezTo>
                <a:close/>
                <a:moveTo>
                  <a:pt x="1439" y="227"/>
                </a:moveTo>
                <a:cubicBezTo>
                  <a:pt x="1443" y="219"/>
                  <a:pt x="1429" y="221"/>
                  <a:pt x="1429" y="221"/>
                </a:cubicBezTo>
                <a:cubicBezTo>
                  <a:pt x="1426" y="221"/>
                  <a:pt x="1425" y="221"/>
                  <a:pt x="1422" y="222"/>
                </a:cubicBezTo>
                <a:cubicBezTo>
                  <a:pt x="1423" y="224"/>
                  <a:pt x="1423" y="226"/>
                  <a:pt x="1424" y="228"/>
                </a:cubicBezTo>
                <a:cubicBezTo>
                  <a:pt x="1424" y="228"/>
                  <a:pt x="1436" y="235"/>
                  <a:pt x="1439" y="227"/>
                </a:cubicBezTo>
                <a:close/>
                <a:moveTo>
                  <a:pt x="1412" y="267"/>
                </a:moveTo>
                <a:cubicBezTo>
                  <a:pt x="1410" y="265"/>
                  <a:pt x="1410" y="265"/>
                  <a:pt x="1408" y="263"/>
                </a:cubicBezTo>
                <a:cubicBezTo>
                  <a:pt x="1409" y="259"/>
                  <a:pt x="1409" y="257"/>
                  <a:pt x="1410" y="253"/>
                </a:cubicBezTo>
                <a:cubicBezTo>
                  <a:pt x="1414" y="253"/>
                  <a:pt x="1416" y="252"/>
                  <a:pt x="1419" y="252"/>
                </a:cubicBezTo>
                <a:cubicBezTo>
                  <a:pt x="1418" y="247"/>
                  <a:pt x="1418" y="245"/>
                  <a:pt x="1417" y="241"/>
                </a:cubicBezTo>
                <a:cubicBezTo>
                  <a:pt x="1413" y="241"/>
                  <a:pt x="1411" y="241"/>
                  <a:pt x="1407" y="241"/>
                </a:cubicBezTo>
                <a:cubicBezTo>
                  <a:pt x="1402" y="239"/>
                  <a:pt x="1399" y="239"/>
                  <a:pt x="1394" y="238"/>
                </a:cubicBezTo>
                <a:cubicBezTo>
                  <a:pt x="1393" y="240"/>
                  <a:pt x="1392" y="241"/>
                  <a:pt x="1390" y="243"/>
                </a:cubicBezTo>
                <a:cubicBezTo>
                  <a:pt x="1387" y="243"/>
                  <a:pt x="1385" y="243"/>
                  <a:pt x="1381" y="243"/>
                </a:cubicBezTo>
                <a:cubicBezTo>
                  <a:pt x="1381" y="243"/>
                  <a:pt x="1377" y="235"/>
                  <a:pt x="1374" y="242"/>
                </a:cubicBezTo>
                <a:cubicBezTo>
                  <a:pt x="1371" y="249"/>
                  <a:pt x="1374" y="263"/>
                  <a:pt x="1374" y="263"/>
                </a:cubicBezTo>
                <a:cubicBezTo>
                  <a:pt x="1372" y="262"/>
                  <a:pt x="1371" y="262"/>
                  <a:pt x="1368" y="261"/>
                </a:cubicBezTo>
                <a:cubicBezTo>
                  <a:pt x="1369" y="260"/>
                  <a:pt x="1369" y="260"/>
                  <a:pt x="1370" y="259"/>
                </a:cubicBezTo>
                <a:cubicBezTo>
                  <a:pt x="1368" y="258"/>
                  <a:pt x="1368" y="257"/>
                  <a:pt x="1366" y="256"/>
                </a:cubicBezTo>
                <a:cubicBezTo>
                  <a:pt x="1365" y="254"/>
                  <a:pt x="1365" y="254"/>
                  <a:pt x="1364" y="252"/>
                </a:cubicBezTo>
                <a:cubicBezTo>
                  <a:pt x="1366" y="252"/>
                  <a:pt x="1367" y="252"/>
                  <a:pt x="1369" y="251"/>
                </a:cubicBezTo>
                <a:cubicBezTo>
                  <a:pt x="1367" y="250"/>
                  <a:pt x="1367" y="249"/>
                  <a:pt x="1365" y="248"/>
                </a:cubicBezTo>
                <a:cubicBezTo>
                  <a:pt x="1363" y="247"/>
                  <a:pt x="1361" y="247"/>
                  <a:pt x="1359" y="246"/>
                </a:cubicBezTo>
                <a:cubicBezTo>
                  <a:pt x="1358" y="245"/>
                  <a:pt x="1358" y="244"/>
                  <a:pt x="1357" y="242"/>
                </a:cubicBezTo>
                <a:cubicBezTo>
                  <a:pt x="1355" y="241"/>
                  <a:pt x="1354" y="240"/>
                  <a:pt x="1352" y="239"/>
                </a:cubicBezTo>
                <a:cubicBezTo>
                  <a:pt x="1348" y="239"/>
                  <a:pt x="1346" y="239"/>
                  <a:pt x="1341" y="239"/>
                </a:cubicBezTo>
                <a:cubicBezTo>
                  <a:pt x="1342" y="241"/>
                  <a:pt x="1343" y="242"/>
                  <a:pt x="1344" y="244"/>
                </a:cubicBezTo>
                <a:cubicBezTo>
                  <a:pt x="1342" y="244"/>
                  <a:pt x="1341" y="245"/>
                  <a:pt x="1340" y="245"/>
                </a:cubicBezTo>
                <a:cubicBezTo>
                  <a:pt x="1336" y="242"/>
                  <a:pt x="1334" y="241"/>
                  <a:pt x="1331" y="237"/>
                </a:cubicBezTo>
                <a:cubicBezTo>
                  <a:pt x="1327" y="237"/>
                  <a:pt x="1325" y="238"/>
                  <a:pt x="1321" y="238"/>
                </a:cubicBezTo>
                <a:cubicBezTo>
                  <a:pt x="1317" y="236"/>
                  <a:pt x="1315" y="235"/>
                  <a:pt x="1311" y="234"/>
                </a:cubicBezTo>
                <a:cubicBezTo>
                  <a:pt x="1309" y="235"/>
                  <a:pt x="1307" y="236"/>
                  <a:pt x="1305" y="238"/>
                </a:cubicBezTo>
                <a:cubicBezTo>
                  <a:pt x="1306" y="234"/>
                  <a:pt x="1306" y="232"/>
                  <a:pt x="1307" y="229"/>
                </a:cubicBezTo>
                <a:cubicBezTo>
                  <a:pt x="1304" y="228"/>
                  <a:pt x="1302" y="227"/>
                  <a:pt x="1299" y="226"/>
                </a:cubicBezTo>
                <a:cubicBezTo>
                  <a:pt x="1296" y="227"/>
                  <a:pt x="1295" y="227"/>
                  <a:pt x="1292" y="228"/>
                </a:cubicBezTo>
                <a:cubicBezTo>
                  <a:pt x="1290" y="225"/>
                  <a:pt x="1289" y="224"/>
                  <a:pt x="1288" y="221"/>
                </a:cubicBezTo>
                <a:cubicBezTo>
                  <a:pt x="1286" y="218"/>
                  <a:pt x="1284" y="217"/>
                  <a:pt x="1282" y="215"/>
                </a:cubicBezTo>
                <a:cubicBezTo>
                  <a:pt x="1276" y="214"/>
                  <a:pt x="1273" y="213"/>
                  <a:pt x="1267" y="213"/>
                </a:cubicBezTo>
                <a:cubicBezTo>
                  <a:pt x="1261" y="211"/>
                  <a:pt x="1258" y="210"/>
                  <a:pt x="1252" y="209"/>
                </a:cubicBezTo>
                <a:cubicBezTo>
                  <a:pt x="1243" y="207"/>
                  <a:pt x="1239" y="207"/>
                  <a:pt x="1230" y="205"/>
                </a:cubicBezTo>
                <a:cubicBezTo>
                  <a:pt x="1220" y="205"/>
                  <a:pt x="1215" y="205"/>
                  <a:pt x="1205" y="204"/>
                </a:cubicBezTo>
                <a:cubicBezTo>
                  <a:pt x="1197" y="203"/>
                  <a:pt x="1194" y="203"/>
                  <a:pt x="1187" y="203"/>
                </a:cubicBezTo>
                <a:cubicBezTo>
                  <a:pt x="1187" y="205"/>
                  <a:pt x="1187" y="206"/>
                  <a:pt x="1187" y="209"/>
                </a:cubicBezTo>
                <a:cubicBezTo>
                  <a:pt x="1189" y="211"/>
                  <a:pt x="1190" y="212"/>
                  <a:pt x="1192" y="214"/>
                </a:cubicBezTo>
                <a:cubicBezTo>
                  <a:pt x="1189" y="214"/>
                  <a:pt x="1187" y="214"/>
                  <a:pt x="1184" y="214"/>
                </a:cubicBezTo>
                <a:cubicBezTo>
                  <a:pt x="1182" y="216"/>
                  <a:pt x="1181" y="217"/>
                  <a:pt x="1179" y="218"/>
                </a:cubicBezTo>
                <a:cubicBezTo>
                  <a:pt x="1176" y="220"/>
                  <a:pt x="1174" y="221"/>
                  <a:pt x="1171" y="224"/>
                </a:cubicBezTo>
                <a:cubicBezTo>
                  <a:pt x="1166" y="227"/>
                  <a:pt x="1163" y="228"/>
                  <a:pt x="1158" y="231"/>
                </a:cubicBezTo>
                <a:cubicBezTo>
                  <a:pt x="1165" y="233"/>
                  <a:pt x="1168" y="234"/>
                  <a:pt x="1174" y="236"/>
                </a:cubicBezTo>
                <a:cubicBezTo>
                  <a:pt x="1177" y="238"/>
                  <a:pt x="1178" y="239"/>
                  <a:pt x="1180" y="240"/>
                </a:cubicBezTo>
                <a:cubicBezTo>
                  <a:pt x="1181" y="242"/>
                  <a:pt x="1181" y="243"/>
                  <a:pt x="1182" y="245"/>
                </a:cubicBezTo>
                <a:cubicBezTo>
                  <a:pt x="1185" y="246"/>
                  <a:pt x="1186" y="247"/>
                  <a:pt x="1189" y="248"/>
                </a:cubicBezTo>
                <a:cubicBezTo>
                  <a:pt x="1194" y="246"/>
                  <a:pt x="1196" y="245"/>
                  <a:pt x="1201" y="243"/>
                </a:cubicBezTo>
                <a:cubicBezTo>
                  <a:pt x="1205" y="243"/>
                  <a:pt x="1207" y="243"/>
                  <a:pt x="1212" y="244"/>
                </a:cubicBezTo>
                <a:cubicBezTo>
                  <a:pt x="1214" y="244"/>
                  <a:pt x="1215" y="244"/>
                  <a:pt x="1218" y="245"/>
                </a:cubicBezTo>
                <a:cubicBezTo>
                  <a:pt x="1221" y="242"/>
                  <a:pt x="1223" y="240"/>
                  <a:pt x="1226" y="237"/>
                </a:cubicBezTo>
                <a:cubicBezTo>
                  <a:pt x="1230" y="236"/>
                  <a:pt x="1232" y="236"/>
                  <a:pt x="1235" y="234"/>
                </a:cubicBezTo>
                <a:cubicBezTo>
                  <a:pt x="1241" y="232"/>
                  <a:pt x="1244" y="230"/>
                  <a:pt x="1250" y="228"/>
                </a:cubicBezTo>
                <a:cubicBezTo>
                  <a:pt x="1259" y="228"/>
                  <a:pt x="1264" y="228"/>
                  <a:pt x="1273" y="228"/>
                </a:cubicBezTo>
                <a:cubicBezTo>
                  <a:pt x="1265" y="230"/>
                  <a:pt x="1261" y="230"/>
                  <a:pt x="1253" y="232"/>
                </a:cubicBezTo>
                <a:cubicBezTo>
                  <a:pt x="1249" y="234"/>
                  <a:pt x="1247" y="235"/>
                  <a:pt x="1242" y="237"/>
                </a:cubicBezTo>
                <a:cubicBezTo>
                  <a:pt x="1239" y="239"/>
                  <a:pt x="1238" y="241"/>
                  <a:pt x="1235" y="243"/>
                </a:cubicBezTo>
                <a:cubicBezTo>
                  <a:pt x="1238" y="245"/>
                  <a:pt x="1240" y="246"/>
                  <a:pt x="1243" y="248"/>
                </a:cubicBezTo>
                <a:cubicBezTo>
                  <a:pt x="1247" y="249"/>
                  <a:pt x="1249" y="250"/>
                  <a:pt x="1254" y="251"/>
                </a:cubicBezTo>
                <a:cubicBezTo>
                  <a:pt x="1248" y="252"/>
                  <a:pt x="1246" y="252"/>
                  <a:pt x="1241" y="253"/>
                </a:cubicBezTo>
                <a:cubicBezTo>
                  <a:pt x="1245" y="255"/>
                  <a:pt x="1248" y="256"/>
                  <a:pt x="1253" y="258"/>
                </a:cubicBezTo>
                <a:cubicBezTo>
                  <a:pt x="1276" y="263"/>
                  <a:pt x="1288" y="265"/>
                  <a:pt x="1311" y="271"/>
                </a:cubicBezTo>
                <a:cubicBezTo>
                  <a:pt x="1289" y="268"/>
                  <a:pt x="1278" y="267"/>
                  <a:pt x="1256" y="265"/>
                </a:cubicBezTo>
                <a:cubicBezTo>
                  <a:pt x="1251" y="266"/>
                  <a:pt x="1249" y="267"/>
                  <a:pt x="1243" y="268"/>
                </a:cubicBezTo>
                <a:cubicBezTo>
                  <a:pt x="1243" y="268"/>
                  <a:pt x="1249" y="271"/>
                  <a:pt x="1251" y="275"/>
                </a:cubicBezTo>
                <a:cubicBezTo>
                  <a:pt x="1253" y="280"/>
                  <a:pt x="1263" y="278"/>
                  <a:pt x="1263" y="278"/>
                </a:cubicBezTo>
                <a:cubicBezTo>
                  <a:pt x="1263" y="278"/>
                  <a:pt x="1284" y="281"/>
                  <a:pt x="1283" y="285"/>
                </a:cubicBezTo>
                <a:cubicBezTo>
                  <a:pt x="1283" y="289"/>
                  <a:pt x="1291" y="294"/>
                  <a:pt x="1291" y="294"/>
                </a:cubicBezTo>
                <a:cubicBezTo>
                  <a:pt x="1302" y="296"/>
                  <a:pt x="1307" y="297"/>
                  <a:pt x="1318" y="300"/>
                </a:cubicBezTo>
                <a:cubicBezTo>
                  <a:pt x="1326" y="300"/>
                  <a:pt x="1330" y="301"/>
                  <a:pt x="1337" y="301"/>
                </a:cubicBezTo>
                <a:cubicBezTo>
                  <a:pt x="1340" y="300"/>
                  <a:pt x="1342" y="300"/>
                  <a:pt x="1345" y="299"/>
                </a:cubicBezTo>
                <a:cubicBezTo>
                  <a:pt x="1351" y="300"/>
                  <a:pt x="1353" y="300"/>
                  <a:pt x="1359" y="300"/>
                </a:cubicBezTo>
                <a:cubicBezTo>
                  <a:pt x="1365" y="299"/>
                  <a:pt x="1368" y="298"/>
                  <a:pt x="1373" y="297"/>
                </a:cubicBezTo>
                <a:cubicBezTo>
                  <a:pt x="1378" y="299"/>
                  <a:pt x="1381" y="301"/>
                  <a:pt x="1386" y="304"/>
                </a:cubicBezTo>
                <a:cubicBezTo>
                  <a:pt x="1390" y="306"/>
                  <a:pt x="1393" y="307"/>
                  <a:pt x="1397" y="309"/>
                </a:cubicBezTo>
                <a:cubicBezTo>
                  <a:pt x="1400" y="311"/>
                  <a:pt x="1401" y="312"/>
                  <a:pt x="1404" y="314"/>
                </a:cubicBezTo>
                <a:cubicBezTo>
                  <a:pt x="1411" y="314"/>
                  <a:pt x="1414" y="315"/>
                  <a:pt x="1421" y="316"/>
                </a:cubicBezTo>
                <a:cubicBezTo>
                  <a:pt x="1425" y="319"/>
                  <a:pt x="1426" y="321"/>
                  <a:pt x="1429" y="324"/>
                </a:cubicBezTo>
                <a:cubicBezTo>
                  <a:pt x="1433" y="320"/>
                  <a:pt x="1435" y="318"/>
                  <a:pt x="1438" y="314"/>
                </a:cubicBezTo>
                <a:cubicBezTo>
                  <a:pt x="1441" y="313"/>
                  <a:pt x="1443" y="313"/>
                  <a:pt x="1446" y="312"/>
                </a:cubicBezTo>
                <a:cubicBezTo>
                  <a:pt x="1445" y="308"/>
                  <a:pt x="1445" y="305"/>
                  <a:pt x="1445" y="301"/>
                </a:cubicBezTo>
                <a:cubicBezTo>
                  <a:pt x="1440" y="299"/>
                  <a:pt x="1437" y="299"/>
                  <a:pt x="1433" y="297"/>
                </a:cubicBezTo>
                <a:cubicBezTo>
                  <a:pt x="1431" y="294"/>
                  <a:pt x="1430" y="292"/>
                  <a:pt x="1428" y="288"/>
                </a:cubicBezTo>
                <a:cubicBezTo>
                  <a:pt x="1424" y="287"/>
                  <a:pt x="1422" y="286"/>
                  <a:pt x="1419" y="285"/>
                </a:cubicBezTo>
                <a:cubicBezTo>
                  <a:pt x="1416" y="284"/>
                  <a:pt x="1414" y="283"/>
                  <a:pt x="1411" y="281"/>
                </a:cubicBezTo>
                <a:cubicBezTo>
                  <a:pt x="1412" y="276"/>
                  <a:pt x="1412" y="273"/>
                  <a:pt x="1412" y="267"/>
                </a:cubicBezTo>
                <a:close/>
                <a:moveTo>
                  <a:pt x="1633" y="470"/>
                </a:moveTo>
                <a:cubicBezTo>
                  <a:pt x="1625" y="469"/>
                  <a:pt x="1624" y="478"/>
                  <a:pt x="1624" y="478"/>
                </a:cubicBezTo>
                <a:cubicBezTo>
                  <a:pt x="1628" y="491"/>
                  <a:pt x="1639" y="485"/>
                  <a:pt x="1639" y="485"/>
                </a:cubicBezTo>
                <a:cubicBezTo>
                  <a:pt x="1643" y="484"/>
                  <a:pt x="1646" y="483"/>
                  <a:pt x="1650" y="482"/>
                </a:cubicBezTo>
                <a:cubicBezTo>
                  <a:pt x="1650" y="482"/>
                  <a:pt x="1641" y="471"/>
                  <a:pt x="1633" y="470"/>
                </a:cubicBezTo>
                <a:close/>
                <a:moveTo>
                  <a:pt x="1697" y="401"/>
                </a:moveTo>
                <a:cubicBezTo>
                  <a:pt x="1697" y="404"/>
                  <a:pt x="1697" y="406"/>
                  <a:pt x="1697" y="410"/>
                </a:cubicBezTo>
                <a:cubicBezTo>
                  <a:pt x="1699" y="412"/>
                  <a:pt x="1700" y="414"/>
                  <a:pt x="1702" y="416"/>
                </a:cubicBezTo>
                <a:cubicBezTo>
                  <a:pt x="1704" y="411"/>
                  <a:pt x="1705" y="409"/>
                  <a:pt x="1707" y="403"/>
                </a:cubicBezTo>
                <a:cubicBezTo>
                  <a:pt x="1712" y="401"/>
                  <a:pt x="1714" y="400"/>
                  <a:pt x="1719" y="398"/>
                </a:cubicBezTo>
                <a:cubicBezTo>
                  <a:pt x="1714" y="397"/>
                  <a:pt x="1712" y="396"/>
                  <a:pt x="1706" y="394"/>
                </a:cubicBezTo>
                <a:cubicBezTo>
                  <a:pt x="1702" y="397"/>
                  <a:pt x="1701" y="398"/>
                  <a:pt x="1697" y="401"/>
                </a:cubicBezTo>
                <a:close/>
                <a:moveTo>
                  <a:pt x="1440" y="320"/>
                </a:moveTo>
                <a:cubicBezTo>
                  <a:pt x="1439" y="322"/>
                  <a:pt x="1439" y="324"/>
                  <a:pt x="1438" y="326"/>
                </a:cubicBezTo>
                <a:cubicBezTo>
                  <a:pt x="1439" y="327"/>
                  <a:pt x="1440" y="327"/>
                  <a:pt x="1441" y="327"/>
                </a:cubicBezTo>
                <a:cubicBezTo>
                  <a:pt x="1444" y="326"/>
                  <a:pt x="1445" y="326"/>
                  <a:pt x="1448" y="325"/>
                </a:cubicBezTo>
                <a:cubicBezTo>
                  <a:pt x="1451" y="324"/>
                  <a:pt x="1452" y="324"/>
                  <a:pt x="1455" y="323"/>
                </a:cubicBezTo>
                <a:cubicBezTo>
                  <a:pt x="1455" y="323"/>
                  <a:pt x="1459" y="313"/>
                  <a:pt x="1450" y="315"/>
                </a:cubicBezTo>
                <a:cubicBezTo>
                  <a:pt x="1440" y="317"/>
                  <a:pt x="1440" y="320"/>
                  <a:pt x="1440" y="32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01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93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0.03889 L -4.16667E-7 -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4.16667E-7 0.03843 L -4.16667E-7 -1.11111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4" grpId="0" animBg="1"/>
          <p:bldP spid="15" grpId="0" animBg="1"/>
          <p:bldP spid="16" grpId="0" animBg="1"/>
          <p:bldP spid="17" grpId="0"/>
          <p:bldP spid="18" grpId="0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0.03889 L -4.16667E-7 -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4.16667E-7 0.03843 L -4.16667E-7 -1.11111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4" grpId="0" animBg="1"/>
          <p:bldP spid="15" grpId="0" animBg="1"/>
          <p:bldP spid="16" grpId="0" animBg="1"/>
          <p:bldP spid="17" grpId="0"/>
          <p:bldP spid="18" grpId="0"/>
          <p:bldP spid="19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47662" y="1504750"/>
            <a:ext cx="2072960" cy="2584754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401387" y="196927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0" name="组合 9"/>
          <p:cNvGrpSpPr/>
          <p:nvPr/>
        </p:nvGrpSpPr>
        <p:grpSpPr>
          <a:xfrm>
            <a:off x="3471676" y="2283134"/>
            <a:ext cx="118508" cy="118509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72171" y="2283134"/>
            <a:ext cx="118508" cy="118509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8728" y="2316796"/>
            <a:ext cx="288238" cy="46073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213574" y="2094189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92908" y="2072845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73202" y="2163082"/>
            <a:ext cx="484115" cy="429668"/>
            <a:chOff x="5030931" y="2884106"/>
            <a:chExt cx="645486" cy="572890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4548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0079D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870228" y="2861324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9003" y="2845269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3870228" y="3174900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5499003" y="3158845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0976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32" grpId="0"/>
          <p:bldP spid="33" grpId="0"/>
          <p:bldP spid="3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32" grpId="0"/>
          <p:bldP spid="33" grpId="0"/>
          <p:bldP spid="34" grpId="0"/>
          <p:bldP spid="3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 descr="D:\desktop\66234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02192" y="1268176"/>
            <a:ext cx="5260115" cy="30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-267858" y="1493438"/>
            <a:ext cx="3991446" cy="24924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/>
          <p:cNvSpPr/>
          <p:nvPr/>
        </p:nvSpPr>
        <p:spPr>
          <a:xfrm>
            <a:off x="4428857" y="2735441"/>
            <a:ext cx="1127595" cy="2355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填写段落标题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5898134" y="2735441"/>
            <a:ext cx="1127595" cy="2355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填写段落标题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7367411" y="2735479"/>
            <a:ext cx="1127595" cy="2355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填写段落标题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4147" y="2994267"/>
            <a:ext cx="1219272" cy="10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80772" y="2994267"/>
            <a:ext cx="1219272" cy="10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51989" y="2994267"/>
            <a:ext cx="1219272" cy="10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Freeform 46"/>
          <p:cNvSpPr/>
          <p:nvPr/>
        </p:nvSpPr>
        <p:spPr bwMode="auto">
          <a:xfrm>
            <a:off x="4560607" y="1598087"/>
            <a:ext cx="864096" cy="97286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700">
                <a:solidFill>
                  <a:prstClr val="white"/>
                </a:solidFill>
                <a:latin typeface="MyriadSetPro-Semibold" panose="02000400000000000000" pitchFamily="2" charset="0"/>
                <a:ea typeface="微软雅黑" panose="020B0503020204020204" pitchFamily="34" charset="-122"/>
              </a:rPr>
              <a:t>A</a:t>
            </a:r>
            <a:endParaRPr lang="zh-CN" altLang="en-US" sz="2700">
              <a:solidFill>
                <a:prstClr val="white"/>
              </a:solidFill>
              <a:latin typeface="MyriadSetPro-Semibold" panose="02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1" name="Freeform 46"/>
          <p:cNvSpPr/>
          <p:nvPr/>
        </p:nvSpPr>
        <p:spPr bwMode="auto">
          <a:xfrm>
            <a:off x="6029884" y="1598087"/>
            <a:ext cx="864096" cy="97286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700">
                <a:solidFill>
                  <a:prstClr val="white"/>
                </a:solidFill>
                <a:latin typeface="MyriadSetPro-Semibold" panose="02000400000000000000" pitchFamily="2" charset="0"/>
                <a:ea typeface="微软雅黑" panose="020B0503020204020204" pitchFamily="34" charset="-122"/>
              </a:rPr>
              <a:t>B</a:t>
            </a:r>
            <a:endParaRPr lang="zh-CN" altLang="en-US" sz="2700">
              <a:solidFill>
                <a:prstClr val="white"/>
              </a:solidFill>
              <a:latin typeface="MyriadSetPro-Semibold" panose="02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" name="Freeform 46"/>
          <p:cNvSpPr/>
          <p:nvPr/>
        </p:nvSpPr>
        <p:spPr bwMode="auto">
          <a:xfrm>
            <a:off x="7499161" y="1598087"/>
            <a:ext cx="864096" cy="97286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700">
                <a:solidFill>
                  <a:prstClr val="white"/>
                </a:solidFill>
                <a:latin typeface="MyriadSetPro-Semibold" panose="02000400000000000000" pitchFamily="2" charset="0"/>
                <a:ea typeface="微软雅黑" panose="020B0503020204020204" pitchFamily="34" charset="-122"/>
              </a:rPr>
              <a:t>C</a:t>
            </a:r>
            <a:endParaRPr lang="zh-CN" altLang="en-US" sz="2700">
              <a:solidFill>
                <a:prstClr val="white"/>
              </a:solidFill>
              <a:latin typeface="MyriadSetPro-Semibold" panose="020004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2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0.03889 L -3.54167E-6 -0.14815 " pathEditMode="relative" rAng="0" ptsTypes="AA">
                                          <p:cBhvr>
                                            <p:cTn id="34" dur="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0.03843 L -3.54167E-6 -2.59259E-6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0.03889 L -6.25E-7 -0.14815 " pathEditMode="relative" rAng="0" ptsTypes="AA">
                                          <p:cBhvr>
                                            <p:cTn id="42" dur="75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6.25E-7 0.03843 L -6.25E-7 -2.59259E-6 " pathEditMode="relative" rAng="0" ptsTypes="AA">
                                          <p:cBhvr>
                                            <p:cTn id="4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.03889 L 2.29167E-6 -0.14815 " pathEditMode="relative" rAng="0" ptsTypes="AA">
                                          <p:cBhvr>
                                            <p:cTn id="50" dur="75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29167E-6 0.03843 L 2.29167E-6 -2.59259E-6 " pathEditMode="relative" rAng="0" ptsTypes="AA">
                                          <p:cBhvr>
                                            <p:cTn id="5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4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6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8940"/>
                                </p:stCondLst>
                                <p:childTnLst>
                                  <p:par>
                                    <p:cTn id="6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0380"/>
                                </p:stCondLst>
                                <p:childTnLst>
                                  <p:par>
                                    <p:cTn id="7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3" grpId="0" animBg="1"/>
          <p:bldP spid="14" grpId="0" animBg="1"/>
          <p:bldP spid="15" grpId="0" animBg="1"/>
          <p:bldP spid="16" grpId="0" animBg="1"/>
          <p:bldP spid="17" grpId="0"/>
          <p:bldP spid="18" grpId="0"/>
          <p:bldP spid="19" grpId="0"/>
          <p:bldP spid="20" grpId="0" animBg="1"/>
          <p:bldP spid="20" grpId="1" animBg="1"/>
          <p:bldP spid="20" grpId="2" animBg="1"/>
          <p:bldP spid="21" grpId="0" animBg="1"/>
          <p:bldP spid="21" grpId="1" animBg="1"/>
          <p:bldP spid="21" grpId="2" animBg="1"/>
          <p:bldP spid="22" grpId="0" animBg="1"/>
          <p:bldP spid="22" grpId="1" animBg="1"/>
          <p:bldP spid="22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0.03889 L -3.54167E-6 -0.14815 " pathEditMode="relative" rAng="0" ptsTypes="AA">
                                          <p:cBhvr>
                                            <p:cTn id="34" dur="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0.03843 L -3.54167E-6 -2.59259E-6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0.03889 L -6.25E-7 -0.14815 " pathEditMode="relative" rAng="0" ptsTypes="AA">
                                          <p:cBhvr>
                                            <p:cTn id="42" dur="75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6.25E-7 0.03843 L -6.25E-7 -2.59259E-6 " pathEditMode="relative" rAng="0" ptsTypes="AA">
                                          <p:cBhvr>
                                            <p:cTn id="4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.03889 L 2.29167E-6 -0.14815 " pathEditMode="relative" rAng="0" ptsTypes="AA">
                                          <p:cBhvr>
                                            <p:cTn id="50" dur="75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29167E-6 0.03843 L 2.29167E-6 -2.59259E-6 " pathEditMode="relative" rAng="0" ptsTypes="AA">
                                          <p:cBhvr>
                                            <p:cTn id="5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4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6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8940"/>
                                </p:stCondLst>
                                <p:childTnLst>
                                  <p:par>
                                    <p:cTn id="6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0380"/>
                                </p:stCondLst>
                                <p:childTnLst>
                                  <p:par>
                                    <p:cTn id="7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3" grpId="0" animBg="1"/>
          <p:bldP spid="14" grpId="0" animBg="1"/>
          <p:bldP spid="15" grpId="0" animBg="1"/>
          <p:bldP spid="16" grpId="0" animBg="1"/>
          <p:bldP spid="17" grpId="0"/>
          <p:bldP spid="18" grpId="0"/>
          <p:bldP spid="19" grpId="0"/>
          <p:bldP spid="20" grpId="0" animBg="1"/>
          <p:bldP spid="20" grpId="1" animBg="1"/>
          <p:bldP spid="20" grpId="2" animBg="1"/>
          <p:bldP spid="21" grpId="0" animBg="1"/>
          <p:bldP spid="21" grpId="1" animBg="1"/>
          <p:bldP spid="21" grpId="2" animBg="1"/>
          <p:bldP spid="22" grpId="0" animBg="1"/>
          <p:bldP spid="22" grpId="1" animBg="1"/>
          <p:bldP spid="22" grpId="2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28"/>
          <p:cNvSpPr/>
          <p:nvPr/>
        </p:nvSpPr>
        <p:spPr bwMode="auto">
          <a:xfrm>
            <a:off x="4464844" y="3995737"/>
            <a:ext cx="486966" cy="486965"/>
          </a:xfrm>
          <a:custGeom>
            <a:avLst/>
            <a:gdLst>
              <a:gd name="connsiteX0" fmla="*/ 317501 w 649288"/>
              <a:gd name="connsiteY0" fmla="*/ 0 h 649287"/>
              <a:gd name="connsiteX1" fmla="*/ 393701 w 649288"/>
              <a:gd name="connsiteY1" fmla="*/ 7937 h 649287"/>
              <a:gd name="connsiteX2" fmla="*/ 412730 w 649288"/>
              <a:gd name="connsiteY2" fmla="*/ 94070 h 649287"/>
              <a:gd name="connsiteX3" fmla="*/ 432413 w 649288"/>
              <a:gd name="connsiteY3" fmla="*/ 101205 h 649287"/>
              <a:gd name="connsiteX4" fmla="*/ 464868 w 649288"/>
              <a:gd name="connsiteY4" fmla="*/ 120995 h 649287"/>
              <a:gd name="connsiteX5" fmla="*/ 546101 w 649288"/>
              <a:gd name="connsiteY5" fmla="*/ 87313 h 649287"/>
              <a:gd name="connsiteX6" fmla="*/ 595313 w 649288"/>
              <a:gd name="connsiteY6" fmla="*/ 147638 h 649287"/>
              <a:gd name="connsiteX7" fmla="*/ 548746 w 649288"/>
              <a:gd name="connsiteY7" fmla="*/ 220957 h 649287"/>
              <a:gd name="connsiteX8" fmla="*/ 557723 w 649288"/>
              <a:gd name="connsiteY8" fmla="*/ 239746 h 649287"/>
              <a:gd name="connsiteX9" fmla="*/ 565985 w 649288"/>
              <a:gd name="connsiteY9" fmla="*/ 279785 h 649287"/>
              <a:gd name="connsiteX10" fmla="*/ 649288 w 649288"/>
              <a:gd name="connsiteY10" fmla="*/ 314325 h 649287"/>
              <a:gd name="connsiteX11" fmla="*/ 642938 w 649288"/>
              <a:gd name="connsiteY11" fmla="*/ 390525 h 649287"/>
              <a:gd name="connsiteX12" fmla="*/ 554781 w 649288"/>
              <a:gd name="connsiteY12" fmla="*/ 409778 h 649287"/>
              <a:gd name="connsiteX13" fmla="*/ 542320 w 649288"/>
              <a:gd name="connsiteY13" fmla="*/ 441665 h 649287"/>
              <a:gd name="connsiteX14" fmla="*/ 525918 w 649288"/>
              <a:gd name="connsiteY14" fmla="*/ 464554 h 649287"/>
              <a:gd name="connsiteX15" fmla="*/ 560388 w 649288"/>
              <a:gd name="connsiteY15" fmla="*/ 547688 h 649287"/>
              <a:gd name="connsiteX16" fmla="*/ 500063 w 649288"/>
              <a:gd name="connsiteY16" fmla="*/ 596900 h 649287"/>
              <a:gd name="connsiteX17" fmla="*/ 424832 w 649288"/>
              <a:gd name="connsiteY17" fmla="*/ 548101 h 649287"/>
              <a:gd name="connsiteX18" fmla="*/ 408777 w 649288"/>
              <a:gd name="connsiteY18" fmla="*/ 556207 h 649287"/>
              <a:gd name="connsiteX19" fmla="*/ 367585 w 649288"/>
              <a:gd name="connsiteY19" fmla="*/ 566783 h 649287"/>
              <a:gd name="connsiteX20" fmla="*/ 333376 w 649288"/>
              <a:gd name="connsiteY20" fmla="*/ 649287 h 649287"/>
              <a:gd name="connsiteX21" fmla="*/ 255588 w 649288"/>
              <a:gd name="connsiteY21" fmla="*/ 641350 h 649287"/>
              <a:gd name="connsiteX22" fmla="*/ 237123 w 649288"/>
              <a:gd name="connsiteY22" fmla="*/ 553129 h 649287"/>
              <a:gd name="connsiteX23" fmla="*/ 205664 w 649288"/>
              <a:gd name="connsiteY23" fmla="*/ 540895 h 649287"/>
              <a:gd name="connsiteX24" fmla="*/ 184716 w 649288"/>
              <a:gd name="connsiteY24" fmla="*/ 525926 h 649287"/>
              <a:gd name="connsiteX25" fmla="*/ 101601 w 649288"/>
              <a:gd name="connsiteY25" fmla="*/ 560388 h 649287"/>
              <a:gd name="connsiteX26" fmla="*/ 52388 w 649288"/>
              <a:gd name="connsiteY26" fmla="*/ 500063 h 649287"/>
              <a:gd name="connsiteX27" fmla="*/ 100490 w 649288"/>
              <a:gd name="connsiteY27" fmla="*/ 425907 h 649287"/>
              <a:gd name="connsiteX28" fmla="*/ 91334 w 649288"/>
              <a:gd name="connsiteY28" fmla="*/ 407740 h 649287"/>
              <a:gd name="connsiteX29" fmla="*/ 80918 w 649288"/>
              <a:gd name="connsiteY29" fmla="*/ 366926 h 649287"/>
              <a:gd name="connsiteX30" fmla="*/ 0 w 649288"/>
              <a:gd name="connsiteY30" fmla="*/ 333375 h 649287"/>
              <a:gd name="connsiteX31" fmla="*/ 7937 w 649288"/>
              <a:gd name="connsiteY31" fmla="*/ 255588 h 649287"/>
              <a:gd name="connsiteX32" fmla="*/ 94980 w 649288"/>
              <a:gd name="connsiteY32" fmla="*/ 236357 h 649287"/>
              <a:gd name="connsiteX33" fmla="*/ 108451 w 649288"/>
              <a:gd name="connsiteY33" fmla="*/ 202540 h 649287"/>
              <a:gd name="connsiteX34" fmla="*/ 123332 w 649288"/>
              <a:gd name="connsiteY34" fmla="*/ 182620 h 649287"/>
              <a:gd name="connsiteX35" fmla="*/ 90488 w 649288"/>
              <a:gd name="connsiteY35" fmla="*/ 100013 h 649287"/>
              <a:gd name="connsiteX36" fmla="*/ 149226 w 649288"/>
              <a:gd name="connsiteY36" fmla="*/ 50800 h 649287"/>
              <a:gd name="connsiteX37" fmla="*/ 225205 w 649288"/>
              <a:gd name="connsiteY37" fmla="*/ 99427 h 649287"/>
              <a:gd name="connsiteX38" fmla="*/ 251847 w 649288"/>
              <a:gd name="connsiteY38" fmla="*/ 87446 h 649287"/>
              <a:gd name="connsiteX39" fmla="*/ 281793 w 649288"/>
              <a:gd name="connsiteY39" fmla="*/ 83658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1" y="0"/>
                </a:moveTo>
                <a:lnTo>
                  <a:pt x="393701" y="7937"/>
                </a:lnTo>
                <a:lnTo>
                  <a:pt x="412730" y="94070"/>
                </a:lnTo>
                <a:lnTo>
                  <a:pt x="432413" y="101205"/>
                </a:lnTo>
                <a:lnTo>
                  <a:pt x="464868" y="120995"/>
                </a:lnTo>
                <a:lnTo>
                  <a:pt x="546101" y="87313"/>
                </a:lnTo>
                <a:lnTo>
                  <a:pt x="595313" y="147638"/>
                </a:lnTo>
                <a:lnTo>
                  <a:pt x="548746" y="220957"/>
                </a:lnTo>
                <a:lnTo>
                  <a:pt x="557723" y="239746"/>
                </a:lnTo>
                <a:lnTo>
                  <a:pt x="565985" y="279785"/>
                </a:lnTo>
                <a:lnTo>
                  <a:pt x="649288" y="314325"/>
                </a:lnTo>
                <a:lnTo>
                  <a:pt x="642938" y="390525"/>
                </a:lnTo>
                <a:lnTo>
                  <a:pt x="554781" y="409778"/>
                </a:lnTo>
                <a:lnTo>
                  <a:pt x="542320" y="441665"/>
                </a:lnTo>
                <a:lnTo>
                  <a:pt x="525918" y="464554"/>
                </a:lnTo>
                <a:lnTo>
                  <a:pt x="560388" y="547688"/>
                </a:lnTo>
                <a:lnTo>
                  <a:pt x="500063" y="596900"/>
                </a:lnTo>
                <a:lnTo>
                  <a:pt x="424832" y="548101"/>
                </a:lnTo>
                <a:lnTo>
                  <a:pt x="408777" y="556207"/>
                </a:lnTo>
                <a:lnTo>
                  <a:pt x="367585" y="566783"/>
                </a:lnTo>
                <a:lnTo>
                  <a:pt x="333376" y="649287"/>
                </a:lnTo>
                <a:lnTo>
                  <a:pt x="255588" y="641350"/>
                </a:lnTo>
                <a:lnTo>
                  <a:pt x="237123" y="553129"/>
                </a:lnTo>
                <a:lnTo>
                  <a:pt x="205664" y="540895"/>
                </a:lnTo>
                <a:lnTo>
                  <a:pt x="184716" y="525926"/>
                </a:lnTo>
                <a:lnTo>
                  <a:pt x="101601" y="560388"/>
                </a:lnTo>
                <a:lnTo>
                  <a:pt x="52388" y="500063"/>
                </a:lnTo>
                <a:lnTo>
                  <a:pt x="100490" y="425907"/>
                </a:lnTo>
                <a:lnTo>
                  <a:pt x="91334" y="407740"/>
                </a:lnTo>
                <a:lnTo>
                  <a:pt x="80918" y="366926"/>
                </a:lnTo>
                <a:lnTo>
                  <a:pt x="0" y="333375"/>
                </a:lnTo>
                <a:lnTo>
                  <a:pt x="7937" y="255588"/>
                </a:lnTo>
                <a:lnTo>
                  <a:pt x="94980" y="236357"/>
                </a:lnTo>
                <a:lnTo>
                  <a:pt x="108451" y="202540"/>
                </a:lnTo>
                <a:lnTo>
                  <a:pt x="123332" y="182620"/>
                </a:lnTo>
                <a:lnTo>
                  <a:pt x="90488" y="100013"/>
                </a:lnTo>
                <a:lnTo>
                  <a:pt x="149226" y="50800"/>
                </a:lnTo>
                <a:lnTo>
                  <a:pt x="225205" y="99427"/>
                </a:lnTo>
                <a:lnTo>
                  <a:pt x="251847" y="87446"/>
                </a:lnTo>
                <a:lnTo>
                  <a:pt x="281793" y="83658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26"/>
          <p:cNvSpPr/>
          <p:nvPr/>
        </p:nvSpPr>
        <p:spPr bwMode="auto">
          <a:xfrm>
            <a:off x="3986212" y="3426618"/>
            <a:ext cx="748904" cy="747713"/>
          </a:xfrm>
          <a:custGeom>
            <a:avLst/>
            <a:gdLst>
              <a:gd name="connsiteX0" fmla="*/ 414337 w 998538"/>
              <a:gd name="connsiteY0" fmla="*/ 0 h 996950"/>
              <a:gd name="connsiteX1" fmla="*/ 479337 w 998538"/>
              <a:gd name="connsiteY1" fmla="*/ 109032 h 996950"/>
              <a:gd name="connsiteX2" fmla="*/ 546972 w 998538"/>
              <a:gd name="connsiteY2" fmla="*/ 110548 h 996950"/>
              <a:gd name="connsiteX3" fmla="*/ 620653 w 998538"/>
              <a:gd name="connsiteY3" fmla="*/ 127113 h 996950"/>
              <a:gd name="connsiteX4" fmla="*/ 711201 w 998538"/>
              <a:gd name="connsiteY4" fmla="*/ 39688 h 996950"/>
              <a:gd name="connsiteX5" fmla="*/ 792163 w 998538"/>
              <a:gd name="connsiteY5" fmla="*/ 87313 h 996950"/>
              <a:gd name="connsiteX6" fmla="*/ 760994 w 998538"/>
              <a:gd name="connsiteY6" fmla="*/ 208872 h 996950"/>
              <a:gd name="connsiteX7" fmla="*/ 805799 w 998538"/>
              <a:gd name="connsiteY7" fmla="*/ 254804 h 996950"/>
              <a:gd name="connsiteX8" fmla="*/ 838031 w 998538"/>
              <a:gd name="connsiteY8" fmla="*/ 301428 h 996950"/>
              <a:gd name="connsiteX9" fmla="*/ 847795 w 998538"/>
              <a:gd name="connsiteY9" fmla="*/ 321218 h 996950"/>
              <a:gd name="connsiteX10" fmla="*/ 973138 w 998538"/>
              <a:gd name="connsiteY10" fmla="*/ 322263 h 996950"/>
              <a:gd name="connsiteX11" fmla="*/ 998538 w 998538"/>
              <a:gd name="connsiteY11" fmla="*/ 414338 h 996950"/>
              <a:gd name="connsiteX12" fmla="*/ 890497 w 998538"/>
              <a:gd name="connsiteY12" fmla="*/ 478747 h 996950"/>
              <a:gd name="connsiteX13" fmla="*/ 890774 w 998538"/>
              <a:gd name="connsiteY13" fmla="*/ 527148 h 996950"/>
              <a:gd name="connsiteX14" fmla="*/ 882299 w 998538"/>
              <a:gd name="connsiteY14" fmla="*/ 584940 h 996950"/>
              <a:gd name="connsiteX15" fmla="*/ 871815 w 998538"/>
              <a:gd name="connsiteY15" fmla="*/ 619468 h 996950"/>
              <a:gd name="connsiteX16" fmla="*/ 958851 w 998538"/>
              <a:gd name="connsiteY16" fmla="*/ 709612 h 996950"/>
              <a:gd name="connsiteX17" fmla="*/ 911226 w 998538"/>
              <a:gd name="connsiteY17" fmla="*/ 792162 h 996950"/>
              <a:gd name="connsiteX18" fmla="*/ 787774 w 998538"/>
              <a:gd name="connsiteY18" fmla="*/ 760508 h 996950"/>
              <a:gd name="connsiteX19" fmla="*/ 772513 w 998538"/>
              <a:gd name="connsiteY19" fmla="*/ 780248 h 996950"/>
              <a:gd name="connsiteX20" fmla="*/ 680686 w 998538"/>
              <a:gd name="connsiteY20" fmla="*/ 846352 h 996950"/>
              <a:gd name="connsiteX21" fmla="*/ 677312 w 998538"/>
              <a:gd name="connsiteY21" fmla="*/ 847695 h 996950"/>
              <a:gd name="connsiteX22" fmla="*/ 676276 w 998538"/>
              <a:gd name="connsiteY22" fmla="*/ 973138 h 996950"/>
              <a:gd name="connsiteX23" fmla="*/ 584201 w 998538"/>
              <a:gd name="connsiteY23" fmla="*/ 996950 h 996950"/>
              <a:gd name="connsiteX24" fmla="*/ 519821 w 998538"/>
              <a:gd name="connsiteY24" fmla="*/ 888959 h 996950"/>
              <a:gd name="connsiteX25" fmla="*/ 470892 w 998538"/>
              <a:gd name="connsiteY25" fmla="*/ 889254 h 996950"/>
              <a:gd name="connsiteX26" fmla="*/ 379143 w 998538"/>
              <a:gd name="connsiteY26" fmla="*/ 870730 h 996950"/>
              <a:gd name="connsiteX27" fmla="*/ 288925 w 998538"/>
              <a:gd name="connsiteY27" fmla="*/ 958850 h 996950"/>
              <a:gd name="connsiteX28" fmla="*/ 206375 w 998538"/>
              <a:gd name="connsiteY28" fmla="*/ 911225 h 996950"/>
              <a:gd name="connsiteX29" fmla="*/ 237029 w 998538"/>
              <a:gd name="connsiteY29" fmla="*/ 786493 h 996950"/>
              <a:gd name="connsiteX30" fmla="*/ 207771 w 998538"/>
              <a:gd name="connsiteY30" fmla="*/ 761387 h 996950"/>
              <a:gd name="connsiteX31" fmla="*/ 151139 w 998538"/>
              <a:gd name="connsiteY31" fmla="*/ 680106 h 996950"/>
              <a:gd name="connsiteX32" fmla="*/ 149800 w 998538"/>
              <a:gd name="connsiteY32" fmla="*/ 676770 h 996950"/>
              <a:gd name="connsiteX33" fmla="*/ 23812 w 998538"/>
              <a:gd name="connsiteY33" fmla="*/ 674687 h 996950"/>
              <a:gd name="connsiteX34" fmla="*/ 0 w 998538"/>
              <a:gd name="connsiteY34" fmla="*/ 582612 h 996950"/>
              <a:gd name="connsiteX35" fmla="*/ 108043 w 998538"/>
              <a:gd name="connsiteY35" fmla="*/ 519241 h 996950"/>
              <a:gd name="connsiteX36" fmla="*/ 107765 w 998538"/>
              <a:gd name="connsiteY36" fmla="*/ 470735 h 996950"/>
              <a:gd name="connsiteX37" fmla="*/ 126816 w 998538"/>
              <a:gd name="connsiteY37" fmla="*/ 377577 h 996950"/>
              <a:gd name="connsiteX38" fmla="*/ 39688 w 998538"/>
              <a:gd name="connsiteY38" fmla="*/ 287338 h 996950"/>
              <a:gd name="connsiteX39" fmla="*/ 87313 w 998538"/>
              <a:gd name="connsiteY39" fmla="*/ 206375 h 996950"/>
              <a:gd name="connsiteX40" fmla="*/ 210783 w 998538"/>
              <a:gd name="connsiteY40" fmla="*/ 238034 h 996950"/>
              <a:gd name="connsiteX41" fmla="*/ 236348 w 998538"/>
              <a:gd name="connsiteY41" fmla="*/ 208415 h 996950"/>
              <a:gd name="connsiteX42" fmla="*/ 317853 w 998538"/>
              <a:gd name="connsiteY42" fmla="*/ 151801 h 996950"/>
              <a:gd name="connsiteX43" fmla="*/ 321216 w 998538"/>
              <a:gd name="connsiteY43" fmla="*/ 150452 h 996950"/>
              <a:gd name="connsiteX44" fmla="*/ 322262 w 998538"/>
              <a:gd name="connsiteY44" fmla="*/ 23812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98538" h="996950">
                <a:moveTo>
                  <a:pt x="414337" y="0"/>
                </a:moveTo>
                <a:lnTo>
                  <a:pt x="479337" y="109032"/>
                </a:lnTo>
                <a:lnTo>
                  <a:pt x="546972" y="110548"/>
                </a:lnTo>
                <a:lnTo>
                  <a:pt x="620653" y="127113"/>
                </a:lnTo>
                <a:lnTo>
                  <a:pt x="711201" y="39688"/>
                </a:lnTo>
                <a:lnTo>
                  <a:pt x="792163" y="87313"/>
                </a:lnTo>
                <a:lnTo>
                  <a:pt x="760994" y="208872"/>
                </a:lnTo>
                <a:lnTo>
                  <a:pt x="805799" y="254804"/>
                </a:lnTo>
                <a:cubicBezTo>
                  <a:pt x="817614" y="269493"/>
                  <a:pt x="828398" y="285067"/>
                  <a:pt x="838031" y="301428"/>
                </a:cubicBezTo>
                <a:lnTo>
                  <a:pt x="847795" y="321218"/>
                </a:lnTo>
                <a:lnTo>
                  <a:pt x="973138" y="322263"/>
                </a:lnTo>
                <a:lnTo>
                  <a:pt x="998538" y="414338"/>
                </a:lnTo>
                <a:lnTo>
                  <a:pt x="890497" y="478747"/>
                </a:lnTo>
                <a:lnTo>
                  <a:pt x="890774" y="527148"/>
                </a:lnTo>
                <a:cubicBezTo>
                  <a:pt x="889384" y="546811"/>
                  <a:pt x="886525" y="566115"/>
                  <a:pt x="882299" y="584940"/>
                </a:cubicBezTo>
                <a:lnTo>
                  <a:pt x="871815" y="619468"/>
                </a:lnTo>
                <a:lnTo>
                  <a:pt x="958851" y="709612"/>
                </a:lnTo>
                <a:lnTo>
                  <a:pt x="911226" y="792162"/>
                </a:lnTo>
                <a:lnTo>
                  <a:pt x="787774" y="760508"/>
                </a:lnTo>
                <a:lnTo>
                  <a:pt x="772513" y="780248"/>
                </a:lnTo>
                <a:cubicBezTo>
                  <a:pt x="745462" y="806425"/>
                  <a:pt x="714580" y="828779"/>
                  <a:pt x="680686" y="846352"/>
                </a:cubicBezTo>
                <a:lnTo>
                  <a:pt x="677312" y="847695"/>
                </a:lnTo>
                <a:lnTo>
                  <a:pt x="676276" y="973138"/>
                </a:lnTo>
                <a:lnTo>
                  <a:pt x="584201" y="996950"/>
                </a:lnTo>
                <a:lnTo>
                  <a:pt x="519821" y="888959"/>
                </a:lnTo>
                <a:lnTo>
                  <a:pt x="470892" y="889254"/>
                </a:lnTo>
                <a:lnTo>
                  <a:pt x="379143" y="870730"/>
                </a:lnTo>
                <a:lnTo>
                  <a:pt x="288925" y="958850"/>
                </a:lnTo>
                <a:lnTo>
                  <a:pt x="206375" y="911225"/>
                </a:lnTo>
                <a:lnTo>
                  <a:pt x="237029" y="786493"/>
                </a:lnTo>
                <a:lnTo>
                  <a:pt x="207771" y="761387"/>
                </a:lnTo>
                <a:cubicBezTo>
                  <a:pt x="185674" y="736979"/>
                  <a:pt x="166586" y="709707"/>
                  <a:pt x="151139" y="680106"/>
                </a:cubicBezTo>
                <a:lnTo>
                  <a:pt x="149800" y="676770"/>
                </a:lnTo>
                <a:lnTo>
                  <a:pt x="23812" y="674687"/>
                </a:lnTo>
                <a:lnTo>
                  <a:pt x="0" y="582612"/>
                </a:lnTo>
                <a:lnTo>
                  <a:pt x="108043" y="519241"/>
                </a:lnTo>
                <a:lnTo>
                  <a:pt x="107765" y="470735"/>
                </a:lnTo>
                <a:lnTo>
                  <a:pt x="126816" y="377577"/>
                </a:lnTo>
                <a:lnTo>
                  <a:pt x="39688" y="287338"/>
                </a:lnTo>
                <a:lnTo>
                  <a:pt x="87313" y="206375"/>
                </a:lnTo>
                <a:lnTo>
                  <a:pt x="210783" y="238034"/>
                </a:lnTo>
                <a:lnTo>
                  <a:pt x="236348" y="208415"/>
                </a:lnTo>
                <a:cubicBezTo>
                  <a:pt x="260844" y="186335"/>
                  <a:pt x="288196" y="167250"/>
                  <a:pt x="317853" y="151801"/>
                </a:cubicBezTo>
                <a:lnTo>
                  <a:pt x="321216" y="150452"/>
                </a:lnTo>
                <a:lnTo>
                  <a:pt x="322262" y="23812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23"/>
          <p:cNvSpPr/>
          <p:nvPr/>
        </p:nvSpPr>
        <p:spPr bwMode="auto">
          <a:xfrm>
            <a:off x="3182541" y="1712118"/>
            <a:ext cx="1214438" cy="1213247"/>
          </a:xfrm>
          <a:custGeom>
            <a:avLst/>
            <a:gdLst>
              <a:gd name="connsiteX0" fmla="*/ 847725 w 1619250"/>
              <a:gd name="connsiteY0" fmla="*/ 0 h 1617662"/>
              <a:gd name="connsiteX1" fmla="*/ 949326 w 1619250"/>
              <a:gd name="connsiteY1" fmla="*/ 11113 h 1617662"/>
              <a:gd name="connsiteX2" fmla="*/ 970985 w 1619250"/>
              <a:gd name="connsiteY2" fmla="*/ 154479 h 1617662"/>
              <a:gd name="connsiteX3" fmla="*/ 1020676 w 1619250"/>
              <a:gd name="connsiteY3" fmla="*/ 165666 h 1617662"/>
              <a:gd name="connsiteX4" fmla="*/ 1059385 w 1619250"/>
              <a:gd name="connsiteY4" fmla="*/ 182405 h 1617662"/>
              <a:gd name="connsiteX5" fmla="*/ 1158875 w 1619250"/>
              <a:gd name="connsiteY5" fmla="*/ 77787 h 1617662"/>
              <a:gd name="connsiteX6" fmla="*/ 1249362 w 1619250"/>
              <a:gd name="connsiteY6" fmla="*/ 128587 h 1617662"/>
              <a:gd name="connsiteX7" fmla="*/ 1212628 w 1619250"/>
              <a:gd name="connsiteY7" fmla="*/ 267361 h 1617662"/>
              <a:gd name="connsiteX8" fmla="*/ 1233852 w 1619250"/>
              <a:gd name="connsiteY8" fmla="*/ 281489 h 1617662"/>
              <a:gd name="connsiteX9" fmla="*/ 1276002 w 1619250"/>
              <a:gd name="connsiteY9" fmla="*/ 322146 h 1617662"/>
              <a:gd name="connsiteX10" fmla="*/ 1409700 w 1619250"/>
              <a:gd name="connsiteY10" fmla="*/ 263525 h 1617662"/>
              <a:gd name="connsiteX11" fmla="*/ 1473200 w 1619250"/>
              <a:gd name="connsiteY11" fmla="*/ 344488 h 1617662"/>
              <a:gd name="connsiteX12" fmla="*/ 1387587 w 1619250"/>
              <a:gd name="connsiteY12" fmla="*/ 458303 h 1617662"/>
              <a:gd name="connsiteX13" fmla="*/ 1394228 w 1619250"/>
              <a:gd name="connsiteY13" fmla="*/ 467599 h 1617662"/>
              <a:gd name="connsiteX14" fmla="*/ 1431944 w 1619250"/>
              <a:gd name="connsiteY14" fmla="*/ 542726 h 1617662"/>
              <a:gd name="connsiteX15" fmla="*/ 1574800 w 1619250"/>
              <a:gd name="connsiteY15" fmla="*/ 539750 h 1617662"/>
              <a:gd name="connsiteX16" fmla="*/ 1603375 w 1619250"/>
              <a:gd name="connsiteY16" fmla="*/ 638175 h 1617662"/>
              <a:gd name="connsiteX17" fmla="*/ 1477160 w 1619250"/>
              <a:gd name="connsiteY17" fmla="*/ 710875 h 1617662"/>
              <a:gd name="connsiteX18" fmla="*/ 1483169 w 1619250"/>
              <a:gd name="connsiteY18" fmla="*/ 742768 h 1617662"/>
              <a:gd name="connsiteX19" fmla="*/ 1485310 w 1619250"/>
              <a:gd name="connsiteY19" fmla="*/ 795975 h 1617662"/>
              <a:gd name="connsiteX20" fmla="*/ 1619250 w 1619250"/>
              <a:gd name="connsiteY20" fmla="*/ 847724 h 1617662"/>
              <a:gd name="connsiteX21" fmla="*/ 1606550 w 1619250"/>
              <a:gd name="connsiteY21" fmla="*/ 949324 h 1617662"/>
              <a:gd name="connsiteX22" fmla="*/ 1466784 w 1619250"/>
              <a:gd name="connsiteY22" fmla="*/ 969434 h 1617662"/>
              <a:gd name="connsiteX23" fmla="*/ 1466709 w 1619250"/>
              <a:gd name="connsiteY23" fmla="*/ 969830 h 1617662"/>
              <a:gd name="connsiteX24" fmla="*/ 1444759 w 1619250"/>
              <a:gd name="connsiteY24" fmla="*/ 1041504 h 1617662"/>
              <a:gd name="connsiteX25" fmla="*/ 1436556 w 1619250"/>
              <a:gd name="connsiteY25" fmla="*/ 1059607 h 1617662"/>
              <a:gd name="connsiteX26" fmla="*/ 1539875 w 1619250"/>
              <a:gd name="connsiteY26" fmla="*/ 1158875 h 1617662"/>
              <a:gd name="connsiteX27" fmla="*/ 1490663 w 1619250"/>
              <a:gd name="connsiteY27" fmla="*/ 1247775 h 1617662"/>
              <a:gd name="connsiteX28" fmla="*/ 1352092 w 1619250"/>
              <a:gd name="connsiteY28" fmla="*/ 1212374 h 1617662"/>
              <a:gd name="connsiteX29" fmla="*/ 1349843 w 1619250"/>
              <a:gd name="connsiteY29" fmla="*/ 1215872 h 1617662"/>
              <a:gd name="connsiteX30" fmla="*/ 1294635 w 1619250"/>
              <a:gd name="connsiteY30" fmla="*/ 1274490 h 1617662"/>
              <a:gd name="connsiteX31" fmla="*/ 1354138 w 1619250"/>
              <a:gd name="connsiteY31" fmla="*/ 1408112 h 1617662"/>
              <a:gd name="connsiteX32" fmla="*/ 1273176 w 1619250"/>
              <a:gd name="connsiteY32" fmla="*/ 1473199 h 1617662"/>
              <a:gd name="connsiteX33" fmla="*/ 1157217 w 1619250"/>
              <a:gd name="connsiteY33" fmla="*/ 1385195 h 1617662"/>
              <a:gd name="connsiteX34" fmla="*/ 1120350 w 1619250"/>
              <a:gd name="connsiteY34" fmla="*/ 1409895 h 1617662"/>
              <a:gd name="connsiteX35" fmla="*/ 1075411 w 1619250"/>
              <a:gd name="connsiteY35" fmla="*/ 1427570 h 1617662"/>
              <a:gd name="connsiteX36" fmla="*/ 1079500 w 1619250"/>
              <a:gd name="connsiteY36" fmla="*/ 1574800 h 1617662"/>
              <a:gd name="connsiteX37" fmla="*/ 979488 w 1619250"/>
              <a:gd name="connsiteY37" fmla="*/ 1603375 h 1617662"/>
              <a:gd name="connsiteX38" fmla="*/ 906418 w 1619250"/>
              <a:gd name="connsiteY38" fmla="*/ 1476518 h 1617662"/>
              <a:gd name="connsiteX39" fmla="*/ 874521 w 1619250"/>
              <a:gd name="connsiteY39" fmla="*/ 1482591 h 1617662"/>
              <a:gd name="connsiteX40" fmla="*/ 821659 w 1619250"/>
              <a:gd name="connsiteY40" fmla="*/ 1484809 h 1617662"/>
              <a:gd name="connsiteX41" fmla="*/ 769938 w 1619250"/>
              <a:gd name="connsiteY41" fmla="*/ 1617662 h 1617662"/>
              <a:gd name="connsiteX42" fmla="*/ 668337 w 1619250"/>
              <a:gd name="connsiteY42" fmla="*/ 1606550 h 1617662"/>
              <a:gd name="connsiteX43" fmla="*/ 648200 w 1619250"/>
              <a:gd name="connsiteY43" fmla="*/ 1466596 h 1617662"/>
              <a:gd name="connsiteX44" fmla="*/ 647485 w 1619250"/>
              <a:gd name="connsiteY44" fmla="*/ 1466463 h 1617662"/>
              <a:gd name="connsiteX45" fmla="*/ 575832 w 1619250"/>
              <a:gd name="connsiteY45" fmla="*/ 1444578 h 1617662"/>
              <a:gd name="connsiteX46" fmla="*/ 558072 w 1619250"/>
              <a:gd name="connsiteY46" fmla="*/ 1436539 h 1617662"/>
              <a:gd name="connsiteX47" fmla="*/ 458787 w 1619250"/>
              <a:gd name="connsiteY47" fmla="*/ 1539875 h 1617662"/>
              <a:gd name="connsiteX48" fmla="*/ 368300 w 1619250"/>
              <a:gd name="connsiteY48" fmla="*/ 1489075 h 1617662"/>
              <a:gd name="connsiteX49" fmla="*/ 404648 w 1619250"/>
              <a:gd name="connsiteY49" fmla="*/ 1351758 h 1617662"/>
              <a:gd name="connsiteX50" fmla="*/ 401488 w 1619250"/>
              <a:gd name="connsiteY50" fmla="*/ 1349726 h 1617662"/>
              <a:gd name="connsiteX51" fmla="*/ 342640 w 1619250"/>
              <a:gd name="connsiteY51" fmla="*/ 1294298 h 1617662"/>
              <a:gd name="connsiteX52" fmla="*/ 209550 w 1619250"/>
              <a:gd name="connsiteY52" fmla="*/ 1354137 h 1617662"/>
              <a:gd name="connsiteX53" fmla="*/ 146050 w 1619250"/>
              <a:gd name="connsiteY53" fmla="*/ 1273175 h 1617662"/>
              <a:gd name="connsiteX54" fmla="*/ 232208 w 1619250"/>
              <a:gd name="connsiteY54" fmla="*/ 1157271 h 1617662"/>
              <a:gd name="connsiteX55" fmla="*/ 207227 w 1619250"/>
              <a:gd name="connsiteY55" fmla="*/ 1120016 h 1617662"/>
              <a:gd name="connsiteX56" fmla="*/ 189389 w 1619250"/>
              <a:gd name="connsiteY56" fmla="*/ 1074838 h 1617662"/>
              <a:gd name="connsiteX57" fmla="*/ 42862 w 1619250"/>
              <a:gd name="connsiteY57" fmla="*/ 1077912 h 1617662"/>
              <a:gd name="connsiteX58" fmla="*/ 14287 w 1619250"/>
              <a:gd name="connsiteY58" fmla="*/ 979487 h 1617662"/>
              <a:gd name="connsiteX59" fmla="*/ 140548 w 1619250"/>
              <a:gd name="connsiteY59" fmla="*/ 906174 h 1617662"/>
              <a:gd name="connsiteX60" fmla="*/ 134493 w 1619250"/>
              <a:gd name="connsiteY60" fmla="*/ 874043 h 1617662"/>
              <a:gd name="connsiteX61" fmla="*/ 132361 w 1619250"/>
              <a:gd name="connsiteY61" fmla="*/ 821076 h 1617662"/>
              <a:gd name="connsiteX62" fmla="*/ 0 w 1619250"/>
              <a:gd name="connsiteY62" fmla="*/ 769937 h 1617662"/>
              <a:gd name="connsiteX63" fmla="*/ 11112 w 1619250"/>
              <a:gd name="connsiteY63" fmla="*/ 668337 h 1617662"/>
              <a:gd name="connsiteX64" fmla="*/ 150722 w 1619250"/>
              <a:gd name="connsiteY64" fmla="*/ 648393 h 1617662"/>
              <a:gd name="connsiteX65" fmla="*/ 150953 w 1619250"/>
              <a:gd name="connsiteY65" fmla="*/ 647170 h 1617662"/>
              <a:gd name="connsiteX66" fmla="*/ 172903 w 1619250"/>
              <a:gd name="connsiteY66" fmla="*/ 575583 h 1617662"/>
              <a:gd name="connsiteX67" fmla="*/ 180932 w 1619250"/>
              <a:gd name="connsiteY67" fmla="*/ 557888 h 1617662"/>
              <a:gd name="connsiteX68" fmla="*/ 77787 w 1619250"/>
              <a:gd name="connsiteY68" fmla="*/ 458787 h 1617662"/>
              <a:gd name="connsiteX69" fmla="*/ 128587 w 1619250"/>
              <a:gd name="connsiteY69" fmla="*/ 368300 h 1617662"/>
              <a:gd name="connsiteX70" fmla="*/ 265788 w 1619250"/>
              <a:gd name="connsiteY70" fmla="*/ 404618 h 1617662"/>
              <a:gd name="connsiteX71" fmla="*/ 267819 w 1619250"/>
              <a:gd name="connsiteY71" fmla="*/ 401465 h 1617662"/>
              <a:gd name="connsiteX72" fmla="*/ 323724 w 1619250"/>
              <a:gd name="connsiteY72" fmla="*/ 342199 h 1617662"/>
              <a:gd name="connsiteX73" fmla="*/ 265112 w 1619250"/>
              <a:gd name="connsiteY73" fmla="*/ 209550 h 1617662"/>
              <a:gd name="connsiteX74" fmla="*/ 344487 w 1619250"/>
              <a:gd name="connsiteY74" fmla="*/ 146050 h 1617662"/>
              <a:gd name="connsiteX75" fmla="*/ 460547 w 1619250"/>
              <a:gd name="connsiteY75" fmla="*/ 232325 h 1617662"/>
              <a:gd name="connsiteX76" fmla="*/ 497312 w 1619250"/>
              <a:gd name="connsiteY76" fmla="*/ 207728 h 1617662"/>
              <a:gd name="connsiteX77" fmla="*/ 542279 w 1619250"/>
              <a:gd name="connsiteY77" fmla="*/ 190056 h 1617662"/>
              <a:gd name="connsiteX78" fmla="*/ 538162 w 1619250"/>
              <a:gd name="connsiteY78" fmla="*/ 42862 h 1617662"/>
              <a:gd name="connsiteX79" fmla="*/ 638174 w 1619250"/>
              <a:gd name="connsiteY79" fmla="*/ 14287 h 1617662"/>
              <a:gd name="connsiteX80" fmla="*/ 711825 w 1619250"/>
              <a:gd name="connsiteY80" fmla="*/ 142152 h 1617662"/>
              <a:gd name="connsiteX81" fmla="*/ 759983 w 1619250"/>
              <a:gd name="connsiteY81" fmla="*/ 133603 h 1617662"/>
              <a:gd name="connsiteX82" fmla="*/ 796385 w 1619250"/>
              <a:gd name="connsiteY82" fmla="*/ 134513 h 16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619250" h="1617662">
                <a:moveTo>
                  <a:pt x="847725" y="0"/>
                </a:moveTo>
                <a:lnTo>
                  <a:pt x="949326" y="11113"/>
                </a:lnTo>
                <a:lnTo>
                  <a:pt x="970985" y="154479"/>
                </a:lnTo>
                <a:lnTo>
                  <a:pt x="1020676" y="165666"/>
                </a:lnTo>
                <a:lnTo>
                  <a:pt x="1059385" y="182405"/>
                </a:lnTo>
                <a:lnTo>
                  <a:pt x="1158875" y="77787"/>
                </a:lnTo>
                <a:lnTo>
                  <a:pt x="1249362" y="128587"/>
                </a:lnTo>
                <a:lnTo>
                  <a:pt x="1212628" y="267361"/>
                </a:lnTo>
                <a:lnTo>
                  <a:pt x="1233852" y="281489"/>
                </a:lnTo>
                <a:lnTo>
                  <a:pt x="1276002" y="322146"/>
                </a:lnTo>
                <a:lnTo>
                  <a:pt x="1409700" y="263525"/>
                </a:lnTo>
                <a:lnTo>
                  <a:pt x="1473200" y="344488"/>
                </a:lnTo>
                <a:lnTo>
                  <a:pt x="1387587" y="458303"/>
                </a:lnTo>
                <a:lnTo>
                  <a:pt x="1394228" y="467599"/>
                </a:lnTo>
                <a:lnTo>
                  <a:pt x="1431944" y="542726"/>
                </a:lnTo>
                <a:lnTo>
                  <a:pt x="1574800" y="539750"/>
                </a:lnTo>
                <a:lnTo>
                  <a:pt x="1603375" y="638175"/>
                </a:lnTo>
                <a:lnTo>
                  <a:pt x="1477160" y="710875"/>
                </a:lnTo>
                <a:lnTo>
                  <a:pt x="1483169" y="742768"/>
                </a:lnTo>
                <a:lnTo>
                  <a:pt x="1485310" y="795975"/>
                </a:lnTo>
                <a:lnTo>
                  <a:pt x="1619250" y="847724"/>
                </a:lnTo>
                <a:lnTo>
                  <a:pt x="1606550" y="949324"/>
                </a:lnTo>
                <a:lnTo>
                  <a:pt x="1466784" y="969434"/>
                </a:lnTo>
                <a:lnTo>
                  <a:pt x="1466709" y="969830"/>
                </a:lnTo>
                <a:cubicBezTo>
                  <a:pt x="1460705" y="994163"/>
                  <a:pt x="1453369" y="1018089"/>
                  <a:pt x="1444759" y="1041504"/>
                </a:cubicBezTo>
                <a:lnTo>
                  <a:pt x="1436556" y="1059607"/>
                </a:lnTo>
                <a:lnTo>
                  <a:pt x="1539875" y="1158875"/>
                </a:lnTo>
                <a:lnTo>
                  <a:pt x="1490663" y="1247775"/>
                </a:lnTo>
                <a:lnTo>
                  <a:pt x="1352092" y="1212374"/>
                </a:lnTo>
                <a:lnTo>
                  <a:pt x="1349843" y="1215872"/>
                </a:lnTo>
                <a:lnTo>
                  <a:pt x="1294635" y="1274490"/>
                </a:lnTo>
                <a:lnTo>
                  <a:pt x="1354138" y="1408112"/>
                </a:lnTo>
                <a:lnTo>
                  <a:pt x="1273176" y="1473199"/>
                </a:lnTo>
                <a:lnTo>
                  <a:pt x="1157217" y="1385195"/>
                </a:lnTo>
                <a:lnTo>
                  <a:pt x="1120350" y="1409895"/>
                </a:lnTo>
                <a:lnTo>
                  <a:pt x="1075411" y="1427570"/>
                </a:lnTo>
                <a:lnTo>
                  <a:pt x="1079500" y="1574800"/>
                </a:lnTo>
                <a:lnTo>
                  <a:pt x="979488" y="1603375"/>
                </a:lnTo>
                <a:lnTo>
                  <a:pt x="906418" y="1476518"/>
                </a:lnTo>
                <a:lnTo>
                  <a:pt x="874521" y="1482591"/>
                </a:lnTo>
                <a:lnTo>
                  <a:pt x="821659" y="1484809"/>
                </a:lnTo>
                <a:lnTo>
                  <a:pt x="769938" y="1617662"/>
                </a:lnTo>
                <a:lnTo>
                  <a:pt x="668337" y="1606550"/>
                </a:lnTo>
                <a:lnTo>
                  <a:pt x="648200" y="1466596"/>
                </a:lnTo>
                <a:lnTo>
                  <a:pt x="647485" y="1466463"/>
                </a:lnTo>
                <a:cubicBezTo>
                  <a:pt x="623160" y="1460484"/>
                  <a:pt x="599240" y="1453170"/>
                  <a:pt x="575832" y="1444578"/>
                </a:cubicBezTo>
                <a:lnTo>
                  <a:pt x="558072" y="1436539"/>
                </a:lnTo>
                <a:lnTo>
                  <a:pt x="458787" y="1539875"/>
                </a:lnTo>
                <a:lnTo>
                  <a:pt x="368300" y="1489075"/>
                </a:lnTo>
                <a:lnTo>
                  <a:pt x="404648" y="1351758"/>
                </a:lnTo>
                <a:lnTo>
                  <a:pt x="401488" y="1349726"/>
                </a:lnTo>
                <a:lnTo>
                  <a:pt x="342640" y="1294298"/>
                </a:lnTo>
                <a:lnTo>
                  <a:pt x="209550" y="1354137"/>
                </a:lnTo>
                <a:lnTo>
                  <a:pt x="146050" y="1273175"/>
                </a:lnTo>
                <a:lnTo>
                  <a:pt x="232208" y="1157271"/>
                </a:lnTo>
                <a:lnTo>
                  <a:pt x="207227" y="1120016"/>
                </a:lnTo>
                <a:lnTo>
                  <a:pt x="189389" y="1074838"/>
                </a:lnTo>
                <a:lnTo>
                  <a:pt x="42862" y="1077912"/>
                </a:lnTo>
                <a:lnTo>
                  <a:pt x="14287" y="979487"/>
                </a:lnTo>
                <a:lnTo>
                  <a:pt x="140548" y="906174"/>
                </a:lnTo>
                <a:lnTo>
                  <a:pt x="134493" y="874043"/>
                </a:lnTo>
                <a:lnTo>
                  <a:pt x="132361" y="821076"/>
                </a:lnTo>
                <a:lnTo>
                  <a:pt x="0" y="769937"/>
                </a:lnTo>
                <a:lnTo>
                  <a:pt x="11112" y="668337"/>
                </a:lnTo>
                <a:lnTo>
                  <a:pt x="150722" y="648393"/>
                </a:lnTo>
                <a:lnTo>
                  <a:pt x="150953" y="647170"/>
                </a:lnTo>
                <a:cubicBezTo>
                  <a:pt x="156957" y="622865"/>
                  <a:pt x="164293" y="598967"/>
                  <a:pt x="172903" y="575583"/>
                </a:cubicBezTo>
                <a:lnTo>
                  <a:pt x="180932" y="557888"/>
                </a:lnTo>
                <a:lnTo>
                  <a:pt x="77787" y="458787"/>
                </a:lnTo>
                <a:lnTo>
                  <a:pt x="128587" y="368300"/>
                </a:lnTo>
                <a:lnTo>
                  <a:pt x="265788" y="404618"/>
                </a:lnTo>
                <a:lnTo>
                  <a:pt x="267819" y="401465"/>
                </a:lnTo>
                <a:lnTo>
                  <a:pt x="323724" y="342199"/>
                </a:lnTo>
                <a:lnTo>
                  <a:pt x="265112" y="209550"/>
                </a:lnTo>
                <a:lnTo>
                  <a:pt x="344487" y="146050"/>
                </a:lnTo>
                <a:lnTo>
                  <a:pt x="460547" y="232325"/>
                </a:lnTo>
                <a:lnTo>
                  <a:pt x="497312" y="207728"/>
                </a:lnTo>
                <a:lnTo>
                  <a:pt x="542279" y="190056"/>
                </a:lnTo>
                <a:lnTo>
                  <a:pt x="538162" y="42862"/>
                </a:lnTo>
                <a:lnTo>
                  <a:pt x="638174" y="14287"/>
                </a:lnTo>
                <a:lnTo>
                  <a:pt x="711825" y="142152"/>
                </a:lnTo>
                <a:lnTo>
                  <a:pt x="759983" y="133603"/>
                </a:lnTo>
                <a:lnTo>
                  <a:pt x="796385" y="134513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22"/>
          <p:cNvSpPr/>
          <p:nvPr/>
        </p:nvSpPr>
        <p:spPr bwMode="auto">
          <a:xfrm>
            <a:off x="4192191" y="1312069"/>
            <a:ext cx="881063" cy="881063"/>
          </a:xfrm>
          <a:custGeom>
            <a:avLst/>
            <a:gdLst>
              <a:gd name="connsiteX0" fmla="*/ 615950 w 1174750"/>
              <a:gd name="connsiteY0" fmla="*/ 0 h 1174750"/>
              <a:gd name="connsiteX1" fmla="*/ 690562 w 1174750"/>
              <a:gd name="connsiteY1" fmla="*/ 7938 h 1174750"/>
              <a:gd name="connsiteX2" fmla="*/ 704967 w 1174750"/>
              <a:gd name="connsiteY2" fmla="*/ 112884 h 1174750"/>
              <a:gd name="connsiteX3" fmla="*/ 742050 w 1174750"/>
              <a:gd name="connsiteY3" fmla="*/ 121270 h 1174750"/>
              <a:gd name="connsiteX4" fmla="*/ 769468 w 1174750"/>
              <a:gd name="connsiteY4" fmla="*/ 133166 h 1174750"/>
              <a:gd name="connsiteX5" fmla="*/ 841375 w 1174750"/>
              <a:gd name="connsiteY5" fmla="*/ 57150 h 1174750"/>
              <a:gd name="connsiteX6" fmla="*/ 908050 w 1174750"/>
              <a:gd name="connsiteY6" fmla="*/ 93663 h 1174750"/>
              <a:gd name="connsiteX7" fmla="*/ 881353 w 1174750"/>
              <a:gd name="connsiteY7" fmla="*/ 195319 h 1174750"/>
              <a:gd name="connsiteX8" fmla="*/ 896621 w 1174750"/>
              <a:gd name="connsiteY8" fmla="*/ 205513 h 1174750"/>
              <a:gd name="connsiteX9" fmla="*/ 927173 w 1174750"/>
              <a:gd name="connsiteY9" fmla="*/ 235070 h 1174750"/>
              <a:gd name="connsiteX10" fmla="*/ 1022350 w 1174750"/>
              <a:gd name="connsiteY10" fmla="*/ 192087 h 1174750"/>
              <a:gd name="connsiteX11" fmla="*/ 1069975 w 1174750"/>
              <a:gd name="connsiteY11" fmla="*/ 250824 h 1174750"/>
              <a:gd name="connsiteX12" fmla="*/ 1008057 w 1174750"/>
              <a:gd name="connsiteY12" fmla="*/ 334058 h 1174750"/>
              <a:gd name="connsiteX13" fmla="*/ 1012850 w 1174750"/>
              <a:gd name="connsiteY13" fmla="*/ 340787 h 1174750"/>
              <a:gd name="connsiteX14" fmla="*/ 1035896 w 1174750"/>
              <a:gd name="connsiteY14" fmla="*/ 395218 h 1174750"/>
              <a:gd name="connsiteX15" fmla="*/ 1144588 w 1174750"/>
              <a:gd name="connsiteY15" fmla="*/ 392112 h 1174750"/>
              <a:gd name="connsiteX16" fmla="*/ 1165225 w 1174750"/>
              <a:gd name="connsiteY16" fmla="*/ 463549 h 1174750"/>
              <a:gd name="connsiteX17" fmla="*/ 1072819 w 1174750"/>
              <a:gd name="connsiteY17" fmla="*/ 516353 h 1174750"/>
              <a:gd name="connsiteX18" fmla="*/ 1077438 w 1174750"/>
              <a:gd name="connsiteY18" fmla="*/ 540687 h 1174750"/>
              <a:gd name="connsiteX19" fmla="*/ 1076865 w 1174750"/>
              <a:gd name="connsiteY19" fmla="*/ 577826 h 1174750"/>
              <a:gd name="connsiteX20" fmla="*/ 1174750 w 1174750"/>
              <a:gd name="connsiteY20" fmla="*/ 615950 h 1174750"/>
              <a:gd name="connsiteX21" fmla="*/ 1166813 w 1174750"/>
              <a:gd name="connsiteY21" fmla="*/ 690562 h 1174750"/>
              <a:gd name="connsiteX22" fmla="*/ 1062601 w 1174750"/>
              <a:gd name="connsiteY22" fmla="*/ 705007 h 1174750"/>
              <a:gd name="connsiteX23" fmla="*/ 1049710 w 1174750"/>
              <a:gd name="connsiteY23" fmla="*/ 757392 h 1174750"/>
              <a:gd name="connsiteX24" fmla="*/ 1043913 w 1174750"/>
              <a:gd name="connsiteY24" fmla="*/ 770170 h 1174750"/>
              <a:gd name="connsiteX25" fmla="*/ 1119188 w 1174750"/>
              <a:gd name="connsiteY25" fmla="*/ 841375 h 1174750"/>
              <a:gd name="connsiteX26" fmla="*/ 1082676 w 1174750"/>
              <a:gd name="connsiteY26" fmla="*/ 908050 h 1174750"/>
              <a:gd name="connsiteX27" fmla="*/ 982045 w 1174750"/>
              <a:gd name="connsiteY27" fmla="*/ 881886 h 1174750"/>
              <a:gd name="connsiteX28" fmla="*/ 980809 w 1174750"/>
              <a:gd name="connsiteY28" fmla="*/ 883806 h 1174750"/>
              <a:gd name="connsiteX29" fmla="*/ 940450 w 1174750"/>
              <a:gd name="connsiteY29" fmla="*/ 926599 h 1174750"/>
              <a:gd name="connsiteX30" fmla="*/ 982662 w 1174750"/>
              <a:gd name="connsiteY30" fmla="*/ 1022349 h 1174750"/>
              <a:gd name="connsiteX31" fmla="*/ 925512 w 1174750"/>
              <a:gd name="connsiteY31" fmla="*/ 1069974 h 1174750"/>
              <a:gd name="connsiteX32" fmla="*/ 840644 w 1174750"/>
              <a:gd name="connsiteY32" fmla="*/ 1006841 h 1174750"/>
              <a:gd name="connsiteX33" fmla="*/ 814145 w 1174750"/>
              <a:gd name="connsiteY33" fmla="*/ 1024591 h 1174750"/>
              <a:gd name="connsiteX34" fmla="*/ 781185 w 1174750"/>
              <a:gd name="connsiteY34" fmla="*/ 1037594 h 1174750"/>
              <a:gd name="connsiteX35" fmla="*/ 784225 w 1174750"/>
              <a:gd name="connsiteY35" fmla="*/ 1143000 h 1174750"/>
              <a:gd name="connsiteX36" fmla="*/ 711200 w 1174750"/>
              <a:gd name="connsiteY36" fmla="*/ 1163637 h 1174750"/>
              <a:gd name="connsiteX37" fmla="*/ 658868 w 1174750"/>
              <a:gd name="connsiteY37" fmla="*/ 1073062 h 1174750"/>
              <a:gd name="connsiteX38" fmla="*/ 635880 w 1174750"/>
              <a:gd name="connsiteY38" fmla="*/ 1077436 h 1174750"/>
              <a:gd name="connsiteX39" fmla="*/ 597489 w 1174750"/>
              <a:gd name="connsiteY39" fmla="*/ 1076843 h 1174750"/>
              <a:gd name="connsiteX40" fmla="*/ 560387 w 1174750"/>
              <a:gd name="connsiteY40" fmla="*/ 1174750 h 1174750"/>
              <a:gd name="connsiteX41" fmla="*/ 485774 w 1174750"/>
              <a:gd name="connsiteY41" fmla="*/ 1166813 h 1174750"/>
              <a:gd name="connsiteX42" fmla="*/ 470244 w 1174750"/>
              <a:gd name="connsiteY42" fmla="*/ 1062239 h 1174750"/>
              <a:gd name="connsiteX43" fmla="*/ 419327 w 1174750"/>
              <a:gd name="connsiteY43" fmla="*/ 1049708 h 1174750"/>
              <a:gd name="connsiteX44" fmla="*/ 404822 w 1174750"/>
              <a:gd name="connsiteY44" fmla="*/ 1043134 h 1174750"/>
              <a:gd name="connsiteX45" fmla="*/ 333374 w 1174750"/>
              <a:gd name="connsiteY45" fmla="*/ 1117600 h 1174750"/>
              <a:gd name="connsiteX46" fmla="*/ 268287 w 1174750"/>
              <a:gd name="connsiteY46" fmla="*/ 1081088 h 1174750"/>
              <a:gd name="connsiteX47" fmla="*/ 294359 w 1174750"/>
              <a:gd name="connsiteY47" fmla="*/ 981814 h 1174750"/>
              <a:gd name="connsiteX48" fmla="*/ 292795 w 1174750"/>
              <a:gd name="connsiteY48" fmla="*/ 980808 h 1174750"/>
              <a:gd name="connsiteX49" fmla="*/ 249696 w 1174750"/>
              <a:gd name="connsiteY49" fmla="*/ 940224 h 1174750"/>
              <a:gd name="connsiteX50" fmla="*/ 152399 w 1174750"/>
              <a:gd name="connsiteY50" fmla="*/ 982662 h 1174750"/>
              <a:gd name="connsiteX51" fmla="*/ 106362 w 1174750"/>
              <a:gd name="connsiteY51" fmla="*/ 925512 h 1174750"/>
              <a:gd name="connsiteX52" fmla="*/ 169531 w 1174750"/>
              <a:gd name="connsiteY52" fmla="*/ 840597 h 1174750"/>
              <a:gd name="connsiteX53" fmla="*/ 151782 w 1174750"/>
              <a:gd name="connsiteY53" fmla="*/ 814144 h 1174750"/>
              <a:gd name="connsiteX54" fmla="*/ 138529 w 1174750"/>
              <a:gd name="connsiteY54" fmla="*/ 780584 h 1174750"/>
              <a:gd name="connsiteX55" fmla="*/ 31749 w 1174750"/>
              <a:gd name="connsiteY55" fmla="*/ 782637 h 1174750"/>
              <a:gd name="connsiteX56" fmla="*/ 11112 w 1174750"/>
              <a:gd name="connsiteY56" fmla="*/ 712787 h 1174750"/>
              <a:gd name="connsiteX57" fmla="*/ 103243 w 1174750"/>
              <a:gd name="connsiteY57" fmla="*/ 658532 h 1174750"/>
              <a:gd name="connsiteX58" fmla="*/ 98900 w 1174750"/>
              <a:gd name="connsiteY58" fmla="*/ 635651 h 1174750"/>
              <a:gd name="connsiteX59" fmla="*/ 99486 w 1174750"/>
              <a:gd name="connsiteY59" fmla="*/ 597694 h 1174750"/>
              <a:gd name="connsiteX60" fmla="*/ 0 w 1174750"/>
              <a:gd name="connsiteY60" fmla="*/ 560387 h 1174750"/>
              <a:gd name="connsiteX61" fmla="*/ 7937 w 1174750"/>
              <a:gd name="connsiteY61" fmla="*/ 485775 h 1174750"/>
              <a:gd name="connsiteX62" fmla="*/ 114022 w 1174750"/>
              <a:gd name="connsiteY62" fmla="*/ 470174 h 1174750"/>
              <a:gd name="connsiteX63" fmla="*/ 126629 w 1174750"/>
              <a:gd name="connsiteY63" fmla="*/ 418946 h 1174750"/>
              <a:gd name="connsiteX64" fmla="*/ 132605 w 1174750"/>
              <a:gd name="connsiteY64" fmla="*/ 405771 h 1174750"/>
              <a:gd name="connsiteX65" fmla="*/ 57150 w 1174750"/>
              <a:gd name="connsiteY65" fmla="*/ 333375 h 1174750"/>
              <a:gd name="connsiteX66" fmla="*/ 93662 w 1174750"/>
              <a:gd name="connsiteY66" fmla="*/ 268287 h 1174750"/>
              <a:gd name="connsiteX67" fmla="*/ 194147 w 1174750"/>
              <a:gd name="connsiteY67" fmla="*/ 294677 h 1174750"/>
              <a:gd name="connsiteX68" fmla="*/ 195530 w 1174750"/>
              <a:gd name="connsiteY68" fmla="*/ 292531 h 1174750"/>
              <a:gd name="connsiteX69" fmla="*/ 235678 w 1174750"/>
              <a:gd name="connsiteY69" fmla="*/ 249961 h 1174750"/>
              <a:gd name="connsiteX70" fmla="*/ 192087 w 1174750"/>
              <a:gd name="connsiteY70" fmla="*/ 152400 h 1174750"/>
              <a:gd name="connsiteX71" fmla="*/ 250824 w 1174750"/>
              <a:gd name="connsiteY71" fmla="*/ 106362 h 1174750"/>
              <a:gd name="connsiteX72" fmla="*/ 335694 w 1174750"/>
              <a:gd name="connsiteY72" fmla="*/ 169496 h 1174750"/>
              <a:gd name="connsiteX73" fmla="*/ 362193 w 1174750"/>
              <a:gd name="connsiteY73" fmla="*/ 151746 h 1174750"/>
              <a:gd name="connsiteX74" fmla="*/ 395198 w 1174750"/>
              <a:gd name="connsiteY74" fmla="*/ 138726 h 1174750"/>
              <a:gd name="connsiteX75" fmla="*/ 392112 w 1174750"/>
              <a:gd name="connsiteY75" fmla="*/ 31750 h 1174750"/>
              <a:gd name="connsiteX76" fmla="*/ 463549 w 1174750"/>
              <a:gd name="connsiteY76" fmla="*/ 11112 h 1174750"/>
              <a:gd name="connsiteX77" fmla="*/ 518238 w 1174750"/>
              <a:gd name="connsiteY77" fmla="*/ 103979 h 1174750"/>
              <a:gd name="connsiteX78" fmla="*/ 552910 w 1174750"/>
              <a:gd name="connsiteY78" fmla="*/ 97845 h 1174750"/>
              <a:gd name="connsiteX79" fmla="*/ 577990 w 1174750"/>
              <a:gd name="connsiteY79" fmla="*/ 9849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74750" h="1174750">
                <a:moveTo>
                  <a:pt x="615950" y="0"/>
                </a:moveTo>
                <a:lnTo>
                  <a:pt x="690562" y="7938"/>
                </a:lnTo>
                <a:lnTo>
                  <a:pt x="704967" y="112884"/>
                </a:lnTo>
                <a:lnTo>
                  <a:pt x="742050" y="121270"/>
                </a:lnTo>
                <a:lnTo>
                  <a:pt x="769468" y="133166"/>
                </a:lnTo>
                <a:lnTo>
                  <a:pt x="841375" y="57150"/>
                </a:lnTo>
                <a:lnTo>
                  <a:pt x="908050" y="93663"/>
                </a:lnTo>
                <a:lnTo>
                  <a:pt x="881353" y="195319"/>
                </a:lnTo>
                <a:lnTo>
                  <a:pt x="896621" y="205513"/>
                </a:lnTo>
                <a:lnTo>
                  <a:pt x="927173" y="235070"/>
                </a:lnTo>
                <a:lnTo>
                  <a:pt x="1022350" y="192087"/>
                </a:lnTo>
                <a:lnTo>
                  <a:pt x="1069975" y="250824"/>
                </a:lnTo>
                <a:lnTo>
                  <a:pt x="1008057" y="334058"/>
                </a:lnTo>
                <a:lnTo>
                  <a:pt x="1012850" y="340787"/>
                </a:lnTo>
                <a:lnTo>
                  <a:pt x="1035896" y="395218"/>
                </a:lnTo>
                <a:lnTo>
                  <a:pt x="1144588" y="392112"/>
                </a:lnTo>
                <a:lnTo>
                  <a:pt x="1165225" y="463549"/>
                </a:lnTo>
                <a:lnTo>
                  <a:pt x="1072819" y="516353"/>
                </a:lnTo>
                <a:lnTo>
                  <a:pt x="1077438" y="540687"/>
                </a:lnTo>
                <a:lnTo>
                  <a:pt x="1076865" y="577826"/>
                </a:lnTo>
                <a:lnTo>
                  <a:pt x="1174750" y="615950"/>
                </a:lnTo>
                <a:lnTo>
                  <a:pt x="1166813" y="690562"/>
                </a:lnTo>
                <a:lnTo>
                  <a:pt x="1062601" y="705007"/>
                </a:lnTo>
                <a:lnTo>
                  <a:pt x="1049710" y="757392"/>
                </a:lnTo>
                <a:lnTo>
                  <a:pt x="1043913" y="770170"/>
                </a:lnTo>
                <a:lnTo>
                  <a:pt x="1119188" y="841375"/>
                </a:lnTo>
                <a:lnTo>
                  <a:pt x="1082676" y="908050"/>
                </a:lnTo>
                <a:lnTo>
                  <a:pt x="982045" y="881886"/>
                </a:lnTo>
                <a:lnTo>
                  <a:pt x="980809" y="883806"/>
                </a:lnTo>
                <a:lnTo>
                  <a:pt x="940450" y="926599"/>
                </a:lnTo>
                <a:lnTo>
                  <a:pt x="982662" y="1022349"/>
                </a:lnTo>
                <a:lnTo>
                  <a:pt x="925512" y="1069974"/>
                </a:lnTo>
                <a:lnTo>
                  <a:pt x="840644" y="1006841"/>
                </a:lnTo>
                <a:lnTo>
                  <a:pt x="814145" y="1024591"/>
                </a:lnTo>
                <a:lnTo>
                  <a:pt x="781185" y="1037594"/>
                </a:lnTo>
                <a:lnTo>
                  <a:pt x="784225" y="1143000"/>
                </a:lnTo>
                <a:lnTo>
                  <a:pt x="711200" y="1163637"/>
                </a:lnTo>
                <a:lnTo>
                  <a:pt x="658868" y="1073062"/>
                </a:lnTo>
                <a:lnTo>
                  <a:pt x="635880" y="1077436"/>
                </a:lnTo>
                <a:lnTo>
                  <a:pt x="597489" y="1076843"/>
                </a:lnTo>
                <a:lnTo>
                  <a:pt x="560387" y="1174750"/>
                </a:lnTo>
                <a:lnTo>
                  <a:pt x="485774" y="1166813"/>
                </a:lnTo>
                <a:lnTo>
                  <a:pt x="470244" y="1062239"/>
                </a:lnTo>
                <a:lnTo>
                  <a:pt x="419327" y="1049708"/>
                </a:lnTo>
                <a:lnTo>
                  <a:pt x="404822" y="1043134"/>
                </a:lnTo>
                <a:lnTo>
                  <a:pt x="333374" y="1117600"/>
                </a:lnTo>
                <a:lnTo>
                  <a:pt x="268287" y="1081088"/>
                </a:lnTo>
                <a:lnTo>
                  <a:pt x="294359" y="981814"/>
                </a:lnTo>
                <a:lnTo>
                  <a:pt x="292795" y="980808"/>
                </a:lnTo>
                <a:lnTo>
                  <a:pt x="249696" y="940224"/>
                </a:lnTo>
                <a:lnTo>
                  <a:pt x="152399" y="982662"/>
                </a:lnTo>
                <a:lnTo>
                  <a:pt x="106362" y="925512"/>
                </a:lnTo>
                <a:lnTo>
                  <a:pt x="169531" y="840597"/>
                </a:lnTo>
                <a:lnTo>
                  <a:pt x="151782" y="814144"/>
                </a:lnTo>
                <a:lnTo>
                  <a:pt x="138529" y="780584"/>
                </a:lnTo>
                <a:lnTo>
                  <a:pt x="31749" y="782637"/>
                </a:lnTo>
                <a:lnTo>
                  <a:pt x="11112" y="712787"/>
                </a:lnTo>
                <a:lnTo>
                  <a:pt x="103243" y="658532"/>
                </a:lnTo>
                <a:lnTo>
                  <a:pt x="98900" y="635651"/>
                </a:lnTo>
                <a:lnTo>
                  <a:pt x="99486" y="597694"/>
                </a:lnTo>
                <a:lnTo>
                  <a:pt x="0" y="560387"/>
                </a:lnTo>
                <a:lnTo>
                  <a:pt x="7937" y="485775"/>
                </a:lnTo>
                <a:lnTo>
                  <a:pt x="114022" y="470174"/>
                </a:lnTo>
                <a:lnTo>
                  <a:pt x="126629" y="418946"/>
                </a:lnTo>
                <a:lnTo>
                  <a:pt x="132605" y="405771"/>
                </a:lnTo>
                <a:lnTo>
                  <a:pt x="57150" y="333375"/>
                </a:lnTo>
                <a:lnTo>
                  <a:pt x="93662" y="268287"/>
                </a:lnTo>
                <a:lnTo>
                  <a:pt x="194147" y="294677"/>
                </a:lnTo>
                <a:lnTo>
                  <a:pt x="195530" y="292531"/>
                </a:lnTo>
                <a:lnTo>
                  <a:pt x="235678" y="249961"/>
                </a:lnTo>
                <a:lnTo>
                  <a:pt x="192087" y="152400"/>
                </a:lnTo>
                <a:lnTo>
                  <a:pt x="250824" y="106362"/>
                </a:lnTo>
                <a:lnTo>
                  <a:pt x="335694" y="169496"/>
                </a:lnTo>
                <a:lnTo>
                  <a:pt x="362193" y="151746"/>
                </a:lnTo>
                <a:lnTo>
                  <a:pt x="395198" y="138726"/>
                </a:lnTo>
                <a:lnTo>
                  <a:pt x="392112" y="31750"/>
                </a:lnTo>
                <a:lnTo>
                  <a:pt x="463549" y="11112"/>
                </a:lnTo>
                <a:lnTo>
                  <a:pt x="518238" y="103979"/>
                </a:lnTo>
                <a:lnTo>
                  <a:pt x="552910" y="97845"/>
                </a:lnTo>
                <a:lnTo>
                  <a:pt x="577990" y="98490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21"/>
          <p:cNvSpPr/>
          <p:nvPr/>
        </p:nvSpPr>
        <p:spPr bwMode="auto">
          <a:xfrm>
            <a:off x="4955382" y="1824038"/>
            <a:ext cx="486966" cy="486965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9"/>
          <p:cNvSpPr/>
          <p:nvPr/>
        </p:nvSpPr>
        <p:spPr bwMode="auto">
          <a:xfrm>
            <a:off x="4165998" y="2227658"/>
            <a:ext cx="1396603" cy="1395413"/>
          </a:xfrm>
          <a:custGeom>
            <a:avLst/>
            <a:gdLst>
              <a:gd name="connsiteX0" fmla="*/ 925512 w 1862137"/>
              <a:gd name="connsiteY0" fmla="*/ 0 h 1860550"/>
              <a:gd name="connsiteX1" fmla="*/ 978984 w 1862137"/>
              <a:gd name="connsiteY1" fmla="*/ 157330 h 1860550"/>
              <a:gd name="connsiteX2" fmla="*/ 1037671 w 1862137"/>
              <a:gd name="connsiteY2" fmla="*/ 159757 h 1860550"/>
              <a:gd name="connsiteX3" fmla="*/ 1083692 w 1862137"/>
              <a:gd name="connsiteY3" fmla="*/ 170718 h 1860550"/>
              <a:gd name="connsiteX4" fmla="*/ 1176338 w 1862137"/>
              <a:gd name="connsiteY4" fmla="*/ 31750 h 1860550"/>
              <a:gd name="connsiteX5" fmla="*/ 1289050 w 1862137"/>
              <a:gd name="connsiteY5" fmla="*/ 69850 h 1860550"/>
              <a:gd name="connsiteX6" fmla="*/ 1275692 w 1862137"/>
              <a:gd name="connsiteY6" fmla="*/ 236320 h 1860550"/>
              <a:gd name="connsiteX7" fmla="*/ 1319008 w 1862137"/>
              <a:gd name="connsiteY7" fmla="*/ 255918 h 1860550"/>
              <a:gd name="connsiteX8" fmla="*/ 1358662 w 1862137"/>
              <a:gd name="connsiteY8" fmla="*/ 284075 h 1860550"/>
              <a:gd name="connsiteX9" fmla="*/ 1495425 w 1862137"/>
              <a:gd name="connsiteY9" fmla="*/ 190500 h 1860550"/>
              <a:gd name="connsiteX10" fmla="*/ 1585912 w 1862137"/>
              <a:gd name="connsiteY10" fmla="*/ 268288 h 1860550"/>
              <a:gd name="connsiteX11" fmla="*/ 1511895 w 1862137"/>
              <a:gd name="connsiteY11" fmla="*/ 417350 h 1860550"/>
              <a:gd name="connsiteX12" fmla="*/ 1546743 w 1862137"/>
              <a:gd name="connsiteY12" fmla="*/ 454238 h 1860550"/>
              <a:gd name="connsiteX13" fmla="*/ 1576521 w 1862137"/>
              <a:gd name="connsiteY13" fmla="*/ 502126 h 1860550"/>
              <a:gd name="connsiteX14" fmla="*/ 1741488 w 1862137"/>
              <a:gd name="connsiteY14" fmla="*/ 468313 h 1860550"/>
              <a:gd name="connsiteX15" fmla="*/ 1793875 w 1862137"/>
              <a:gd name="connsiteY15" fmla="*/ 573088 h 1860550"/>
              <a:gd name="connsiteX16" fmla="*/ 1667696 w 1862137"/>
              <a:gd name="connsiteY16" fmla="*/ 681097 h 1860550"/>
              <a:gd name="connsiteX17" fmla="*/ 1684884 w 1862137"/>
              <a:gd name="connsiteY17" fmla="*/ 735702 h 1860550"/>
              <a:gd name="connsiteX18" fmla="*/ 1693262 w 1862137"/>
              <a:gd name="connsiteY18" fmla="*/ 776085 h 1860550"/>
              <a:gd name="connsiteX19" fmla="*/ 1854200 w 1862137"/>
              <a:gd name="connsiteY19" fmla="*/ 806450 h 1860550"/>
              <a:gd name="connsiteX20" fmla="*/ 1862137 w 1862137"/>
              <a:gd name="connsiteY20" fmla="*/ 925513 h 1860550"/>
              <a:gd name="connsiteX21" fmla="*/ 1704727 w 1862137"/>
              <a:gd name="connsiteY21" fmla="*/ 977642 h 1860550"/>
              <a:gd name="connsiteX22" fmla="*/ 1702277 w 1862137"/>
              <a:gd name="connsiteY22" fmla="*/ 1036783 h 1860550"/>
              <a:gd name="connsiteX23" fmla="*/ 1691105 w 1862137"/>
              <a:gd name="connsiteY23" fmla="*/ 1083603 h 1860550"/>
              <a:gd name="connsiteX24" fmla="*/ 1830387 w 1862137"/>
              <a:gd name="connsiteY24" fmla="*/ 1174750 h 1860550"/>
              <a:gd name="connsiteX25" fmla="*/ 1792287 w 1862137"/>
              <a:gd name="connsiteY25" fmla="*/ 1285875 h 1860550"/>
              <a:gd name="connsiteX26" fmla="*/ 1625658 w 1862137"/>
              <a:gd name="connsiteY26" fmla="*/ 1274561 h 1860550"/>
              <a:gd name="connsiteX27" fmla="*/ 1606030 w 1862137"/>
              <a:gd name="connsiteY27" fmla="*/ 1317868 h 1860550"/>
              <a:gd name="connsiteX28" fmla="*/ 1577382 w 1862137"/>
              <a:gd name="connsiteY28" fmla="*/ 1358141 h 1860550"/>
              <a:gd name="connsiteX29" fmla="*/ 1671637 w 1862137"/>
              <a:gd name="connsiteY29" fmla="*/ 1495425 h 1860550"/>
              <a:gd name="connsiteX30" fmla="*/ 1593850 w 1862137"/>
              <a:gd name="connsiteY30" fmla="*/ 1584325 h 1860550"/>
              <a:gd name="connsiteX31" fmla="*/ 1444760 w 1862137"/>
              <a:gd name="connsiteY31" fmla="*/ 1510294 h 1860550"/>
              <a:gd name="connsiteX32" fmla="*/ 1407533 w 1862137"/>
              <a:gd name="connsiteY32" fmla="*/ 1545400 h 1860550"/>
              <a:gd name="connsiteX33" fmla="*/ 1359818 w 1862137"/>
              <a:gd name="connsiteY33" fmla="*/ 1575017 h 1860550"/>
              <a:gd name="connsiteX34" fmla="*/ 1393825 w 1862137"/>
              <a:gd name="connsiteY34" fmla="*/ 1739900 h 1860550"/>
              <a:gd name="connsiteX35" fmla="*/ 1289050 w 1862137"/>
              <a:gd name="connsiteY35" fmla="*/ 1792287 h 1860550"/>
              <a:gd name="connsiteX36" fmla="*/ 1181011 w 1862137"/>
              <a:gd name="connsiteY36" fmla="*/ 1666074 h 1860550"/>
              <a:gd name="connsiteX37" fmla="*/ 1125816 w 1862137"/>
              <a:gd name="connsiteY37" fmla="*/ 1683417 h 1860550"/>
              <a:gd name="connsiteX38" fmla="*/ 1086058 w 1862137"/>
              <a:gd name="connsiteY38" fmla="*/ 1691651 h 1860550"/>
              <a:gd name="connsiteX39" fmla="*/ 1055688 w 1862137"/>
              <a:gd name="connsiteY39" fmla="*/ 1852613 h 1860550"/>
              <a:gd name="connsiteX40" fmla="*/ 936625 w 1862137"/>
              <a:gd name="connsiteY40" fmla="*/ 1860550 h 1860550"/>
              <a:gd name="connsiteX41" fmla="*/ 883154 w 1862137"/>
              <a:gd name="connsiteY41" fmla="*/ 1703221 h 1860550"/>
              <a:gd name="connsiteX42" fmla="*/ 824467 w 1862137"/>
              <a:gd name="connsiteY42" fmla="*/ 1700794 h 1860550"/>
              <a:gd name="connsiteX43" fmla="*/ 777857 w 1862137"/>
              <a:gd name="connsiteY43" fmla="*/ 1689693 h 1860550"/>
              <a:gd name="connsiteX44" fmla="*/ 685800 w 1862137"/>
              <a:gd name="connsiteY44" fmla="*/ 1828800 h 1860550"/>
              <a:gd name="connsiteX45" fmla="*/ 574675 w 1862137"/>
              <a:gd name="connsiteY45" fmla="*/ 1789113 h 1860550"/>
              <a:gd name="connsiteX46" fmla="*/ 586948 w 1862137"/>
              <a:gd name="connsiteY46" fmla="*/ 1624458 h 1860550"/>
              <a:gd name="connsiteX47" fmla="*/ 543130 w 1862137"/>
              <a:gd name="connsiteY47" fmla="*/ 1604634 h 1860550"/>
              <a:gd name="connsiteX48" fmla="*/ 502741 w 1862137"/>
              <a:gd name="connsiteY48" fmla="*/ 1575955 h 1860550"/>
              <a:gd name="connsiteX49" fmla="*/ 366712 w 1862137"/>
              <a:gd name="connsiteY49" fmla="*/ 1670050 h 1860550"/>
              <a:gd name="connsiteX50" fmla="*/ 276225 w 1862137"/>
              <a:gd name="connsiteY50" fmla="*/ 1592263 h 1860550"/>
              <a:gd name="connsiteX51" fmla="*/ 350241 w 1862137"/>
              <a:gd name="connsiteY51" fmla="*/ 1443201 h 1860550"/>
              <a:gd name="connsiteX52" fmla="*/ 315394 w 1862137"/>
              <a:gd name="connsiteY52" fmla="*/ 1406314 h 1860550"/>
              <a:gd name="connsiteX53" fmla="*/ 285679 w 1862137"/>
              <a:gd name="connsiteY53" fmla="*/ 1358527 h 1860550"/>
              <a:gd name="connsiteX54" fmla="*/ 122237 w 1862137"/>
              <a:gd name="connsiteY54" fmla="*/ 1392237 h 1860550"/>
              <a:gd name="connsiteX55" fmla="*/ 68262 w 1862137"/>
              <a:gd name="connsiteY55" fmla="*/ 1285875 h 1860550"/>
              <a:gd name="connsiteX56" fmla="*/ 194297 w 1862137"/>
              <a:gd name="connsiteY56" fmla="*/ 1178997 h 1860550"/>
              <a:gd name="connsiteX57" fmla="*/ 177253 w 1862137"/>
              <a:gd name="connsiteY57" fmla="*/ 1124849 h 1860550"/>
              <a:gd name="connsiteX58" fmla="*/ 168617 w 1862137"/>
              <a:gd name="connsiteY58" fmla="*/ 1083223 h 1860550"/>
              <a:gd name="connsiteX59" fmla="*/ 7937 w 1862137"/>
              <a:gd name="connsiteY59" fmla="*/ 1054100 h 1860550"/>
              <a:gd name="connsiteX60" fmla="*/ 0 w 1862137"/>
              <a:gd name="connsiteY60" fmla="*/ 935037 h 1860550"/>
              <a:gd name="connsiteX61" fmla="*/ 157410 w 1862137"/>
              <a:gd name="connsiteY61" fmla="*/ 882908 h 1860550"/>
              <a:gd name="connsiteX62" fmla="*/ 159860 w 1862137"/>
              <a:gd name="connsiteY62" fmla="*/ 823769 h 1860550"/>
              <a:gd name="connsiteX63" fmla="*/ 171108 w 1862137"/>
              <a:gd name="connsiteY63" fmla="*/ 776628 h 1860550"/>
              <a:gd name="connsiteX64" fmla="*/ 33337 w 1862137"/>
              <a:gd name="connsiteY64" fmla="*/ 685801 h 1860550"/>
              <a:gd name="connsiteX65" fmla="*/ 71437 w 1862137"/>
              <a:gd name="connsiteY65" fmla="*/ 573088 h 1860550"/>
              <a:gd name="connsiteX66" fmla="*/ 236742 w 1862137"/>
              <a:gd name="connsiteY66" fmla="*/ 585409 h 1860550"/>
              <a:gd name="connsiteX67" fmla="*/ 256107 w 1862137"/>
              <a:gd name="connsiteY67" fmla="*/ 542684 h 1860550"/>
              <a:gd name="connsiteX68" fmla="*/ 284755 w 1862137"/>
              <a:gd name="connsiteY68" fmla="*/ 502410 h 1860550"/>
              <a:gd name="connsiteX69" fmla="*/ 190500 w 1862137"/>
              <a:gd name="connsiteY69" fmla="*/ 365125 h 1860550"/>
              <a:gd name="connsiteX70" fmla="*/ 268287 w 1862137"/>
              <a:gd name="connsiteY70" fmla="*/ 276225 h 1860550"/>
              <a:gd name="connsiteX71" fmla="*/ 417378 w 1862137"/>
              <a:gd name="connsiteY71" fmla="*/ 350256 h 1860550"/>
              <a:gd name="connsiteX72" fmla="*/ 454604 w 1862137"/>
              <a:gd name="connsiteY72" fmla="*/ 315152 h 1860550"/>
              <a:gd name="connsiteX73" fmla="*/ 502320 w 1862137"/>
              <a:gd name="connsiteY73" fmla="*/ 285534 h 1860550"/>
              <a:gd name="connsiteX74" fmla="*/ 468312 w 1862137"/>
              <a:gd name="connsiteY74" fmla="*/ 120651 h 1860550"/>
              <a:gd name="connsiteX75" fmla="*/ 574675 w 1862137"/>
              <a:gd name="connsiteY75" fmla="*/ 68263 h 1860550"/>
              <a:gd name="connsiteX76" fmla="*/ 682378 w 1862137"/>
              <a:gd name="connsiteY76" fmla="*/ 194084 h 1860550"/>
              <a:gd name="connsiteX77" fmla="*/ 736321 w 1862137"/>
              <a:gd name="connsiteY77" fmla="*/ 177134 h 1860550"/>
              <a:gd name="connsiteX78" fmla="*/ 777732 w 1862137"/>
              <a:gd name="connsiteY78" fmla="*/ 168558 h 1860550"/>
              <a:gd name="connsiteX79" fmla="*/ 808037 w 1862137"/>
              <a:gd name="connsiteY79" fmla="*/ 7937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62137" h="1860550">
                <a:moveTo>
                  <a:pt x="925512" y="0"/>
                </a:moveTo>
                <a:lnTo>
                  <a:pt x="978984" y="157330"/>
                </a:lnTo>
                <a:lnTo>
                  <a:pt x="1037671" y="159757"/>
                </a:lnTo>
                <a:lnTo>
                  <a:pt x="1083692" y="170718"/>
                </a:lnTo>
                <a:lnTo>
                  <a:pt x="1176338" y="31750"/>
                </a:lnTo>
                <a:lnTo>
                  <a:pt x="1289050" y="69850"/>
                </a:lnTo>
                <a:lnTo>
                  <a:pt x="1275692" y="236320"/>
                </a:lnTo>
                <a:lnTo>
                  <a:pt x="1319008" y="255918"/>
                </a:lnTo>
                <a:lnTo>
                  <a:pt x="1358662" y="284075"/>
                </a:lnTo>
                <a:lnTo>
                  <a:pt x="1495425" y="190500"/>
                </a:lnTo>
                <a:lnTo>
                  <a:pt x="1585912" y="268288"/>
                </a:lnTo>
                <a:lnTo>
                  <a:pt x="1511895" y="417350"/>
                </a:lnTo>
                <a:lnTo>
                  <a:pt x="1546743" y="454238"/>
                </a:lnTo>
                <a:lnTo>
                  <a:pt x="1576521" y="502126"/>
                </a:lnTo>
                <a:lnTo>
                  <a:pt x="1741488" y="468313"/>
                </a:lnTo>
                <a:lnTo>
                  <a:pt x="1793875" y="573088"/>
                </a:lnTo>
                <a:lnTo>
                  <a:pt x="1667696" y="681097"/>
                </a:lnTo>
                <a:lnTo>
                  <a:pt x="1684884" y="735702"/>
                </a:lnTo>
                <a:lnTo>
                  <a:pt x="1693262" y="776085"/>
                </a:lnTo>
                <a:lnTo>
                  <a:pt x="1854200" y="806450"/>
                </a:lnTo>
                <a:lnTo>
                  <a:pt x="1862137" y="925513"/>
                </a:lnTo>
                <a:lnTo>
                  <a:pt x="1704727" y="977642"/>
                </a:lnTo>
                <a:lnTo>
                  <a:pt x="1702277" y="1036783"/>
                </a:lnTo>
                <a:lnTo>
                  <a:pt x="1691105" y="1083603"/>
                </a:lnTo>
                <a:lnTo>
                  <a:pt x="1830387" y="1174750"/>
                </a:lnTo>
                <a:lnTo>
                  <a:pt x="1792287" y="1285875"/>
                </a:lnTo>
                <a:lnTo>
                  <a:pt x="1625658" y="1274561"/>
                </a:lnTo>
                <a:lnTo>
                  <a:pt x="1606030" y="1317868"/>
                </a:lnTo>
                <a:lnTo>
                  <a:pt x="1577382" y="1358141"/>
                </a:lnTo>
                <a:lnTo>
                  <a:pt x="1671637" y="1495425"/>
                </a:lnTo>
                <a:lnTo>
                  <a:pt x="1593850" y="1584325"/>
                </a:lnTo>
                <a:lnTo>
                  <a:pt x="1444760" y="1510294"/>
                </a:lnTo>
                <a:lnTo>
                  <a:pt x="1407533" y="1545400"/>
                </a:lnTo>
                <a:lnTo>
                  <a:pt x="1359818" y="1575017"/>
                </a:lnTo>
                <a:lnTo>
                  <a:pt x="1393825" y="1739900"/>
                </a:lnTo>
                <a:lnTo>
                  <a:pt x="1289050" y="1792287"/>
                </a:lnTo>
                <a:lnTo>
                  <a:pt x="1181011" y="1666074"/>
                </a:lnTo>
                <a:lnTo>
                  <a:pt x="1125816" y="1683417"/>
                </a:lnTo>
                <a:lnTo>
                  <a:pt x="1086058" y="1691651"/>
                </a:lnTo>
                <a:lnTo>
                  <a:pt x="1055688" y="1852613"/>
                </a:lnTo>
                <a:lnTo>
                  <a:pt x="936625" y="1860550"/>
                </a:lnTo>
                <a:lnTo>
                  <a:pt x="883154" y="1703221"/>
                </a:lnTo>
                <a:lnTo>
                  <a:pt x="824467" y="1700794"/>
                </a:lnTo>
                <a:lnTo>
                  <a:pt x="777857" y="1689693"/>
                </a:lnTo>
                <a:lnTo>
                  <a:pt x="685800" y="1828800"/>
                </a:lnTo>
                <a:lnTo>
                  <a:pt x="574675" y="1789113"/>
                </a:lnTo>
                <a:lnTo>
                  <a:pt x="586948" y="1624458"/>
                </a:lnTo>
                <a:lnTo>
                  <a:pt x="543130" y="1604634"/>
                </a:lnTo>
                <a:lnTo>
                  <a:pt x="502741" y="1575955"/>
                </a:lnTo>
                <a:lnTo>
                  <a:pt x="366712" y="1670050"/>
                </a:lnTo>
                <a:lnTo>
                  <a:pt x="276225" y="1592263"/>
                </a:lnTo>
                <a:lnTo>
                  <a:pt x="350241" y="1443201"/>
                </a:lnTo>
                <a:lnTo>
                  <a:pt x="315394" y="1406314"/>
                </a:lnTo>
                <a:lnTo>
                  <a:pt x="285679" y="1358527"/>
                </a:lnTo>
                <a:lnTo>
                  <a:pt x="122237" y="1392237"/>
                </a:lnTo>
                <a:lnTo>
                  <a:pt x="68262" y="1285875"/>
                </a:lnTo>
                <a:lnTo>
                  <a:pt x="194297" y="1178997"/>
                </a:lnTo>
                <a:lnTo>
                  <a:pt x="177253" y="1124849"/>
                </a:lnTo>
                <a:lnTo>
                  <a:pt x="168617" y="1083223"/>
                </a:lnTo>
                <a:lnTo>
                  <a:pt x="7937" y="1054100"/>
                </a:lnTo>
                <a:lnTo>
                  <a:pt x="0" y="935037"/>
                </a:lnTo>
                <a:lnTo>
                  <a:pt x="157410" y="882908"/>
                </a:lnTo>
                <a:lnTo>
                  <a:pt x="159860" y="823769"/>
                </a:lnTo>
                <a:lnTo>
                  <a:pt x="171108" y="776628"/>
                </a:lnTo>
                <a:lnTo>
                  <a:pt x="33337" y="685801"/>
                </a:lnTo>
                <a:lnTo>
                  <a:pt x="71437" y="573088"/>
                </a:lnTo>
                <a:lnTo>
                  <a:pt x="236742" y="585409"/>
                </a:lnTo>
                <a:lnTo>
                  <a:pt x="256107" y="542684"/>
                </a:lnTo>
                <a:lnTo>
                  <a:pt x="284755" y="502410"/>
                </a:lnTo>
                <a:lnTo>
                  <a:pt x="190500" y="365125"/>
                </a:lnTo>
                <a:lnTo>
                  <a:pt x="268287" y="276225"/>
                </a:lnTo>
                <a:lnTo>
                  <a:pt x="417378" y="350256"/>
                </a:lnTo>
                <a:lnTo>
                  <a:pt x="454604" y="315152"/>
                </a:lnTo>
                <a:lnTo>
                  <a:pt x="502320" y="285534"/>
                </a:lnTo>
                <a:lnTo>
                  <a:pt x="468312" y="120651"/>
                </a:lnTo>
                <a:lnTo>
                  <a:pt x="574675" y="68263"/>
                </a:lnTo>
                <a:lnTo>
                  <a:pt x="682378" y="194084"/>
                </a:lnTo>
                <a:lnTo>
                  <a:pt x="736321" y="177134"/>
                </a:lnTo>
                <a:lnTo>
                  <a:pt x="777732" y="168558"/>
                </a:lnTo>
                <a:lnTo>
                  <a:pt x="808037" y="7937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5"/>
          <p:cNvGrpSpPr/>
          <p:nvPr/>
        </p:nvGrpSpPr>
        <p:grpSpPr>
          <a:xfrm>
            <a:off x="2990851" y="3019426"/>
            <a:ext cx="982266" cy="1952624"/>
            <a:chOff x="3987801" y="4254500"/>
            <a:chExt cx="1309688" cy="2603499"/>
          </a:xfrm>
          <a:solidFill>
            <a:schemeClr val="bg1">
              <a:lumMod val="65000"/>
            </a:schemeClr>
          </a:solidFill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4241801" y="4419599"/>
              <a:ext cx="469900" cy="47148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3987801" y="4348162"/>
              <a:ext cx="1309688" cy="2509837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4176714" y="4281487"/>
              <a:ext cx="625475" cy="330200"/>
            </a:xfrm>
            <a:custGeom>
              <a:avLst/>
              <a:gdLst>
                <a:gd name="T0" fmla="*/ 51 w 711"/>
                <a:gd name="T1" fmla="*/ 375 h 375"/>
                <a:gd name="T2" fmla="*/ 0 w 711"/>
                <a:gd name="T3" fmla="*/ 323 h 375"/>
                <a:gd name="T4" fmla="*/ 21 w 711"/>
                <a:gd name="T5" fmla="*/ 281 h 375"/>
                <a:gd name="T6" fmla="*/ 334 w 711"/>
                <a:gd name="T7" fmla="*/ 0 h 375"/>
                <a:gd name="T8" fmla="*/ 646 w 711"/>
                <a:gd name="T9" fmla="*/ 271 h 375"/>
                <a:gd name="T10" fmla="*/ 660 w 711"/>
                <a:gd name="T11" fmla="*/ 271 h 375"/>
                <a:gd name="T12" fmla="*/ 711 w 711"/>
                <a:gd name="T13" fmla="*/ 323 h 375"/>
                <a:gd name="T14" fmla="*/ 660 w 711"/>
                <a:gd name="T15" fmla="*/ 375 h 375"/>
                <a:gd name="T16" fmla="*/ 51 w 711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375">
                  <a:moveTo>
                    <a:pt x="51" y="375"/>
                  </a:moveTo>
                  <a:cubicBezTo>
                    <a:pt x="23" y="375"/>
                    <a:pt x="0" y="351"/>
                    <a:pt x="0" y="323"/>
                  </a:cubicBezTo>
                  <a:cubicBezTo>
                    <a:pt x="0" y="306"/>
                    <a:pt x="8" y="291"/>
                    <a:pt x="21" y="281"/>
                  </a:cubicBezTo>
                  <a:cubicBezTo>
                    <a:pt x="41" y="120"/>
                    <a:pt x="172" y="0"/>
                    <a:pt x="334" y="0"/>
                  </a:cubicBezTo>
                  <a:cubicBezTo>
                    <a:pt x="492" y="0"/>
                    <a:pt x="622" y="115"/>
                    <a:pt x="646" y="271"/>
                  </a:cubicBezTo>
                  <a:cubicBezTo>
                    <a:pt x="660" y="271"/>
                    <a:pt x="660" y="271"/>
                    <a:pt x="660" y="271"/>
                  </a:cubicBezTo>
                  <a:cubicBezTo>
                    <a:pt x="688" y="271"/>
                    <a:pt x="711" y="295"/>
                    <a:pt x="711" y="323"/>
                  </a:cubicBezTo>
                  <a:cubicBezTo>
                    <a:pt x="711" y="351"/>
                    <a:pt x="688" y="375"/>
                    <a:pt x="660" y="375"/>
                  </a:cubicBezTo>
                  <a:lnTo>
                    <a:pt x="51" y="3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4149726" y="4254500"/>
              <a:ext cx="679450" cy="381000"/>
            </a:xfrm>
            <a:custGeom>
              <a:avLst/>
              <a:gdLst>
                <a:gd name="T0" fmla="*/ 364 w 771"/>
                <a:gd name="T1" fmla="*/ 60 h 433"/>
                <a:gd name="T2" fmla="*/ 649 w 771"/>
                <a:gd name="T3" fmla="*/ 333 h 433"/>
                <a:gd name="T4" fmla="*/ 690 w 771"/>
                <a:gd name="T5" fmla="*/ 333 h 433"/>
                <a:gd name="T6" fmla="*/ 711 w 771"/>
                <a:gd name="T7" fmla="*/ 353 h 433"/>
                <a:gd name="T8" fmla="*/ 690 w 771"/>
                <a:gd name="T9" fmla="*/ 373 h 433"/>
                <a:gd name="T10" fmla="*/ 81 w 771"/>
                <a:gd name="T11" fmla="*/ 373 h 433"/>
                <a:gd name="T12" fmla="*/ 60 w 771"/>
                <a:gd name="T13" fmla="*/ 352 h 433"/>
                <a:gd name="T14" fmla="*/ 79 w 771"/>
                <a:gd name="T15" fmla="*/ 331 h 433"/>
                <a:gd name="T16" fmla="*/ 364 w 771"/>
                <a:gd name="T17" fmla="*/ 60 h 433"/>
                <a:gd name="T18" fmla="*/ 364 w 771"/>
                <a:gd name="T19" fmla="*/ 0 h 433"/>
                <a:gd name="T20" fmla="*/ 128 w 771"/>
                <a:gd name="T21" fmla="*/ 94 h 433"/>
                <a:gd name="T22" fmla="*/ 23 w 771"/>
                <a:gd name="T23" fmla="*/ 296 h 433"/>
                <a:gd name="T24" fmla="*/ 0 w 771"/>
                <a:gd name="T25" fmla="*/ 352 h 433"/>
                <a:gd name="T26" fmla="*/ 81 w 771"/>
                <a:gd name="T27" fmla="*/ 433 h 433"/>
                <a:gd name="T28" fmla="*/ 690 w 771"/>
                <a:gd name="T29" fmla="*/ 433 h 433"/>
                <a:gd name="T30" fmla="*/ 771 w 771"/>
                <a:gd name="T31" fmla="*/ 353 h 433"/>
                <a:gd name="T32" fmla="*/ 701 w 771"/>
                <a:gd name="T33" fmla="*/ 273 h 433"/>
                <a:gd name="T34" fmla="*/ 600 w 771"/>
                <a:gd name="T35" fmla="*/ 93 h 433"/>
                <a:gd name="T36" fmla="*/ 364 w 771"/>
                <a:gd name="T3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1" h="433">
                  <a:moveTo>
                    <a:pt x="364" y="60"/>
                  </a:moveTo>
                  <a:cubicBezTo>
                    <a:pt x="514" y="60"/>
                    <a:pt x="638" y="173"/>
                    <a:pt x="649" y="333"/>
                  </a:cubicBezTo>
                  <a:cubicBezTo>
                    <a:pt x="690" y="333"/>
                    <a:pt x="690" y="333"/>
                    <a:pt x="690" y="333"/>
                  </a:cubicBezTo>
                  <a:cubicBezTo>
                    <a:pt x="702" y="333"/>
                    <a:pt x="711" y="342"/>
                    <a:pt x="711" y="353"/>
                  </a:cubicBezTo>
                  <a:cubicBezTo>
                    <a:pt x="711" y="364"/>
                    <a:pt x="702" y="373"/>
                    <a:pt x="690" y="373"/>
                  </a:cubicBezTo>
                  <a:cubicBezTo>
                    <a:pt x="81" y="373"/>
                    <a:pt x="81" y="373"/>
                    <a:pt x="81" y="373"/>
                  </a:cubicBezTo>
                  <a:cubicBezTo>
                    <a:pt x="70" y="373"/>
                    <a:pt x="60" y="363"/>
                    <a:pt x="60" y="352"/>
                  </a:cubicBezTo>
                  <a:cubicBezTo>
                    <a:pt x="60" y="341"/>
                    <a:pt x="69" y="332"/>
                    <a:pt x="79" y="331"/>
                  </a:cubicBezTo>
                  <a:cubicBezTo>
                    <a:pt x="90" y="176"/>
                    <a:pt x="213" y="60"/>
                    <a:pt x="364" y="60"/>
                  </a:cubicBezTo>
                  <a:moveTo>
                    <a:pt x="364" y="0"/>
                  </a:moveTo>
                  <a:cubicBezTo>
                    <a:pt x="275" y="0"/>
                    <a:pt x="192" y="33"/>
                    <a:pt x="128" y="94"/>
                  </a:cubicBezTo>
                  <a:cubicBezTo>
                    <a:pt x="71" y="147"/>
                    <a:pt x="35" y="218"/>
                    <a:pt x="23" y="296"/>
                  </a:cubicBezTo>
                  <a:cubicBezTo>
                    <a:pt x="9" y="311"/>
                    <a:pt x="0" y="331"/>
                    <a:pt x="0" y="352"/>
                  </a:cubicBezTo>
                  <a:cubicBezTo>
                    <a:pt x="0" y="397"/>
                    <a:pt x="37" y="433"/>
                    <a:pt x="81" y="433"/>
                  </a:cubicBezTo>
                  <a:cubicBezTo>
                    <a:pt x="690" y="433"/>
                    <a:pt x="690" y="433"/>
                    <a:pt x="690" y="433"/>
                  </a:cubicBezTo>
                  <a:cubicBezTo>
                    <a:pt x="735" y="433"/>
                    <a:pt x="771" y="397"/>
                    <a:pt x="771" y="353"/>
                  </a:cubicBezTo>
                  <a:cubicBezTo>
                    <a:pt x="771" y="312"/>
                    <a:pt x="740" y="278"/>
                    <a:pt x="701" y="273"/>
                  </a:cubicBezTo>
                  <a:cubicBezTo>
                    <a:pt x="685" y="203"/>
                    <a:pt x="651" y="141"/>
                    <a:pt x="600" y="93"/>
                  </a:cubicBezTo>
                  <a:cubicBezTo>
                    <a:pt x="536" y="33"/>
                    <a:pt x="453" y="0"/>
                    <a:pt x="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Freeform 12"/>
          <p:cNvSpPr/>
          <p:nvPr/>
        </p:nvSpPr>
        <p:spPr bwMode="auto">
          <a:xfrm>
            <a:off x="4351735" y="2413396"/>
            <a:ext cx="1025129" cy="1023938"/>
          </a:xfrm>
          <a:custGeom>
            <a:avLst/>
            <a:gdLst>
              <a:gd name="T0" fmla="*/ 165 w 1552"/>
              <a:gd name="T1" fmla="*/ 1075 h 1552"/>
              <a:gd name="T2" fmla="*/ 1076 w 1552"/>
              <a:gd name="T3" fmla="*/ 1387 h 1552"/>
              <a:gd name="T4" fmla="*/ 1387 w 1552"/>
              <a:gd name="T5" fmla="*/ 477 h 1552"/>
              <a:gd name="T6" fmla="*/ 477 w 1552"/>
              <a:gd name="T7" fmla="*/ 165 h 1552"/>
              <a:gd name="T8" fmla="*/ 165 w 1552"/>
              <a:gd name="T9" fmla="*/ 1075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552">
                <a:moveTo>
                  <a:pt x="165" y="1075"/>
                </a:moveTo>
                <a:cubicBezTo>
                  <a:pt x="331" y="1413"/>
                  <a:pt x="738" y="1552"/>
                  <a:pt x="1076" y="1387"/>
                </a:cubicBezTo>
                <a:cubicBezTo>
                  <a:pt x="1413" y="1221"/>
                  <a:pt x="1552" y="814"/>
                  <a:pt x="1387" y="477"/>
                </a:cubicBezTo>
                <a:cubicBezTo>
                  <a:pt x="1222" y="139"/>
                  <a:pt x="814" y="0"/>
                  <a:pt x="477" y="165"/>
                </a:cubicBezTo>
                <a:cubicBezTo>
                  <a:pt x="139" y="331"/>
                  <a:pt x="0" y="738"/>
                  <a:pt x="165" y="10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30"/>
          <p:cNvSpPr/>
          <p:nvPr/>
        </p:nvSpPr>
        <p:spPr bwMode="auto">
          <a:xfrm>
            <a:off x="3355183" y="1884760"/>
            <a:ext cx="869156" cy="867965"/>
          </a:xfrm>
          <a:custGeom>
            <a:avLst/>
            <a:gdLst>
              <a:gd name="T0" fmla="*/ 88 w 1317"/>
              <a:gd name="T1" fmla="*/ 819 h 1317"/>
              <a:gd name="T2" fmla="*/ 819 w 1317"/>
              <a:gd name="T3" fmla="*/ 1228 h 1317"/>
              <a:gd name="T4" fmla="*/ 1228 w 1317"/>
              <a:gd name="T5" fmla="*/ 498 h 1317"/>
              <a:gd name="T6" fmla="*/ 497 w 1317"/>
              <a:gd name="T7" fmla="*/ 89 h 1317"/>
              <a:gd name="T8" fmla="*/ 88 w 1317"/>
              <a:gd name="T9" fmla="*/ 819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1317">
                <a:moveTo>
                  <a:pt x="88" y="819"/>
                </a:moveTo>
                <a:cubicBezTo>
                  <a:pt x="177" y="1134"/>
                  <a:pt x="504" y="1317"/>
                  <a:pt x="819" y="1228"/>
                </a:cubicBezTo>
                <a:cubicBezTo>
                  <a:pt x="1134" y="1139"/>
                  <a:pt x="1317" y="812"/>
                  <a:pt x="1228" y="498"/>
                </a:cubicBezTo>
                <a:cubicBezTo>
                  <a:pt x="1139" y="183"/>
                  <a:pt x="812" y="0"/>
                  <a:pt x="497" y="89"/>
                </a:cubicBezTo>
                <a:cubicBezTo>
                  <a:pt x="183" y="177"/>
                  <a:pt x="0" y="505"/>
                  <a:pt x="88" y="8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48"/>
          <p:cNvSpPr/>
          <p:nvPr/>
        </p:nvSpPr>
        <p:spPr bwMode="auto">
          <a:xfrm>
            <a:off x="4342211" y="1462088"/>
            <a:ext cx="582216" cy="582215"/>
          </a:xfrm>
          <a:custGeom>
            <a:avLst/>
            <a:gdLst>
              <a:gd name="T0" fmla="*/ 60 w 883"/>
              <a:gd name="T1" fmla="*/ 549 h 883"/>
              <a:gd name="T2" fmla="*/ 550 w 883"/>
              <a:gd name="T3" fmla="*/ 824 h 883"/>
              <a:gd name="T4" fmla="*/ 824 w 883"/>
              <a:gd name="T5" fmla="*/ 334 h 883"/>
              <a:gd name="T6" fmla="*/ 334 w 883"/>
              <a:gd name="T7" fmla="*/ 60 h 883"/>
              <a:gd name="T8" fmla="*/ 60 w 883"/>
              <a:gd name="T9" fmla="*/ 549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883">
                <a:moveTo>
                  <a:pt x="60" y="549"/>
                </a:moveTo>
                <a:cubicBezTo>
                  <a:pt x="119" y="760"/>
                  <a:pt x="339" y="883"/>
                  <a:pt x="550" y="824"/>
                </a:cubicBezTo>
                <a:cubicBezTo>
                  <a:pt x="761" y="764"/>
                  <a:pt x="883" y="545"/>
                  <a:pt x="824" y="334"/>
                </a:cubicBezTo>
                <a:cubicBezTo>
                  <a:pt x="764" y="123"/>
                  <a:pt x="545" y="0"/>
                  <a:pt x="334" y="60"/>
                </a:cubicBezTo>
                <a:cubicBezTo>
                  <a:pt x="123" y="119"/>
                  <a:pt x="0" y="338"/>
                  <a:pt x="60" y="5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66"/>
          <p:cNvSpPr/>
          <p:nvPr/>
        </p:nvSpPr>
        <p:spPr bwMode="auto">
          <a:xfrm>
            <a:off x="4145757" y="3586162"/>
            <a:ext cx="429816" cy="429815"/>
          </a:xfrm>
          <a:custGeom>
            <a:avLst/>
            <a:gdLst>
              <a:gd name="T0" fmla="*/ 13 w 650"/>
              <a:gd name="T1" fmla="*/ 351 h 651"/>
              <a:gd name="T2" fmla="*/ 350 w 650"/>
              <a:gd name="T3" fmla="*/ 637 h 651"/>
              <a:gd name="T4" fmla="*/ 636 w 650"/>
              <a:gd name="T5" fmla="*/ 300 h 651"/>
              <a:gd name="T6" fmla="*/ 300 w 650"/>
              <a:gd name="T7" fmla="*/ 14 h 651"/>
              <a:gd name="T8" fmla="*/ 13 w 650"/>
              <a:gd name="T9" fmla="*/ 3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651">
                <a:moveTo>
                  <a:pt x="13" y="351"/>
                </a:moveTo>
                <a:cubicBezTo>
                  <a:pt x="27" y="522"/>
                  <a:pt x="178" y="651"/>
                  <a:pt x="350" y="637"/>
                </a:cubicBezTo>
                <a:cubicBezTo>
                  <a:pt x="522" y="623"/>
                  <a:pt x="650" y="472"/>
                  <a:pt x="636" y="300"/>
                </a:cubicBezTo>
                <a:cubicBezTo>
                  <a:pt x="622" y="128"/>
                  <a:pt x="471" y="0"/>
                  <a:pt x="300" y="14"/>
                </a:cubicBezTo>
                <a:cubicBezTo>
                  <a:pt x="128" y="28"/>
                  <a:pt x="0" y="179"/>
                  <a:pt x="13" y="3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76"/>
          <p:cNvSpPr>
            <a:spLocks noEditPoints="1"/>
          </p:cNvSpPr>
          <p:nvPr/>
        </p:nvSpPr>
        <p:spPr bwMode="auto">
          <a:xfrm>
            <a:off x="4607719" y="4146947"/>
            <a:ext cx="195263" cy="182165"/>
          </a:xfrm>
          <a:custGeom>
            <a:avLst/>
            <a:gdLst>
              <a:gd name="T0" fmla="*/ 153 w 296"/>
              <a:gd name="T1" fmla="*/ 276 h 276"/>
              <a:gd name="T2" fmla="*/ 153 w 296"/>
              <a:gd name="T3" fmla="*/ 276 h 276"/>
              <a:gd name="T4" fmla="*/ 119 w 296"/>
              <a:gd name="T5" fmla="*/ 273 h 276"/>
              <a:gd name="T6" fmla="*/ 18 w 296"/>
              <a:gd name="T7" fmla="*/ 105 h 276"/>
              <a:gd name="T8" fmla="*/ 153 w 296"/>
              <a:gd name="T9" fmla="*/ 0 h 276"/>
              <a:gd name="T10" fmla="*/ 187 w 296"/>
              <a:gd name="T11" fmla="*/ 4 h 276"/>
              <a:gd name="T12" fmla="*/ 272 w 296"/>
              <a:gd name="T13" fmla="*/ 68 h 276"/>
              <a:gd name="T14" fmla="*/ 287 w 296"/>
              <a:gd name="T15" fmla="*/ 172 h 276"/>
              <a:gd name="T16" fmla="*/ 153 w 296"/>
              <a:gd name="T17" fmla="*/ 276 h 276"/>
              <a:gd name="T18" fmla="*/ 153 w 296"/>
              <a:gd name="T19" fmla="*/ 44 h 276"/>
              <a:gd name="T20" fmla="*/ 61 w 296"/>
              <a:gd name="T21" fmla="*/ 116 h 276"/>
              <a:gd name="T22" fmla="*/ 130 w 296"/>
              <a:gd name="T23" fmla="*/ 230 h 276"/>
              <a:gd name="T24" fmla="*/ 153 w 296"/>
              <a:gd name="T25" fmla="*/ 232 h 276"/>
              <a:gd name="T26" fmla="*/ 153 w 296"/>
              <a:gd name="T27" fmla="*/ 232 h 276"/>
              <a:gd name="T28" fmla="*/ 245 w 296"/>
              <a:gd name="T29" fmla="*/ 161 h 276"/>
              <a:gd name="T30" fmla="*/ 234 w 296"/>
              <a:gd name="T31" fmla="*/ 90 h 276"/>
              <a:gd name="T32" fmla="*/ 176 w 296"/>
              <a:gd name="T33" fmla="*/ 47 h 276"/>
              <a:gd name="T34" fmla="*/ 153 w 296"/>
              <a:gd name="T35" fmla="*/ 4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6" h="276">
                <a:moveTo>
                  <a:pt x="153" y="276"/>
                </a:moveTo>
                <a:cubicBezTo>
                  <a:pt x="153" y="276"/>
                  <a:pt x="153" y="276"/>
                  <a:pt x="153" y="276"/>
                </a:cubicBezTo>
                <a:cubicBezTo>
                  <a:pt x="142" y="276"/>
                  <a:pt x="130" y="275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3" y="0"/>
                </a:cubicBezTo>
                <a:cubicBezTo>
                  <a:pt x="164" y="0"/>
                  <a:pt x="176" y="2"/>
                  <a:pt x="187" y="4"/>
                </a:cubicBezTo>
                <a:cubicBezTo>
                  <a:pt x="223" y="13"/>
                  <a:pt x="253" y="36"/>
                  <a:pt x="272" y="68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7" y="276"/>
                  <a:pt x="153" y="276"/>
                </a:cubicBezTo>
                <a:close/>
                <a:moveTo>
                  <a:pt x="153" y="44"/>
                </a:moveTo>
                <a:cubicBezTo>
                  <a:pt x="109" y="44"/>
                  <a:pt x="72" y="74"/>
                  <a:pt x="61" y="116"/>
                </a:cubicBezTo>
                <a:cubicBezTo>
                  <a:pt x="49" y="166"/>
                  <a:pt x="79" y="217"/>
                  <a:pt x="130" y="230"/>
                </a:cubicBezTo>
                <a:cubicBezTo>
                  <a:pt x="138" y="232"/>
                  <a:pt x="145" y="232"/>
                  <a:pt x="153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96" y="232"/>
                  <a:pt x="234" y="203"/>
                  <a:pt x="245" y="161"/>
                </a:cubicBezTo>
                <a:cubicBezTo>
                  <a:pt x="251" y="137"/>
                  <a:pt x="247" y="112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1" y="44"/>
                  <a:pt x="15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86"/>
          <p:cNvSpPr>
            <a:spLocks noEditPoints="1"/>
          </p:cNvSpPr>
          <p:nvPr/>
        </p:nvSpPr>
        <p:spPr bwMode="auto">
          <a:xfrm>
            <a:off x="5098257" y="1976438"/>
            <a:ext cx="195263" cy="182165"/>
          </a:xfrm>
          <a:custGeom>
            <a:avLst/>
            <a:gdLst>
              <a:gd name="T0" fmla="*/ 153 w 296"/>
              <a:gd name="T1" fmla="*/ 277 h 277"/>
              <a:gd name="T2" fmla="*/ 153 w 296"/>
              <a:gd name="T3" fmla="*/ 277 h 277"/>
              <a:gd name="T4" fmla="*/ 119 w 296"/>
              <a:gd name="T5" fmla="*/ 273 h 277"/>
              <a:gd name="T6" fmla="*/ 18 w 296"/>
              <a:gd name="T7" fmla="*/ 105 h 277"/>
              <a:gd name="T8" fmla="*/ 152 w 296"/>
              <a:gd name="T9" fmla="*/ 0 h 277"/>
              <a:gd name="T10" fmla="*/ 186 w 296"/>
              <a:gd name="T11" fmla="*/ 4 h 277"/>
              <a:gd name="T12" fmla="*/ 271 w 296"/>
              <a:gd name="T13" fmla="*/ 67 h 277"/>
              <a:gd name="T14" fmla="*/ 287 w 296"/>
              <a:gd name="T15" fmla="*/ 172 h 277"/>
              <a:gd name="T16" fmla="*/ 153 w 296"/>
              <a:gd name="T17" fmla="*/ 277 h 277"/>
              <a:gd name="T18" fmla="*/ 152 w 296"/>
              <a:gd name="T19" fmla="*/ 44 h 277"/>
              <a:gd name="T20" fmla="*/ 61 w 296"/>
              <a:gd name="T21" fmla="*/ 115 h 277"/>
              <a:gd name="T22" fmla="*/ 130 w 296"/>
              <a:gd name="T23" fmla="*/ 230 h 277"/>
              <a:gd name="T24" fmla="*/ 153 w 296"/>
              <a:gd name="T25" fmla="*/ 233 h 277"/>
              <a:gd name="T26" fmla="*/ 244 w 296"/>
              <a:gd name="T27" fmla="*/ 161 h 277"/>
              <a:gd name="T28" fmla="*/ 234 w 296"/>
              <a:gd name="T29" fmla="*/ 90 h 277"/>
              <a:gd name="T30" fmla="*/ 176 w 296"/>
              <a:gd name="T31" fmla="*/ 47 h 277"/>
              <a:gd name="T32" fmla="*/ 152 w 296"/>
              <a:gd name="T33" fmla="*/ 4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" h="277">
                <a:moveTo>
                  <a:pt x="153" y="277"/>
                </a:moveTo>
                <a:cubicBezTo>
                  <a:pt x="153" y="277"/>
                  <a:pt x="153" y="277"/>
                  <a:pt x="153" y="277"/>
                </a:cubicBezTo>
                <a:cubicBezTo>
                  <a:pt x="141" y="277"/>
                  <a:pt x="130" y="276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2" y="0"/>
                </a:cubicBezTo>
                <a:cubicBezTo>
                  <a:pt x="164" y="0"/>
                  <a:pt x="175" y="1"/>
                  <a:pt x="186" y="4"/>
                </a:cubicBezTo>
                <a:cubicBezTo>
                  <a:pt x="222" y="13"/>
                  <a:pt x="252" y="35"/>
                  <a:pt x="271" y="67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6" y="277"/>
                  <a:pt x="153" y="277"/>
                </a:cubicBezTo>
                <a:close/>
                <a:moveTo>
                  <a:pt x="152" y="44"/>
                </a:moveTo>
                <a:cubicBezTo>
                  <a:pt x="109" y="44"/>
                  <a:pt x="71" y="73"/>
                  <a:pt x="61" y="115"/>
                </a:cubicBezTo>
                <a:cubicBezTo>
                  <a:pt x="48" y="166"/>
                  <a:pt x="79" y="217"/>
                  <a:pt x="130" y="230"/>
                </a:cubicBezTo>
                <a:cubicBezTo>
                  <a:pt x="137" y="232"/>
                  <a:pt x="145" y="233"/>
                  <a:pt x="153" y="233"/>
                </a:cubicBezTo>
                <a:cubicBezTo>
                  <a:pt x="196" y="233"/>
                  <a:pt x="234" y="204"/>
                  <a:pt x="244" y="161"/>
                </a:cubicBezTo>
                <a:cubicBezTo>
                  <a:pt x="250" y="137"/>
                  <a:pt x="247" y="111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0" y="44"/>
                  <a:pt x="15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09"/>
          <p:cNvSpPr>
            <a:spLocks noChangeArrowheads="1"/>
          </p:cNvSpPr>
          <p:nvPr/>
        </p:nvSpPr>
        <p:spPr bwMode="auto">
          <a:xfrm>
            <a:off x="3670698" y="2200275"/>
            <a:ext cx="236935" cy="2369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110"/>
          <p:cNvSpPr>
            <a:spLocks noChangeArrowheads="1"/>
          </p:cNvSpPr>
          <p:nvPr/>
        </p:nvSpPr>
        <p:spPr bwMode="auto">
          <a:xfrm>
            <a:off x="4735117" y="2788444"/>
            <a:ext cx="272654" cy="27384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111"/>
          <p:cNvSpPr>
            <a:spLocks noChangeArrowheads="1"/>
          </p:cNvSpPr>
          <p:nvPr/>
        </p:nvSpPr>
        <p:spPr bwMode="auto">
          <a:xfrm>
            <a:off x="4554142" y="1674019"/>
            <a:ext cx="160735" cy="1607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112"/>
          <p:cNvSpPr>
            <a:spLocks noChangeArrowheads="1"/>
          </p:cNvSpPr>
          <p:nvPr/>
        </p:nvSpPr>
        <p:spPr bwMode="auto">
          <a:xfrm>
            <a:off x="4279107" y="3721893"/>
            <a:ext cx="160735" cy="15954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"/>
          <p:cNvGrpSpPr/>
          <p:nvPr/>
        </p:nvGrpSpPr>
        <p:grpSpPr>
          <a:xfrm>
            <a:off x="5013441" y="3146822"/>
            <a:ext cx="1139711" cy="1820465"/>
            <a:chOff x="6684587" y="4424362"/>
            <a:chExt cx="1519615" cy="2427287"/>
          </a:xfrm>
          <a:solidFill>
            <a:schemeClr val="bg1">
              <a:lumMod val="65000"/>
            </a:schemeClr>
          </a:solidFill>
        </p:grpSpPr>
        <p:sp>
          <p:nvSpPr>
            <p:cNvPr id="34" name="Freeform 145"/>
            <p:cNvSpPr/>
            <p:nvPr/>
          </p:nvSpPr>
          <p:spPr bwMode="auto">
            <a:xfrm>
              <a:off x="6684587" y="4970462"/>
              <a:ext cx="1519615" cy="1881187"/>
            </a:xfrm>
            <a:custGeom>
              <a:avLst/>
              <a:gdLst>
                <a:gd name="connsiteX0" fmla="*/ 687119 w 1519615"/>
                <a:gd name="connsiteY0" fmla="*/ 0 h 1881187"/>
                <a:gd name="connsiteX1" fmla="*/ 954208 w 1519615"/>
                <a:gd name="connsiteY1" fmla="*/ 0 h 1881187"/>
                <a:gd name="connsiteX2" fmla="*/ 965811 w 1519615"/>
                <a:gd name="connsiteY2" fmla="*/ 0 h 1881187"/>
                <a:gd name="connsiteX3" fmla="*/ 945837 w 1519615"/>
                <a:gd name="connsiteY3" fmla="*/ 26046 h 1881187"/>
                <a:gd name="connsiteX4" fmla="*/ 945837 w 1519615"/>
                <a:gd name="connsiteY4" fmla="*/ 60981 h 1881187"/>
                <a:gd name="connsiteX5" fmla="*/ 971550 w 1519615"/>
                <a:gd name="connsiteY5" fmla="*/ 94142 h 1881187"/>
                <a:gd name="connsiteX6" fmla="*/ 991717 w 1519615"/>
                <a:gd name="connsiteY6" fmla="*/ 120151 h 1881187"/>
                <a:gd name="connsiteX7" fmla="*/ 987968 w 1519615"/>
                <a:gd name="connsiteY7" fmla="*/ 141878 h 1881187"/>
                <a:gd name="connsiteX8" fmla="*/ 928461 w 1519615"/>
                <a:gd name="connsiteY8" fmla="*/ 489711 h 1881187"/>
                <a:gd name="connsiteX9" fmla="*/ 930224 w 1519615"/>
                <a:gd name="connsiteY9" fmla="*/ 501057 h 1881187"/>
                <a:gd name="connsiteX10" fmla="*/ 934632 w 1519615"/>
                <a:gd name="connsiteY10" fmla="*/ 510658 h 1881187"/>
                <a:gd name="connsiteX11" fmla="*/ 1005159 w 1519615"/>
                <a:gd name="connsiteY11" fmla="*/ 602301 h 1881187"/>
                <a:gd name="connsiteX12" fmla="*/ 1035133 w 1519615"/>
                <a:gd name="connsiteY12" fmla="*/ 602301 h 1881187"/>
                <a:gd name="connsiteX13" fmla="*/ 1104780 w 1519615"/>
                <a:gd name="connsiteY13" fmla="*/ 510658 h 1881187"/>
                <a:gd name="connsiteX14" fmla="*/ 1110951 w 1519615"/>
                <a:gd name="connsiteY14" fmla="*/ 485347 h 1881187"/>
                <a:gd name="connsiteX15" fmla="*/ 1077450 w 1519615"/>
                <a:gd name="connsiteY15" fmla="*/ 302935 h 1881187"/>
                <a:gd name="connsiteX16" fmla="*/ 1077450 w 1519615"/>
                <a:gd name="connsiteY16" fmla="*/ 302062 h 1881187"/>
                <a:gd name="connsiteX17" fmla="*/ 1051884 w 1519615"/>
                <a:gd name="connsiteY17" fmla="*/ 144088 h 1881187"/>
                <a:gd name="connsiteX18" fmla="*/ 1047870 w 1519615"/>
                <a:gd name="connsiteY18" fmla="*/ 119635 h 1881187"/>
                <a:gd name="connsiteX19" fmla="*/ 1058114 w 1519615"/>
                <a:gd name="connsiteY19" fmla="*/ 106423 h 1881187"/>
                <a:gd name="connsiteX20" fmla="*/ 1093350 w 1519615"/>
                <a:gd name="connsiteY20" fmla="*/ 60981 h 1881187"/>
                <a:gd name="connsiteX21" fmla="*/ 1093350 w 1519615"/>
                <a:gd name="connsiteY21" fmla="*/ 26046 h 1881187"/>
                <a:gd name="connsiteX22" fmla="*/ 1085732 w 1519615"/>
                <a:gd name="connsiteY22" fmla="*/ 16111 h 1881187"/>
                <a:gd name="connsiteX23" fmla="*/ 1073377 w 1519615"/>
                <a:gd name="connsiteY23" fmla="*/ 0 h 1881187"/>
                <a:gd name="connsiteX24" fmla="*/ 1127987 w 1519615"/>
                <a:gd name="connsiteY24" fmla="*/ 0 h 1881187"/>
                <a:gd name="connsiteX25" fmla="*/ 1509055 w 1519615"/>
                <a:gd name="connsiteY25" fmla="*/ 0 h 1881187"/>
                <a:gd name="connsiteX26" fmla="*/ 1519615 w 1519615"/>
                <a:gd name="connsiteY26" fmla="*/ 10549 h 1881187"/>
                <a:gd name="connsiteX27" fmla="*/ 1519615 w 1519615"/>
                <a:gd name="connsiteY27" fmla="*/ 271630 h 1881187"/>
                <a:gd name="connsiteX28" fmla="*/ 1519615 w 1519615"/>
                <a:gd name="connsiteY28" fmla="*/ 399972 h 1881187"/>
                <a:gd name="connsiteX29" fmla="*/ 1519615 w 1519615"/>
                <a:gd name="connsiteY29" fmla="*/ 876422 h 1881187"/>
                <a:gd name="connsiteX30" fmla="*/ 1411373 w 1519615"/>
                <a:gd name="connsiteY30" fmla="*/ 980151 h 1881187"/>
                <a:gd name="connsiteX31" fmla="*/ 1302251 w 1519615"/>
                <a:gd name="connsiteY31" fmla="*/ 876422 h 1881187"/>
                <a:gd name="connsiteX32" fmla="*/ 1302251 w 1519615"/>
                <a:gd name="connsiteY32" fmla="*/ 341075 h 1881187"/>
                <a:gd name="connsiteX33" fmla="*/ 1288171 w 1519615"/>
                <a:gd name="connsiteY33" fmla="*/ 325252 h 1881187"/>
                <a:gd name="connsiteX34" fmla="*/ 1270570 w 1519615"/>
                <a:gd name="connsiteY34" fmla="*/ 341075 h 1881187"/>
                <a:gd name="connsiteX35" fmla="*/ 1270570 w 1519615"/>
                <a:gd name="connsiteY35" fmla="*/ 988063 h 1881187"/>
                <a:gd name="connsiteX36" fmla="*/ 1270570 w 1519615"/>
                <a:gd name="connsiteY36" fmla="*/ 1046960 h 1881187"/>
                <a:gd name="connsiteX37" fmla="*/ 1270570 w 1519615"/>
                <a:gd name="connsiteY37" fmla="*/ 1765151 h 1881187"/>
                <a:gd name="connsiteX38" fmla="*/ 1151768 w 1519615"/>
                <a:gd name="connsiteY38" fmla="*/ 1881187 h 1881187"/>
                <a:gd name="connsiteX39" fmla="*/ 1150008 w 1519615"/>
                <a:gd name="connsiteY39" fmla="*/ 1881187 h 1881187"/>
                <a:gd name="connsiteX40" fmla="*/ 1031206 w 1519615"/>
                <a:gd name="connsiteY40" fmla="*/ 1765151 h 1881187"/>
                <a:gd name="connsiteX41" fmla="*/ 1031206 w 1519615"/>
                <a:gd name="connsiteY41" fmla="*/ 1058388 h 1881187"/>
                <a:gd name="connsiteX42" fmla="*/ 1020645 w 1519615"/>
                <a:gd name="connsiteY42" fmla="*/ 1047839 h 1881187"/>
                <a:gd name="connsiteX43" fmla="*/ 992485 w 1519615"/>
                <a:gd name="connsiteY43" fmla="*/ 1047839 h 1881187"/>
                <a:gd name="connsiteX44" fmla="*/ 981045 w 1519615"/>
                <a:gd name="connsiteY44" fmla="*/ 1058388 h 1881187"/>
                <a:gd name="connsiteX45" fmla="*/ 981045 w 1519615"/>
                <a:gd name="connsiteY45" fmla="*/ 1765151 h 1881187"/>
                <a:gd name="connsiteX46" fmla="*/ 860482 w 1519615"/>
                <a:gd name="connsiteY46" fmla="*/ 1881187 h 1881187"/>
                <a:gd name="connsiteX47" fmla="*/ 859602 w 1519615"/>
                <a:gd name="connsiteY47" fmla="*/ 1881187 h 1881187"/>
                <a:gd name="connsiteX48" fmla="*/ 739040 w 1519615"/>
                <a:gd name="connsiteY48" fmla="*/ 1765151 h 1881187"/>
                <a:gd name="connsiteX49" fmla="*/ 739040 w 1519615"/>
                <a:gd name="connsiteY49" fmla="*/ 1046960 h 1881187"/>
                <a:gd name="connsiteX50" fmla="*/ 739040 w 1519615"/>
                <a:gd name="connsiteY50" fmla="*/ 988063 h 1881187"/>
                <a:gd name="connsiteX51" fmla="*/ 739920 w 1519615"/>
                <a:gd name="connsiteY51" fmla="*/ 356898 h 1881187"/>
                <a:gd name="connsiteX52" fmla="*/ 721440 w 1519615"/>
                <a:gd name="connsiteY52" fmla="*/ 349866 h 1881187"/>
                <a:gd name="connsiteX53" fmla="*/ 537516 w 1519615"/>
                <a:gd name="connsiteY53" fmla="*/ 563477 h 1881187"/>
                <a:gd name="connsiteX54" fmla="*/ 126548 w 1519615"/>
                <a:gd name="connsiteY54" fmla="*/ 712038 h 1881187"/>
                <a:gd name="connsiteX55" fmla="*/ 3346 w 1519615"/>
                <a:gd name="connsiteY55" fmla="*/ 640834 h 1881187"/>
                <a:gd name="connsiteX56" fmla="*/ 73747 w 1519615"/>
                <a:gd name="connsiteY56" fmla="*/ 514250 h 1881187"/>
                <a:gd name="connsiteX57" fmla="*/ 386153 w 1519615"/>
                <a:gd name="connsiteY57" fmla="*/ 410521 h 1881187"/>
                <a:gd name="connsiteX58" fmla="*/ 391433 w 1519615"/>
                <a:gd name="connsiteY58" fmla="*/ 407884 h 1881187"/>
                <a:gd name="connsiteX59" fmla="*/ 687119 w 1519615"/>
                <a:gd name="connsiteY59" fmla="*/ 0 h 18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19615" h="1881187">
                  <a:moveTo>
                    <a:pt x="687119" y="0"/>
                  </a:moveTo>
                  <a:cubicBezTo>
                    <a:pt x="687119" y="0"/>
                    <a:pt x="687119" y="0"/>
                    <a:pt x="954208" y="0"/>
                  </a:cubicBezTo>
                  <a:lnTo>
                    <a:pt x="965811" y="0"/>
                  </a:lnTo>
                  <a:lnTo>
                    <a:pt x="945837" y="26046"/>
                  </a:lnTo>
                  <a:cubicBezTo>
                    <a:pt x="938771" y="35653"/>
                    <a:pt x="938771" y="51374"/>
                    <a:pt x="945837" y="60981"/>
                  </a:cubicBezTo>
                  <a:cubicBezTo>
                    <a:pt x="945837" y="60981"/>
                    <a:pt x="945837" y="60981"/>
                    <a:pt x="971550" y="94142"/>
                  </a:cubicBezTo>
                  <a:lnTo>
                    <a:pt x="991717" y="120151"/>
                  </a:lnTo>
                  <a:lnTo>
                    <a:pt x="987968" y="141878"/>
                  </a:lnTo>
                  <a:cubicBezTo>
                    <a:pt x="967141" y="262241"/>
                    <a:pt x="928461" y="484474"/>
                    <a:pt x="928461" y="489711"/>
                  </a:cubicBezTo>
                  <a:cubicBezTo>
                    <a:pt x="928461" y="494075"/>
                    <a:pt x="928461" y="497566"/>
                    <a:pt x="930224" y="501057"/>
                  </a:cubicBezTo>
                  <a:cubicBezTo>
                    <a:pt x="930224" y="502803"/>
                    <a:pt x="932869" y="510658"/>
                    <a:pt x="934632" y="510658"/>
                  </a:cubicBezTo>
                  <a:cubicBezTo>
                    <a:pt x="1005159" y="602301"/>
                    <a:pt x="1005159" y="602301"/>
                    <a:pt x="1005159" y="602301"/>
                  </a:cubicBezTo>
                  <a:cubicBezTo>
                    <a:pt x="1013094" y="612774"/>
                    <a:pt x="1026317" y="612774"/>
                    <a:pt x="1035133" y="602301"/>
                  </a:cubicBezTo>
                  <a:cubicBezTo>
                    <a:pt x="1104780" y="510658"/>
                    <a:pt x="1104780" y="510658"/>
                    <a:pt x="1104780" y="510658"/>
                  </a:cubicBezTo>
                  <a:cubicBezTo>
                    <a:pt x="1110069" y="503676"/>
                    <a:pt x="1111832" y="494075"/>
                    <a:pt x="1110951" y="485347"/>
                  </a:cubicBezTo>
                  <a:cubicBezTo>
                    <a:pt x="1110069" y="478365"/>
                    <a:pt x="1086266" y="357048"/>
                    <a:pt x="1077450" y="302935"/>
                  </a:cubicBezTo>
                  <a:cubicBezTo>
                    <a:pt x="1077450" y="302935"/>
                    <a:pt x="1077450" y="302062"/>
                    <a:pt x="1077450" y="302062"/>
                  </a:cubicBezTo>
                  <a:cubicBezTo>
                    <a:pt x="1073923" y="279370"/>
                    <a:pt x="1056291" y="173762"/>
                    <a:pt x="1051884" y="144088"/>
                  </a:cubicBezTo>
                  <a:lnTo>
                    <a:pt x="1047870" y="119635"/>
                  </a:lnTo>
                  <a:lnTo>
                    <a:pt x="1058114" y="106423"/>
                  </a:lnTo>
                  <a:cubicBezTo>
                    <a:pt x="1066685" y="95370"/>
                    <a:pt x="1078113" y="80632"/>
                    <a:pt x="1093350" y="60981"/>
                  </a:cubicBezTo>
                  <a:cubicBezTo>
                    <a:pt x="1100417" y="51374"/>
                    <a:pt x="1100417" y="35653"/>
                    <a:pt x="1093350" y="26046"/>
                  </a:cubicBezTo>
                  <a:cubicBezTo>
                    <a:pt x="1093350" y="26046"/>
                    <a:pt x="1093350" y="26046"/>
                    <a:pt x="1085732" y="16111"/>
                  </a:cubicBezTo>
                  <a:lnTo>
                    <a:pt x="1073377" y="0"/>
                  </a:lnTo>
                  <a:lnTo>
                    <a:pt x="1127987" y="0"/>
                  </a:lnTo>
                  <a:cubicBezTo>
                    <a:pt x="1229725" y="0"/>
                    <a:pt x="1354942" y="0"/>
                    <a:pt x="1509055" y="0"/>
                  </a:cubicBezTo>
                  <a:cubicBezTo>
                    <a:pt x="1515215" y="0"/>
                    <a:pt x="1519615" y="5275"/>
                    <a:pt x="1519615" y="10549"/>
                  </a:cubicBezTo>
                  <a:cubicBezTo>
                    <a:pt x="1519615" y="10549"/>
                    <a:pt x="1519615" y="10549"/>
                    <a:pt x="1519615" y="271630"/>
                  </a:cubicBezTo>
                  <a:cubicBezTo>
                    <a:pt x="1519615" y="271630"/>
                    <a:pt x="1519615" y="271630"/>
                    <a:pt x="1519615" y="399972"/>
                  </a:cubicBezTo>
                  <a:cubicBezTo>
                    <a:pt x="1519615" y="399972"/>
                    <a:pt x="1519615" y="399972"/>
                    <a:pt x="1519615" y="876422"/>
                  </a:cubicBezTo>
                  <a:cubicBezTo>
                    <a:pt x="1519615" y="933561"/>
                    <a:pt x="1470334" y="980151"/>
                    <a:pt x="1411373" y="980151"/>
                  </a:cubicBezTo>
                  <a:cubicBezTo>
                    <a:pt x="1352412" y="980151"/>
                    <a:pt x="1302251" y="933561"/>
                    <a:pt x="1302251" y="876422"/>
                  </a:cubicBezTo>
                  <a:cubicBezTo>
                    <a:pt x="1302251" y="876422"/>
                    <a:pt x="1302251" y="876422"/>
                    <a:pt x="1302251" y="341075"/>
                  </a:cubicBezTo>
                  <a:cubicBezTo>
                    <a:pt x="1302251" y="333164"/>
                    <a:pt x="1296091" y="325252"/>
                    <a:pt x="1288171" y="325252"/>
                  </a:cubicBezTo>
                  <a:cubicBezTo>
                    <a:pt x="1278490" y="324373"/>
                    <a:pt x="1270570" y="331406"/>
                    <a:pt x="1270570" y="341075"/>
                  </a:cubicBezTo>
                  <a:cubicBezTo>
                    <a:pt x="1270570" y="341075"/>
                    <a:pt x="1270570" y="341075"/>
                    <a:pt x="1270570" y="988063"/>
                  </a:cubicBezTo>
                  <a:cubicBezTo>
                    <a:pt x="1270570" y="988063"/>
                    <a:pt x="1270570" y="988063"/>
                    <a:pt x="1270570" y="1046960"/>
                  </a:cubicBezTo>
                  <a:cubicBezTo>
                    <a:pt x="1270570" y="1046960"/>
                    <a:pt x="1270570" y="1046960"/>
                    <a:pt x="1270570" y="1765151"/>
                  </a:cubicBezTo>
                  <a:cubicBezTo>
                    <a:pt x="1270570" y="1828444"/>
                    <a:pt x="1216889" y="1881187"/>
                    <a:pt x="1151768" y="1881187"/>
                  </a:cubicBezTo>
                  <a:cubicBezTo>
                    <a:pt x="1151768" y="1881187"/>
                    <a:pt x="1151768" y="1881187"/>
                    <a:pt x="1150008" y="1881187"/>
                  </a:cubicBezTo>
                  <a:cubicBezTo>
                    <a:pt x="1084007" y="1881187"/>
                    <a:pt x="1031206" y="1828444"/>
                    <a:pt x="1031206" y="1765151"/>
                  </a:cubicBezTo>
                  <a:cubicBezTo>
                    <a:pt x="1031206" y="1765151"/>
                    <a:pt x="1031206" y="1765151"/>
                    <a:pt x="1031206" y="1058388"/>
                  </a:cubicBezTo>
                  <a:cubicBezTo>
                    <a:pt x="1031206" y="1052234"/>
                    <a:pt x="1026806" y="1047839"/>
                    <a:pt x="1020645" y="1047839"/>
                  </a:cubicBezTo>
                  <a:cubicBezTo>
                    <a:pt x="1020645" y="1047839"/>
                    <a:pt x="1020645" y="1047839"/>
                    <a:pt x="992485" y="1047839"/>
                  </a:cubicBezTo>
                  <a:cubicBezTo>
                    <a:pt x="986325" y="1047839"/>
                    <a:pt x="981045" y="1052234"/>
                    <a:pt x="981045" y="1058388"/>
                  </a:cubicBezTo>
                  <a:cubicBezTo>
                    <a:pt x="981045" y="1058388"/>
                    <a:pt x="981045" y="1058388"/>
                    <a:pt x="981045" y="1765151"/>
                  </a:cubicBezTo>
                  <a:cubicBezTo>
                    <a:pt x="981045" y="1828444"/>
                    <a:pt x="926484" y="1881187"/>
                    <a:pt x="860482" y="1881187"/>
                  </a:cubicBezTo>
                  <a:cubicBezTo>
                    <a:pt x="860482" y="1881187"/>
                    <a:pt x="860482" y="1881187"/>
                    <a:pt x="859602" y="1881187"/>
                  </a:cubicBezTo>
                  <a:cubicBezTo>
                    <a:pt x="793601" y="1881187"/>
                    <a:pt x="739040" y="1828444"/>
                    <a:pt x="739040" y="1765151"/>
                  </a:cubicBezTo>
                  <a:cubicBezTo>
                    <a:pt x="739040" y="1765151"/>
                    <a:pt x="739040" y="1765151"/>
                    <a:pt x="739040" y="1046960"/>
                  </a:cubicBezTo>
                  <a:cubicBezTo>
                    <a:pt x="739040" y="1046960"/>
                    <a:pt x="739040" y="1046960"/>
                    <a:pt x="739040" y="988063"/>
                  </a:cubicBezTo>
                  <a:cubicBezTo>
                    <a:pt x="739040" y="988063"/>
                    <a:pt x="739040" y="988063"/>
                    <a:pt x="739920" y="356898"/>
                  </a:cubicBezTo>
                  <a:cubicBezTo>
                    <a:pt x="739920" y="347229"/>
                    <a:pt x="727600" y="341954"/>
                    <a:pt x="721440" y="349866"/>
                  </a:cubicBezTo>
                  <a:cubicBezTo>
                    <a:pt x="658958" y="418432"/>
                    <a:pt x="537516" y="562598"/>
                    <a:pt x="537516" y="563477"/>
                  </a:cubicBezTo>
                  <a:cubicBezTo>
                    <a:pt x="516396" y="585454"/>
                    <a:pt x="202229" y="686546"/>
                    <a:pt x="126548" y="712038"/>
                  </a:cubicBezTo>
                  <a:cubicBezTo>
                    <a:pt x="72867" y="726982"/>
                    <a:pt x="17426" y="695336"/>
                    <a:pt x="3346" y="640834"/>
                  </a:cubicBezTo>
                  <a:cubicBezTo>
                    <a:pt x="-10735" y="586333"/>
                    <a:pt x="20946" y="529194"/>
                    <a:pt x="73747" y="514250"/>
                  </a:cubicBezTo>
                  <a:cubicBezTo>
                    <a:pt x="74627" y="514250"/>
                    <a:pt x="349192" y="423707"/>
                    <a:pt x="386153" y="410521"/>
                  </a:cubicBezTo>
                  <a:cubicBezTo>
                    <a:pt x="387913" y="410521"/>
                    <a:pt x="389673" y="408763"/>
                    <a:pt x="391433" y="407884"/>
                  </a:cubicBezTo>
                  <a:cubicBezTo>
                    <a:pt x="391433" y="407884"/>
                    <a:pt x="391433" y="407884"/>
                    <a:pt x="687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7470776" y="4424362"/>
              <a:ext cx="469900" cy="4699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AutoShape 112"/>
          <p:cNvSpPr/>
          <p:nvPr/>
        </p:nvSpPr>
        <p:spPr bwMode="auto">
          <a:xfrm>
            <a:off x="5884442" y="2531215"/>
            <a:ext cx="390513" cy="39118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60BF"/>
          </a:solidFill>
          <a:ln>
            <a:noFill/>
          </a:ln>
          <a:effectLst/>
        </p:spPr>
        <p:txBody>
          <a:bodyPr lIns="14288" tIns="14288" rIns="14288" bIns="14288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2663161" y="1347199"/>
            <a:ext cx="293051" cy="391163"/>
          </a:xfrm>
          <a:custGeom>
            <a:avLst/>
            <a:gdLst>
              <a:gd name="connsiteX0" fmla="*/ 195367 w 390735"/>
              <a:gd name="connsiteY0" fmla="*/ 309740 h 521550"/>
              <a:gd name="connsiteX1" fmla="*/ 227854 w 390735"/>
              <a:gd name="connsiteY1" fmla="*/ 342380 h 521550"/>
              <a:gd name="connsiteX2" fmla="*/ 217034 w 390735"/>
              <a:gd name="connsiteY2" fmla="*/ 386153 h 521550"/>
              <a:gd name="connsiteX3" fmla="*/ 195367 w 390735"/>
              <a:gd name="connsiteY3" fmla="*/ 407647 h 521550"/>
              <a:gd name="connsiteX4" fmla="*/ 173712 w 390735"/>
              <a:gd name="connsiteY4" fmla="*/ 385985 h 521550"/>
              <a:gd name="connsiteX5" fmla="*/ 162880 w 390735"/>
              <a:gd name="connsiteY5" fmla="*/ 342380 h 521550"/>
              <a:gd name="connsiteX6" fmla="*/ 195367 w 390735"/>
              <a:gd name="connsiteY6" fmla="*/ 309740 h 521550"/>
              <a:gd name="connsiteX7" fmla="*/ 48824 w 390735"/>
              <a:gd name="connsiteY7" fmla="*/ 244464 h 521550"/>
              <a:gd name="connsiteX8" fmla="*/ 32561 w 390735"/>
              <a:gd name="connsiteY8" fmla="*/ 260787 h 521550"/>
              <a:gd name="connsiteX9" fmla="*/ 32561 w 390735"/>
              <a:gd name="connsiteY9" fmla="*/ 309685 h 521550"/>
              <a:gd name="connsiteX10" fmla="*/ 32561 w 390735"/>
              <a:gd name="connsiteY10" fmla="*/ 325984 h 521550"/>
              <a:gd name="connsiteX11" fmla="*/ 32561 w 390735"/>
              <a:gd name="connsiteY11" fmla="*/ 358582 h 521550"/>
              <a:gd name="connsiteX12" fmla="*/ 32561 w 390735"/>
              <a:gd name="connsiteY12" fmla="*/ 374881 h 521550"/>
              <a:gd name="connsiteX13" fmla="*/ 146508 w 390735"/>
              <a:gd name="connsiteY13" fmla="*/ 488952 h 521550"/>
              <a:gd name="connsiteX14" fmla="*/ 244191 w 390735"/>
              <a:gd name="connsiteY14" fmla="*/ 488952 h 521550"/>
              <a:gd name="connsiteX15" fmla="*/ 358174 w 390735"/>
              <a:gd name="connsiteY15" fmla="*/ 374881 h 521550"/>
              <a:gd name="connsiteX16" fmla="*/ 358174 w 390735"/>
              <a:gd name="connsiteY16" fmla="*/ 358582 h 521550"/>
              <a:gd name="connsiteX17" fmla="*/ 358174 w 390735"/>
              <a:gd name="connsiteY17" fmla="*/ 325984 h 521550"/>
              <a:gd name="connsiteX18" fmla="*/ 358174 w 390735"/>
              <a:gd name="connsiteY18" fmla="*/ 309685 h 521550"/>
              <a:gd name="connsiteX19" fmla="*/ 358174 w 390735"/>
              <a:gd name="connsiteY19" fmla="*/ 260787 h 521550"/>
              <a:gd name="connsiteX20" fmla="*/ 341875 w 390735"/>
              <a:gd name="connsiteY20" fmla="*/ 244464 h 521550"/>
              <a:gd name="connsiteX21" fmla="*/ 309332 w 390735"/>
              <a:gd name="connsiteY21" fmla="*/ 244464 h 521550"/>
              <a:gd name="connsiteX22" fmla="*/ 81385 w 390735"/>
              <a:gd name="connsiteY22" fmla="*/ 244464 h 521550"/>
              <a:gd name="connsiteX23" fmla="*/ 195368 w 390735"/>
              <a:gd name="connsiteY23" fmla="*/ 81496 h 521550"/>
              <a:gd name="connsiteX24" fmla="*/ 130245 w 390735"/>
              <a:gd name="connsiteY24" fmla="*/ 146693 h 521550"/>
              <a:gd name="connsiteX25" fmla="*/ 130245 w 390735"/>
              <a:gd name="connsiteY25" fmla="*/ 146717 h 521550"/>
              <a:gd name="connsiteX26" fmla="*/ 130245 w 390735"/>
              <a:gd name="connsiteY26" fmla="*/ 211865 h 521550"/>
              <a:gd name="connsiteX27" fmla="*/ 260490 w 390735"/>
              <a:gd name="connsiteY27" fmla="*/ 211865 h 521550"/>
              <a:gd name="connsiteX28" fmla="*/ 260490 w 390735"/>
              <a:gd name="connsiteY28" fmla="*/ 146717 h 521550"/>
              <a:gd name="connsiteX29" fmla="*/ 260490 w 390735"/>
              <a:gd name="connsiteY29" fmla="*/ 146693 h 521550"/>
              <a:gd name="connsiteX30" fmla="*/ 195368 w 390735"/>
              <a:gd name="connsiteY30" fmla="*/ 81496 h 521550"/>
              <a:gd name="connsiteX31" fmla="*/ 195368 w 390735"/>
              <a:gd name="connsiteY31" fmla="*/ 32598 h 521550"/>
              <a:gd name="connsiteX32" fmla="*/ 81385 w 390735"/>
              <a:gd name="connsiteY32" fmla="*/ 146693 h 521550"/>
              <a:gd name="connsiteX33" fmla="*/ 81385 w 390735"/>
              <a:gd name="connsiteY33" fmla="*/ 211865 h 521550"/>
              <a:gd name="connsiteX34" fmla="*/ 113946 w 390735"/>
              <a:gd name="connsiteY34" fmla="*/ 211865 h 521550"/>
              <a:gd name="connsiteX35" fmla="*/ 113946 w 390735"/>
              <a:gd name="connsiteY35" fmla="*/ 146717 h 521550"/>
              <a:gd name="connsiteX36" fmla="*/ 195368 w 390735"/>
              <a:gd name="connsiteY36" fmla="*/ 65221 h 521550"/>
              <a:gd name="connsiteX37" fmla="*/ 276753 w 390735"/>
              <a:gd name="connsiteY37" fmla="*/ 146717 h 521550"/>
              <a:gd name="connsiteX38" fmla="*/ 276753 w 390735"/>
              <a:gd name="connsiteY38" fmla="*/ 211865 h 521550"/>
              <a:gd name="connsiteX39" fmla="*/ 309332 w 390735"/>
              <a:gd name="connsiteY39" fmla="*/ 211865 h 521550"/>
              <a:gd name="connsiteX40" fmla="*/ 309332 w 390735"/>
              <a:gd name="connsiteY40" fmla="*/ 146693 h 521550"/>
              <a:gd name="connsiteX41" fmla="*/ 195368 w 390735"/>
              <a:gd name="connsiteY41" fmla="*/ 32598 h 521550"/>
              <a:gd name="connsiteX42" fmla="*/ 195368 w 390735"/>
              <a:gd name="connsiteY42" fmla="*/ 0 h 521550"/>
              <a:gd name="connsiteX43" fmla="*/ 341875 w 390735"/>
              <a:gd name="connsiteY43" fmla="*/ 146693 h 521550"/>
              <a:gd name="connsiteX44" fmla="*/ 341875 w 390735"/>
              <a:gd name="connsiteY44" fmla="*/ 211865 h 521550"/>
              <a:gd name="connsiteX45" fmla="*/ 390735 w 390735"/>
              <a:gd name="connsiteY45" fmla="*/ 260787 h 521550"/>
              <a:gd name="connsiteX46" fmla="*/ 390735 w 390735"/>
              <a:gd name="connsiteY46" fmla="*/ 309685 h 521550"/>
              <a:gd name="connsiteX47" fmla="*/ 390735 w 390735"/>
              <a:gd name="connsiteY47" fmla="*/ 325984 h 521550"/>
              <a:gd name="connsiteX48" fmla="*/ 390735 w 390735"/>
              <a:gd name="connsiteY48" fmla="*/ 358582 h 521550"/>
              <a:gd name="connsiteX49" fmla="*/ 390735 w 390735"/>
              <a:gd name="connsiteY49" fmla="*/ 374881 h 521550"/>
              <a:gd name="connsiteX50" fmla="*/ 244191 w 390735"/>
              <a:gd name="connsiteY50" fmla="*/ 521550 h 521550"/>
              <a:gd name="connsiteX51" fmla="*/ 146508 w 390735"/>
              <a:gd name="connsiteY51" fmla="*/ 521550 h 521550"/>
              <a:gd name="connsiteX52" fmla="*/ 0 w 390735"/>
              <a:gd name="connsiteY52" fmla="*/ 374881 h 521550"/>
              <a:gd name="connsiteX53" fmla="*/ 0 w 390735"/>
              <a:gd name="connsiteY53" fmla="*/ 358582 h 521550"/>
              <a:gd name="connsiteX54" fmla="*/ 0 w 390735"/>
              <a:gd name="connsiteY54" fmla="*/ 325984 h 521550"/>
              <a:gd name="connsiteX55" fmla="*/ 0 w 390735"/>
              <a:gd name="connsiteY55" fmla="*/ 309685 h 521550"/>
              <a:gd name="connsiteX56" fmla="*/ 0 w 390735"/>
              <a:gd name="connsiteY56" fmla="*/ 260787 h 521550"/>
              <a:gd name="connsiteX57" fmla="*/ 48824 w 390735"/>
              <a:gd name="connsiteY57" fmla="*/ 211865 h 521550"/>
              <a:gd name="connsiteX58" fmla="*/ 48824 w 390735"/>
              <a:gd name="connsiteY58" fmla="*/ 146693 h 521550"/>
              <a:gd name="connsiteX59" fmla="*/ 195368 w 390735"/>
              <a:gd name="connsiteY59" fmla="*/ 0 h 52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90735" h="521550">
                <a:moveTo>
                  <a:pt x="195367" y="309740"/>
                </a:moveTo>
                <a:cubicBezTo>
                  <a:pt x="213298" y="309740"/>
                  <a:pt x="227854" y="324363"/>
                  <a:pt x="227854" y="342380"/>
                </a:cubicBezTo>
                <a:cubicBezTo>
                  <a:pt x="227854" y="352334"/>
                  <a:pt x="222524" y="371236"/>
                  <a:pt x="217034" y="386153"/>
                </a:cubicBezTo>
                <a:cubicBezTo>
                  <a:pt x="212600" y="398192"/>
                  <a:pt x="208049" y="407647"/>
                  <a:pt x="195367" y="407647"/>
                </a:cubicBezTo>
                <a:cubicBezTo>
                  <a:pt x="183684" y="407647"/>
                  <a:pt x="178131" y="398097"/>
                  <a:pt x="173712" y="385985"/>
                </a:cubicBezTo>
                <a:cubicBezTo>
                  <a:pt x="168289" y="371100"/>
                  <a:pt x="162880" y="352302"/>
                  <a:pt x="162880" y="342380"/>
                </a:cubicBezTo>
                <a:cubicBezTo>
                  <a:pt x="162880" y="324363"/>
                  <a:pt x="177433" y="309740"/>
                  <a:pt x="195367" y="309740"/>
                </a:cubicBezTo>
                <a:close/>
                <a:moveTo>
                  <a:pt x="48824" y="244464"/>
                </a:moveTo>
                <a:cubicBezTo>
                  <a:pt x="39851" y="244464"/>
                  <a:pt x="32561" y="251780"/>
                  <a:pt x="32561" y="260787"/>
                </a:cubicBezTo>
                <a:lnTo>
                  <a:pt x="32561" y="309685"/>
                </a:lnTo>
                <a:lnTo>
                  <a:pt x="32561" y="325984"/>
                </a:lnTo>
                <a:lnTo>
                  <a:pt x="32561" y="358582"/>
                </a:lnTo>
                <a:lnTo>
                  <a:pt x="32561" y="374881"/>
                </a:lnTo>
                <a:cubicBezTo>
                  <a:pt x="32561" y="437760"/>
                  <a:pt x="83701" y="488952"/>
                  <a:pt x="146508" y="488952"/>
                </a:cubicBezTo>
                <a:lnTo>
                  <a:pt x="244191" y="488952"/>
                </a:lnTo>
                <a:cubicBezTo>
                  <a:pt x="307017" y="488952"/>
                  <a:pt x="358174" y="437760"/>
                  <a:pt x="358174" y="374881"/>
                </a:cubicBezTo>
                <a:lnTo>
                  <a:pt x="358174" y="358582"/>
                </a:lnTo>
                <a:lnTo>
                  <a:pt x="358174" y="325984"/>
                </a:lnTo>
                <a:lnTo>
                  <a:pt x="358174" y="309685"/>
                </a:lnTo>
                <a:cubicBezTo>
                  <a:pt x="358174" y="309685"/>
                  <a:pt x="358174" y="260787"/>
                  <a:pt x="358174" y="260787"/>
                </a:cubicBezTo>
                <a:cubicBezTo>
                  <a:pt x="358174" y="251780"/>
                  <a:pt x="350866" y="244464"/>
                  <a:pt x="341875" y="244464"/>
                </a:cubicBezTo>
                <a:lnTo>
                  <a:pt x="309332" y="244464"/>
                </a:lnTo>
                <a:lnTo>
                  <a:pt x="81385" y="244464"/>
                </a:lnTo>
                <a:close/>
                <a:moveTo>
                  <a:pt x="195368" y="81496"/>
                </a:moveTo>
                <a:cubicBezTo>
                  <a:pt x="159387" y="81496"/>
                  <a:pt x="130245" y="110666"/>
                  <a:pt x="130245" y="146693"/>
                </a:cubicBezTo>
                <a:lnTo>
                  <a:pt x="130245" y="146717"/>
                </a:lnTo>
                <a:lnTo>
                  <a:pt x="130245" y="211865"/>
                </a:lnTo>
                <a:lnTo>
                  <a:pt x="260490" y="211865"/>
                </a:lnTo>
                <a:lnTo>
                  <a:pt x="260490" y="146717"/>
                </a:lnTo>
                <a:lnTo>
                  <a:pt x="260490" y="146693"/>
                </a:lnTo>
                <a:cubicBezTo>
                  <a:pt x="260490" y="110666"/>
                  <a:pt x="231330" y="81496"/>
                  <a:pt x="195368" y="81496"/>
                </a:cubicBezTo>
                <a:close/>
                <a:moveTo>
                  <a:pt x="195368" y="32598"/>
                </a:moveTo>
                <a:cubicBezTo>
                  <a:pt x="132416" y="32598"/>
                  <a:pt x="81385" y="83669"/>
                  <a:pt x="81385" y="146693"/>
                </a:cubicBezTo>
                <a:cubicBezTo>
                  <a:pt x="81385" y="146693"/>
                  <a:pt x="81385" y="211865"/>
                  <a:pt x="81385" y="211865"/>
                </a:cubicBezTo>
                <a:lnTo>
                  <a:pt x="113946" y="211865"/>
                </a:lnTo>
                <a:lnTo>
                  <a:pt x="113946" y="146717"/>
                </a:lnTo>
                <a:cubicBezTo>
                  <a:pt x="113946" y="101707"/>
                  <a:pt x="150397" y="65221"/>
                  <a:pt x="195368" y="65221"/>
                </a:cubicBezTo>
                <a:cubicBezTo>
                  <a:pt x="240320" y="65221"/>
                  <a:pt x="276753" y="101707"/>
                  <a:pt x="276753" y="146717"/>
                </a:cubicBezTo>
                <a:lnTo>
                  <a:pt x="276753" y="211865"/>
                </a:lnTo>
                <a:lnTo>
                  <a:pt x="309332" y="211865"/>
                </a:lnTo>
                <a:lnTo>
                  <a:pt x="309332" y="146693"/>
                </a:lnTo>
                <a:cubicBezTo>
                  <a:pt x="309332" y="83669"/>
                  <a:pt x="258301" y="32598"/>
                  <a:pt x="195368" y="32598"/>
                </a:cubicBezTo>
                <a:close/>
                <a:moveTo>
                  <a:pt x="195368" y="0"/>
                </a:moveTo>
                <a:cubicBezTo>
                  <a:pt x="276300" y="0"/>
                  <a:pt x="341875" y="65656"/>
                  <a:pt x="341875" y="146693"/>
                </a:cubicBezTo>
                <a:lnTo>
                  <a:pt x="341875" y="211865"/>
                </a:lnTo>
                <a:cubicBezTo>
                  <a:pt x="368865" y="211865"/>
                  <a:pt x="390735" y="233767"/>
                  <a:pt x="390735" y="260787"/>
                </a:cubicBezTo>
                <a:lnTo>
                  <a:pt x="390735" y="309685"/>
                </a:lnTo>
                <a:lnTo>
                  <a:pt x="390735" y="325984"/>
                </a:lnTo>
                <a:lnTo>
                  <a:pt x="390735" y="358582"/>
                </a:lnTo>
                <a:lnTo>
                  <a:pt x="390735" y="374881"/>
                </a:lnTo>
                <a:cubicBezTo>
                  <a:pt x="390735" y="455894"/>
                  <a:pt x="325142" y="521550"/>
                  <a:pt x="244191" y="521550"/>
                </a:cubicBezTo>
                <a:lnTo>
                  <a:pt x="146508" y="521550"/>
                </a:lnTo>
                <a:cubicBezTo>
                  <a:pt x="65575" y="521550"/>
                  <a:pt x="0" y="455894"/>
                  <a:pt x="0" y="374881"/>
                </a:cubicBezTo>
                <a:lnTo>
                  <a:pt x="0" y="358582"/>
                </a:lnTo>
                <a:lnTo>
                  <a:pt x="0" y="325984"/>
                </a:lnTo>
                <a:lnTo>
                  <a:pt x="0" y="309685"/>
                </a:lnTo>
                <a:lnTo>
                  <a:pt x="0" y="260787"/>
                </a:lnTo>
                <a:cubicBezTo>
                  <a:pt x="0" y="233767"/>
                  <a:pt x="21852" y="211865"/>
                  <a:pt x="48824" y="211865"/>
                </a:cubicBezTo>
                <a:lnTo>
                  <a:pt x="48824" y="146693"/>
                </a:lnTo>
                <a:cubicBezTo>
                  <a:pt x="48824" y="65656"/>
                  <a:pt x="114417" y="0"/>
                  <a:pt x="195368" y="0"/>
                </a:cubicBezTo>
                <a:close/>
              </a:path>
            </a:pathLst>
          </a:custGeom>
          <a:solidFill>
            <a:srgbClr val="0060BF"/>
          </a:solidFill>
          <a:ln>
            <a:noFill/>
          </a:ln>
          <a:effectLst/>
        </p:spPr>
        <p:txBody>
          <a:bodyPr wrap="square" lIns="14288" tIns="14288" rIns="14288" bIns="14288" anchor="ctr">
            <a:noAutofit/>
          </a:bodyPr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5879307" y="1347867"/>
            <a:ext cx="390513" cy="390495"/>
          </a:xfrm>
          <a:custGeom>
            <a:avLst/>
            <a:gdLst>
              <a:gd name="connsiteX0" fmla="*/ 168644 w 520684"/>
              <a:gd name="connsiteY0" fmla="*/ 311278 h 520660"/>
              <a:gd name="connsiteX1" fmla="*/ 37388 w 520684"/>
              <a:gd name="connsiteY1" fmla="*/ 442533 h 520660"/>
              <a:gd name="connsiteX2" fmla="*/ 37533 w 520684"/>
              <a:gd name="connsiteY2" fmla="*/ 442654 h 520660"/>
              <a:gd name="connsiteX3" fmla="*/ 28710 w 520684"/>
              <a:gd name="connsiteY3" fmla="*/ 463264 h 520660"/>
              <a:gd name="connsiteX4" fmla="*/ 57420 w 520684"/>
              <a:gd name="connsiteY4" fmla="*/ 491950 h 520660"/>
              <a:gd name="connsiteX5" fmla="*/ 78006 w 520684"/>
              <a:gd name="connsiteY5" fmla="*/ 483127 h 520660"/>
              <a:gd name="connsiteX6" fmla="*/ 209238 w 520684"/>
              <a:gd name="connsiteY6" fmla="*/ 351920 h 520660"/>
              <a:gd name="connsiteX7" fmla="*/ 168644 w 520684"/>
              <a:gd name="connsiteY7" fmla="*/ 311278 h 520660"/>
              <a:gd name="connsiteX8" fmla="*/ 325583 w 520684"/>
              <a:gd name="connsiteY8" fmla="*/ 80995 h 520660"/>
              <a:gd name="connsiteX9" fmla="*/ 333766 w 520684"/>
              <a:gd name="connsiteY9" fmla="*/ 89124 h 520660"/>
              <a:gd name="connsiteX10" fmla="*/ 325583 w 520684"/>
              <a:gd name="connsiteY10" fmla="*/ 97254 h 520660"/>
              <a:gd name="connsiteX11" fmla="*/ 227320 w 520684"/>
              <a:gd name="connsiteY11" fmla="*/ 194804 h 520660"/>
              <a:gd name="connsiteX12" fmla="*/ 219132 w 520684"/>
              <a:gd name="connsiteY12" fmla="*/ 202933 h 520660"/>
              <a:gd name="connsiteX13" fmla="*/ 210943 w 520684"/>
              <a:gd name="connsiteY13" fmla="*/ 194804 h 520660"/>
              <a:gd name="connsiteX14" fmla="*/ 325583 w 520684"/>
              <a:gd name="connsiteY14" fmla="*/ 80995 h 520660"/>
              <a:gd name="connsiteX15" fmla="*/ 325403 w 520684"/>
              <a:gd name="connsiteY15" fmla="*/ 32543 h 520660"/>
              <a:gd name="connsiteX16" fmla="*/ 162690 w 520684"/>
              <a:gd name="connsiteY16" fmla="*/ 195257 h 520660"/>
              <a:gd name="connsiteX17" fmla="*/ 325403 w 520684"/>
              <a:gd name="connsiteY17" fmla="*/ 357970 h 520660"/>
              <a:gd name="connsiteX18" fmla="*/ 488117 w 520684"/>
              <a:gd name="connsiteY18" fmla="*/ 195257 h 520660"/>
              <a:gd name="connsiteX19" fmla="*/ 325403 w 520684"/>
              <a:gd name="connsiteY19" fmla="*/ 32543 h 520660"/>
              <a:gd name="connsiteX20" fmla="*/ 325403 w 520684"/>
              <a:gd name="connsiteY20" fmla="*/ 0 h 520660"/>
              <a:gd name="connsiteX21" fmla="*/ 520684 w 520684"/>
              <a:gd name="connsiteY21" fmla="*/ 195257 h 520660"/>
              <a:gd name="connsiteX22" fmla="*/ 325403 w 520684"/>
              <a:gd name="connsiteY22" fmla="*/ 390513 h 520660"/>
              <a:gd name="connsiteX23" fmla="*/ 234019 w 520684"/>
              <a:gd name="connsiteY23" fmla="*/ 367733 h 520660"/>
              <a:gd name="connsiteX24" fmla="*/ 98303 w 520684"/>
              <a:gd name="connsiteY24" fmla="*/ 503424 h 520660"/>
              <a:gd name="connsiteX25" fmla="*/ 98327 w 520684"/>
              <a:gd name="connsiteY25" fmla="*/ 503449 h 520660"/>
              <a:gd name="connsiteX26" fmla="*/ 57420 w 520684"/>
              <a:gd name="connsiteY26" fmla="*/ 520660 h 520660"/>
              <a:gd name="connsiteX27" fmla="*/ 0 w 520684"/>
              <a:gd name="connsiteY27" fmla="*/ 463264 h 520660"/>
              <a:gd name="connsiteX28" fmla="*/ 17187 w 520684"/>
              <a:gd name="connsiteY28" fmla="*/ 422333 h 520660"/>
              <a:gd name="connsiteX29" fmla="*/ 17091 w 520684"/>
              <a:gd name="connsiteY29" fmla="*/ 422212 h 520660"/>
              <a:gd name="connsiteX30" fmla="*/ 152854 w 520684"/>
              <a:gd name="connsiteY30" fmla="*/ 286473 h 520660"/>
              <a:gd name="connsiteX31" fmla="*/ 130147 w 520684"/>
              <a:gd name="connsiteY31" fmla="*/ 195257 h 520660"/>
              <a:gd name="connsiteX32" fmla="*/ 325403 w 520684"/>
              <a:gd name="connsiteY32" fmla="*/ 0 h 52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0684" h="520660">
                <a:moveTo>
                  <a:pt x="168644" y="311278"/>
                </a:moveTo>
                <a:lnTo>
                  <a:pt x="37388" y="442533"/>
                </a:lnTo>
                <a:lnTo>
                  <a:pt x="37533" y="442654"/>
                </a:lnTo>
                <a:cubicBezTo>
                  <a:pt x="32109" y="447885"/>
                  <a:pt x="28710" y="455141"/>
                  <a:pt x="28710" y="463264"/>
                </a:cubicBezTo>
                <a:cubicBezTo>
                  <a:pt x="28710" y="479102"/>
                  <a:pt x="41558" y="491950"/>
                  <a:pt x="57420" y="491950"/>
                </a:cubicBezTo>
                <a:cubicBezTo>
                  <a:pt x="65519" y="491950"/>
                  <a:pt x="72775" y="488527"/>
                  <a:pt x="78006" y="483127"/>
                </a:cubicBezTo>
                <a:cubicBezTo>
                  <a:pt x="78006" y="483127"/>
                  <a:pt x="209238" y="351920"/>
                  <a:pt x="209238" y="351920"/>
                </a:cubicBezTo>
                <a:cubicBezTo>
                  <a:pt x="193786" y="340421"/>
                  <a:pt x="180118" y="326753"/>
                  <a:pt x="168644" y="311278"/>
                </a:cubicBezTo>
                <a:close/>
                <a:moveTo>
                  <a:pt x="325583" y="80995"/>
                </a:moveTo>
                <a:cubicBezTo>
                  <a:pt x="330104" y="80995"/>
                  <a:pt x="333766" y="84636"/>
                  <a:pt x="333766" y="89124"/>
                </a:cubicBezTo>
                <a:cubicBezTo>
                  <a:pt x="333766" y="93607"/>
                  <a:pt x="330104" y="97254"/>
                  <a:pt x="325583" y="97254"/>
                </a:cubicBezTo>
                <a:cubicBezTo>
                  <a:pt x="271317" y="97254"/>
                  <a:pt x="227320" y="140937"/>
                  <a:pt x="227320" y="194804"/>
                </a:cubicBezTo>
                <a:cubicBezTo>
                  <a:pt x="227320" y="199286"/>
                  <a:pt x="223652" y="202933"/>
                  <a:pt x="219132" y="202933"/>
                </a:cubicBezTo>
                <a:cubicBezTo>
                  <a:pt x="214605" y="202933"/>
                  <a:pt x="210943" y="199286"/>
                  <a:pt x="210943" y="194804"/>
                </a:cubicBezTo>
                <a:cubicBezTo>
                  <a:pt x="210943" y="131944"/>
                  <a:pt x="262264" y="80995"/>
                  <a:pt x="325583" y="80995"/>
                </a:cubicBezTo>
                <a:close/>
                <a:moveTo>
                  <a:pt x="325403" y="32543"/>
                </a:moveTo>
                <a:cubicBezTo>
                  <a:pt x="235561" y="32543"/>
                  <a:pt x="162690" y="105390"/>
                  <a:pt x="162690" y="195257"/>
                </a:cubicBezTo>
                <a:cubicBezTo>
                  <a:pt x="162690" y="285099"/>
                  <a:pt x="235561" y="357970"/>
                  <a:pt x="325403" y="357970"/>
                </a:cubicBezTo>
                <a:cubicBezTo>
                  <a:pt x="415270" y="357970"/>
                  <a:pt x="488117" y="285099"/>
                  <a:pt x="488117" y="195257"/>
                </a:cubicBezTo>
                <a:cubicBezTo>
                  <a:pt x="488117" y="105390"/>
                  <a:pt x="415270" y="32543"/>
                  <a:pt x="325403" y="32543"/>
                </a:cubicBezTo>
                <a:close/>
                <a:moveTo>
                  <a:pt x="325403" y="0"/>
                </a:moveTo>
                <a:cubicBezTo>
                  <a:pt x="433252" y="0"/>
                  <a:pt x="520684" y="87408"/>
                  <a:pt x="520684" y="195257"/>
                </a:cubicBezTo>
                <a:cubicBezTo>
                  <a:pt x="520684" y="303082"/>
                  <a:pt x="433252" y="390513"/>
                  <a:pt x="325403" y="390513"/>
                </a:cubicBezTo>
                <a:cubicBezTo>
                  <a:pt x="292354" y="390513"/>
                  <a:pt x="261282" y="382221"/>
                  <a:pt x="234019" y="367733"/>
                </a:cubicBezTo>
                <a:lnTo>
                  <a:pt x="98303" y="503424"/>
                </a:lnTo>
                <a:lnTo>
                  <a:pt x="98327" y="503449"/>
                </a:lnTo>
                <a:cubicBezTo>
                  <a:pt x="87914" y="514079"/>
                  <a:pt x="73450" y="520660"/>
                  <a:pt x="57420" y="520660"/>
                </a:cubicBezTo>
                <a:cubicBezTo>
                  <a:pt x="25697" y="520660"/>
                  <a:pt x="0" y="494963"/>
                  <a:pt x="0" y="463264"/>
                </a:cubicBezTo>
                <a:cubicBezTo>
                  <a:pt x="0" y="447210"/>
                  <a:pt x="6605" y="432771"/>
                  <a:pt x="17187" y="422333"/>
                </a:cubicBezTo>
                <a:lnTo>
                  <a:pt x="17091" y="422212"/>
                </a:lnTo>
                <a:lnTo>
                  <a:pt x="152854" y="286473"/>
                </a:lnTo>
                <a:cubicBezTo>
                  <a:pt x="138415" y="259233"/>
                  <a:pt x="130147" y="228209"/>
                  <a:pt x="130147" y="195257"/>
                </a:cubicBezTo>
                <a:cubicBezTo>
                  <a:pt x="130147" y="87408"/>
                  <a:pt x="217578" y="0"/>
                  <a:pt x="325403" y="0"/>
                </a:cubicBezTo>
                <a:close/>
              </a:path>
            </a:pathLst>
          </a:custGeom>
          <a:solidFill>
            <a:srgbClr val="0060BF"/>
          </a:solidFill>
          <a:ln>
            <a:noFill/>
          </a:ln>
          <a:effectLst/>
        </p:spPr>
        <p:txBody>
          <a:bodyPr wrap="square" lIns="14288" tIns="14288" rIns="14288" bIns="14288" anchor="ctr">
            <a:noAutofit/>
          </a:bodyPr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2639052" y="2527338"/>
            <a:ext cx="391163" cy="390495"/>
          </a:xfrm>
          <a:custGeom>
            <a:avLst/>
            <a:gdLst>
              <a:gd name="connsiteX0" fmla="*/ 377410 w 521550"/>
              <a:gd name="connsiteY0" fmla="*/ 81098 h 520660"/>
              <a:gd name="connsiteX1" fmla="*/ 341969 w 521550"/>
              <a:gd name="connsiteY1" fmla="*/ 117178 h 520660"/>
              <a:gd name="connsiteX2" fmla="*/ 404019 w 521550"/>
              <a:gd name="connsiteY2" fmla="*/ 178787 h 520660"/>
              <a:gd name="connsiteX3" fmla="*/ 439400 w 521550"/>
              <a:gd name="connsiteY3" fmla="*/ 143000 h 520660"/>
              <a:gd name="connsiteX4" fmla="*/ 377410 w 521550"/>
              <a:gd name="connsiteY4" fmla="*/ 81098 h 520660"/>
              <a:gd name="connsiteX5" fmla="*/ 372555 w 521550"/>
              <a:gd name="connsiteY5" fmla="*/ 65857 h 520660"/>
              <a:gd name="connsiteX6" fmla="*/ 386891 w 521550"/>
              <a:gd name="connsiteY6" fmla="*/ 67922 h 520660"/>
              <a:gd name="connsiteX7" fmla="*/ 452762 w 521550"/>
              <a:gd name="connsiteY7" fmla="*/ 133777 h 520660"/>
              <a:gd name="connsiteX8" fmla="*/ 455710 w 521550"/>
              <a:gd name="connsiteY8" fmla="*/ 142920 h 520660"/>
              <a:gd name="connsiteX9" fmla="*/ 454814 w 521550"/>
              <a:gd name="connsiteY9" fmla="*/ 148104 h 520660"/>
              <a:gd name="connsiteX10" fmla="*/ 408856 w 521550"/>
              <a:gd name="connsiteY10" fmla="*/ 194040 h 520660"/>
              <a:gd name="connsiteX11" fmla="*/ 394532 w 521550"/>
              <a:gd name="connsiteY11" fmla="*/ 191981 h 520660"/>
              <a:gd name="connsiteX12" fmla="*/ 328691 w 521550"/>
              <a:gd name="connsiteY12" fmla="*/ 126138 h 520660"/>
              <a:gd name="connsiteX13" fmla="*/ 325761 w 521550"/>
              <a:gd name="connsiteY13" fmla="*/ 116977 h 520660"/>
              <a:gd name="connsiteX14" fmla="*/ 326633 w 521550"/>
              <a:gd name="connsiteY14" fmla="*/ 111799 h 520660"/>
              <a:gd name="connsiteX15" fmla="*/ 372555 w 521550"/>
              <a:gd name="connsiteY15" fmla="*/ 65857 h 520660"/>
              <a:gd name="connsiteX16" fmla="*/ 358582 w 521550"/>
              <a:gd name="connsiteY16" fmla="*/ 32543 h 520660"/>
              <a:gd name="connsiteX17" fmla="*/ 228213 w 521550"/>
              <a:gd name="connsiteY17" fmla="*/ 162714 h 520660"/>
              <a:gd name="connsiteX18" fmla="*/ 246661 w 521550"/>
              <a:gd name="connsiteY18" fmla="*/ 228450 h 520660"/>
              <a:gd name="connsiteX19" fmla="*/ 222731 w 521550"/>
              <a:gd name="connsiteY19" fmla="*/ 252339 h 520660"/>
              <a:gd name="connsiteX20" fmla="*/ 222707 w 521550"/>
              <a:gd name="connsiteY20" fmla="*/ 252315 h 520660"/>
              <a:gd name="connsiteX21" fmla="*/ 32598 w 521550"/>
              <a:gd name="connsiteY21" fmla="*/ 441762 h 520660"/>
              <a:gd name="connsiteX22" fmla="*/ 32647 w 521550"/>
              <a:gd name="connsiteY22" fmla="*/ 488117 h 520660"/>
              <a:gd name="connsiteX23" fmla="*/ 78695 w 521550"/>
              <a:gd name="connsiteY23" fmla="*/ 488190 h 520660"/>
              <a:gd name="connsiteX24" fmla="*/ 101803 w 521550"/>
              <a:gd name="connsiteY24" fmla="*/ 465120 h 520660"/>
              <a:gd name="connsiteX25" fmla="*/ 124840 w 521550"/>
              <a:gd name="connsiteY25" fmla="*/ 455599 h 520660"/>
              <a:gd name="connsiteX26" fmla="*/ 163016 w 521550"/>
              <a:gd name="connsiteY26" fmla="*/ 455599 h 520660"/>
              <a:gd name="connsiteX27" fmla="*/ 163016 w 521550"/>
              <a:gd name="connsiteY27" fmla="*/ 423032 h 520660"/>
              <a:gd name="connsiteX28" fmla="*/ 195614 w 521550"/>
              <a:gd name="connsiteY28" fmla="*/ 390513 h 520660"/>
              <a:gd name="connsiteX29" fmla="*/ 228213 w 521550"/>
              <a:gd name="connsiteY29" fmla="*/ 390513 h 520660"/>
              <a:gd name="connsiteX30" fmla="*/ 228213 w 521550"/>
              <a:gd name="connsiteY30" fmla="*/ 352354 h 520660"/>
              <a:gd name="connsiteX31" fmla="*/ 237751 w 521550"/>
              <a:gd name="connsiteY31" fmla="*/ 329357 h 520660"/>
              <a:gd name="connsiteX32" fmla="*/ 268804 w 521550"/>
              <a:gd name="connsiteY32" fmla="*/ 298357 h 520660"/>
              <a:gd name="connsiteX33" fmla="*/ 287155 w 521550"/>
              <a:gd name="connsiteY33" fmla="*/ 280061 h 520660"/>
              <a:gd name="connsiteX34" fmla="*/ 292757 w 521550"/>
              <a:gd name="connsiteY34" fmla="*/ 274468 h 520660"/>
              <a:gd name="connsiteX35" fmla="*/ 358582 w 521550"/>
              <a:gd name="connsiteY35" fmla="*/ 292885 h 520660"/>
              <a:gd name="connsiteX36" fmla="*/ 488976 w 521550"/>
              <a:gd name="connsiteY36" fmla="*/ 162714 h 520660"/>
              <a:gd name="connsiteX37" fmla="*/ 358582 w 521550"/>
              <a:gd name="connsiteY37" fmla="*/ 32543 h 520660"/>
              <a:gd name="connsiteX38" fmla="*/ 358582 w 521550"/>
              <a:gd name="connsiteY38" fmla="*/ 0 h 520660"/>
              <a:gd name="connsiteX39" fmla="*/ 521550 w 521550"/>
              <a:gd name="connsiteY39" fmla="*/ 162714 h 520660"/>
              <a:gd name="connsiteX40" fmla="*/ 358582 w 521550"/>
              <a:gd name="connsiteY40" fmla="*/ 325428 h 520660"/>
              <a:gd name="connsiteX41" fmla="*/ 299422 w 521550"/>
              <a:gd name="connsiteY41" fmla="*/ 313809 h 520660"/>
              <a:gd name="connsiteX42" fmla="*/ 260811 w 521550"/>
              <a:gd name="connsiteY42" fmla="*/ 352354 h 520660"/>
              <a:gd name="connsiteX43" fmla="*/ 260811 w 521550"/>
              <a:gd name="connsiteY43" fmla="*/ 390513 h 520660"/>
              <a:gd name="connsiteX44" fmla="*/ 228213 w 521550"/>
              <a:gd name="connsiteY44" fmla="*/ 423032 h 520660"/>
              <a:gd name="connsiteX45" fmla="*/ 195614 w 521550"/>
              <a:gd name="connsiteY45" fmla="*/ 423032 h 520660"/>
              <a:gd name="connsiteX46" fmla="*/ 195614 w 521550"/>
              <a:gd name="connsiteY46" fmla="*/ 455599 h 520660"/>
              <a:gd name="connsiteX47" fmla="*/ 163016 w 521550"/>
              <a:gd name="connsiteY47" fmla="*/ 488117 h 520660"/>
              <a:gd name="connsiteX48" fmla="*/ 124840 w 521550"/>
              <a:gd name="connsiteY48" fmla="*/ 488117 h 520660"/>
              <a:gd name="connsiteX49" fmla="*/ 101465 w 521550"/>
              <a:gd name="connsiteY49" fmla="*/ 511500 h 520660"/>
              <a:gd name="connsiteX50" fmla="*/ 81472 w 521550"/>
              <a:gd name="connsiteY50" fmla="*/ 520660 h 520660"/>
              <a:gd name="connsiteX51" fmla="*/ 32574 w 521550"/>
              <a:gd name="connsiteY51" fmla="*/ 520660 h 520660"/>
              <a:gd name="connsiteX52" fmla="*/ 0 w 521550"/>
              <a:gd name="connsiteY52" fmla="*/ 488117 h 520660"/>
              <a:gd name="connsiteX53" fmla="*/ 0 w 521550"/>
              <a:gd name="connsiteY53" fmla="*/ 439327 h 520660"/>
              <a:gd name="connsiteX54" fmla="*/ 9248 w 521550"/>
              <a:gd name="connsiteY54" fmla="*/ 419440 h 520660"/>
              <a:gd name="connsiteX55" fmla="*/ 207229 w 521550"/>
              <a:gd name="connsiteY55" fmla="*/ 221749 h 520660"/>
              <a:gd name="connsiteX56" fmla="*/ 195614 w 521550"/>
              <a:gd name="connsiteY56" fmla="*/ 162714 h 520660"/>
              <a:gd name="connsiteX57" fmla="*/ 358582 w 521550"/>
              <a:gd name="connsiteY57" fmla="*/ 0 h 52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1550" h="520660">
                <a:moveTo>
                  <a:pt x="377410" y="81098"/>
                </a:moveTo>
                <a:cubicBezTo>
                  <a:pt x="360011" y="87494"/>
                  <a:pt x="348237" y="99257"/>
                  <a:pt x="341969" y="117178"/>
                </a:cubicBezTo>
                <a:cubicBezTo>
                  <a:pt x="359103" y="140600"/>
                  <a:pt x="380009" y="161524"/>
                  <a:pt x="404019" y="178787"/>
                </a:cubicBezTo>
                <a:cubicBezTo>
                  <a:pt x="421316" y="172470"/>
                  <a:pt x="433065" y="160793"/>
                  <a:pt x="439400" y="143000"/>
                </a:cubicBezTo>
                <a:cubicBezTo>
                  <a:pt x="422308" y="119255"/>
                  <a:pt x="401432" y="98410"/>
                  <a:pt x="377410" y="81098"/>
                </a:cubicBezTo>
                <a:close/>
                <a:moveTo>
                  <a:pt x="372555" y="65857"/>
                </a:moveTo>
                <a:cubicBezTo>
                  <a:pt x="377374" y="64158"/>
                  <a:pt x="382722" y="64925"/>
                  <a:pt x="386891" y="67922"/>
                </a:cubicBezTo>
                <a:cubicBezTo>
                  <a:pt x="412370" y="86270"/>
                  <a:pt x="434539" y="108406"/>
                  <a:pt x="452762" y="133777"/>
                </a:cubicBezTo>
                <a:cubicBezTo>
                  <a:pt x="454681" y="136488"/>
                  <a:pt x="455710" y="139686"/>
                  <a:pt x="455710" y="142920"/>
                </a:cubicBezTo>
                <a:cubicBezTo>
                  <a:pt x="455710" y="144656"/>
                  <a:pt x="455415" y="146429"/>
                  <a:pt x="454814" y="148104"/>
                </a:cubicBezTo>
                <a:cubicBezTo>
                  <a:pt x="446884" y="170697"/>
                  <a:pt x="431423" y="186151"/>
                  <a:pt x="408856" y="194040"/>
                </a:cubicBezTo>
                <a:cubicBezTo>
                  <a:pt x="404031" y="195733"/>
                  <a:pt x="398689" y="194954"/>
                  <a:pt x="394532" y="191981"/>
                </a:cubicBezTo>
                <a:cubicBezTo>
                  <a:pt x="369144" y="173707"/>
                  <a:pt x="346968" y="151552"/>
                  <a:pt x="328691" y="126138"/>
                </a:cubicBezTo>
                <a:cubicBezTo>
                  <a:pt x="326766" y="123428"/>
                  <a:pt x="325761" y="120230"/>
                  <a:pt x="325761" y="116977"/>
                </a:cubicBezTo>
                <a:cubicBezTo>
                  <a:pt x="325761" y="115241"/>
                  <a:pt x="326038" y="113474"/>
                  <a:pt x="326633" y="111799"/>
                </a:cubicBezTo>
                <a:cubicBezTo>
                  <a:pt x="334563" y="89236"/>
                  <a:pt x="349988" y="73807"/>
                  <a:pt x="372555" y="65857"/>
                </a:cubicBezTo>
                <a:close/>
                <a:moveTo>
                  <a:pt x="358582" y="32543"/>
                </a:moveTo>
                <a:cubicBezTo>
                  <a:pt x="286600" y="32543"/>
                  <a:pt x="228213" y="90806"/>
                  <a:pt x="228213" y="162714"/>
                </a:cubicBezTo>
                <a:cubicBezTo>
                  <a:pt x="228213" y="186771"/>
                  <a:pt x="235215" y="209093"/>
                  <a:pt x="246661" y="228450"/>
                </a:cubicBezTo>
                <a:lnTo>
                  <a:pt x="222731" y="252339"/>
                </a:lnTo>
                <a:cubicBezTo>
                  <a:pt x="222707" y="252315"/>
                  <a:pt x="222707" y="252315"/>
                  <a:pt x="222707" y="252315"/>
                </a:cubicBezTo>
                <a:lnTo>
                  <a:pt x="32598" y="441762"/>
                </a:lnTo>
                <a:lnTo>
                  <a:pt x="32647" y="488117"/>
                </a:lnTo>
                <a:lnTo>
                  <a:pt x="78695" y="488190"/>
                </a:lnTo>
                <a:lnTo>
                  <a:pt x="101803" y="465120"/>
                </a:lnTo>
                <a:cubicBezTo>
                  <a:pt x="107913" y="459022"/>
                  <a:pt x="116195" y="455599"/>
                  <a:pt x="124840" y="455599"/>
                </a:cubicBezTo>
                <a:lnTo>
                  <a:pt x="163016" y="455599"/>
                </a:lnTo>
                <a:lnTo>
                  <a:pt x="163016" y="423032"/>
                </a:lnTo>
                <a:cubicBezTo>
                  <a:pt x="163016" y="405073"/>
                  <a:pt x="177625" y="390513"/>
                  <a:pt x="195614" y="390513"/>
                </a:cubicBezTo>
                <a:lnTo>
                  <a:pt x="228213" y="390513"/>
                </a:lnTo>
                <a:lnTo>
                  <a:pt x="228213" y="352354"/>
                </a:lnTo>
                <a:cubicBezTo>
                  <a:pt x="228213" y="343748"/>
                  <a:pt x="231642" y="335456"/>
                  <a:pt x="237751" y="329357"/>
                </a:cubicBezTo>
                <a:lnTo>
                  <a:pt x="268804" y="298357"/>
                </a:lnTo>
                <a:lnTo>
                  <a:pt x="287155" y="280061"/>
                </a:lnTo>
                <a:lnTo>
                  <a:pt x="292757" y="274468"/>
                </a:lnTo>
                <a:cubicBezTo>
                  <a:pt x="312123" y="285870"/>
                  <a:pt x="334459" y="292885"/>
                  <a:pt x="358582" y="292885"/>
                </a:cubicBezTo>
                <a:cubicBezTo>
                  <a:pt x="430588" y="292885"/>
                  <a:pt x="488976" y="234597"/>
                  <a:pt x="488976" y="162714"/>
                </a:cubicBezTo>
                <a:cubicBezTo>
                  <a:pt x="488976" y="90806"/>
                  <a:pt x="430588" y="32543"/>
                  <a:pt x="358582" y="32543"/>
                </a:cubicBezTo>
                <a:close/>
                <a:moveTo>
                  <a:pt x="358582" y="0"/>
                </a:moveTo>
                <a:cubicBezTo>
                  <a:pt x="448578" y="0"/>
                  <a:pt x="521550" y="72848"/>
                  <a:pt x="521550" y="162714"/>
                </a:cubicBezTo>
                <a:cubicBezTo>
                  <a:pt x="521550" y="252556"/>
                  <a:pt x="448578" y="325428"/>
                  <a:pt x="358582" y="325428"/>
                </a:cubicBezTo>
                <a:cubicBezTo>
                  <a:pt x="337623" y="325428"/>
                  <a:pt x="317822" y="321016"/>
                  <a:pt x="299422" y="313809"/>
                </a:cubicBezTo>
                <a:lnTo>
                  <a:pt x="260811" y="352354"/>
                </a:lnTo>
                <a:lnTo>
                  <a:pt x="260811" y="390513"/>
                </a:lnTo>
                <a:cubicBezTo>
                  <a:pt x="260811" y="408472"/>
                  <a:pt x="246202" y="423032"/>
                  <a:pt x="228213" y="423032"/>
                </a:cubicBezTo>
                <a:lnTo>
                  <a:pt x="195614" y="423032"/>
                </a:lnTo>
                <a:lnTo>
                  <a:pt x="195614" y="455599"/>
                </a:lnTo>
                <a:cubicBezTo>
                  <a:pt x="195614" y="473557"/>
                  <a:pt x="181005" y="488117"/>
                  <a:pt x="163016" y="488117"/>
                </a:cubicBezTo>
                <a:lnTo>
                  <a:pt x="124840" y="488117"/>
                </a:lnTo>
                <a:lnTo>
                  <a:pt x="101465" y="511500"/>
                </a:lnTo>
                <a:cubicBezTo>
                  <a:pt x="95743" y="517189"/>
                  <a:pt x="90213" y="520660"/>
                  <a:pt x="81472" y="520660"/>
                </a:cubicBezTo>
                <a:lnTo>
                  <a:pt x="32574" y="520660"/>
                </a:lnTo>
                <a:cubicBezTo>
                  <a:pt x="15116" y="520660"/>
                  <a:pt x="0" y="505546"/>
                  <a:pt x="0" y="488117"/>
                </a:cubicBezTo>
                <a:lnTo>
                  <a:pt x="0" y="439327"/>
                </a:lnTo>
                <a:cubicBezTo>
                  <a:pt x="0" y="430601"/>
                  <a:pt x="3525" y="425153"/>
                  <a:pt x="9248" y="419440"/>
                </a:cubicBezTo>
                <a:lnTo>
                  <a:pt x="207229" y="221749"/>
                </a:lnTo>
                <a:cubicBezTo>
                  <a:pt x="200009" y="203404"/>
                  <a:pt x="195614" y="183614"/>
                  <a:pt x="195614" y="162714"/>
                </a:cubicBezTo>
                <a:cubicBezTo>
                  <a:pt x="195614" y="72848"/>
                  <a:pt x="268586" y="0"/>
                  <a:pt x="358582" y="0"/>
                </a:cubicBezTo>
                <a:close/>
              </a:path>
            </a:pathLst>
          </a:custGeom>
          <a:solidFill>
            <a:srgbClr val="0060BF"/>
          </a:solidFill>
          <a:ln>
            <a:noFill/>
          </a:ln>
          <a:effectLst/>
        </p:spPr>
        <p:txBody>
          <a:bodyPr wrap="square" lIns="14288" tIns="14288" rIns="14288" bIns="14288" anchor="ctr">
            <a:noAutofit/>
          </a:bodyPr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6269821" y="1552561"/>
            <a:ext cx="190778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</a:t>
            </a: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zh-CN" alt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6269821" y="1298572"/>
            <a:ext cx="992579" cy="24237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题</a:t>
            </a:r>
          </a:p>
        </p:txBody>
      </p:sp>
      <p:sp>
        <p:nvSpPr>
          <p:cNvPr id="42" name="TextBox 12"/>
          <p:cNvSpPr txBox="1"/>
          <p:nvPr/>
        </p:nvSpPr>
        <p:spPr>
          <a:xfrm>
            <a:off x="6269821" y="2781326"/>
            <a:ext cx="190778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</a:t>
            </a: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zh-CN" alt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6269821" y="2527338"/>
            <a:ext cx="992579" cy="24237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题</a:t>
            </a:r>
          </a:p>
        </p:txBody>
      </p:sp>
      <p:sp>
        <p:nvSpPr>
          <p:cNvPr id="44" name="TextBox 12"/>
          <p:cNvSpPr txBox="1"/>
          <p:nvPr/>
        </p:nvSpPr>
        <p:spPr>
          <a:xfrm>
            <a:off x="712754" y="1552561"/>
            <a:ext cx="190778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</a:t>
            </a: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zh-CN" alt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3"/>
          <p:cNvSpPr txBox="1"/>
          <p:nvPr/>
        </p:nvSpPr>
        <p:spPr>
          <a:xfrm>
            <a:off x="1627958" y="1298572"/>
            <a:ext cx="992580" cy="24237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题</a:t>
            </a:r>
          </a:p>
        </p:txBody>
      </p:sp>
      <p:sp>
        <p:nvSpPr>
          <p:cNvPr id="46" name="TextBox 12"/>
          <p:cNvSpPr txBox="1"/>
          <p:nvPr/>
        </p:nvSpPr>
        <p:spPr>
          <a:xfrm>
            <a:off x="712754" y="2781326"/>
            <a:ext cx="190778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</a:t>
            </a: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zh-CN" alt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1627958" y="2527338"/>
            <a:ext cx="992580" cy="24237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661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2" presetID="8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3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4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5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6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8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9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0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2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3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6" grpId="0" animBg="1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2" presetID="8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3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4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5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6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8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9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0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2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3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6" grpId="0" animBg="1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6402825" y="2144627"/>
            <a:ext cx="769115" cy="86592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7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1986259" y="2386913"/>
            <a:ext cx="738938" cy="83195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7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" name="Freeform 3"/>
          <p:cNvSpPr/>
          <p:nvPr/>
        </p:nvSpPr>
        <p:spPr bwMode="auto">
          <a:xfrm>
            <a:off x="2844289" y="2836518"/>
            <a:ext cx="917018" cy="103244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5" name="Freeform 4"/>
          <p:cNvSpPr/>
          <p:nvPr/>
        </p:nvSpPr>
        <p:spPr bwMode="auto">
          <a:xfrm>
            <a:off x="5388190" y="1519552"/>
            <a:ext cx="917018" cy="103244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6" name="Freeform 2"/>
          <p:cNvSpPr/>
          <p:nvPr/>
        </p:nvSpPr>
        <p:spPr bwMode="auto">
          <a:xfrm>
            <a:off x="4707976" y="2439757"/>
            <a:ext cx="1248270" cy="14053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7" name="Freeform 1"/>
          <p:cNvSpPr/>
          <p:nvPr/>
        </p:nvSpPr>
        <p:spPr bwMode="auto">
          <a:xfrm>
            <a:off x="3372739" y="1642402"/>
            <a:ext cx="1248270" cy="14053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70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10800000">
            <a:off x="1089661" y="984885"/>
            <a:ext cx="2893729" cy="597953"/>
          </a:xfrm>
          <a:prstGeom prst="bentConnector3">
            <a:avLst>
              <a:gd name="adj1" fmla="val -296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"/>
          <p:cNvSpPr txBox="1"/>
          <p:nvPr/>
        </p:nvSpPr>
        <p:spPr>
          <a:xfrm>
            <a:off x="1012978" y="1028862"/>
            <a:ext cx="2683199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20" name="肘形连接符 19"/>
          <p:cNvCxnSpPr/>
          <p:nvPr/>
        </p:nvCxnSpPr>
        <p:spPr>
          <a:xfrm rot="10800000">
            <a:off x="1089662" y="1697730"/>
            <a:ext cx="1680898" cy="886018"/>
          </a:xfrm>
          <a:prstGeom prst="bentConnector3">
            <a:avLst>
              <a:gd name="adj1" fmla="val -22215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"/>
          <p:cNvSpPr txBox="1"/>
          <p:nvPr/>
        </p:nvSpPr>
        <p:spPr>
          <a:xfrm>
            <a:off x="1012978" y="1783576"/>
            <a:ext cx="2018258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22" name="肘形连接符 21"/>
          <p:cNvCxnSpPr/>
          <p:nvPr/>
        </p:nvCxnSpPr>
        <p:spPr>
          <a:xfrm flipH="1">
            <a:off x="1077714" y="3896107"/>
            <a:ext cx="2213864" cy="646571"/>
          </a:xfrm>
          <a:prstGeom prst="bentConnector3">
            <a:avLst>
              <a:gd name="adj1" fmla="val -2924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"/>
          <p:cNvSpPr txBox="1"/>
          <p:nvPr/>
        </p:nvSpPr>
        <p:spPr>
          <a:xfrm>
            <a:off x="1012978" y="3918021"/>
            <a:ext cx="2169135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24" name="肘形连接符 23"/>
          <p:cNvCxnSpPr/>
          <p:nvPr/>
        </p:nvCxnSpPr>
        <p:spPr>
          <a:xfrm>
            <a:off x="5330671" y="3896954"/>
            <a:ext cx="2754149" cy="622642"/>
          </a:xfrm>
          <a:prstGeom prst="bentConnector3">
            <a:avLst>
              <a:gd name="adj1" fmla="val 19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462204" y="3872301"/>
            <a:ext cx="261103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26" name="肘形连接符 25"/>
          <p:cNvCxnSpPr/>
          <p:nvPr/>
        </p:nvCxnSpPr>
        <p:spPr>
          <a:xfrm flipV="1">
            <a:off x="5841534" y="954027"/>
            <a:ext cx="2168805" cy="529648"/>
          </a:xfrm>
          <a:prstGeom prst="bentConnector3">
            <a:avLst>
              <a:gd name="adj1" fmla="val 10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6028588" y="1001669"/>
            <a:ext cx="198175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28" name="肘形连接符 27"/>
          <p:cNvCxnSpPr/>
          <p:nvPr/>
        </p:nvCxnSpPr>
        <p:spPr>
          <a:xfrm>
            <a:off x="6389851" y="2814153"/>
            <a:ext cx="1620488" cy="883453"/>
          </a:xfrm>
          <a:prstGeom prst="bentConnector3">
            <a:avLst>
              <a:gd name="adj1" fmla="val -14421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6244311" y="3069168"/>
            <a:ext cx="1828924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Freeform 14"/>
          <p:cNvSpPr>
            <a:spLocks noEditPoints="1"/>
          </p:cNvSpPr>
          <p:nvPr/>
        </p:nvSpPr>
        <p:spPr bwMode="auto">
          <a:xfrm>
            <a:off x="5139697" y="2777797"/>
            <a:ext cx="404674" cy="369452"/>
          </a:xfrm>
          <a:custGeom>
            <a:avLst/>
            <a:gdLst>
              <a:gd name="T0" fmla="*/ 168 w 454"/>
              <a:gd name="T1" fmla="*/ 245 h 417"/>
              <a:gd name="T2" fmla="*/ 139 w 454"/>
              <a:gd name="T3" fmla="*/ 247 h 417"/>
              <a:gd name="T4" fmla="*/ 132 w 454"/>
              <a:gd name="T5" fmla="*/ 144 h 417"/>
              <a:gd name="T6" fmla="*/ 131 w 454"/>
              <a:gd name="T7" fmla="*/ 248 h 417"/>
              <a:gd name="T8" fmla="*/ 111 w 454"/>
              <a:gd name="T9" fmla="*/ 417 h 417"/>
              <a:gd name="T10" fmla="*/ 91 w 454"/>
              <a:gd name="T11" fmla="*/ 264 h 417"/>
              <a:gd name="T12" fmla="*/ 81 w 454"/>
              <a:gd name="T13" fmla="*/ 397 h 417"/>
              <a:gd name="T14" fmla="*/ 41 w 454"/>
              <a:gd name="T15" fmla="*/ 397 h 417"/>
              <a:gd name="T16" fmla="*/ 40 w 454"/>
              <a:gd name="T17" fmla="*/ 238 h 417"/>
              <a:gd name="T18" fmla="*/ 30 w 454"/>
              <a:gd name="T19" fmla="*/ 193 h 417"/>
              <a:gd name="T20" fmla="*/ 17 w 454"/>
              <a:gd name="T21" fmla="*/ 263 h 417"/>
              <a:gd name="T22" fmla="*/ 1 w 454"/>
              <a:gd name="T23" fmla="*/ 192 h 417"/>
              <a:gd name="T24" fmla="*/ 54 w 454"/>
              <a:gd name="T25" fmla="*/ 98 h 417"/>
              <a:gd name="T26" fmla="*/ 76 w 454"/>
              <a:gd name="T27" fmla="*/ 143 h 417"/>
              <a:gd name="T28" fmla="*/ 77 w 454"/>
              <a:gd name="T29" fmla="*/ 104 h 417"/>
              <a:gd name="T30" fmla="*/ 88 w 454"/>
              <a:gd name="T31" fmla="*/ 98 h 417"/>
              <a:gd name="T32" fmla="*/ 90 w 454"/>
              <a:gd name="T33" fmla="*/ 114 h 417"/>
              <a:gd name="T34" fmla="*/ 109 w 454"/>
              <a:gd name="T35" fmla="*/ 95 h 417"/>
              <a:gd name="T36" fmla="*/ 148 w 454"/>
              <a:gd name="T37" fmla="*/ 110 h 417"/>
              <a:gd name="T38" fmla="*/ 53 w 454"/>
              <a:gd name="T39" fmla="*/ 58 h 417"/>
              <a:gd name="T40" fmla="*/ 119 w 454"/>
              <a:gd name="T41" fmla="*/ 58 h 417"/>
              <a:gd name="T42" fmla="*/ 121 w 454"/>
              <a:gd name="T43" fmla="*/ 37 h 417"/>
              <a:gd name="T44" fmla="*/ 51 w 454"/>
              <a:gd name="T45" fmla="*/ 37 h 417"/>
              <a:gd name="T46" fmla="*/ 53 w 454"/>
              <a:gd name="T47" fmla="*/ 58 h 417"/>
              <a:gd name="T48" fmla="*/ 322 w 454"/>
              <a:gd name="T49" fmla="*/ 341 h 417"/>
              <a:gd name="T50" fmla="*/ 322 w 454"/>
              <a:gd name="T51" fmla="*/ 76 h 417"/>
              <a:gd name="T52" fmla="*/ 429 w 454"/>
              <a:gd name="T53" fmla="*/ 209 h 417"/>
              <a:gd name="T54" fmla="*/ 215 w 454"/>
              <a:gd name="T55" fmla="*/ 209 h 417"/>
              <a:gd name="T56" fmla="*/ 429 w 454"/>
              <a:gd name="T57" fmla="*/ 209 h 417"/>
              <a:gd name="T58" fmla="*/ 323 w 454"/>
              <a:gd name="T59" fmla="*/ 129 h 417"/>
              <a:gd name="T60" fmla="*/ 331 w 454"/>
              <a:gd name="T61" fmla="*/ 106 h 417"/>
              <a:gd name="T62" fmla="*/ 313 w 454"/>
              <a:gd name="T63" fmla="*/ 106 h 417"/>
              <a:gd name="T64" fmla="*/ 321 w 454"/>
              <a:gd name="T65" fmla="*/ 129 h 417"/>
              <a:gd name="T66" fmla="*/ 321 w 454"/>
              <a:gd name="T67" fmla="*/ 288 h 417"/>
              <a:gd name="T68" fmla="*/ 313 w 454"/>
              <a:gd name="T69" fmla="*/ 311 h 417"/>
              <a:gd name="T70" fmla="*/ 331 w 454"/>
              <a:gd name="T71" fmla="*/ 311 h 417"/>
              <a:gd name="T72" fmla="*/ 323 w 454"/>
              <a:gd name="T73" fmla="*/ 288 h 417"/>
              <a:gd name="T74" fmla="*/ 219 w 454"/>
              <a:gd name="T75" fmla="*/ 200 h 417"/>
              <a:gd name="T76" fmla="*/ 219 w 454"/>
              <a:gd name="T77" fmla="*/ 218 h 417"/>
              <a:gd name="T78" fmla="*/ 242 w 454"/>
              <a:gd name="T79" fmla="*/ 209 h 417"/>
              <a:gd name="T80" fmla="*/ 234 w 454"/>
              <a:gd name="T81" fmla="*/ 200 h 417"/>
              <a:gd name="T82" fmla="*/ 409 w 454"/>
              <a:gd name="T83" fmla="*/ 200 h 417"/>
              <a:gd name="T84" fmla="*/ 401 w 454"/>
              <a:gd name="T85" fmla="*/ 209 h 417"/>
              <a:gd name="T86" fmla="*/ 425 w 454"/>
              <a:gd name="T87" fmla="*/ 218 h 417"/>
              <a:gd name="T88" fmla="*/ 425 w 454"/>
              <a:gd name="T89" fmla="*/ 200 h 417"/>
              <a:gd name="T90" fmla="*/ 312 w 454"/>
              <a:gd name="T91" fmla="*/ 146 h 417"/>
              <a:gd name="T92" fmla="*/ 309 w 454"/>
              <a:gd name="T93" fmla="*/ 202 h 417"/>
              <a:gd name="T94" fmla="*/ 257 w 454"/>
              <a:gd name="T95" fmla="*/ 211 h 417"/>
              <a:gd name="T96" fmla="*/ 319 w 454"/>
              <a:gd name="T97" fmla="*/ 221 h 417"/>
              <a:gd name="T98" fmla="*/ 326 w 454"/>
              <a:gd name="T99" fmla="*/ 218 h 417"/>
              <a:gd name="T100" fmla="*/ 331 w 454"/>
              <a:gd name="T101" fmla="*/ 14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4" h="417">
                <a:moveTo>
                  <a:pt x="170" y="192"/>
                </a:moveTo>
                <a:cubicBezTo>
                  <a:pt x="171" y="210"/>
                  <a:pt x="168" y="245"/>
                  <a:pt x="168" y="245"/>
                </a:cubicBezTo>
                <a:cubicBezTo>
                  <a:pt x="165" y="255"/>
                  <a:pt x="164" y="263"/>
                  <a:pt x="154" y="263"/>
                </a:cubicBezTo>
                <a:cubicBezTo>
                  <a:pt x="143" y="264"/>
                  <a:pt x="139" y="256"/>
                  <a:pt x="139" y="247"/>
                </a:cubicBezTo>
                <a:cubicBezTo>
                  <a:pt x="139" y="247"/>
                  <a:pt x="142" y="218"/>
                  <a:pt x="141" y="193"/>
                </a:cubicBezTo>
                <a:cubicBezTo>
                  <a:pt x="140" y="174"/>
                  <a:pt x="134" y="145"/>
                  <a:pt x="132" y="144"/>
                </a:cubicBezTo>
                <a:cubicBezTo>
                  <a:pt x="132" y="238"/>
                  <a:pt x="132" y="238"/>
                  <a:pt x="132" y="238"/>
                </a:cubicBezTo>
                <a:cubicBezTo>
                  <a:pt x="132" y="242"/>
                  <a:pt x="131" y="245"/>
                  <a:pt x="131" y="248"/>
                </a:cubicBezTo>
                <a:cubicBezTo>
                  <a:pt x="131" y="397"/>
                  <a:pt x="131" y="397"/>
                  <a:pt x="131" y="397"/>
                </a:cubicBezTo>
                <a:cubicBezTo>
                  <a:pt x="131" y="408"/>
                  <a:pt x="122" y="417"/>
                  <a:pt x="111" y="417"/>
                </a:cubicBezTo>
                <a:cubicBezTo>
                  <a:pt x="100" y="417"/>
                  <a:pt x="91" y="408"/>
                  <a:pt x="91" y="397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81" y="264"/>
                  <a:pt x="81" y="264"/>
                  <a:pt x="81" y="264"/>
                </a:cubicBezTo>
                <a:cubicBezTo>
                  <a:pt x="81" y="397"/>
                  <a:pt x="81" y="397"/>
                  <a:pt x="81" y="397"/>
                </a:cubicBezTo>
                <a:cubicBezTo>
                  <a:pt x="81" y="408"/>
                  <a:pt x="72" y="417"/>
                  <a:pt x="61" y="417"/>
                </a:cubicBezTo>
                <a:cubicBezTo>
                  <a:pt x="50" y="417"/>
                  <a:pt x="41" y="408"/>
                  <a:pt x="41" y="397"/>
                </a:cubicBezTo>
                <a:cubicBezTo>
                  <a:pt x="41" y="248"/>
                  <a:pt x="41" y="248"/>
                  <a:pt x="41" y="248"/>
                </a:cubicBezTo>
                <a:cubicBezTo>
                  <a:pt x="40" y="245"/>
                  <a:pt x="40" y="242"/>
                  <a:pt x="40" y="238"/>
                </a:cubicBezTo>
                <a:cubicBezTo>
                  <a:pt x="40" y="238"/>
                  <a:pt x="40" y="144"/>
                  <a:pt x="39" y="144"/>
                </a:cubicBezTo>
                <a:cubicBezTo>
                  <a:pt x="37" y="145"/>
                  <a:pt x="31" y="174"/>
                  <a:pt x="30" y="193"/>
                </a:cubicBezTo>
                <a:cubicBezTo>
                  <a:pt x="29" y="218"/>
                  <a:pt x="32" y="247"/>
                  <a:pt x="32" y="247"/>
                </a:cubicBezTo>
                <a:cubicBezTo>
                  <a:pt x="32" y="256"/>
                  <a:pt x="28" y="264"/>
                  <a:pt x="17" y="263"/>
                </a:cubicBezTo>
                <a:cubicBezTo>
                  <a:pt x="7" y="263"/>
                  <a:pt x="6" y="255"/>
                  <a:pt x="4" y="245"/>
                </a:cubicBezTo>
                <a:cubicBezTo>
                  <a:pt x="4" y="245"/>
                  <a:pt x="0" y="210"/>
                  <a:pt x="1" y="192"/>
                </a:cubicBezTo>
                <a:cubicBezTo>
                  <a:pt x="6" y="132"/>
                  <a:pt x="19" y="114"/>
                  <a:pt x="23" y="110"/>
                </a:cubicBezTo>
                <a:cubicBezTo>
                  <a:pt x="31" y="106"/>
                  <a:pt x="44" y="101"/>
                  <a:pt x="54" y="98"/>
                </a:cubicBezTo>
                <a:cubicBezTo>
                  <a:pt x="56" y="97"/>
                  <a:pt x="59" y="95"/>
                  <a:pt x="62" y="95"/>
                </a:cubicBezTo>
                <a:cubicBezTo>
                  <a:pt x="63" y="102"/>
                  <a:pt x="66" y="120"/>
                  <a:pt x="76" y="143"/>
                </a:cubicBezTo>
                <a:cubicBezTo>
                  <a:pt x="78" y="128"/>
                  <a:pt x="81" y="115"/>
                  <a:pt x="81" y="11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83" y="98"/>
                  <a:pt x="83" y="98"/>
                </a:cubicBezTo>
                <a:cubicBezTo>
                  <a:pt x="83" y="98"/>
                  <a:pt x="88" y="98"/>
                  <a:pt x="88" y="98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1" y="115"/>
                  <a:pt x="93" y="128"/>
                  <a:pt x="95" y="143"/>
                </a:cubicBezTo>
                <a:cubicBezTo>
                  <a:pt x="106" y="120"/>
                  <a:pt x="108" y="102"/>
                  <a:pt x="109" y="95"/>
                </a:cubicBezTo>
                <a:cubicBezTo>
                  <a:pt x="112" y="95"/>
                  <a:pt x="115" y="97"/>
                  <a:pt x="118" y="98"/>
                </a:cubicBezTo>
                <a:cubicBezTo>
                  <a:pt x="127" y="101"/>
                  <a:pt x="141" y="106"/>
                  <a:pt x="148" y="110"/>
                </a:cubicBezTo>
                <a:cubicBezTo>
                  <a:pt x="152" y="114"/>
                  <a:pt x="165" y="132"/>
                  <a:pt x="170" y="192"/>
                </a:cubicBezTo>
                <a:close/>
                <a:moveTo>
                  <a:pt x="53" y="58"/>
                </a:moveTo>
                <a:cubicBezTo>
                  <a:pt x="58" y="75"/>
                  <a:pt x="69" y="90"/>
                  <a:pt x="86" y="90"/>
                </a:cubicBezTo>
                <a:cubicBezTo>
                  <a:pt x="104" y="90"/>
                  <a:pt x="114" y="75"/>
                  <a:pt x="119" y="58"/>
                </a:cubicBezTo>
                <a:cubicBezTo>
                  <a:pt x="124" y="56"/>
                  <a:pt x="127" y="48"/>
                  <a:pt x="126" y="43"/>
                </a:cubicBezTo>
                <a:cubicBezTo>
                  <a:pt x="126" y="40"/>
                  <a:pt x="124" y="38"/>
                  <a:pt x="121" y="37"/>
                </a:cubicBezTo>
                <a:cubicBezTo>
                  <a:pt x="120" y="16"/>
                  <a:pt x="107" y="0"/>
                  <a:pt x="86" y="0"/>
                </a:cubicBezTo>
                <a:cubicBezTo>
                  <a:pt x="66" y="0"/>
                  <a:pt x="52" y="16"/>
                  <a:pt x="51" y="37"/>
                </a:cubicBezTo>
                <a:cubicBezTo>
                  <a:pt x="48" y="37"/>
                  <a:pt x="45" y="39"/>
                  <a:pt x="45" y="43"/>
                </a:cubicBezTo>
                <a:cubicBezTo>
                  <a:pt x="44" y="49"/>
                  <a:pt x="48" y="57"/>
                  <a:pt x="53" y="58"/>
                </a:cubicBezTo>
                <a:close/>
                <a:moveTo>
                  <a:pt x="454" y="209"/>
                </a:moveTo>
                <a:cubicBezTo>
                  <a:pt x="454" y="282"/>
                  <a:pt x="395" y="341"/>
                  <a:pt x="322" y="341"/>
                </a:cubicBezTo>
                <a:cubicBezTo>
                  <a:pt x="249" y="341"/>
                  <a:pt x="189" y="282"/>
                  <a:pt x="189" y="209"/>
                </a:cubicBezTo>
                <a:cubicBezTo>
                  <a:pt x="189" y="135"/>
                  <a:pt x="249" y="76"/>
                  <a:pt x="322" y="76"/>
                </a:cubicBezTo>
                <a:cubicBezTo>
                  <a:pt x="395" y="76"/>
                  <a:pt x="454" y="135"/>
                  <a:pt x="454" y="209"/>
                </a:cubicBezTo>
                <a:close/>
                <a:moveTo>
                  <a:pt x="429" y="209"/>
                </a:moveTo>
                <a:cubicBezTo>
                  <a:pt x="429" y="149"/>
                  <a:pt x="381" y="101"/>
                  <a:pt x="322" y="101"/>
                </a:cubicBezTo>
                <a:cubicBezTo>
                  <a:pt x="263" y="101"/>
                  <a:pt x="215" y="149"/>
                  <a:pt x="215" y="209"/>
                </a:cubicBezTo>
                <a:cubicBezTo>
                  <a:pt x="215" y="268"/>
                  <a:pt x="263" y="316"/>
                  <a:pt x="322" y="316"/>
                </a:cubicBezTo>
                <a:cubicBezTo>
                  <a:pt x="381" y="316"/>
                  <a:pt x="429" y="268"/>
                  <a:pt x="429" y="209"/>
                </a:cubicBezTo>
                <a:close/>
                <a:moveTo>
                  <a:pt x="321" y="129"/>
                </a:moveTo>
                <a:cubicBezTo>
                  <a:pt x="323" y="129"/>
                  <a:pt x="323" y="129"/>
                  <a:pt x="323" y="129"/>
                </a:cubicBezTo>
                <a:cubicBezTo>
                  <a:pt x="327" y="129"/>
                  <a:pt x="331" y="125"/>
                  <a:pt x="331" y="121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28" y="105"/>
                  <a:pt x="325" y="105"/>
                  <a:pt x="322" y="105"/>
                </a:cubicBezTo>
                <a:cubicBezTo>
                  <a:pt x="319" y="105"/>
                  <a:pt x="316" y="105"/>
                  <a:pt x="313" y="106"/>
                </a:cubicBezTo>
                <a:cubicBezTo>
                  <a:pt x="313" y="121"/>
                  <a:pt x="313" y="121"/>
                  <a:pt x="313" y="121"/>
                </a:cubicBezTo>
                <a:cubicBezTo>
                  <a:pt x="313" y="125"/>
                  <a:pt x="316" y="129"/>
                  <a:pt x="321" y="129"/>
                </a:cubicBezTo>
                <a:close/>
                <a:moveTo>
                  <a:pt x="323" y="288"/>
                </a:moveTo>
                <a:cubicBezTo>
                  <a:pt x="321" y="288"/>
                  <a:pt x="321" y="288"/>
                  <a:pt x="321" y="288"/>
                </a:cubicBezTo>
                <a:cubicBezTo>
                  <a:pt x="316" y="288"/>
                  <a:pt x="313" y="292"/>
                  <a:pt x="313" y="296"/>
                </a:cubicBezTo>
                <a:cubicBezTo>
                  <a:pt x="313" y="311"/>
                  <a:pt x="313" y="311"/>
                  <a:pt x="313" y="311"/>
                </a:cubicBezTo>
                <a:cubicBezTo>
                  <a:pt x="316" y="312"/>
                  <a:pt x="319" y="312"/>
                  <a:pt x="322" y="312"/>
                </a:cubicBezTo>
                <a:cubicBezTo>
                  <a:pt x="325" y="312"/>
                  <a:pt x="328" y="312"/>
                  <a:pt x="331" y="31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31" y="292"/>
                  <a:pt x="327" y="288"/>
                  <a:pt x="323" y="288"/>
                </a:cubicBezTo>
                <a:close/>
                <a:moveTo>
                  <a:pt x="234" y="200"/>
                </a:moveTo>
                <a:cubicBezTo>
                  <a:pt x="219" y="200"/>
                  <a:pt x="219" y="200"/>
                  <a:pt x="219" y="200"/>
                </a:cubicBezTo>
                <a:cubicBezTo>
                  <a:pt x="219" y="202"/>
                  <a:pt x="219" y="205"/>
                  <a:pt x="219" y="209"/>
                </a:cubicBezTo>
                <a:cubicBezTo>
                  <a:pt x="219" y="212"/>
                  <a:pt x="219" y="215"/>
                  <a:pt x="219" y="218"/>
                </a:cubicBezTo>
                <a:cubicBezTo>
                  <a:pt x="234" y="218"/>
                  <a:pt x="234" y="218"/>
                  <a:pt x="234" y="218"/>
                </a:cubicBezTo>
                <a:cubicBezTo>
                  <a:pt x="239" y="218"/>
                  <a:pt x="242" y="214"/>
                  <a:pt x="242" y="209"/>
                </a:cubicBezTo>
                <a:cubicBezTo>
                  <a:pt x="242" y="208"/>
                  <a:pt x="242" y="208"/>
                  <a:pt x="242" y="208"/>
                </a:cubicBezTo>
                <a:cubicBezTo>
                  <a:pt x="242" y="203"/>
                  <a:pt x="239" y="200"/>
                  <a:pt x="234" y="200"/>
                </a:cubicBezTo>
                <a:close/>
                <a:moveTo>
                  <a:pt x="425" y="200"/>
                </a:moveTo>
                <a:cubicBezTo>
                  <a:pt x="409" y="200"/>
                  <a:pt x="409" y="200"/>
                  <a:pt x="409" y="200"/>
                </a:cubicBezTo>
                <a:cubicBezTo>
                  <a:pt x="405" y="200"/>
                  <a:pt x="401" y="203"/>
                  <a:pt x="401" y="208"/>
                </a:cubicBezTo>
                <a:cubicBezTo>
                  <a:pt x="401" y="209"/>
                  <a:pt x="401" y="209"/>
                  <a:pt x="401" y="209"/>
                </a:cubicBezTo>
                <a:cubicBezTo>
                  <a:pt x="401" y="214"/>
                  <a:pt x="405" y="218"/>
                  <a:pt x="409" y="218"/>
                </a:cubicBezTo>
                <a:cubicBezTo>
                  <a:pt x="425" y="218"/>
                  <a:pt x="425" y="218"/>
                  <a:pt x="425" y="218"/>
                </a:cubicBezTo>
                <a:cubicBezTo>
                  <a:pt x="425" y="215"/>
                  <a:pt x="425" y="212"/>
                  <a:pt x="425" y="209"/>
                </a:cubicBezTo>
                <a:cubicBezTo>
                  <a:pt x="425" y="205"/>
                  <a:pt x="425" y="202"/>
                  <a:pt x="425" y="200"/>
                </a:cubicBezTo>
                <a:close/>
                <a:moveTo>
                  <a:pt x="322" y="136"/>
                </a:moveTo>
                <a:cubicBezTo>
                  <a:pt x="316" y="136"/>
                  <a:pt x="312" y="141"/>
                  <a:pt x="312" y="146"/>
                </a:cubicBezTo>
                <a:cubicBezTo>
                  <a:pt x="312" y="199"/>
                  <a:pt x="312" y="199"/>
                  <a:pt x="312" y="199"/>
                </a:cubicBezTo>
                <a:cubicBezTo>
                  <a:pt x="312" y="200"/>
                  <a:pt x="311" y="202"/>
                  <a:pt x="309" y="202"/>
                </a:cubicBezTo>
                <a:cubicBezTo>
                  <a:pt x="267" y="202"/>
                  <a:pt x="267" y="202"/>
                  <a:pt x="267" y="202"/>
                </a:cubicBezTo>
                <a:cubicBezTo>
                  <a:pt x="262" y="202"/>
                  <a:pt x="257" y="206"/>
                  <a:pt x="257" y="211"/>
                </a:cubicBezTo>
                <a:cubicBezTo>
                  <a:pt x="257" y="217"/>
                  <a:pt x="262" y="221"/>
                  <a:pt x="267" y="221"/>
                </a:cubicBezTo>
                <a:cubicBezTo>
                  <a:pt x="319" y="221"/>
                  <a:pt x="319" y="221"/>
                  <a:pt x="319" y="221"/>
                </a:cubicBezTo>
                <a:cubicBezTo>
                  <a:pt x="323" y="221"/>
                  <a:pt x="325" y="220"/>
                  <a:pt x="326" y="219"/>
                </a:cubicBezTo>
                <a:cubicBezTo>
                  <a:pt x="326" y="218"/>
                  <a:pt x="326" y="218"/>
                  <a:pt x="326" y="218"/>
                </a:cubicBezTo>
                <a:cubicBezTo>
                  <a:pt x="330" y="216"/>
                  <a:pt x="331" y="213"/>
                  <a:pt x="331" y="210"/>
                </a:cubicBezTo>
                <a:cubicBezTo>
                  <a:pt x="331" y="146"/>
                  <a:pt x="331" y="146"/>
                  <a:pt x="331" y="146"/>
                </a:cubicBezTo>
                <a:cubicBezTo>
                  <a:pt x="331" y="141"/>
                  <a:pt x="327" y="136"/>
                  <a:pt x="322" y="136"/>
                </a:cubicBezTo>
                <a:close/>
              </a:path>
            </a:pathLst>
          </a:custGeom>
          <a:solidFill>
            <a:srgbClr val="0060B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1" name="Freeform 15"/>
          <p:cNvSpPr>
            <a:spLocks noEditPoints="1"/>
          </p:cNvSpPr>
          <p:nvPr/>
        </p:nvSpPr>
        <p:spPr bwMode="auto">
          <a:xfrm>
            <a:off x="3171775" y="3060983"/>
            <a:ext cx="266696" cy="310867"/>
          </a:xfrm>
          <a:custGeom>
            <a:avLst/>
            <a:gdLst>
              <a:gd name="T0" fmla="*/ 286 w 335"/>
              <a:gd name="T1" fmla="*/ 49 h 393"/>
              <a:gd name="T2" fmla="*/ 179 w 335"/>
              <a:gd name="T3" fmla="*/ 11 h 393"/>
              <a:gd name="T4" fmla="*/ 167 w 335"/>
              <a:gd name="T5" fmla="*/ 49 h 393"/>
              <a:gd name="T6" fmla="*/ 65 w 335"/>
              <a:gd name="T7" fmla="*/ 49 h 393"/>
              <a:gd name="T8" fmla="*/ 50 w 335"/>
              <a:gd name="T9" fmla="*/ 173 h 393"/>
              <a:gd name="T10" fmla="*/ 11 w 335"/>
              <a:gd name="T11" fmla="*/ 179 h 393"/>
              <a:gd name="T12" fmla="*/ 162 w 335"/>
              <a:gd name="T13" fmla="*/ 381 h 393"/>
              <a:gd name="T14" fmla="*/ 162 w 335"/>
              <a:gd name="T15" fmla="*/ 393 h 393"/>
              <a:gd name="T16" fmla="*/ 192 w 335"/>
              <a:gd name="T17" fmla="*/ 381 h 393"/>
              <a:gd name="T18" fmla="*/ 128 w 335"/>
              <a:gd name="T19" fmla="*/ 365 h 393"/>
              <a:gd name="T20" fmla="*/ 196 w 335"/>
              <a:gd name="T21" fmla="*/ 354 h 393"/>
              <a:gd name="T22" fmla="*/ 139 w 335"/>
              <a:gd name="T23" fmla="*/ 349 h 393"/>
              <a:gd name="T24" fmla="*/ 258 w 335"/>
              <a:gd name="T25" fmla="*/ 224 h 393"/>
              <a:gd name="T26" fmla="*/ 221 w 335"/>
              <a:gd name="T27" fmla="*/ 295 h 393"/>
              <a:gd name="T28" fmla="*/ 114 w 335"/>
              <a:gd name="T29" fmla="*/ 295 h 393"/>
              <a:gd name="T30" fmla="*/ 98 w 335"/>
              <a:gd name="T31" fmla="*/ 251 h 393"/>
              <a:gd name="T32" fmla="*/ 131 w 335"/>
              <a:gd name="T33" fmla="*/ 77 h 393"/>
              <a:gd name="T34" fmla="*/ 158 w 335"/>
              <a:gd name="T35" fmla="*/ 71 h 393"/>
              <a:gd name="T36" fmla="*/ 197 w 335"/>
              <a:gd name="T37" fmla="*/ 74 h 393"/>
              <a:gd name="T38" fmla="*/ 270 w 335"/>
              <a:gd name="T39" fmla="*/ 173 h 393"/>
              <a:gd name="T40" fmla="*/ 192 w 335"/>
              <a:gd name="T41" fmla="*/ 91 h 393"/>
              <a:gd name="T42" fmla="*/ 168 w 335"/>
              <a:gd name="T43" fmla="*/ 87 h 393"/>
              <a:gd name="T44" fmla="*/ 158 w 335"/>
              <a:gd name="T45" fmla="*/ 88 h 393"/>
              <a:gd name="T46" fmla="*/ 82 w 335"/>
              <a:gd name="T47" fmla="*/ 173 h 393"/>
              <a:gd name="T48" fmla="*/ 129 w 335"/>
              <a:gd name="T49" fmla="*/ 267 h 393"/>
              <a:gd name="T50" fmla="*/ 139 w 335"/>
              <a:gd name="T51" fmla="*/ 303 h 393"/>
              <a:gd name="T52" fmla="*/ 206 w 335"/>
              <a:gd name="T53" fmla="*/ 267 h 393"/>
              <a:gd name="T54" fmla="*/ 252 w 335"/>
              <a:gd name="T55" fmla="*/ 173 h 393"/>
              <a:gd name="T56" fmla="*/ 286 w 335"/>
              <a:gd name="T57" fmla="*/ 287 h 393"/>
              <a:gd name="T58" fmla="*/ 284 w 335"/>
              <a:gd name="T59" fmla="*/ 157 h 393"/>
              <a:gd name="T60" fmla="*/ 335 w 335"/>
              <a:gd name="T61" fmla="*/ 168 h 393"/>
              <a:gd name="T62" fmla="*/ 188 w 335"/>
              <a:gd name="T63" fmla="*/ 216 h 393"/>
              <a:gd name="T64" fmla="*/ 181 w 335"/>
              <a:gd name="T65" fmla="*/ 219 h 393"/>
              <a:gd name="T66" fmla="*/ 175 w 335"/>
              <a:gd name="T67" fmla="*/ 217 h 393"/>
              <a:gd name="T68" fmla="*/ 160 w 335"/>
              <a:gd name="T69" fmla="*/ 217 h 393"/>
              <a:gd name="T70" fmla="*/ 154 w 335"/>
              <a:gd name="T71" fmla="*/ 219 h 393"/>
              <a:gd name="T72" fmla="*/ 146 w 335"/>
              <a:gd name="T73" fmla="*/ 216 h 393"/>
              <a:gd name="T74" fmla="*/ 134 w 335"/>
              <a:gd name="T75" fmla="*/ 227 h 393"/>
              <a:gd name="T76" fmla="*/ 162 w 335"/>
              <a:gd name="T77" fmla="*/ 287 h 393"/>
              <a:gd name="T78" fmla="*/ 140 w 335"/>
              <a:gd name="T79" fmla="*/ 227 h 393"/>
              <a:gd name="T80" fmla="*/ 150 w 335"/>
              <a:gd name="T81" fmla="*/ 224 h 393"/>
              <a:gd name="T82" fmla="*/ 160 w 335"/>
              <a:gd name="T83" fmla="*/ 229 h 393"/>
              <a:gd name="T84" fmla="*/ 163 w 335"/>
              <a:gd name="T85" fmla="*/ 223 h 393"/>
              <a:gd name="T86" fmla="*/ 171 w 335"/>
              <a:gd name="T87" fmla="*/ 223 h 393"/>
              <a:gd name="T88" fmla="*/ 174 w 335"/>
              <a:gd name="T89" fmla="*/ 229 h 393"/>
              <a:gd name="T90" fmla="*/ 185 w 335"/>
              <a:gd name="T91" fmla="*/ 224 h 393"/>
              <a:gd name="T92" fmla="*/ 194 w 335"/>
              <a:gd name="T93" fmla="*/ 227 h 393"/>
              <a:gd name="T94" fmla="*/ 173 w 335"/>
              <a:gd name="T95" fmla="*/ 287 h 393"/>
              <a:gd name="T96" fmla="*/ 201 w 335"/>
              <a:gd name="T97" fmla="*/ 227 h 393"/>
              <a:gd name="T98" fmla="*/ 49 w 335"/>
              <a:gd name="T99" fmla="*/ 287 h 393"/>
              <a:gd name="T100" fmla="*/ 49 w 335"/>
              <a:gd name="T101" fmla="*/ 27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93">
                <a:moveTo>
                  <a:pt x="258" y="93"/>
                </a:moveTo>
                <a:cubicBezTo>
                  <a:pt x="253" y="88"/>
                  <a:pt x="248" y="82"/>
                  <a:pt x="242" y="77"/>
                </a:cubicBezTo>
                <a:cubicBezTo>
                  <a:pt x="270" y="49"/>
                  <a:pt x="270" y="49"/>
                  <a:pt x="270" y="49"/>
                </a:cubicBezTo>
                <a:cubicBezTo>
                  <a:pt x="275" y="45"/>
                  <a:pt x="282" y="45"/>
                  <a:pt x="286" y="49"/>
                </a:cubicBezTo>
                <a:cubicBezTo>
                  <a:pt x="290" y="54"/>
                  <a:pt x="290" y="61"/>
                  <a:pt x="286" y="65"/>
                </a:cubicBezTo>
                <a:lnTo>
                  <a:pt x="258" y="93"/>
                </a:lnTo>
                <a:close/>
                <a:moveTo>
                  <a:pt x="179" y="49"/>
                </a:moveTo>
                <a:cubicBezTo>
                  <a:pt x="179" y="11"/>
                  <a:pt x="179" y="11"/>
                  <a:pt x="179" y="11"/>
                </a:cubicBezTo>
                <a:cubicBezTo>
                  <a:pt x="179" y="5"/>
                  <a:pt x="174" y="0"/>
                  <a:pt x="167" y="0"/>
                </a:cubicBezTo>
                <a:cubicBezTo>
                  <a:pt x="161" y="0"/>
                  <a:pt x="156" y="5"/>
                  <a:pt x="156" y="11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60" y="49"/>
                  <a:pt x="163" y="49"/>
                  <a:pt x="167" y="49"/>
                </a:cubicBezTo>
                <a:cubicBezTo>
                  <a:pt x="171" y="49"/>
                  <a:pt x="175" y="49"/>
                  <a:pt x="179" y="49"/>
                </a:cubicBezTo>
                <a:close/>
                <a:moveTo>
                  <a:pt x="77" y="93"/>
                </a:moveTo>
                <a:cubicBezTo>
                  <a:pt x="82" y="88"/>
                  <a:pt x="87" y="82"/>
                  <a:pt x="92" y="77"/>
                </a:cubicBezTo>
                <a:cubicBezTo>
                  <a:pt x="65" y="49"/>
                  <a:pt x="65" y="49"/>
                  <a:pt x="65" y="49"/>
                </a:cubicBezTo>
                <a:cubicBezTo>
                  <a:pt x="60" y="45"/>
                  <a:pt x="53" y="45"/>
                  <a:pt x="49" y="49"/>
                </a:cubicBezTo>
                <a:cubicBezTo>
                  <a:pt x="44" y="54"/>
                  <a:pt x="44" y="61"/>
                  <a:pt x="49" y="65"/>
                </a:cubicBezTo>
                <a:lnTo>
                  <a:pt x="77" y="93"/>
                </a:lnTo>
                <a:close/>
                <a:moveTo>
                  <a:pt x="50" y="173"/>
                </a:moveTo>
                <a:cubicBezTo>
                  <a:pt x="50" y="167"/>
                  <a:pt x="50" y="162"/>
                  <a:pt x="51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5" y="157"/>
                  <a:pt x="0" y="162"/>
                  <a:pt x="0" y="168"/>
                </a:cubicBezTo>
                <a:cubicBezTo>
                  <a:pt x="0" y="174"/>
                  <a:pt x="5" y="179"/>
                  <a:pt x="11" y="179"/>
                </a:cubicBezTo>
                <a:cubicBezTo>
                  <a:pt x="50" y="179"/>
                  <a:pt x="50" y="179"/>
                  <a:pt x="50" y="179"/>
                </a:cubicBezTo>
                <a:cubicBezTo>
                  <a:pt x="50" y="177"/>
                  <a:pt x="50" y="175"/>
                  <a:pt x="50" y="173"/>
                </a:cubicBezTo>
                <a:close/>
                <a:moveTo>
                  <a:pt x="172" y="381"/>
                </a:moveTo>
                <a:cubicBezTo>
                  <a:pt x="162" y="381"/>
                  <a:pt x="162" y="381"/>
                  <a:pt x="162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2"/>
                  <a:pt x="143" y="382"/>
                  <a:pt x="143" y="382"/>
                </a:cubicBezTo>
                <a:cubicBezTo>
                  <a:pt x="143" y="388"/>
                  <a:pt x="152" y="393"/>
                  <a:pt x="160" y="393"/>
                </a:cubicBezTo>
                <a:cubicBezTo>
                  <a:pt x="162" y="393"/>
                  <a:pt x="162" y="393"/>
                  <a:pt x="162" y="393"/>
                </a:cubicBezTo>
                <a:cubicBezTo>
                  <a:pt x="173" y="393"/>
                  <a:pt x="173" y="393"/>
                  <a:pt x="173" y="393"/>
                </a:cubicBezTo>
                <a:cubicBezTo>
                  <a:pt x="174" y="393"/>
                  <a:pt x="174" y="393"/>
                  <a:pt x="174" y="393"/>
                </a:cubicBezTo>
                <a:cubicBezTo>
                  <a:pt x="183" y="393"/>
                  <a:pt x="192" y="388"/>
                  <a:pt x="192" y="382"/>
                </a:cubicBezTo>
                <a:cubicBezTo>
                  <a:pt x="192" y="382"/>
                  <a:pt x="192" y="382"/>
                  <a:pt x="192" y="381"/>
                </a:cubicBezTo>
                <a:lnTo>
                  <a:pt x="172" y="381"/>
                </a:lnTo>
                <a:close/>
                <a:moveTo>
                  <a:pt x="196" y="354"/>
                </a:moveTo>
                <a:cubicBezTo>
                  <a:pt x="139" y="354"/>
                  <a:pt x="139" y="354"/>
                  <a:pt x="139" y="354"/>
                </a:cubicBezTo>
                <a:cubicBezTo>
                  <a:pt x="133" y="354"/>
                  <a:pt x="128" y="359"/>
                  <a:pt x="128" y="365"/>
                </a:cubicBezTo>
                <a:cubicBezTo>
                  <a:pt x="128" y="371"/>
                  <a:pt x="133" y="376"/>
                  <a:pt x="139" y="376"/>
                </a:cubicBezTo>
                <a:cubicBezTo>
                  <a:pt x="196" y="376"/>
                  <a:pt x="196" y="376"/>
                  <a:pt x="196" y="376"/>
                </a:cubicBezTo>
                <a:cubicBezTo>
                  <a:pt x="202" y="376"/>
                  <a:pt x="207" y="371"/>
                  <a:pt x="207" y="365"/>
                </a:cubicBezTo>
                <a:cubicBezTo>
                  <a:pt x="207" y="359"/>
                  <a:pt x="202" y="354"/>
                  <a:pt x="196" y="354"/>
                </a:cubicBezTo>
                <a:close/>
                <a:moveTo>
                  <a:pt x="196" y="327"/>
                </a:moveTo>
                <a:cubicBezTo>
                  <a:pt x="139" y="327"/>
                  <a:pt x="139" y="327"/>
                  <a:pt x="139" y="327"/>
                </a:cubicBezTo>
                <a:cubicBezTo>
                  <a:pt x="133" y="327"/>
                  <a:pt x="128" y="332"/>
                  <a:pt x="128" y="338"/>
                </a:cubicBezTo>
                <a:cubicBezTo>
                  <a:pt x="128" y="344"/>
                  <a:pt x="133" y="349"/>
                  <a:pt x="139" y="349"/>
                </a:cubicBezTo>
                <a:cubicBezTo>
                  <a:pt x="196" y="349"/>
                  <a:pt x="196" y="349"/>
                  <a:pt x="196" y="349"/>
                </a:cubicBezTo>
                <a:cubicBezTo>
                  <a:pt x="202" y="349"/>
                  <a:pt x="207" y="344"/>
                  <a:pt x="207" y="338"/>
                </a:cubicBezTo>
                <a:cubicBezTo>
                  <a:pt x="207" y="332"/>
                  <a:pt x="202" y="327"/>
                  <a:pt x="196" y="327"/>
                </a:cubicBezTo>
                <a:close/>
                <a:moveTo>
                  <a:pt x="258" y="224"/>
                </a:moveTo>
                <a:cubicBezTo>
                  <a:pt x="251" y="237"/>
                  <a:pt x="242" y="246"/>
                  <a:pt x="235" y="254"/>
                </a:cubicBezTo>
                <a:cubicBezTo>
                  <a:pt x="231" y="258"/>
                  <a:pt x="227" y="262"/>
                  <a:pt x="225" y="266"/>
                </a:cubicBezTo>
                <a:cubicBezTo>
                  <a:pt x="224" y="267"/>
                  <a:pt x="223" y="269"/>
                  <a:pt x="223" y="270"/>
                </a:cubicBezTo>
                <a:cubicBezTo>
                  <a:pt x="221" y="280"/>
                  <a:pt x="221" y="292"/>
                  <a:pt x="221" y="295"/>
                </a:cubicBezTo>
                <a:cubicBezTo>
                  <a:pt x="221" y="295"/>
                  <a:pt x="221" y="295"/>
                  <a:pt x="221" y="296"/>
                </a:cubicBezTo>
                <a:cubicBezTo>
                  <a:pt x="221" y="309"/>
                  <a:pt x="210" y="320"/>
                  <a:pt x="196" y="320"/>
                </a:cubicBezTo>
                <a:cubicBezTo>
                  <a:pt x="139" y="320"/>
                  <a:pt x="139" y="320"/>
                  <a:pt x="139" y="320"/>
                </a:cubicBezTo>
                <a:cubicBezTo>
                  <a:pt x="125" y="320"/>
                  <a:pt x="114" y="309"/>
                  <a:pt x="114" y="295"/>
                </a:cubicBezTo>
                <a:cubicBezTo>
                  <a:pt x="114" y="295"/>
                  <a:pt x="114" y="295"/>
                  <a:pt x="114" y="295"/>
                </a:cubicBezTo>
                <a:cubicBezTo>
                  <a:pt x="114" y="292"/>
                  <a:pt x="114" y="280"/>
                  <a:pt x="112" y="270"/>
                </a:cubicBezTo>
                <a:cubicBezTo>
                  <a:pt x="111" y="268"/>
                  <a:pt x="110" y="266"/>
                  <a:pt x="108" y="263"/>
                </a:cubicBezTo>
                <a:cubicBezTo>
                  <a:pt x="105" y="259"/>
                  <a:pt x="102" y="256"/>
                  <a:pt x="98" y="251"/>
                </a:cubicBezTo>
                <a:cubicBezTo>
                  <a:pt x="89" y="243"/>
                  <a:pt x="79" y="231"/>
                  <a:pt x="72" y="214"/>
                </a:cubicBezTo>
                <a:cubicBezTo>
                  <a:pt x="68" y="203"/>
                  <a:pt x="65" y="189"/>
                  <a:pt x="65" y="173"/>
                </a:cubicBezTo>
                <a:cubicBezTo>
                  <a:pt x="65" y="150"/>
                  <a:pt x="73" y="128"/>
                  <a:pt x="86" y="111"/>
                </a:cubicBezTo>
                <a:cubicBezTo>
                  <a:pt x="97" y="96"/>
                  <a:pt x="113" y="84"/>
                  <a:pt x="131" y="77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8" y="74"/>
                  <a:pt x="138" y="74"/>
                  <a:pt x="138" y="74"/>
                </a:cubicBezTo>
                <a:cubicBezTo>
                  <a:pt x="144" y="73"/>
                  <a:pt x="150" y="71"/>
                  <a:pt x="157" y="71"/>
                </a:cubicBezTo>
                <a:cubicBezTo>
                  <a:pt x="157" y="71"/>
                  <a:pt x="157" y="71"/>
                  <a:pt x="158" y="71"/>
                </a:cubicBezTo>
                <a:cubicBezTo>
                  <a:pt x="161" y="70"/>
                  <a:pt x="164" y="70"/>
                  <a:pt x="168" y="70"/>
                </a:cubicBezTo>
                <a:cubicBezTo>
                  <a:pt x="171" y="70"/>
                  <a:pt x="174" y="70"/>
                  <a:pt x="177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91" y="73"/>
                  <a:pt x="197" y="74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22" y="84"/>
                  <a:pt x="238" y="96"/>
                  <a:pt x="249" y="111"/>
                </a:cubicBezTo>
                <a:cubicBezTo>
                  <a:pt x="262" y="128"/>
                  <a:pt x="270" y="150"/>
                  <a:pt x="270" y="173"/>
                </a:cubicBezTo>
                <a:cubicBezTo>
                  <a:pt x="270" y="195"/>
                  <a:pt x="265" y="211"/>
                  <a:pt x="258" y="224"/>
                </a:cubicBezTo>
                <a:close/>
                <a:moveTo>
                  <a:pt x="252" y="173"/>
                </a:moveTo>
                <a:cubicBezTo>
                  <a:pt x="252" y="153"/>
                  <a:pt x="246" y="136"/>
                  <a:pt x="235" y="121"/>
                </a:cubicBezTo>
                <a:cubicBezTo>
                  <a:pt x="224" y="107"/>
                  <a:pt x="209" y="96"/>
                  <a:pt x="192" y="91"/>
                </a:cubicBezTo>
                <a:cubicBezTo>
                  <a:pt x="189" y="90"/>
                  <a:pt x="189" y="90"/>
                  <a:pt x="189" y="90"/>
                </a:cubicBezTo>
                <a:cubicBezTo>
                  <a:pt x="185" y="89"/>
                  <a:pt x="181" y="88"/>
                  <a:pt x="176" y="88"/>
                </a:cubicBezTo>
                <a:cubicBezTo>
                  <a:pt x="176" y="88"/>
                  <a:pt x="175" y="88"/>
                  <a:pt x="176" y="88"/>
                </a:cubicBezTo>
                <a:cubicBezTo>
                  <a:pt x="173" y="88"/>
                  <a:pt x="170" y="87"/>
                  <a:pt x="168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4" y="87"/>
                  <a:pt x="162" y="88"/>
                  <a:pt x="159" y="88"/>
                </a:cubicBezTo>
                <a:cubicBezTo>
                  <a:pt x="159" y="88"/>
                  <a:pt x="158" y="88"/>
                  <a:pt x="158" y="88"/>
                </a:cubicBezTo>
                <a:cubicBezTo>
                  <a:pt x="154" y="88"/>
                  <a:pt x="150" y="89"/>
                  <a:pt x="145" y="90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26" y="96"/>
                  <a:pt x="110" y="107"/>
                  <a:pt x="100" y="121"/>
                </a:cubicBezTo>
                <a:cubicBezTo>
                  <a:pt x="89" y="136"/>
                  <a:pt x="82" y="153"/>
                  <a:pt x="82" y="173"/>
                </a:cubicBezTo>
                <a:cubicBezTo>
                  <a:pt x="82" y="192"/>
                  <a:pt x="87" y="205"/>
                  <a:pt x="92" y="216"/>
                </a:cubicBezTo>
                <a:cubicBezTo>
                  <a:pt x="98" y="227"/>
                  <a:pt x="105" y="234"/>
                  <a:pt x="112" y="242"/>
                </a:cubicBezTo>
                <a:cubicBezTo>
                  <a:pt x="117" y="246"/>
                  <a:pt x="121" y="251"/>
                  <a:pt x="125" y="256"/>
                </a:cubicBezTo>
                <a:cubicBezTo>
                  <a:pt x="127" y="260"/>
                  <a:pt x="128" y="263"/>
                  <a:pt x="129" y="267"/>
                </a:cubicBezTo>
                <a:cubicBezTo>
                  <a:pt x="131" y="279"/>
                  <a:pt x="131" y="291"/>
                  <a:pt x="131" y="295"/>
                </a:cubicBezTo>
                <a:cubicBezTo>
                  <a:pt x="131" y="295"/>
                  <a:pt x="131" y="296"/>
                  <a:pt x="131" y="296"/>
                </a:cubicBezTo>
                <a:cubicBezTo>
                  <a:pt x="131" y="298"/>
                  <a:pt x="132" y="300"/>
                  <a:pt x="133" y="301"/>
                </a:cubicBezTo>
                <a:cubicBezTo>
                  <a:pt x="135" y="302"/>
                  <a:pt x="137" y="303"/>
                  <a:pt x="139" y="303"/>
                </a:cubicBezTo>
                <a:cubicBezTo>
                  <a:pt x="196" y="303"/>
                  <a:pt x="196" y="303"/>
                  <a:pt x="196" y="303"/>
                </a:cubicBezTo>
                <a:cubicBezTo>
                  <a:pt x="200" y="303"/>
                  <a:pt x="204" y="300"/>
                  <a:pt x="204" y="296"/>
                </a:cubicBezTo>
                <a:cubicBezTo>
                  <a:pt x="204" y="296"/>
                  <a:pt x="204" y="295"/>
                  <a:pt x="204" y="295"/>
                </a:cubicBezTo>
                <a:cubicBezTo>
                  <a:pt x="204" y="291"/>
                  <a:pt x="204" y="279"/>
                  <a:pt x="206" y="267"/>
                </a:cubicBezTo>
                <a:cubicBezTo>
                  <a:pt x="207" y="261"/>
                  <a:pt x="210" y="256"/>
                  <a:pt x="213" y="252"/>
                </a:cubicBezTo>
                <a:cubicBezTo>
                  <a:pt x="217" y="248"/>
                  <a:pt x="221" y="244"/>
                  <a:pt x="225" y="240"/>
                </a:cubicBezTo>
                <a:cubicBezTo>
                  <a:pt x="233" y="231"/>
                  <a:pt x="241" y="222"/>
                  <a:pt x="246" y="208"/>
                </a:cubicBezTo>
                <a:cubicBezTo>
                  <a:pt x="250" y="199"/>
                  <a:pt x="252" y="187"/>
                  <a:pt x="252" y="173"/>
                </a:cubicBezTo>
                <a:close/>
                <a:moveTo>
                  <a:pt x="264" y="248"/>
                </a:moveTo>
                <a:cubicBezTo>
                  <a:pt x="259" y="255"/>
                  <a:pt x="254" y="261"/>
                  <a:pt x="250" y="266"/>
                </a:cubicBezTo>
                <a:cubicBezTo>
                  <a:pt x="270" y="287"/>
                  <a:pt x="270" y="287"/>
                  <a:pt x="270" y="287"/>
                </a:cubicBezTo>
                <a:cubicBezTo>
                  <a:pt x="275" y="291"/>
                  <a:pt x="282" y="291"/>
                  <a:pt x="286" y="287"/>
                </a:cubicBezTo>
                <a:cubicBezTo>
                  <a:pt x="290" y="282"/>
                  <a:pt x="290" y="275"/>
                  <a:pt x="286" y="271"/>
                </a:cubicBezTo>
                <a:lnTo>
                  <a:pt x="264" y="248"/>
                </a:lnTo>
                <a:close/>
                <a:moveTo>
                  <a:pt x="324" y="157"/>
                </a:moveTo>
                <a:cubicBezTo>
                  <a:pt x="284" y="157"/>
                  <a:pt x="284" y="157"/>
                  <a:pt x="284" y="157"/>
                </a:cubicBezTo>
                <a:cubicBezTo>
                  <a:pt x="285" y="162"/>
                  <a:pt x="285" y="167"/>
                  <a:pt x="285" y="173"/>
                </a:cubicBezTo>
                <a:cubicBezTo>
                  <a:pt x="285" y="175"/>
                  <a:pt x="285" y="177"/>
                  <a:pt x="285" y="179"/>
                </a:cubicBezTo>
                <a:cubicBezTo>
                  <a:pt x="324" y="179"/>
                  <a:pt x="324" y="179"/>
                  <a:pt x="324" y="179"/>
                </a:cubicBezTo>
                <a:cubicBezTo>
                  <a:pt x="330" y="179"/>
                  <a:pt x="335" y="174"/>
                  <a:pt x="335" y="168"/>
                </a:cubicBezTo>
                <a:cubicBezTo>
                  <a:pt x="335" y="162"/>
                  <a:pt x="330" y="157"/>
                  <a:pt x="324" y="157"/>
                </a:cubicBezTo>
                <a:close/>
                <a:moveTo>
                  <a:pt x="196" y="217"/>
                </a:moveTo>
                <a:cubicBezTo>
                  <a:pt x="194" y="216"/>
                  <a:pt x="192" y="216"/>
                  <a:pt x="189" y="216"/>
                </a:cubicBezTo>
                <a:cubicBezTo>
                  <a:pt x="188" y="216"/>
                  <a:pt x="188" y="216"/>
                  <a:pt x="188" y="216"/>
                </a:cubicBezTo>
                <a:cubicBezTo>
                  <a:pt x="187" y="216"/>
                  <a:pt x="186" y="216"/>
                  <a:pt x="185" y="216"/>
                </a:cubicBezTo>
                <a:cubicBezTo>
                  <a:pt x="185" y="216"/>
                  <a:pt x="184" y="217"/>
                  <a:pt x="184" y="217"/>
                </a:cubicBezTo>
                <a:cubicBezTo>
                  <a:pt x="183" y="217"/>
                  <a:pt x="183" y="217"/>
                  <a:pt x="182" y="217"/>
                </a:cubicBezTo>
                <a:cubicBezTo>
                  <a:pt x="182" y="218"/>
                  <a:pt x="181" y="218"/>
                  <a:pt x="181" y="219"/>
                </a:cubicBezTo>
                <a:cubicBezTo>
                  <a:pt x="181" y="219"/>
                  <a:pt x="180" y="219"/>
                  <a:pt x="180" y="219"/>
                </a:cubicBezTo>
                <a:cubicBezTo>
                  <a:pt x="180" y="219"/>
                  <a:pt x="179" y="220"/>
                  <a:pt x="179" y="220"/>
                </a:cubicBezTo>
                <a:cubicBezTo>
                  <a:pt x="179" y="220"/>
                  <a:pt x="179" y="221"/>
                  <a:pt x="179" y="221"/>
                </a:cubicBezTo>
                <a:cubicBezTo>
                  <a:pt x="178" y="219"/>
                  <a:pt x="176" y="218"/>
                  <a:pt x="175" y="217"/>
                </a:cubicBezTo>
                <a:cubicBezTo>
                  <a:pt x="173" y="216"/>
                  <a:pt x="171" y="215"/>
                  <a:pt x="168" y="215"/>
                </a:cubicBezTo>
                <a:cubicBezTo>
                  <a:pt x="168" y="215"/>
                  <a:pt x="168" y="216"/>
                  <a:pt x="167" y="216"/>
                </a:cubicBezTo>
                <a:cubicBezTo>
                  <a:pt x="167" y="216"/>
                  <a:pt x="167" y="215"/>
                  <a:pt x="167" y="215"/>
                </a:cubicBezTo>
                <a:cubicBezTo>
                  <a:pt x="164" y="215"/>
                  <a:pt x="162" y="216"/>
                  <a:pt x="160" y="217"/>
                </a:cubicBezTo>
                <a:cubicBezTo>
                  <a:pt x="158" y="218"/>
                  <a:pt x="157" y="219"/>
                  <a:pt x="156" y="221"/>
                </a:cubicBezTo>
                <a:cubicBezTo>
                  <a:pt x="156" y="221"/>
                  <a:pt x="156" y="220"/>
                  <a:pt x="156" y="220"/>
                </a:cubicBezTo>
                <a:cubicBezTo>
                  <a:pt x="155" y="220"/>
                  <a:pt x="155" y="219"/>
                  <a:pt x="155" y="219"/>
                </a:cubicBezTo>
                <a:cubicBezTo>
                  <a:pt x="154" y="219"/>
                  <a:pt x="154" y="219"/>
                  <a:pt x="154" y="219"/>
                </a:cubicBezTo>
                <a:cubicBezTo>
                  <a:pt x="153" y="218"/>
                  <a:pt x="153" y="218"/>
                  <a:pt x="152" y="217"/>
                </a:cubicBezTo>
                <a:cubicBezTo>
                  <a:pt x="152" y="217"/>
                  <a:pt x="152" y="217"/>
                  <a:pt x="151" y="217"/>
                </a:cubicBezTo>
                <a:cubicBezTo>
                  <a:pt x="151" y="217"/>
                  <a:pt x="150" y="216"/>
                  <a:pt x="150" y="216"/>
                </a:cubicBezTo>
                <a:cubicBezTo>
                  <a:pt x="149" y="216"/>
                  <a:pt x="148" y="216"/>
                  <a:pt x="146" y="216"/>
                </a:cubicBezTo>
                <a:cubicBezTo>
                  <a:pt x="145" y="216"/>
                  <a:pt x="145" y="216"/>
                  <a:pt x="145" y="216"/>
                </a:cubicBezTo>
                <a:cubicBezTo>
                  <a:pt x="143" y="216"/>
                  <a:pt x="141" y="216"/>
                  <a:pt x="139" y="217"/>
                </a:cubicBezTo>
                <a:cubicBezTo>
                  <a:pt x="138" y="218"/>
                  <a:pt x="138" y="218"/>
                  <a:pt x="137" y="218"/>
                </a:cubicBezTo>
                <a:cubicBezTo>
                  <a:pt x="135" y="220"/>
                  <a:pt x="134" y="223"/>
                  <a:pt x="134" y="227"/>
                </a:cubicBezTo>
                <a:cubicBezTo>
                  <a:pt x="134" y="230"/>
                  <a:pt x="135" y="233"/>
                  <a:pt x="137" y="237"/>
                </a:cubicBezTo>
                <a:cubicBezTo>
                  <a:pt x="139" y="241"/>
                  <a:pt x="143" y="246"/>
                  <a:pt x="147" y="255"/>
                </a:cubicBezTo>
                <a:cubicBezTo>
                  <a:pt x="150" y="262"/>
                  <a:pt x="153" y="272"/>
                  <a:pt x="155" y="287"/>
                </a:cubicBezTo>
                <a:cubicBezTo>
                  <a:pt x="162" y="287"/>
                  <a:pt x="162" y="287"/>
                  <a:pt x="162" y="287"/>
                </a:cubicBezTo>
                <a:cubicBezTo>
                  <a:pt x="160" y="271"/>
                  <a:pt x="156" y="260"/>
                  <a:pt x="153" y="252"/>
                </a:cubicBezTo>
                <a:cubicBezTo>
                  <a:pt x="149" y="242"/>
                  <a:pt x="144" y="237"/>
                  <a:pt x="143" y="234"/>
                </a:cubicBezTo>
                <a:cubicBezTo>
                  <a:pt x="142" y="233"/>
                  <a:pt x="142" y="233"/>
                  <a:pt x="142" y="232"/>
                </a:cubicBezTo>
                <a:cubicBezTo>
                  <a:pt x="141" y="230"/>
                  <a:pt x="140" y="228"/>
                  <a:pt x="140" y="227"/>
                </a:cubicBezTo>
                <a:cubicBezTo>
                  <a:pt x="140" y="225"/>
                  <a:pt x="141" y="224"/>
                  <a:pt x="142" y="223"/>
                </a:cubicBezTo>
                <a:cubicBezTo>
                  <a:pt x="142" y="223"/>
                  <a:pt x="144" y="222"/>
                  <a:pt x="145" y="222"/>
                </a:cubicBezTo>
                <a:cubicBezTo>
                  <a:pt x="146" y="222"/>
                  <a:pt x="146" y="222"/>
                  <a:pt x="146" y="222"/>
                </a:cubicBezTo>
                <a:cubicBezTo>
                  <a:pt x="148" y="223"/>
                  <a:pt x="149" y="223"/>
                  <a:pt x="150" y="224"/>
                </a:cubicBezTo>
                <a:cubicBezTo>
                  <a:pt x="151" y="224"/>
                  <a:pt x="151" y="225"/>
                  <a:pt x="151" y="225"/>
                </a:cubicBezTo>
                <a:cubicBezTo>
                  <a:pt x="152" y="226"/>
                  <a:pt x="153" y="228"/>
                  <a:pt x="155" y="230"/>
                </a:cubicBezTo>
                <a:cubicBezTo>
                  <a:pt x="155" y="231"/>
                  <a:pt x="157" y="232"/>
                  <a:pt x="158" y="231"/>
                </a:cubicBezTo>
                <a:cubicBezTo>
                  <a:pt x="159" y="231"/>
                  <a:pt x="160" y="230"/>
                  <a:pt x="160" y="229"/>
                </a:cubicBezTo>
                <a:cubicBezTo>
                  <a:pt x="161" y="228"/>
                  <a:pt x="161" y="227"/>
                  <a:pt x="161" y="226"/>
                </a:cubicBezTo>
                <a:cubicBezTo>
                  <a:pt x="161" y="225"/>
                  <a:pt x="162" y="225"/>
                  <a:pt x="162" y="225"/>
                </a:cubicBezTo>
                <a:cubicBezTo>
                  <a:pt x="162" y="224"/>
                  <a:pt x="162" y="224"/>
                  <a:pt x="162" y="224"/>
                </a:cubicBezTo>
                <a:cubicBezTo>
                  <a:pt x="163" y="223"/>
                  <a:pt x="163" y="223"/>
                  <a:pt x="163" y="223"/>
                </a:cubicBezTo>
                <a:cubicBezTo>
                  <a:pt x="164" y="222"/>
                  <a:pt x="165" y="222"/>
                  <a:pt x="167" y="222"/>
                </a:cubicBezTo>
                <a:cubicBezTo>
                  <a:pt x="167" y="222"/>
                  <a:pt x="167" y="222"/>
                  <a:pt x="167" y="222"/>
                </a:cubicBezTo>
                <a:cubicBezTo>
                  <a:pt x="168" y="222"/>
                  <a:pt x="168" y="222"/>
                  <a:pt x="168" y="222"/>
                </a:cubicBezTo>
                <a:cubicBezTo>
                  <a:pt x="170" y="222"/>
                  <a:pt x="171" y="222"/>
                  <a:pt x="171" y="223"/>
                </a:cubicBezTo>
                <a:cubicBezTo>
                  <a:pt x="172" y="223"/>
                  <a:pt x="172" y="223"/>
                  <a:pt x="173" y="224"/>
                </a:cubicBezTo>
                <a:cubicBezTo>
                  <a:pt x="173" y="224"/>
                  <a:pt x="173" y="224"/>
                  <a:pt x="173" y="225"/>
                </a:cubicBezTo>
                <a:cubicBezTo>
                  <a:pt x="173" y="225"/>
                  <a:pt x="173" y="225"/>
                  <a:pt x="174" y="226"/>
                </a:cubicBezTo>
                <a:cubicBezTo>
                  <a:pt x="174" y="227"/>
                  <a:pt x="174" y="228"/>
                  <a:pt x="174" y="229"/>
                </a:cubicBezTo>
                <a:cubicBezTo>
                  <a:pt x="175" y="230"/>
                  <a:pt x="176" y="231"/>
                  <a:pt x="177" y="231"/>
                </a:cubicBezTo>
                <a:cubicBezTo>
                  <a:pt x="178" y="232"/>
                  <a:pt x="179" y="231"/>
                  <a:pt x="180" y="230"/>
                </a:cubicBezTo>
                <a:cubicBezTo>
                  <a:pt x="182" y="228"/>
                  <a:pt x="182" y="226"/>
                  <a:pt x="184" y="225"/>
                </a:cubicBezTo>
                <a:cubicBezTo>
                  <a:pt x="184" y="225"/>
                  <a:pt x="184" y="224"/>
                  <a:pt x="185" y="224"/>
                </a:cubicBezTo>
                <a:cubicBezTo>
                  <a:pt x="185" y="223"/>
                  <a:pt x="187" y="223"/>
                  <a:pt x="189" y="222"/>
                </a:cubicBezTo>
                <a:cubicBezTo>
                  <a:pt x="189" y="222"/>
                  <a:pt x="189" y="222"/>
                  <a:pt x="189" y="222"/>
                </a:cubicBezTo>
                <a:cubicBezTo>
                  <a:pt x="191" y="222"/>
                  <a:pt x="192" y="223"/>
                  <a:pt x="193" y="223"/>
                </a:cubicBezTo>
                <a:cubicBezTo>
                  <a:pt x="194" y="224"/>
                  <a:pt x="194" y="225"/>
                  <a:pt x="194" y="227"/>
                </a:cubicBezTo>
                <a:cubicBezTo>
                  <a:pt x="194" y="228"/>
                  <a:pt x="194" y="230"/>
                  <a:pt x="193" y="232"/>
                </a:cubicBezTo>
                <a:cubicBezTo>
                  <a:pt x="193" y="233"/>
                  <a:pt x="193" y="233"/>
                  <a:pt x="192" y="234"/>
                </a:cubicBezTo>
                <a:cubicBezTo>
                  <a:pt x="191" y="237"/>
                  <a:pt x="186" y="242"/>
                  <a:pt x="182" y="252"/>
                </a:cubicBezTo>
                <a:cubicBezTo>
                  <a:pt x="178" y="260"/>
                  <a:pt x="175" y="271"/>
                  <a:pt x="173" y="287"/>
                </a:cubicBezTo>
                <a:cubicBezTo>
                  <a:pt x="180" y="287"/>
                  <a:pt x="180" y="287"/>
                  <a:pt x="180" y="287"/>
                </a:cubicBezTo>
                <a:cubicBezTo>
                  <a:pt x="182" y="272"/>
                  <a:pt x="185" y="262"/>
                  <a:pt x="188" y="255"/>
                </a:cubicBezTo>
                <a:cubicBezTo>
                  <a:pt x="192" y="246"/>
                  <a:pt x="196" y="241"/>
                  <a:pt x="198" y="237"/>
                </a:cubicBezTo>
                <a:cubicBezTo>
                  <a:pt x="200" y="233"/>
                  <a:pt x="201" y="230"/>
                  <a:pt x="201" y="227"/>
                </a:cubicBezTo>
                <a:cubicBezTo>
                  <a:pt x="201" y="223"/>
                  <a:pt x="200" y="220"/>
                  <a:pt x="198" y="218"/>
                </a:cubicBezTo>
                <a:cubicBezTo>
                  <a:pt x="197" y="218"/>
                  <a:pt x="196" y="218"/>
                  <a:pt x="196" y="217"/>
                </a:cubicBezTo>
                <a:close/>
                <a:moveTo>
                  <a:pt x="49" y="271"/>
                </a:moveTo>
                <a:cubicBezTo>
                  <a:pt x="44" y="275"/>
                  <a:pt x="44" y="282"/>
                  <a:pt x="49" y="287"/>
                </a:cubicBezTo>
                <a:cubicBezTo>
                  <a:pt x="53" y="291"/>
                  <a:pt x="60" y="291"/>
                  <a:pt x="65" y="287"/>
                </a:cubicBezTo>
                <a:cubicBezTo>
                  <a:pt x="85" y="266"/>
                  <a:pt x="85" y="266"/>
                  <a:pt x="85" y="266"/>
                </a:cubicBezTo>
                <a:cubicBezTo>
                  <a:pt x="80" y="261"/>
                  <a:pt x="76" y="255"/>
                  <a:pt x="71" y="248"/>
                </a:cubicBezTo>
                <a:lnTo>
                  <a:pt x="49" y="271"/>
                </a:lnTo>
                <a:close/>
              </a:path>
            </a:pathLst>
          </a:custGeom>
          <a:solidFill>
            <a:srgbClr val="0060B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5709526" y="1747075"/>
            <a:ext cx="287463" cy="243173"/>
          </a:xfrm>
          <a:custGeom>
            <a:avLst/>
            <a:gdLst>
              <a:gd name="T0" fmla="*/ 281 w 289"/>
              <a:gd name="T1" fmla="*/ 236 h 246"/>
              <a:gd name="T2" fmla="*/ 0 w 289"/>
              <a:gd name="T3" fmla="*/ 246 h 246"/>
              <a:gd name="T4" fmla="*/ 53 w 289"/>
              <a:gd name="T5" fmla="*/ 228 h 246"/>
              <a:gd name="T6" fmla="*/ 58 w 289"/>
              <a:gd name="T7" fmla="*/ 192 h 246"/>
              <a:gd name="T8" fmla="*/ 18 w 289"/>
              <a:gd name="T9" fmla="*/ 224 h 246"/>
              <a:gd name="T10" fmla="*/ 53 w 289"/>
              <a:gd name="T11" fmla="*/ 228 h 246"/>
              <a:gd name="T12" fmla="*/ 108 w 289"/>
              <a:gd name="T13" fmla="*/ 224 h 246"/>
              <a:gd name="T14" fmla="*/ 105 w 289"/>
              <a:gd name="T15" fmla="*/ 177 h 246"/>
              <a:gd name="T16" fmla="*/ 69 w 289"/>
              <a:gd name="T17" fmla="*/ 224 h 246"/>
              <a:gd name="T18" fmla="*/ 104 w 289"/>
              <a:gd name="T19" fmla="*/ 228 h 246"/>
              <a:gd name="T20" fmla="*/ 159 w 289"/>
              <a:gd name="T21" fmla="*/ 224 h 246"/>
              <a:gd name="T22" fmla="*/ 119 w 289"/>
              <a:gd name="T23" fmla="*/ 171 h 246"/>
              <a:gd name="T24" fmla="*/ 124 w 289"/>
              <a:gd name="T25" fmla="*/ 228 h 246"/>
              <a:gd name="T26" fmla="*/ 205 w 289"/>
              <a:gd name="T27" fmla="*/ 228 h 246"/>
              <a:gd name="T28" fmla="*/ 209 w 289"/>
              <a:gd name="T29" fmla="*/ 113 h 246"/>
              <a:gd name="T30" fmla="*/ 170 w 289"/>
              <a:gd name="T31" fmla="*/ 143 h 246"/>
              <a:gd name="T32" fmla="*/ 175 w 289"/>
              <a:gd name="T33" fmla="*/ 228 h 246"/>
              <a:gd name="T34" fmla="*/ 256 w 289"/>
              <a:gd name="T35" fmla="*/ 228 h 246"/>
              <a:gd name="T36" fmla="*/ 260 w 289"/>
              <a:gd name="T37" fmla="*/ 57 h 246"/>
              <a:gd name="T38" fmla="*/ 221 w 289"/>
              <a:gd name="T39" fmla="*/ 224 h 246"/>
              <a:gd name="T40" fmla="*/ 256 w 289"/>
              <a:gd name="T41" fmla="*/ 228 h 246"/>
              <a:gd name="T42" fmla="*/ 274 w 289"/>
              <a:gd name="T43" fmla="*/ 7 h 246"/>
              <a:gd name="T44" fmla="*/ 224 w 289"/>
              <a:gd name="T45" fmla="*/ 14 h 246"/>
              <a:gd name="T46" fmla="*/ 229 w 289"/>
              <a:gd name="T47" fmla="*/ 30 h 246"/>
              <a:gd name="T48" fmla="*/ 180 w 289"/>
              <a:gd name="T49" fmla="*/ 99 h 246"/>
              <a:gd name="T50" fmla="*/ 1 w 289"/>
              <a:gd name="T51" fmla="*/ 168 h 246"/>
              <a:gd name="T52" fmla="*/ 103 w 289"/>
              <a:gd name="T53" fmla="*/ 165 h 246"/>
              <a:gd name="T54" fmla="*/ 266 w 289"/>
              <a:gd name="T55" fmla="*/ 34 h 246"/>
              <a:gd name="T56" fmla="*/ 282 w 289"/>
              <a:gd name="T57" fmla="*/ 58 h 246"/>
              <a:gd name="T58" fmla="*/ 38 w 289"/>
              <a:gd name="T59" fmla="*/ 131 h 246"/>
              <a:gd name="T60" fmla="*/ 40 w 289"/>
              <a:gd name="T61" fmla="*/ 141 h 246"/>
              <a:gd name="T62" fmla="*/ 50 w 289"/>
              <a:gd name="T63" fmla="*/ 139 h 246"/>
              <a:gd name="T64" fmla="*/ 70 w 289"/>
              <a:gd name="T65" fmla="*/ 125 h 246"/>
              <a:gd name="T66" fmla="*/ 50 w 289"/>
              <a:gd name="T67" fmla="*/ 79 h 246"/>
              <a:gd name="T68" fmla="*/ 40 w 289"/>
              <a:gd name="T69" fmla="*/ 74 h 246"/>
              <a:gd name="T70" fmla="*/ 31 w 289"/>
              <a:gd name="T71" fmla="*/ 69 h 246"/>
              <a:gd name="T72" fmla="*/ 45 w 289"/>
              <a:gd name="T73" fmla="*/ 54 h 246"/>
              <a:gd name="T74" fmla="*/ 60 w 289"/>
              <a:gd name="T75" fmla="*/ 60 h 246"/>
              <a:gd name="T76" fmla="*/ 62 w 289"/>
              <a:gd name="T77" fmla="*/ 62 h 246"/>
              <a:gd name="T78" fmla="*/ 75 w 289"/>
              <a:gd name="T79" fmla="*/ 59 h 246"/>
              <a:gd name="T80" fmla="*/ 57 w 289"/>
              <a:gd name="T81" fmla="*/ 40 h 246"/>
              <a:gd name="T82" fmla="*/ 50 w 289"/>
              <a:gd name="T83" fmla="*/ 31 h 246"/>
              <a:gd name="T84" fmla="*/ 40 w 289"/>
              <a:gd name="T85" fmla="*/ 29 h 246"/>
              <a:gd name="T86" fmla="*/ 38 w 289"/>
              <a:gd name="T87" fmla="*/ 39 h 246"/>
              <a:gd name="T88" fmla="*/ 15 w 289"/>
              <a:gd name="T89" fmla="*/ 75 h 246"/>
              <a:gd name="T90" fmla="*/ 49 w 289"/>
              <a:gd name="T91" fmla="*/ 96 h 246"/>
              <a:gd name="T92" fmla="*/ 59 w 289"/>
              <a:gd name="T93" fmla="*/ 103 h 246"/>
              <a:gd name="T94" fmla="*/ 47 w 289"/>
              <a:gd name="T95" fmla="*/ 117 h 246"/>
              <a:gd name="T96" fmla="*/ 28 w 289"/>
              <a:gd name="T97" fmla="*/ 110 h 246"/>
              <a:gd name="T98" fmla="*/ 26 w 289"/>
              <a:gd name="T99" fmla="*/ 108 h 246"/>
              <a:gd name="T100" fmla="*/ 13 w 289"/>
              <a:gd name="T101" fmla="*/ 111 h 246"/>
              <a:gd name="T102" fmla="*/ 38 w 289"/>
              <a:gd name="T103" fmla="*/ 13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9" h="246">
                <a:moveTo>
                  <a:pt x="0" y="236"/>
                </a:moveTo>
                <a:cubicBezTo>
                  <a:pt x="281" y="236"/>
                  <a:pt x="281" y="236"/>
                  <a:pt x="281" y="236"/>
                </a:cubicBezTo>
                <a:cubicBezTo>
                  <a:pt x="281" y="246"/>
                  <a:pt x="281" y="246"/>
                  <a:pt x="281" y="246"/>
                </a:cubicBezTo>
                <a:cubicBezTo>
                  <a:pt x="0" y="246"/>
                  <a:pt x="0" y="246"/>
                  <a:pt x="0" y="246"/>
                </a:cubicBezTo>
                <a:lnTo>
                  <a:pt x="0" y="236"/>
                </a:lnTo>
                <a:close/>
                <a:moveTo>
                  <a:pt x="53" y="228"/>
                </a:moveTo>
                <a:cubicBezTo>
                  <a:pt x="56" y="228"/>
                  <a:pt x="58" y="226"/>
                  <a:pt x="58" y="224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2" y="196"/>
                  <a:pt x="28" y="198"/>
                  <a:pt x="18" y="199"/>
                </a:cubicBezTo>
                <a:cubicBezTo>
                  <a:pt x="18" y="224"/>
                  <a:pt x="18" y="224"/>
                  <a:pt x="18" y="224"/>
                </a:cubicBezTo>
                <a:cubicBezTo>
                  <a:pt x="18" y="226"/>
                  <a:pt x="20" y="228"/>
                  <a:pt x="23" y="228"/>
                </a:cubicBezTo>
                <a:lnTo>
                  <a:pt x="53" y="228"/>
                </a:lnTo>
                <a:close/>
                <a:moveTo>
                  <a:pt x="104" y="228"/>
                </a:moveTo>
                <a:cubicBezTo>
                  <a:pt x="106" y="228"/>
                  <a:pt x="108" y="226"/>
                  <a:pt x="108" y="224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7" y="176"/>
                  <a:pt x="106" y="177"/>
                  <a:pt x="105" y="177"/>
                </a:cubicBezTo>
                <a:cubicBezTo>
                  <a:pt x="92" y="182"/>
                  <a:pt x="80" y="186"/>
                  <a:pt x="69" y="189"/>
                </a:cubicBezTo>
                <a:cubicBezTo>
                  <a:pt x="69" y="224"/>
                  <a:pt x="69" y="224"/>
                  <a:pt x="69" y="224"/>
                </a:cubicBezTo>
                <a:cubicBezTo>
                  <a:pt x="69" y="226"/>
                  <a:pt x="71" y="228"/>
                  <a:pt x="73" y="228"/>
                </a:cubicBezTo>
                <a:lnTo>
                  <a:pt x="104" y="228"/>
                </a:lnTo>
                <a:close/>
                <a:moveTo>
                  <a:pt x="154" y="228"/>
                </a:moveTo>
                <a:cubicBezTo>
                  <a:pt x="157" y="228"/>
                  <a:pt x="159" y="226"/>
                  <a:pt x="159" y="224"/>
                </a:cubicBezTo>
                <a:cubicBezTo>
                  <a:pt x="159" y="150"/>
                  <a:pt x="159" y="150"/>
                  <a:pt x="159" y="150"/>
                </a:cubicBezTo>
                <a:cubicBezTo>
                  <a:pt x="146" y="158"/>
                  <a:pt x="133" y="165"/>
                  <a:pt x="119" y="171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9" y="226"/>
                  <a:pt x="122" y="228"/>
                  <a:pt x="124" y="228"/>
                </a:cubicBezTo>
                <a:lnTo>
                  <a:pt x="154" y="228"/>
                </a:lnTo>
                <a:close/>
                <a:moveTo>
                  <a:pt x="205" y="228"/>
                </a:moveTo>
                <a:cubicBezTo>
                  <a:pt x="207" y="228"/>
                  <a:pt x="209" y="226"/>
                  <a:pt x="209" y="224"/>
                </a:cubicBezTo>
                <a:cubicBezTo>
                  <a:pt x="209" y="113"/>
                  <a:pt x="209" y="113"/>
                  <a:pt x="209" y="113"/>
                </a:cubicBezTo>
                <a:cubicBezTo>
                  <a:pt x="205" y="117"/>
                  <a:pt x="200" y="121"/>
                  <a:pt x="196" y="124"/>
                </a:cubicBezTo>
                <a:cubicBezTo>
                  <a:pt x="187" y="131"/>
                  <a:pt x="179" y="137"/>
                  <a:pt x="170" y="143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6"/>
                  <a:pt x="172" y="228"/>
                  <a:pt x="175" y="228"/>
                </a:cubicBezTo>
                <a:lnTo>
                  <a:pt x="205" y="228"/>
                </a:lnTo>
                <a:close/>
                <a:moveTo>
                  <a:pt x="256" y="228"/>
                </a:moveTo>
                <a:cubicBezTo>
                  <a:pt x="258" y="228"/>
                  <a:pt x="260" y="226"/>
                  <a:pt x="260" y="224"/>
                </a:cubicBezTo>
                <a:cubicBezTo>
                  <a:pt x="260" y="57"/>
                  <a:pt x="260" y="57"/>
                  <a:pt x="260" y="57"/>
                </a:cubicBezTo>
                <a:cubicBezTo>
                  <a:pt x="248" y="74"/>
                  <a:pt x="235" y="89"/>
                  <a:pt x="221" y="102"/>
                </a:cubicBezTo>
                <a:cubicBezTo>
                  <a:pt x="221" y="224"/>
                  <a:pt x="221" y="224"/>
                  <a:pt x="221" y="224"/>
                </a:cubicBezTo>
                <a:cubicBezTo>
                  <a:pt x="221" y="226"/>
                  <a:pt x="223" y="228"/>
                  <a:pt x="225" y="228"/>
                </a:cubicBezTo>
                <a:lnTo>
                  <a:pt x="256" y="228"/>
                </a:lnTo>
                <a:close/>
                <a:moveTo>
                  <a:pt x="287" y="47"/>
                </a:moveTo>
                <a:cubicBezTo>
                  <a:pt x="274" y="7"/>
                  <a:pt x="274" y="7"/>
                  <a:pt x="274" y="7"/>
                </a:cubicBezTo>
                <a:cubicBezTo>
                  <a:pt x="273" y="2"/>
                  <a:pt x="268" y="0"/>
                  <a:pt x="264" y="1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0" y="16"/>
                  <a:pt x="217" y="20"/>
                  <a:pt x="219" y="24"/>
                </a:cubicBezTo>
                <a:cubicBezTo>
                  <a:pt x="220" y="29"/>
                  <a:pt x="225" y="31"/>
                  <a:pt x="229" y="30"/>
                </a:cubicBezTo>
                <a:cubicBezTo>
                  <a:pt x="249" y="23"/>
                  <a:pt x="249" y="23"/>
                  <a:pt x="249" y="23"/>
                </a:cubicBezTo>
                <a:cubicBezTo>
                  <a:pt x="228" y="55"/>
                  <a:pt x="204" y="79"/>
                  <a:pt x="180" y="99"/>
                </a:cubicBezTo>
                <a:cubicBezTo>
                  <a:pt x="137" y="133"/>
                  <a:pt x="93" y="150"/>
                  <a:pt x="59" y="159"/>
                </a:cubicBezTo>
                <a:cubicBezTo>
                  <a:pt x="25" y="168"/>
                  <a:pt x="2" y="168"/>
                  <a:pt x="1" y="168"/>
                </a:cubicBezTo>
                <a:cubicBezTo>
                  <a:pt x="1" y="168"/>
                  <a:pt x="1" y="187"/>
                  <a:pt x="1" y="187"/>
                </a:cubicBezTo>
                <a:cubicBezTo>
                  <a:pt x="4" y="187"/>
                  <a:pt x="47" y="187"/>
                  <a:pt x="103" y="165"/>
                </a:cubicBezTo>
                <a:cubicBezTo>
                  <a:pt x="131" y="154"/>
                  <a:pt x="162" y="138"/>
                  <a:pt x="192" y="114"/>
                </a:cubicBezTo>
                <a:cubicBezTo>
                  <a:pt x="218" y="93"/>
                  <a:pt x="243" y="67"/>
                  <a:pt x="266" y="34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3" y="56"/>
                  <a:pt x="278" y="59"/>
                  <a:pt x="282" y="58"/>
                </a:cubicBezTo>
                <a:cubicBezTo>
                  <a:pt x="286" y="56"/>
                  <a:pt x="289" y="52"/>
                  <a:pt x="287" y="47"/>
                </a:cubicBezTo>
                <a:close/>
                <a:moveTo>
                  <a:pt x="38" y="131"/>
                </a:moveTo>
                <a:cubicBezTo>
                  <a:pt x="38" y="139"/>
                  <a:pt x="38" y="139"/>
                  <a:pt x="38" y="139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8" y="141"/>
                  <a:pt x="48" y="141"/>
                  <a:pt x="48" y="141"/>
                </a:cubicBezTo>
                <a:cubicBezTo>
                  <a:pt x="49" y="141"/>
                  <a:pt x="50" y="140"/>
                  <a:pt x="50" y="139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59" y="131"/>
                  <a:pt x="66" y="128"/>
                  <a:pt x="70" y="125"/>
                </a:cubicBezTo>
                <a:cubicBezTo>
                  <a:pt x="77" y="118"/>
                  <a:pt x="80" y="108"/>
                  <a:pt x="77" y="99"/>
                </a:cubicBezTo>
                <a:cubicBezTo>
                  <a:pt x="74" y="89"/>
                  <a:pt x="60" y="83"/>
                  <a:pt x="50" y="79"/>
                </a:cubicBezTo>
                <a:cubicBezTo>
                  <a:pt x="49" y="78"/>
                  <a:pt x="49" y="78"/>
                  <a:pt x="49" y="78"/>
                </a:cubicBezTo>
                <a:cubicBezTo>
                  <a:pt x="46" y="77"/>
                  <a:pt x="41" y="75"/>
                  <a:pt x="40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5" y="72"/>
                  <a:pt x="33" y="71"/>
                  <a:pt x="31" y="69"/>
                </a:cubicBezTo>
                <a:cubicBezTo>
                  <a:pt x="29" y="65"/>
                  <a:pt x="30" y="60"/>
                  <a:pt x="33" y="58"/>
                </a:cubicBezTo>
                <a:cubicBezTo>
                  <a:pt x="37" y="54"/>
                  <a:pt x="41" y="54"/>
                  <a:pt x="45" y="54"/>
                </a:cubicBezTo>
                <a:cubicBezTo>
                  <a:pt x="47" y="54"/>
                  <a:pt x="50" y="54"/>
                  <a:pt x="52" y="55"/>
                </a:cubicBezTo>
                <a:cubicBezTo>
                  <a:pt x="55" y="56"/>
                  <a:pt x="58" y="58"/>
                  <a:pt x="60" y="60"/>
                </a:cubicBezTo>
                <a:cubicBezTo>
                  <a:pt x="61" y="60"/>
                  <a:pt x="61" y="61"/>
                  <a:pt x="61" y="61"/>
                </a:cubicBezTo>
                <a:cubicBezTo>
                  <a:pt x="61" y="61"/>
                  <a:pt x="62" y="62"/>
                  <a:pt x="62" y="62"/>
                </a:cubicBezTo>
                <a:cubicBezTo>
                  <a:pt x="63" y="64"/>
                  <a:pt x="65" y="65"/>
                  <a:pt x="67" y="65"/>
                </a:cubicBezTo>
                <a:cubicBezTo>
                  <a:pt x="70" y="65"/>
                  <a:pt x="73" y="62"/>
                  <a:pt x="75" y="59"/>
                </a:cubicBezTo>
                <a:cubicBezTo>
                  <a:pt x="76" y="57"/>
                  <a:pt x="76" y="54"/>
                  <a:pt x="75" y="53"/>
                </a:cubicBezTo>
                <a:cubicBezTo>
                  <a:pt x="71" y="47"/>
                  <a:pt x="63" y="42"/>
                  <a:pt x="57" y="40"/>
                </a:cubicBezTo>
                <a:cubicBezTo>
                  <a:pt x="55" y="40"/>
                  <a:pt x="53" y="39"/>
                  <a:pt x="50" y="39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0"/>
                  <a:pt x="49" y="29"/>
                  <a:pt x="48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29"/>
                  <a:pt x="38" y="30"/>
                  <a:pt x="38" y="31"/>
                </a:cubicBezTo>
                <a:cubicBezTo>
                  <a:pt x="38" y="39"/>
                  <a:pt x="38" y="39"/>
                  <a:pt x="38" y="39"/>
                </a:cubicBezTo>
                <a:cubicBezTo>
                  <a:pt x="31" y="41"/>
                  <a:pt x="25" y="43"/>
                  <a:pt x="20" y="48"/>
                </a:cubicBezTo>
                <a:cubicBezTo>
                  <a:pt x="13" y="55"/>
                  <a:pt x="11" y="66"/>
                  <a:pt x="15" y="75"/>
                </a:cubicBezTo>
                <a:cubicBezTo>
                  <a:pt x="17" y="79"/>
                  <a:pt x="21" y="82"/>
                  <a:pt x="24" y="84"/>
                </a:cubicBezTo>
                <a:cubicBezTo>
                  <a:pt x="27" y="86"/>
                  <a:pt x="42" y="93"/>
                  <a:pt x="49" y="96"/>
                </a:cubicBezTo>
                <a:cubicBezTo>
                  <a:pt x="53" y="98"/>
                  <a:pt x="53" y="98"/>
                  <a:pt x="53" y="98"/>
                </a:cubicBezTo>
                <a:cubicBezTo>
                  <a:pt x="56" y="99"/>
                  <a:pt x="58" y="101"/>
                  <a:pt x="59" y="103"/>
                </a:cubicBezTo>
                <a:cubicBezTo>
                  <a:pt x="61" y="107"/>
                  <a:pt x="60" y="111"/>
                  <a:pt x="57" y="114"/>
                </a:cubicBezTo>
                <a:cubicBezTo>
                  <a:pt x="55" y="116"/>
                  <a:pt x="52" y="117"/>
                  <a:pt x="47" y="117"/>
                </a:cubicBezTo>
                <a:cubicBezTo>
                  <a:pt x="44" y="117"/>
                  <a:pt x="39" y="116"/>
                  <a:pt x="35" y="114"/>
                </a:cubicBezTo>
                <a:cubicBezTo>
                  <a:pt x="33" y="114"/>
                  <a:pt x="30" y="112"/>
                  <a:pt x="28" y="110"/>
                </a:cubicBezTo>
                <a:cubicBezTo>
                  <a:pt x="27" y="110"/>
                  <a:pt x="27" y="109"/>
                  <a:pt x="27" y="109"/>
                </a:cubicBezTo>
                <a:cubicBezTo>
                  <a:pt x="26" y="109"/>
                  <a:pt x="26" y="108"/>
                  <a:pt x="26" y="108"/>
                </a:cubicBezTo>
                <a:cubicBezTo>
                  <a:pt x="25" y="106"/>
                  <a:pt x="23" y="105"/>
                  <a:pt x="21" y="105"/>
                </a:cubicBezTo>
                <a:cubicBezTo>
                  <a:pt x="18" y="105"/>
                  <a:pt x="15" y="108"/>
                  <a:pt x="13" y="111"/>
                </a:cubicBezTo>
                <a:cubicBezTo>
                  <a:pt x="12" y="113"/>
                  <a:pt x="12" y="116"/>
                  <a:pt x="13" y="117"/>
                </a:cubicBezTo>
                <a:cubicBezTo>
                  <a:pt x="18" y="125"/>
                  <a:pt x="28" y="129"/>
                  <a:pt x="38" y="131"/>
                </a:cubicBezTo>
                <a:close/>
              </a:path>
            </a:pathLst>
          </a:custGeom>
          <a:solidFill>
            <a:srgbClr val="0060B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3" name="Freeform 17"/>
          <p:cNvSpPr>
            <a:spLocks noEditPoints="1"/>
          </p:cNvSpPr>
          <p:nvPr/>
        </p:nvSpPr>
        <p:spPr bwMode="auto">
          <a:xfrm>
            <a:off x="3802180" y="1972515"/>
            <a:ext cx="408557" cy="338533"/>
          </a:xfrm>
          <a:custGeom>
            <a:avLst/>
            <a:gdLst>
              <a:gd name="T0" fmla="*/ 170 w 326"/>
              <a:gd name="T1" fmla="*/ 108 h 272"/>
              <a:gd name="T2" fmla="*/ 148 w 326"/>
              <a:gd name="T3" fmla="*/ 160 h 272"/>
              <a:gd name="T4" fmla="*/ 148 w 326"/>
              <a:gd name="T5" fmla="*/ 106 h 272"/>
              <a:gd name="T6" fmla="*/ 206 w 326"/>
              <a:gd name="T7" fmla="*/ 83 h 272"/>
              <a:gd name="T8" fmla="*/ 181 w 326"/>
              <a:gd name="T9" fmla="*/ 83 h 272"/>
              <a:gd name="T10" fmla="*/ 204 w 326"/>
              <a:gd name="T11" fmla="*/ 160 h 272"/>
              <a:gd name="T12" fmla="*/ 242 w 326"/>
              <a:gd name="T13" fmla="*/ 118 h 272"/>
              <a:gd name="T14" fmla="*/ 217 w 326"/>
              <a:gd name="T15" fmla="*/ 118 h 272"/>
              <a:gd name="T16" fmla="*/ 239 w 326"/>
              <a:gd name="T17" fmla="*/ 160 h 272"/>
              <a:gd name="T18" fmla="*/ 277 w 326"/>
              <a:gd name="T19" fmla="*/ 97 h 272"/>
              <a:gd name="T20" fmla="*/ 252 w 326"/>
              <a:gd name="T21" fmla="*/ 97 h 272"/>
              <a:gd name="T22" fmla="*/ 275 w 326"/>
              <a:gd name="T23" fmla="*/ 160 h 272"/>
              <a:gd name="T24" fmla="*/ 73 w 326"/>
              <a:gd name="T25" fmla="*/ 50 h 272"/>
              <a:gd name="T26" fmla="*/ 53 w 326"/>
              <a:gd name="T27" fmla="*/ 14 h 272"/>
              <a:gd name="T28" fmla="*/ 32 w 326"/>
              <a:gd name="T29" fmla="*/ 50 h 272"/>
              <a:gd name="T30" fmla="*/ 106 w 326"/>
              <a:gd name="T31" fmla="*/ 128 h 272"/>
              <a:gd name="T32" fmla="*/ 116 w 326"/>
              <a:gd name="T33" fmla="*/ 127 h 272"/>
              <a:gd name="T34" fmla="*/ 145 w 326"/>
              <a:gd name="T35" fmla="*/ 98 h 272"/>
              <a:gd name="T36" fmla="*/ 165 w 326"/>
              <a:gd name="T37" fmla="*/ 62 h 272"/>
              <a:gd name="T38" fmla="*/ 131 w 326"/>
              <a:gd name="T39" fmla="*/ 86 h 272"/>
              <a:gd name="T40" fmla="*/ 110 w 326"/>
              <a:gd name="T41" fmla="*/ 107 h 272"/>
              <a:gd name="T42" fmla="*/ 89 w 326"/>
              <a:gd name="T43" fmla="*/ 83 h 272"/>
              <a:gd name="T44" fmla="*/ 87 w 326"/>
              <a:gd name="T45" fmla="*/ 80 h 272"/>
              <a:gd name="T46" fmla="*/ 58 w 326"/>
              <a:gd name="T47" fmla="*/ 102 h 272"/>
              <a:gd name="T48" fmla="*/ 54 w 326"/>
              <a:gd name="T49" fmla="*/ 75 h 272"/>
              <a:gd name="T50" fmla="*/ 49 w 326"/>
              <a:gd name="T51" fmla="*/ 84 h 272"/>
              <a:gd name="T52" fmla="*/ 33 w 326"/>
              <a:gd name="T53" fmla="*/ 75 h 272"/>
              <a:gd name="T54" fmla="*/ 2 w 326"/>
              <a:gd name="T55" fmla="*/ 165 h 272"/>
              <a:gd name="T56" fmla="*/ 18 w 326"/>
              <a:gd name="T57" fmla="*/ 133 h 272"/>
              <a:gd name="T58" fmla="*/ 25 w 326"/>
              <a:gd name="T59" fmla="*/ 167 h 272"/>
              <a:gd name="T60" fmla="*/ 49 w 326"/>
              <a:gd name="T61" fmla="*/ 259 h 272"/>
              <a:gd name="T62" fmla="*/ 55 w 326"/>
              <a:gd name="T63" fmla="*/ 259 h 272"/>
              <a:gd name="T64" fmla="*/ 80 w 326"/>
              <a:gd name="T65" fmla="*/ 167 h 272"/>
              <a:gd name="T66" fmla="*/ 86 w 326"/>
              <a:gd name="T67" fmla="*/ 109 h 272"/>
              <a:gd name="T68" fmla="*/ 102 w 326"/>
              <a:gd name="T69" fmla="*/ 126 h 272"/>
              <a:gd name="T70" fmla="*/ 156 w 326"/>
              <a:gd name="T71" fmla="*/ 215 h 272"/>
              <a:gd name="T72" fmla="*/ 151 w 326"/>
              <a:gd name="T73" fmla="*/ 271 h 272"/>
              <a:gd name="T74" fmla="*/ 204 w 326"/>
              <a:gd name="T75" fmla="*/ 215 h 272"/>
              <a:gd name="T76" fmla="*/ 212 w 326"/>
              <a:gd name="T77" fmla="*/ 247 h 272"/>
              <a:gd name="T78" fmla="*/ 251 w 326"/>
              <a:gd name="T79" fmla="*/ 215 h 272"/>
              <a:gd name="T80" fmla="*/ 273 w 326"/>
              <a:gd name="T81" fmla="*/ 271 h 272"/>
              <a:gd name="T82" fmla="*/ 274 w 326"/>
              <a:gd name="T83" fmla="*/ 215 h 272"/>
              <a:gd name="T84" fmla="*/ 142 w 326"/>
              <a:gd name="T85" fmla="*/ 208 h 272"/>
              <a:gd name="T86" fmla="*/ 211 w 326"/>
              <a:gd name="T87" fmla="*/ 0 h 272"/>
              <a:gd name="T88" fmla="*/ 219 w 326"/>
              <a:gd name="T89" fmla="*/ 26 h 272"/>
              <a:gd name="T90" fmla="*/ 112 w 326"/>
              <a:gd name="T91" fmla="*/ 30 h 272"/>
              <a:gd name="T92" fmla="*/ 106 w 326"/>
              <a:gd name="T93" fmla="*/ 97 h 272"/>
              <a:gd name="T94" fmla="*/ 112 w 326"/>
              <a:gd name="T95" fmla="*/ 39 h 272"/>
              <a:gd name="T96" fmla="*/ 317 w 326"/>
              <a:gd name="T97" fmla="*/ 45 h 272"/>
              <a:gd name="T98" fmla="*/ 311 w 326"/>
              <a:gd name="T99" fmla="*/ 194 h 272"/>
              <a:gd name="T100" fmla="*/ 106 w 326"/>
              <a:gd name="T101" fmla="*/ 188 h 272"/>
              <a:gd name="T102" fmla="*/ 102 w 326"/>
              <a:gd name="T103" fmla="*/ 131 h 272"/>
              <a:gd name="T104" fmla="*/ 97 w 326"/>
              <a:gd name="T105" fmla="*/ 127 h 272"/>
              <a:gd name="T106" fmla="*/ 311 w 326"/>
              <a:gd name="T107" fmla="*/ 204 h 272"/>
              <a:gd name="T108" fmla="*/ 311 w 326"/>
              <a:gd name="T109" fmla="*/ 3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" h="272">
                <a:moveTo>
                  <a:pt x="148" y="106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69" y="106"/>
                  <a:pt x="170" y="107"/>
                  <a:pt x="170" y="108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9"/>
                  <a:pt x="169" y="160"/>
                  <a:pt x="168" y="160"/>
                </a:cubicBezTo>
                <a:cubicBezTo>
                  <a:pt x="148" y="160"/>
                  <a:pt x="148" y="160"/>
                  <a:pt x="148" y="160"/>
                </a:cubicBezTo>
                <a:cubicBezTo>
                  <a:pt x="147" y="160"/>
                  <a:pt x="146" y="159"/>
                  <a:pt x="146" y="158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46" y="107"/>
                  <a:pt x="147" y="106"/>
                  <a:pt x="148" y="106"/>
                </a:cubicBezTo>
                <a:close/>
                <a:moveTo>
                  <a:pt x="204" y="160"/>
                </a:moveTo>
                <a:cubicBezTo>
                  <a:pt x="205" y="160"/>
                  <a:pt x="206" y="159"/>
                  <a:pt x="206" y="15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206" y="82"/>
                  <a:pt x="205" y="81"/>
                  <a:pt x="204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2" y="81"/>
                  <a:pt x="181" y="82"/>
                  <a:pt x="181" y="83"/>
                </a:cubicBezTo>
                <a:cubicBezTo>
                  <a:pt x="181" y="158"/>
                  <a:pt x="181" y="158"/>
                  <a:pt x="181" y="158"/>
                </a:cubicBezTo>
                <a:cubicBezTo>
                  <a:pt x="181" y="159"/>
                  <a:pt x="182" y="160"/>
                  <a:pt x="183" y="160"/>
                </a:cubicBezTo>
                <a:lnTo>
                  <a:pt x="204" y="160"/>
                </a:lnTo>
                <a:close/>
                <a:moveTo>
                  <a:pt x="239" y="160"/>
                </a:moveTo>
                <a:cubicBezTo>
                  <a:pt x="241" y="160"/>
                  <a:pt x="242" y="159"/>
                  <a:pt x="242" y="158"/>
                </a:cubicBezTo>
                <a:cubicBezTo>
                  <a:pt x="242" y="118"/>
                  <a:pt x="242" y="118"/>
                  <a:pt x="242" y="118"/>
                </a:cubicBezTo>
                <a:cubicBezTo>
                  <a:pt x="242" y="117"/>
                  <a:pt x="241" y="116"/>
                  <a:pt x="239" y="116"/>
                </a:cubicBezTo>
                <a:cubicBezTo>
                  <a:pt x="219" y="116"/>
                  <a:pt x="219" y="116"/>
                  <a:pt x="219" y="116"/>
                </a:cubicBezTo>
                <a:cubicBezTo>
                  <a:pt x="218" y="116"/>
                  <a:pt x="217" y="117"/>
                  <a:pt x="217" y="118"/>
                </a:cubicBezTo>
                <a:cubicBezTo>
                  <a:pt x="217" y="158"/>
                  <a:pt x="217" y="158"/>
                  <a:pt x="217" y="158"/>
                </a:cubicBezTo>
                <a:cubicBezTo>
                  <a:pt x="217" y="159"/>
                  <a:pt x="218" y="160"/>
                  <a:pt x="219" y="160"/>
                </a:cubicBezTo>
                <a:lnTo>
                  <a:pt x="239" y="160"/>
                </a:lnTo>
                <a:close/>
                <a:moveTo>
                  <a:pt x="275" y="160"/>
                </a:moveTo>
                <a:cubicBezTo>
                  <a:pt x="276" y="160"/>
                  <a:pt x="277" y="159"/>
                  <a:pt x="277" y="158"/>
                </a:cubicBezTo>
                <a:cubicBezTo>
                  <a:pt x="277" y="97"/>
                  <a:pt x="277" y="97"/>
                  <a:pt x="277" y="97"/>
                </a:cubicBezTo>
                <a:cubicBezTo>
                  <a:pt x="277" y="96"/>
                  <a:pt x="276" y="95"/>
                  <a:pt x="275" y="95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3" y="95"/>
                  <a:pt x="252" y="96"/>
                  <a:pt x="252" y="97"/>
                </a:cubicBezTo>
                <a:cubicBezTo>
                  <a:pt x="252" y="158"/>
                  <a:pt x="252" y="158"/>
                  <a:pt x="252" y="158"/>
                </a:cubicBezTo>
                <a:cubicBezTo>
                  <a:pt x="252" y="159"/>
                  <a:pt x="253" y="160"/>
                  <a:pt x="255" y="160"/>
                </a:cubicBezTo>
                <a:lnTo>
                  <a:pt x="275" y="160"/>
                </a:lnTo>
                <a:close/>
                <a:moveTo>
                  <a:pt x="32" y="50"/>
                </a:moveTo>
                <a:cubicBezTo>
                  <a:pt x="35" y="60"/>
                  <a:pt x="42" y="69"/>
                  <a:pt x="53" y="69"/>
                </a:cubicBezTo>
                <a:cubicBezTo>
                  <a:pt x="63" y="69"/>
                  <a:pt x="70" y="60"/>
                  <a:pt x="73" y="50"/>
                </a:cubicBezTo>
                <a:cubicBezTo>
                  <a:pt x="76" y="48"/>
                  <a:pt x="78" y="44"/>
                  <a:pt x="77" y="41"/>
                </a:cubicBezTo>
                <a:cubicBezTo>
                  <a:pt x="77" y="38"/>
                  <a:pt x="76" y="37"/>
                  <a:pt x="74" y="37"/>
                </a:cubicBezTo>
                <a:cubicBezTo>
                  <a:pt x="74" y="24"/>
                  <a:pt x="65" y="14"/>
                  <a:pt x="53" y="14"/>
                </a:cubicBezTo>
                <a:cubicBezTo>
                  <a:pt x="40" y="14"/>
                  <a:pt x="32" y="24"/>
                  <a:pt x="31" y="37"/>
                </a:cubicBezTo>
                <a:cubicBezTo>
                  <a:pt x="29" y="37"/>
                  <a:pt x="28" y="38"/>
                  <a:pt x="27" y="41"/>
                </a:cubicBezTo>
                <a:cubicBezTo>
                  <a:pt x="27" y="44"/>
                  <a:pt x="29" y="49"/>
                  <a:pt x="32" y="50"/>
                </a:cubicBezTo>
                <a:close/>
                <a:moveTo>
                  <a:pt x="102" y="126"/>
                </a:moveTo>
                <a:cubicBezTo>
                  <a:pt x="103" y="127"/>
                  <a:pt x="103" y="127"/>
                  <a:pt x="104" y="127"/>
                </a:cubicBezTo>
                <a:cubicBezTo>
                  <a:pt x="104" y="128"/>
                  <a:pt x="105" y="128"/>
                  <a:pt x="106" y="128"/>
                </a:cubicBezTo>
                <a:cubicBezTo>
                  <a:pt x="107" y="129"/>
                  <a:pt x="108" y="129"/>
                  <a:pt x="109" y="129"/>
                </a:cubicBezTo>
                <a:cubicBezTo>
                  <a:pt x="110" y="129"/>
                  <a:pt x="111" y="128"/>
                  <a:pt x="112" y="128"/>
                </a:cubicBezTo>
                <a:cubicBezTo>
                  <a:pt x="114" y="128"/>
                  <a:pt x="115" y="127"/>
                  <a:pt x="116" y="127"/>
                </a:cubicBezTo>
                <a:cubicBezTo>
                  <a:pt x="117" y="126"/>
                  <a:pt x="118" y="125"/>
                  <a:pt x="120" y="124"/>
                </a:cubicBezTo>
                <a:cubicBezTo>
                  <a:pt x="122" y="121"/>
                  <a:pt x="125" y="119"/>
                  <a:pt x="128" y="116"/>
                </a:cubicBezTo>
                <a:cubicBezTo>
                  <a:pt x="136" y="108"/>
                  <a:pt x="145" y="98"/>
                  <a:pt x="145" y="98"/>
                </a:cubicBezTo>
                <a:cubicBezTo>
                  <a:pt x="148" y="95"/>
                  <a:pt x="148" y="89"/>
                  <a:pt x="145" y="85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6" y="65"/>
                  <a:pt x="166" y="63"/>
                  <a:pt x="165" y="62"/>
                </a:cubicBezTo>
                <a:cubicBezTo>
                  <a:pt x="164" y="61"/>
                  <a:pt x="162" y="61"/>
                  <a:pt x="161" y="62"/>
                </a:cubicBezTo>
                <a:cubicBezTo>
                  <a:pt x="139" y="83"/>
                  <a:pt x="139" y="83"/>
                  <a:pt x="139" y="83"/>
                </a:cubicBezTo>
                <a:cubicBezTo>
                  <a:pt x="136" y="82"/>
                  <a:pt x="133" y="83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29" y="87"/>
                  <a:pt x="123" y="94"/>
                  <a:pt x="117" y="100"/>
                </a:cubicBezTo>
                <a:cubicBezTo>
                  <a:pt x="115" y="103"/>
                  <a:pt x="112" y="105"/>
                  <a:pt x="110" y="107"/>
                </a:cubicBezTo>
                <a:cubicBezTo>
                  <a:pt x="108" y="106"/>
                  <a:pt x="106" y="104"/>
                  <a:pt x="105" y="102"/>
                </a:cubicBezTo>
                <a:cubicBezTo>
                  <a:pt x="101" y="97"/>
                  <a:pt x="96" y="92"/>
                  <a:pt x="93" y="88"/>
                </a:cubicBezTo>
                <a:cubicBezTo>
                  <a:pt x="91" y="86"/>
                  <a:pt x="90" y="84"/>
                  <a:pt x="89" y="83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1"/>
                  <a:pt x="87" y="81"/>
                  <a:pt x="87" y="81"/>
                </a:cubicBezTo>
                <a:cubicBezTo>
                  <a:pt x="87" y="81"/>
                  <a:pt x="87" y="81"/>
                  <a:pt x="87" y="80"/>
                </a:cubicBezTo>
                <a:cubicBezTo>
                  <a:pt x="86" y="79"/>
                  <a:pt x="83" y="77"/>
                  <a:pt x="73" y="74"/>
                </a:cubicBezTo>
                <a:cubicBezTo>
                  <a:pt x="71" y="74"/>
                  <a:pt x="69" y="73"/>
                  <a:pt x="67" y="73"/>
                </a:cubicBezTo>
                <a:cubicBezTo>
                  <a:pt x="66" y="77"/>
                  <a:pt x="65" y="88"/>
                  <a:pt x="58" y="102"/>
                </a:cubicBezTo>
                <a:cubicBezTo>
                  <a:pt x="57" y="93"/>
                  <a:pt x="55" y="85"/>
                  <a:pt x="55" y="84"/>
                </a:cubicBezTo>
                <a:cubicBezTo>
                  <a:pt x="58" y="78"/>
                  <a:pt x="58" y="78"/>
                  <a:pt x="58" y="78"/>
                </a:cubicBezTo>
                <a:cubicBezTo>
                  <a:pt x="54" y="75"/>
                  <a:pt x="54" y="75"/>
                  <a:pt x="54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47" y="78"/>
                  <a:pt x="47" y="78"/>
                  <a:pt x="47" y="78"/>
                </a:cubicBezTo>
                <a:cubicBezTo>
                  <a:pt x="49" y="84"/>
                  <a:pt x="49" y="84"/>
                  <a:pt x="49" y="84"/>
                </a:cubicBezTo>
                <a:cubicBezTo>
                  <a:pt x="49" y="85"/>
                  <a:pt x="48" y="93"/>
                  <a:pt x="47" y="102"/>
                </a:cubicBezTo>
                <a:cubicBezTo>
                  <a:pt x="40" y="88"/>
                  <a:pt x="38" y="77"/>
                  <a:pt x="38" y="73"/>
                </a:cubicBezTo>
                <a:cubicBezTo>
                  <a:pt x="36" y="73"/>
                  <a:pt x="34" y="74"/>
                  <a:pt x="33" y="75"/>
                </a:cubicBezTo>
                <a:cubicBezTo>
                  <a:pt x="27" y="76"/>
                  <a:pt x="18" y="79"/>
                  <a:pt x="14" y="82"/>
                </a:cubicBezTo>
                <a:cubicBezTo>
                  <a:pt x="11" y="84"/>
                  <a:pt x="3" y="96"/>
                  <a:pt x="0" y="132"/>
                </a:cubicBezTo>
                <a:cubicBezTo>
                  <a:pt x="0" y="143"/>
                  <a:pt x="2" y="165"/>
                  <a:pt x="2" y="165"/>
                </a:cubicBezTo>
                <a:cubicBezTo>
                  <a:pt x="3" y="171"/>
                  <a:pt x="4" y="176"/>
                  <a:pt x="10" y="176"/>
                </a:cubicBezTo>
                <a:cubicBezTo>
                  <a:pt x="17" y="177"/>
                  <a:pt x="19" y="172"/>
                  <a:pt x="19" y="166"/>
                </a:cubicBezTo>
                <a:cubicBezTo>
                  <a:pt x="19" y="166"/>
                  <a:pt x="17" y="148"/>
                  <a:pt x="18" y="133"/>
                </a:cubicBezTo>
                <a:cubicBezTo>
                  <a:pt x="19" y="121"/>
                  <a:pt x="22" y="104"/>
                  <a:pt x="24" y="103"/>
                </a:cubicBezTo>
                <a:cubicBezTo>
                  <a:pt x="24" y="103"/>
                  <a:pt x="24" y="161"/>
                  <a:pt x="24" y="161"/>
                </a:cubicBezTo>
                <a:cubicBezTo>
                  <a:pt x="24" y="163"/>
                  <a:pt x="24" y="165"/>
                  <a:pt x="25" y="167"/>
                </a:cubicBezTo>
                <a:cubicBezTo>
                  <a:pt x="25" y="259"/>
                  <a:pt x="25" y="259"/>
                  <a:pt x="25" y="259"/>
                </a:cubicBezTo>
                <a:cubicBezTo>
                  <a:pt x="25" y="266"/>
                  <a:pt x="30" y="271"/>
                  <a:pt x="37" y="271"/>
                </a:cubicBezTo>
                <a:cubicBezTo>
                  <a:pt x="44" y="271"/>
                  <a:pt x="49" y="266"/>
                  <a:pt x="49" y="25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55" y="177"/>
                  <a:pt x="55" y="177"/>
                  <a:pt x="55" y="177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5" y="266"/>
                  <a:pt x="61" y="271"/>
                  <a:pt x="68" y="271"/>
                </a:cubicBezTo>
                <a:cubicBezTo>
                  <a:pt x="74" y="271"/>
                  <a:pt x="80" y="266"/>
                  <a:pt x="80" y="259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65"/>
                  <a:pt x="81" y="163"/>
                  <a:pt x="81" y="16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5"/>
                  <a:pt x="84" y="107"/>
                  <a:pt x="86" y="109"/>
                </a:cubicBezTo>
                <a:cubicBezTo>
                  <a:pt x="89" y="113"/>
                  <a:pt x="93" y="117"/>
                  <a:pt x="96" y="120"/>
                </a:cubicBezTo>
                <a:cubicBezTo>
                  <a:pt x="97" y="122"/>
                  <a:pt x="99" y="123"/>
                  <a:pt x="100" y="124"/>
                </a:cubicBezTo>
                <a:cubicBezTo>
                  <a:pt x="101" y="125"/>
                  <a:pt x="101" y="126"/>
                  <a:pt x="102" y="126"/>
                </a:cubicBezTo>
                <a:close/>
                <a:moveTo>
                  <a:pt x="142" y="208"/>
                </a:moveTo>
                <a:cubicBezTo>
                  <a:pt x="142" y="212"/>
                  <a:pt x="145" y="215"/>
                  <a:pt x="148" y="215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45" y="262"/>
                  <a:pt x="145" y="262"/>
                  <a:pt x="145" y="262"/>
                </a:cubicBezTo>
                <a:cubicBezTo>
                  <a:pt x="144" y="266"/>
                  <a:pt x="147" y="270"/>
                  <a:pt x="150" y="271"/>
                </a:cubicBezTo>
                <a:cubicBezTo>
                  <a:pt x="151" y="271"/>
                  <a:pt x="151" y="271"/>
                  <a:pt x="151" y="271"/>
                </a:cubicBezTo>
                <a:cubicBezTo>
                  <a:pt x="155" y="272"/>
                  <a:pt x="159" y="270"/>
                  <a:pt x="160" y="266"/>
                </a:cubicBezTo>
                <a:cubicBezTo>
                  <a:pt x="172" y="215"/>
                  <a:pt x="172" y="215"/>
                  <a:pt x="172" y="215"/>
                </a:cubicBezTo>
                <a:cubicBezTo>
                  <a:pt x="204" y="215"/>
                  <a:pt x="204" y="215"/>
                  <a:pt x="204" y="215"/>
                </a:cubicBezTo>
                <a:cubicBezTo>
                  <a:pt x="204" y="240"/>
                  <a:pt x="204" y="240"/>
                  <a:pt x="204" y="240"/>
                </a:cubicBezTo>
                <a:cubicBezTo>
                  <a:pt x="204" y="244"/>
                  <a:pt x="207" y="247"/>
                  <a:pt x="211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6" y="247"/>
                  <a:pt x="219" y="244"/>
                  <a:pt x="219" y="240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51" y="215"/>
                  <a:pt x="251" y="215"/>
                  <a:pt x="251" y="215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4" y="270"/>
                  <a:pt x="268" y="272"/>
                  <a:pt x="272" y="271"/>
                </a:cubicBezTo>
                <a:cubicBezTo>
                  <a:pt x="273" y="271"/>
                  <a:pt x="273" y="271"/>
                  <a:pt x="273" y="271"/>
                </a:cubicBezTo>
                <a:cubicBezTo>
                  <a:pt x="277" y="270"/>
                  <a:pt x="279" y="266"/>
                  <a:pt x="278" y="262"/>
                </a:cubicBezTo>
                <a:cubicBezTo>
                  <a:pt x="267" y="215"/>
                  <a:pt x="267" y="215"/>
                  <a:pt x="267" y="215"/>
                </a:cubicBezTo>
                <a:cubicBezTo>
                  <a:pt x="274" y="215"/>
                  <a:pt x="274" y="215"/>
                  <a:pt x="274" y="215"/>
                </a:cubicBezTo>
                <a:cubicBezTo>
                  <a:pt x="278" y="215"/>
                  <a:pt x="281" y="212"/>
                  <a:pt x="281" y="208"/>
                </a:cubicBezTo>
                <a:cubicBezTo>
                  <a:pt x="281" y="208"/>
                  <a:pt x="281" y="208"/>
                  <a:pt x="281" y="208"/>
                </a:cubicBezTo>
                <a:cubicBezTo>
                  <a:pt x="142" y="208"/>
                  <a:pt x="142" y="208"/>
                  <a:pt x="142" y="208"/>
                </a:cubicBezTo>
                <a:close/>
                <a:moveTo>
                  <a:pt x="219" y="8"/>
                </a:moveTo>
                <a:cubicBezTo>
                  <a:pt x="219" y="3"/>
                  <a:pt x="216" y="0"/>
                  <a:pt x="212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07" y="0"/>
                  <a:pt x="204" y="3"/>
                  <a:pt x="204" y="8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219" y="26"/>
                  <a:pt x="219" y="26"/>
                  <a:pt x="219" y="26"/>
                </a:cubicBezTo>
                <a:lnTo>
                  <a:pt x="219" y="8"/>
                </a:lnTo>
                <a:close/>
                <a:moveTo>
                  <a:pt x="311" y="30"/>
                </a:moveTo>
                <a:cubicBezTo>
                  <a:pt x="112" y="30"/>
                  <a:pt x="112" y="30"/>
                  <a:pt x="112" y="30"/>
                </a:cubicBezTo>
                <a:cubicBezTo>
                  <a:pt x="104" y="30"/>
                  <a:pt x="97" y="37"/>
                  <a:pt x="97" y="45"/>
                </a:cubicBezTo>
                <a:cubicBezTo>
                  <a:pt x="97" y="86"/>
                  <a:pt x="97" y="86"/>
                  <a:pt x="97" y="86"/>
                </a:cubicBezTo>
                <a:cubicBezTo>
                  <a:pt x="99" y="89"/>
                  <a:pt x="103" y="93"/>
                  <a:pt x="106" y="97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4"/>
                  <a:pt x="107" y="42"/>
                  <a:pt x="108" y="41"/>
                </a:cubicBezTo>
                <a:cubicBezTo>
                  <a:pt x="109" y="40"/>
                  <a:pt x="110" y="39"/>
                  <a:pt x="112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3" y="39"/>
                  <a:pt x="314" y="40"/>
                  <a:pt x="315" y="41"/>
                </a:cubicBezTo>
                <a:cubicBezTo>
                  <a:pt x="316" y="42"/>
                  <a:pt x="317" y="44"/>
                  <a:pt x="317" y="45"/>
                </a:cubicBezTo>
                <a:cubicBezTo>
                  <a:pt x="317" y="188"/>
                  <a:pt x="317" y="188"/>
                  <a:pt x="317" y="188"/>
                </a:cubicBezTo>
                <a:cubicBezTo>
                  <a:pt x="317" y="190"/>
                  <a:pt x="316" y="192"/>
                  <a:pt x="315" y="193"/>
                </a:cubicBezTo>
                <a:cubicBezTo>
                  <a:pt x="314" y="194"/>
                  <a:pt x="313" y="194"/>
                  <a:pt x="311" y="194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0" y="194"/>
                  <a:pt x="109" y="194"/>
                  <a:pt x="108" y="193"/>
                </a:cubicBezTo>
                <a:cubicBezTo>
                  <a:pt x="107" y="192"/>
                  <a:pt x="106" y="190"/>
                  <a:pt x="106" y="188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5" y="132"/>
                  <a:pt x="105" y="132"/>
                </a:cubicBezTo>
                <a:cubicBezTo>
                  <a:pt x="103" y="132"/>
                  <a:pt x="102" y="131"/>
                  <a:pt x="102" y="131"/>
                </a:cubicBezTo>
                <a:cubicBezTo>
                  <a:pt x="101" y="130"/>
                  <a:pt x="100" y="130"/>
                  <a:pt x="100" y="130"/>
                </a:cubicBezTo>
                <a:cubicBezTo>
                  <a:pt x="99" y="129"/>
                  <a:pt x="98" y="128"/>
                  <a:pt x="97" y="128"/>
                </a:cubicBezTo>
                <a:cubicBezTo>
                  <a:pt x="97" y="128"/>
                  <a:pt x="97" y="127"/>
                  <a:pt x="97" y="127"/>
                </a:cubicBezTo>
                <a:cubicBezTo>
                  <a:pt x="97" y="188"/>
                  <a:pt x="97" y="188"/>
                  <a:pt x="97" y="188"/>
                </a:cubicBezTo>
                <a:cubicBezTo>
                  <a:pt x="97" y="197"/>
                  <a:pt x="104" y="204"/>
                  <a:pt x="112" y="204"/>
                </a:cubicBezTo>
                <a:cubicBezTo>
                  <a:pt x="311" y="204"/>
                  <a:pt x="311" y="204"/>
                  <a:pt x="311" y="204"/>
                </a:cubicBezTo>
                <a:cubicBezTo>
                  <a:pt x="319" y="204"/>
                  <a:pt x="326" y="197"/>
                  <a:pt x="326" y="188"/>
                </a:cubicBezTo>
                <a:cubicBezTo>
                  <a:pt x="326" y="45"/>
                  <a:pt x="326" y="45"/>
                  <a:pt x="326" y="45"/>
                </a:cubicBezTo>
                <a:cubicBezTo>
                  <a:pt x="326" y="37"/>
                  <a:pt x="319" y="30"/>
                  <a:pt x="31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/>
          </a:p>
        </p:txBody>
      </p:sp>
      <p:sp>
        <p:nvSpPr>
          <p:cNvPr id="34" name="任意多边形 33"/>
          <p:cNvSpPr>
            <a:spLocks noChangeArrowheads="1"/>
          </p:cNvSpPr>
          <p:nvPr/>
        </p:nvSpPr>
        <p:spPr bwMode="auto">
          <a:xfrm>
            <a:off x="6689541" y="2378833"/>
            <a:ext cx="199796" cy="155000"/>
          </a:xfrm>
          <a:custGeom>
            <a:avLst/>
            <a:gdLst>
              <a:gd name="connsiteX0" fmla="*/ 962602 w 1315898"/>
              <a:gd name="connsiteY0" fmla="*/ 690258 h 1020859"/>
              <a:gd name="connsiteX1" fmla="*/ 1315898 w 1315898"/>
              <a:gd name="connsiteY1" fmla="*/ 690258 h 1020859"/>
              <a:gd name="connsiteX2" fmla="*/ 1315898 w 1315898"/>
              <a:gd name="connsiteY2" fmla="*/ 1020859 h 1020859"/>
              <a:gd name="connsiteX3" fmla="*/ 962602 w 1315898"/>
              <a:gd name="connsiteY3" fmla="*/ 1020859 h 1020859"/>
              <a:gd name="connsiteX4" fmla="*/ 481084 w 1315898"/>
              <a:gd name="connsiteY4" fmla="*/ 337829 h 1020859"/>
              <a:gd name="connsiteX5" fmla="*/ 834814 w 1315898"/>
              <a:gd name="connsiteY5" fmla="*/ 337829 h 1020859"/>
              <a:gd name="connsiteX6" fmla="*/ 834814 w 1315898"/>
              <a:gd name="connsiteY6" fmla="*/ 1020859 h 1020859"/>
              <a:gd name="connsiteX7" fmla="*/ 481084 w 1315898"/>
              <a:gd name="connsiteY7" fmla="*/ 1020859 h 1020859"/>
              <a:gd name="connsiteX8" fmla="*/ 0 w 1315898"/>
              <a:gd name="connsiteY8" fmla="*/ 0 h 1020859"/>
              <a:gd name="connsiteX9" fmla="*/ 353296 w 1315898"/>
              <a:gd name="connsiteY9" fmla="*/ 0 h 1020859"/>
              <a:gd name="connsiteX10" fmla="*/ 353296 w 1315898"/>
              <a:gd name="connsiteY10" fmla="*/ 1020859 h 1020859"/>
              <a:gd name="connsiteX11" fmla="*/ 0 w 1315898"/>
              <a:gd name="connsiteY11" fmla="*/ 1020859 h 102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5898" h="1020859">
                <a:moveTo>
                  <a:pt x="962602" y="690258"/>
                </a:moveTo>
                <a:lnTo>
                  <a:pt x="1315898" y="690258"/>
                </a:lnTo>
                <a:lnTo>
                  <a:pt x="1315898" y="1020859"/>
                </a:lnTo>
                <a:lnTo>
                  <a:pt x="962602" y="1020859"/>
                </a:lnTo>
                <a:close/>
                <a:moveTo>
                  <a:pt x="481084" y="337829"/>
                </a:moveTo>
                <a:lnTo>
                  <a:pt x="834814" y="337829"/>
                </a:lnTo>
                <a:lnTo>
                  <a:pt x="834814" y="1020859"/>
                </a:lnTo>
                <a:lnTo>
                  <a:pt x="481084" y="1020859"/>
                </a:lnTo>
                <a:close/>
                <a:moveTo>
                  <a:pt x="0" y="0"/>
                </a:moveTo>
                <a:lnTo>
                  <a:pt x="353296" y="0"/>
                </a:lnTo>
                <a:lnTo>
                  <a:pt x="353296" y="1020859"/>
                </a:lnTo>
                <a:lnTo>
                  <a:pt x="0" y="10208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3"/>
          </a:p>
        </p:txBody>
      </p:sp>
      <p:sp>
        <p:nvSpPr>
          <p:cNvPr id="35" name="任意多边形 34"/>
          <p:cNvSpPr/>
          <p:nvPr/>
        </p:nvSpPr>
        <p:spPr bwMode="auto">
          <a:xfrm>
            <a:off x="2233996" y="2604563"/>
            <a:ext cx="241136" cy="167638"/>
          </a:xfrm>
          <a:custGeom>
            <a:avLst/>
            <a:gdLst>
              <a:gd name="connsiteX0" fmla="*/ 1036013 w 1367795"/>
              <a:gd name="connsiteY0" fmla="*/ 680428 h 950893"/>
              <a:gd name="connsiteX1" fmla="*/ 1309708 w 1367795"/>
              <a:gd name="connsiteY1" fmla="*/ 680428 h 950893"/>
              <a:gd name="connsiteX2" fmla="*/ 1367795 w 1367795"/>
              <a:gd name="connsiteY2" fmla="*/ 737116 h 950893"/>
              <a:gd name="connsiteX3" fmla="*/ 1367795 w 1367795"/>
              <a:gd name="connsiteY3" fmla="*/ 894205 h 950893"/>
              <a:gd name="connsiteX4" fmla="*/ 1309708 w 1367795"/>
              <a:gd name="connsiteY4" fmla="*/ 950893 h 950893"/>
              <a:gd name="connsiteX5" fmla="*/ 1036013 w 1367795"/>
              <a:gd name="connsiteY5" fmla="*/ 950893 h 950893"/>
              <a:gd name="connsiteX6" fmla="*/ 977926 w 1367795"/>
              <a:gd name="connsiteY6" fmla="*/ 894205 h 950893"/>
              <a:gd name="connsiteX7" fmla="*/ 977926 w 1367795"/>
              <a:gd name="connsiteY7" fmla="*/ 737116 h 950893"/>
              <a:gd name="connsiteX8" fmla="*/ 1036013 w 1367795"/>
              <a:gd name="connsiteY8" fmla="*/ 680428 h 950893"/>
              <a:gd name="connsiteX9" fmla="*/ 547122 w 1367795"/>
              <a:gd name="connsiteY9" fmla="*/ 680428 h 950893"/>
              <a:gd name="connsiteX10" fmla="*/ 820817 w 1367795"/>
              <a:gd name="connsiteY10" fmla="*/ 680428 h 950893"/>
              <a:gd name="connsiteX11" fmla="*/ 878904 w 1367795"/>
              <a:gd name="connsiteY11" fmla="*/ 737116 h 950893"/>
              <a:gd name="connsiteX12" fmla="*/ 878904 w 1367795"/>
              <a:gd name="connsiteY12" fmla="*/ 894205 h 950893"/>
              <a:gd name="connsiteX13" fmla="*/ 820817 w 1367795"/>
              <a:gd name="connsiteY13" fmla="*/ 950893 h 950893"/>
              <a:gd name="connsiteX14" fmla="*/ 547122 w 1367795"/>
              <a:gd name="connsiteY14" fmla="*/ 950893 h 950893"/>
              <a:gd name="connsiteX15" fmla="*/ 489035 w 1367795"/>
              <a:gd name="connsiteY15" fmla="*/ 894205 h 950893"/>
              <a:gd name="connsiteX16" fmla="*/ 489035 w 1367795"/>
              <a:gd name="connsiteY16" fmla="*/ 737116 h 950893"/>
              <a:gd name="connsiteX17" fmla="*/ 547122 w 1367795"/>
              <a:gd name="connsiteY17" fmla="*/ 680428 h 950893"/>
              <a:gd name="connsiteX18" fmla="*/ 58087 w 1367795"/>
              <a:gd name="connsiteY18" fmla="*/ 680428 h 950893"/>
              <a:gd name="connsiteX19" fmla="*/ 331782 w 1367795"/>
              <a:gd name="connsiteY19" fmla="*/ 680428 h 950893"/>
              <a:gd name="connsiteX20" fmla="*/ 389869 w 1367795"/>
              <a:gd name="connsiteY20" fmla="*/ 737116 h 950893"/>
              <a:gd name="connsiteX21" fmla="*/ 389869 w 1367795"/>
              <a:gd name="connsiteY21" fmla="*/ 894205 h 950893"/>
              <a:gd name="connsiteX22" fmla="*/ 331782 w 1367795"/>
              <a:gd name="connsiteY22" fmla="*/ 950893 h 950893"/>
              <a:gd name="connsiteX23" fmla="*/ 58087 w 1367795"/>
              <a:gd name="connsiteY23" fmla="*/ 950893 h 950893"/>
              <a:gd name="connsiteX24" fmla="*/ 0 w 1367795"/>
              <a:gd name="connsiteY24" fmla="*/ 894205 h 950893"/>
              <a:gd name="connsiteX25" fmla="*/ 0 w 1367795"/>
              <a:gd name="connsiteY25" fmla="*/ 737116 h 950893"/>
              <a:gd name="connsiteX26" fmla="*/ 58087 w 1367795"/>
              <a:gd name="connsiteY26" fmla="*/ 680428 h 950893"/>
              <a:gd name="connsiteX27" fmla="*/ 660498 w 1367795"/>
              <a:gd name="connsiteY27" fmla="*/ 317736 h 950893"/>
              <a:gd name="connsiteX28" fmla="*/ 711754 w 1367795"/>
              <a:gd name="connsiteY28" fmla="*/ 317736 h 950893"/>
              <a:gd name="connsiteX29" fmla="*/ 711754 w 1367795"/>
              <a:gd name="connsiteY29" fmla="*/ 449885 h 950893"/>
              <a:gd name="connsiteX30" fmla="*/ 1121805 w 1367795"/>
              <a:gd name="connsiteY30" fmla="*/ 449885 h 950893"/>
              <a:gd name="connsiteX31" fmla="*/ 1200398 w 1367795"/>
              <a:gd name="connsiteY31" fmla="*/ 526715 h 950893"/>
              <a:gd name="connsiteX32" fmla="*/ 1200398 w 1367795"/>
              <a:gd name="connsiteY32" fmla="*/ 637351 h 950893"/>
              <a:gd name="connsiteX33" fmla="*/ 1159393 w 1367795"/>
              <a:gd name="connsiteY33" fmla="*/ 637351 h 950893"/>
              <a:gd name="connsiteX34" fmla="*/ 1159393 w 1367795"/>
              <a:gd name="connsiteY34" fmla="*/ 526715 h 950893"/>
              <a:gd name="connsiteX35" fmla="*/ 1121805 w 1367795"/>
              <a:gd name="connsiteY35" fmla="*/ 489836 h 950893"/>
              <a:gd name="connsiteX36" fmla="*/ 711754 w 1367795"/>
              <a:gd name="connsiteY36" fmla="*/ 489836 h 950893"/>
              <a:gd name="connsiteX37" fmla="*/ 711754 w 1367795"/>
              <a:gd name="connsiteY37" fmla="*/ 637351 h 950893"/>
              <a:gd name="connsiteX38" fmla="*/ 660498 w 1367795"/>
              <a:gd name="connsiteY38" fmla="*/ 637351 h 950893"/>
              <a:gd name="connsiteX39" fmla="*/ 660498 w 1367795"/>
              <a:gd name="connsiteY39" fmla="*/ 489836 h 950893"/>
              <a:gd name="connsiteX40" fmla="*/ 218668 w 1367795"/>
              <a:gd name="connsiteY40" fmla="*/ 489836 h 950893"/>
              <a:gd name="connsiteX41" fmla="*/ 181080 w 1367795"/>
              <a:gd name="connsiteY41" fmla="*/ 526715 h 950893"/>
              <a:gd name="connsiteX42" fmla="*/ 181080 w 1367795"/>
              <a:gd name="connsiteY42" fmla="*/ 637351 h 950893"/>
              <a:gd name="connsiteX43" fmla="*/ 140075 w 1367795"/>
              <a:gd name="connsiteY43" fmla="*/ 637351 h 950893"/>
              <a:gd name="connsiteX44" fmla="*/ 140075 w 1367795"/>
              <a:gd name="connsiteY44" fmla="*/ 526715 h 950893"/>
              <a:gd name="connsiteX45" fmla="*/ 218668 w 1367795"/>
              <a:gd name="connsiteY45" fmla="*/ 449885 h 950893"/>
              <a:gd name="connsiteX46" fmla="*/ 660498 w 1367795"/>
              <a:gd name="connsiteY46" fmla="*/ 449885 h 950893"/>
              <a:gd name="connsiteX47" fmla="*/ 660498 w 1367795"/>
              <a:gd name="connsiteY47" fmla="*/ 317736 h 950893"/>
              <a:gd name="connsiteX48" fmla="*/ 460252 w 1367795"/>
              <a:gd name="connsiteY48" fmla="*/ 0 h 950893"/>
              <a:gd name="connsiteX49" fmla="*/ 908267 w 1367795"/>
              <a:gd name="connsiteY49" fmla="*/ 0 h 950893"/>
              <a:gd name="connsiteX50" fmla="*/ 966362 w 1367795"/>
              <a:gd name="connsiteY50" fmla="*/ 56705 h 950893"/>
              <a:gd name="connsiteX51" fmla="*/ 966362 w 1367795"/>
              <a:gd name="connsiteY51" fmla="*/ 203931 h 950893"/>
              <a:gd name="connsiteX52" fmla="*/ 908267 w 1367795"/>
              <a:gd name="connsiteY52" fmla="*/ 260636 h 950893"/>
              <a:gd name="connsiteX53" fmla="*/ 460252 w 1367795"/>
              <a:gd name="connsiteY53" fmla="*/ 260636 h 950893"/>
              <a:gd name="connsiteX54" fmla="*/ 402157 w 1367795"/>
              <a:gd name="connsiteY54" fmla="*/ 203931 h 950893"/>
              <a:gd name="connsiteX55" fmla="*/ 402157 w 1367795"/>
              <a:gd name="connsiteY55" fmla="*/ 56705 h 950893"/>
              <a:gd name="connsiteX56" fmla="*/ 460252 w 1367795"/>
              <a:gd name="connsiteY56" fmla="*/ 0 h 9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67795" h="950893">
                <a:moveTo>
                  <a:pt x="1036013" y="680428"/>
                </a:moveTo>
                <a:cubicBezTo>
                  <a:pt x="1036013" y="680428"/>
                  <a:pt x="1036013" y="680428"/>
                  <a:pt x="1309708" y="680428"/>
                </a:cubicBezTo>
                <a:cubicBezTo>
                  <a:pt x="1341827" y="680428"/>
                  <a:pt x="1367795" y="705699"/>
                  <a:pt x="1367795" y="737116"/>
                </a:cubicBezTo>
                <a:lnTo>
                  <a:pt x="1367795" y="894205"/>
                </a:lnTo>
                <a:cubicBezTo>
                  <a:pt x="1367795" y="925622"/>
                  <a:pt x="1341827" y="950893"/>
                  <a:pt x="1309708" y="950893"/>
                </a:cubicBezTo>
                <a:cubicBezTo>
                  <a:pt x="1309708" y="950893"/>
                  <a:pt x="1309708" y="950893"/>
                  <a:pt x="1036013" y="950893"/>
                </a:cubicBezTo>
                <a:cubicBezTo>
                  <a:pt x="1003895" y="950893"/>
                  <a:pt x="977926" y="925622"/>
                  <a:pt x="977926" y="894205"/>
                </a:cubicBezTo>
                <a:cubicBezTo>
                  <a:pt x="977926" y="894205"/>
                  <a:pt x="977926" y="894205"/>
                  <a:pt x="977926" y="737116"/>
                </a:cubicBezTo>
                <a:cubicBezTo>
                  <a:pt x="977926" y="705699"/>
                  <a:pt x="1003895" y="680428"/>
                  <a:pt x="1036013" y="680428"/>
                </a:cubicBezTo>
                <a:close/>
                <a:moveTo>
                  <a:pt x="547122" y="680428"/>
                </a:moveTo>
                <a:cubicBezTo>
                  <a:pt x="547122" y="680428"/>
                  <a:pt x="547122" y="680428"/>
                  <a:pt x="820817" y="680428"/>
                </a:cubicBezTo>
                <a:cubicBezTo>
                  <a:pt x="852936" y="680428"/>
                  <a:pt x="878904" y="705699"/>
                  <a:pt x="878904" y="737116"/>
                </a:cubicBezTo>
                <a:lnTo>
                  <a:pt x="878904" y="894205"/>
                </a:lnTo>
                <a:cubicBezTo>
                  <a:pt x="878904" y="925622"/>
                  <a:pt x="852936" y="950893"/>
                  <a:pt x="820817" y="950893"/>
                </a:cubicBezTo>
                <a:cubicBezTo>
                  <a:pt x="820817" y="950893"/>
                  <a:pt x="820817" y="950893"/>
                  <a:pt x="547122" y="950893"/>
                </a:cubicBezTo>
                <a:cubicBezTo>
                  <a:pt x="515004" y="950893"/>
                  <a:pt x="489035" y="925622"/>
                  <a:pt x="489035" y="894205"/>
                </a:cubicBezTo>
                <a:cubicBezTo>
                  <a:pt x="489035" y="894205"/>
                  <a:pt x="489035" y="894205"/>
                  <a:pt x="489035" y="737116"/>
                </a:cubicBezTo>
                <a:cubicBezTo>
                  <a:pt x="489035" y="705699"/>
                  <a:pt x="515004" y="680428"/>
                  <a:pt x="547122" y="680428"/>
                </a:cubicBezTo>
                <a:close/>
                <a:moveTo>
                  <a:pt x="58087" y="680428"/>
                </a:moveTo>
                <a:cubicBezTo>
                  <a:pt x="58087" y="680428"/>
                  <a:pt x="58087" y="680428"/>
                  <a:pt x="331782" y="680428"/>
                </a:cubicBezTo>
                <a:cubicBezTo>
                  <a:pt x="363901" y="680428"/>
                  <a:pt x="389869" y="705699"/>
                  <a:pt x="389869" y="737116"/>
                </a:cubicBezTo>
                <a:lnTo>
                  <a:pt x="389869" y="894205"/>
                </a:lnTo>
                <a:cubicBezTo>
                  <a:pt x="389869" y="925622"/>
                  <a:pt x="363901" y="950893"/>
                  <a:pt x="331782" y="950893"/>
                </a:cubicBezTo>
                <a:cubicBezTo>
                  <a:pt x="331782" y="950893"/>
                  <a:pt x="331782" y="950893"/>
                  <a:pt x="58087" y="950893"/>
                </a:cubicBezTo>
                <a:cubicBezTo>
                  <a:pt x="25968" y="950893"/>
                  <a:pt x="0" y="925622"/>
                  <a:pt x="0" y="894205"/>
                </a:cubicBezTo>
                <a:cubicBezTo>
                  <a:pt x="0" y="894205"/>
                  <a:pt x="0" y="894205"/>
                  <a:pt x="0" y="737116"/>
                </a:cubicBezTo>
                <a:cubicBezTo>
                  <a:pt x="0" y="705699"/>
                  <a:pt x="25968" y="680428"/>
                  <a:pt x="58087" y="680428"/>
                </a:cubicBezTo>
                <a:close/>
                <a:moveTo>
                  <a:pt x="660498" y="317736"/>
                </a:moveTo>
                <a:cubicBezTo>
                  <a:pt x="660498" y="317736"/>
                  <a:pt x="660498" y="317736"/>
                  <a:pt x="711754" y="317736"/>
                </a:cubicBezTo>
                <a:cubicBezTo>
                  <a:pt x="711754" y="317736"/>
                  <a:pt x="711754" y="317736"/>
                  <a:pt x="711754" y="449885"/>
                </a:cubicBezTo>
                <a:cubicBezTo>
                  <a:pt x="711754" y="449885"/>
                  <a:pt x="711754" y="449885"/>
                  <a:pt x="1121805" y="449885"/>
                </a:cubicBezTo>
                <a:cubicBezTo>
                  <a:pt x="1164860" y="449885"/>
                  <a:pt x="1200056" y="484373"/>
                  <a:pt x="1200398" y="526715"/>
                </a:cubicBezTo>
                <a:cubicBezTo>
                  <a:pt x="1200398" y="526715"/>
                  <a:pt x="1200398" y="526715"/>
                  <a:pt x="1200398" y="637351"/>
                </a:cubicBezTo>
                <a:cubicBezTo>
                  <a:pt x="1200398" y="637351"/>
                  <a:pt x="1200398" y="637351"/>
                  <a:pt x="1159393" y="637351"/>
                </a:cubicBezTo>
                <a:cubicBezTo>
                  <a:pt x="1159393" y="637351"/>
                  <a:pt x="1159393" y="637351"/>
                  <a:pt x="1159393" y="526715"/>
                </a:cubicBezTo>
                <a:cubicBezTo>
                  <a:pt x="1159393" y="506227"/>
                  <a:pt x="1142308" y="489836"/>
                  <a:pt x="1121805" y="489836"/>
                </a:cubicBezTo>
                <a:cubicBezTo>
                  <a:pt x="1121805" y="489836"/>
                  <a:pt x="1121805" y="489836"/>
                  <a:pt x="711754" y="489836"/>
                </a:cubicBezTo>
                <a:cubicBezTo>
                  <a:pt x="711754" y="489836"/>
                  <a:pt x="711754" y="489836"/>
                  <a:pt x="711754" y="637351"/>
                </a:cubicBezTo>
                <a:cubicBezTo>
                  <a:pt x="711754" y="637351"/>
                  <a:pt x="711754" y="637351"/>
                  <a:pt x="660498" y="637351"/>
                </a:cubicBezTo>
                <a:cubicBezTo>
                  <a:pt x="660498" y="637351"/>
                  <a:pt x="660498" y="637351"/>
                  <a:pt x="660498" y="489836"/>
                </a:cubicBezTo>
                <a:cubicBezTo>
                  <a:pt x="660498" y="489836"/>
                  <a:pt x="660498" y="489836"/>
                  <a:pt x="218668" y="489836"/>
                </a:cubicBezTo>
                <a:cubicBezTo>
                  <a:pt x="197824" y="489836"/>
                  <a:pt x="181080" y="506227"/>
                  <a:pt x="181080" y="526715"/>
                </a:cubicBezTo>
                <a:cubicBezTo>
                  <a:pt x="181080" y="526715"/>
                  <a:pt x="181080" y="526715"/>
                  <a:pt x="181080" y="637351"/>
                </a:cubicBezTo>
                <a:cubicBezTo>
                  <a:pt x="181080" y="637351"/>
                  <a:pt x="181080" y="637351"/>
                  <a:pt x="140075" y="637351"/>
                </a:cubicBezTo>
                <a:cubicBezTo>
                  <a:pt x="140075" y="637351"/>
                  <a:pt x="140075" y="637351"/>
                  <a:pt x="140075" y="526715"/>
                </a:cubicBezTo>
                <a:cubicBezTo>
                  <a:pt x="140075" y="484373"/>
                  <a:pt x="175271" y="449885"/>
                  <a:pt x="218668" y="449885"/>
                </a:cubicBezTo>
                <a:cubicBezTo>
                  <a:pt x="218668" y="449885"/>
                  <a:pt x="218668" y="449885"/>
                  <a:pt x="660498" y="449885"/>
                </a:cubicBezTo>
                <a:cubicBezTo>
                  <a:pt x="660498" y="449885"/>
                  <a:pt x="660498" y="449885"/>
                  <a:pt x="660498" y="317736"/>
                </a:cubicBezTo>
                <a:close/>
                <a:moveTo>
                  <a:pt x="460252" y="0"/>
                </a:moveTo>
                <a:cubicBezTo>
                  <a:pt x="908267" y="0"/>
                  <a:pt x="908267" y="0"/>
                  <a:pt x="908267" y="0"/>
                </a:cubicBezTo>
                <a:cubicBezTo>
                  <a:pt x="940390" y="0"/>
                  <a:pt x="966362" y="25278"/>
                  <a:pt x="966362" y="56705"/>
                </a:cubicBezTo>
                <a:lnTo>
                  <a:pt x="966362" y="203931"/>
                </a:lnTo>
                <a:cubicBezTo>
                  <a:pt x="966362" y="235358"/>
                  <a:pt x="940390" y="260636"/>
                  <a:pt x="908267" y="260636"/>
                </a:cubicBezTo>
                <a:cubicBezTo>
                  <a:pt x="460252" y="260636"/>
                  <a:pt x="460252" y="260636"/>
                  <a:pt x="460252" y="260636"/>
                </a:cubicBezTo>
                <a:cubicBezTo>
                  <a:pt x="428129" y="260636"/>
                  <a:pt x="402157" y="235358"/>
                  <a:pt x="402157" y="203931"/>
                </a:cubicBezTo>
                <a:cubicBezTo>
                  <a:pt x="402157" y="56705"/>
                  <a:pt x="402157" y="56705"/>
                  <a:pt x="402157" y="56705"/>
                </a:cubicBezTo>
                <a:cubicBezTo>
                  <a:pt x="402157" y="25278"/>
                  <a:pt x="428129" y="0"/>
                  <a:pt x="4602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3"/>
          </a:p>
        </p:txBody>
      </p:sp>
      <p:sp>
        <p:nvSpPr>
          <p:cNvPr id="36" name="文本框 35"/>
          <p:cNvSpPr txBox="1"/>
          <p:nvPr/>
        </p:nvSpPr>
        <p:spPr>
          <a:xfrm>
            <a:off x="3603307" y="2385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941923" y="3248185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530091" y="203686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980359" y="3398225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485510" y="2575405"/>
            <a:ext cx="6078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2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</a:t>
            </a:r>
            <a:r>
              <a: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048147" y="2808349"/>
            <a:ext cx="6078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2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</a:t>
            </a:r>
            <a:r>
              <a: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9640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0.03889 L 6.25E-7 -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6.25E-7 0.03842 L 6.25E-7 2.96296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-0.03981 L -1.04167E-6 0.14815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04167E-6 -0.03981 L -1.04167E-6 0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73 -4.81481E-6 L -0.08906 -4.81481E-6 " pathEditMode="relative" rAng="0" ptsTypes="AA">
                                          <p:cBhvr>
                                            <p:cTn id="39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3073 -4.81481E-6 L 2.08333E-6 -4.81481E-6 " pathEditMode="relative" rAng="0" ptsTypes="AA">
                                          <p:cBhvr>
                                            <p:cTn id="4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919 -4.81481E-6 L -0.0306 -4.81481E-6 " pathEditMode="relative" rAng="0" ptsTypes="AA">
                                          <p:cBhvr>
                                            <p:cTn id="46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4.81481E-6 L -0.03073 -4.81481E-6 " pathEditMode="relative" rAng="0" ptsTypes="AA">
                                          <p:cBhvr>
                                            <p:cTn id="48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-0.03981 L -1.04167E-6 0.14815 " pathEditMode="relative" rAng="0" ptsTypes="AA">
                                          <p:cBhvr>
                                            <p:cTn id="53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04167E-6 -0.03981 L -1.04167E-6 0 " pathEditMode="relative" rAng="0" ptsTypes="AA">
                                          <p:cBhvr>
                                            <p:cTn id="55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.03889 L 2.29167E-6 -0.14815 " pathEditMode="relative" rAng="0" ptsTypes="AA">
                                          <p:cBhvr>
                                            <p:cTn id="60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29167E-6 0.03842 L 2.29167E-6 2.59259E-6 " pathEditMode="relative" rAng="0" ptsTypes="AA">
                                          <p:cBhvr>
                                            <p:cTn id="6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00" presetID="18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Left)">
                                          <p:cBhvr>
                                            <p:cTn id="10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1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8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2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8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Left)">
                                          <p:cBhvr>
                                            <p:cTn id="1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9" grpId="0"/>
          <p:bldP spid="21" grpId="0"/>
          <p:bldP spid="23" grpId="0"/>
          <p:bldP spid="25" grpId="0"/>
          <p:bldP spid="27" grpId="0"/>
          <p:bldP spid="29" grpId="0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0.03889 L 6.25E-7 -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6.25E-7 0.03842 L 6.25E-7 2.96296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-0.03981 L -1.04167E-6 0.14815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04167E-6 -0.03981 L -1.04167E-6 0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73 -4.81481E-6 L -0.08906 -4.81481E-6 " pathEditMode="relative" rAng="0" ptsTypes="AA">
                                          <p:cBhvr>
                                            <p:cTn id="39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3073 -4.81481E-6 L 2.08333E-6 -4.81481E-6 " pathEditMode="relative" rAng="0" ptsTypes="AA">
                                          <p:cBhvr>
                                            <p:cTn id="4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919 -4.81481E-6 L -0.0306 -4.81481E-6 " pathEditMode="relative" rAng="0" ptsTypes="AA">
                                          <p:cBhvr>
                                            <p:cTn id="46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4.81481E-6 L -0.03073 -4.81481E-6 " pathEditMode="relative" rAng="0" ptsTypes="AA">
                                          <p:cBhvr>
                                            <p:cTn id="48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-0.03981 L -1.04167E-6 0.14815 " pathEditMode="relative" rAng="0" ptsTypes="AA">
                                          <p:cBhvr>
                                            <p:cTn id="53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04167E-6 -0.03981 L -1.04167E-6 0 " pathEditMode="relative" rAng="0" ptsTypes="AA">
                                          <p:cBhvr>
                                            <p:cTn id="55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.03889 L 2.29167E-6 -0.14815 " pathEditMode="relative" rAng="0" ptsTypes="AA">
                                          <p:cBhvr>
                                            <p:cTn id="60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29167E-6 0.03842 L 2.29167E-6 2.59259E-6 " pathEditMode="relative" rAng="0" ptsTypes="AA">
                                          <p:cBhvr>
                                            <p:cTn id="6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4" presetClass="entr" presetSubtype="1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00" presetID="18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Left)">
                                          <p:cBhvr>
                                            <p:cTn id="10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1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8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2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8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Left)">
                                          <p:cBhvr>
                                            <p:cTn id="1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9" grpId="0"/>
          <p:bldP spid="21" grpId="0"/>
          <p:bldP spid="23" grpId="0"/>
          <p:bldP spid="25" grpId="0"/>
          <p:bldP spid="27" grpId="0"/>
          <p:bldP spid="29" grpId="0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2021240" y="1072661"/>
          <a:ext cx="6428361" cy="209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98368" y="1605440"/>
            <a:ext cx="6078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8368" y="2493208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填写段落标题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21240" y="3472757"/>
            <a:ext cx="1107996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rgbClr val="0060BF"/>
                </a:solidFill>
                <a:effectLst/>
              </a:rPr>
              <a:t>填写段落标题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2021240" y="3738215"/>
            <a:ext cx="1515429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14038" y="3472757"/>
            <a:ext cx="1107996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rgbClr val="0060BF"/>
                </a:solidFill>
                <a:effectLst/>
              </a:rPr>
              <a:t>填写段落标题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3714038" y="3738215"/>
            <a:ext cx="1515429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06835" y="3472757"/>
            <a:ext cx="1107996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rgbClr val="0060BF"/>
                </a:solidFill>
                <a:effectLst/>
              </a:rPr>
              <a:t>填写段落标题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5406835" y="3738215"/>
            <a:ext cx="1515429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99632" y="3472757"/>
            <a:ext cx="1107996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rgbClr val="0060BF"/>
                </a:solidFill>
                <a:effectLst/>
              </a:rPr>
              <a:t>填写段落标题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7099632" y="3738215"/>
            <a:ext cx="1515429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Freeform 2"/>
          <p:cNvSpPr/>
          <p:nvPr/>
        </p:nvSpPr>
        <p:spPr bwMode="auto">
          <a:xfrm>
            <a:off x="748526" y="1944805"/>
            <a:ext cx="377011" cy="42446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2700">
            <a:solidFill>
              <a:schemeClr val="bg1"/>
            </a:solidFill>
          </a:ln>
          <a:effectLst>
            <a:outerShdw blurRad="419100" dist="2540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4" name="Freeform 1"/>
          <p:cNvSpPr/>
          <p:nvPr/>
        </p:nvSpPr>
        <p:spPr bwMode="auto">
          <a:xfrm>
            <a:off x="777251" y="1102047"/>
            <a:ext cx="377011" cy="42446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2700">
            <a:solidFill>
              <a:srgbClr val="0060BF"/>
            </a:solidFill>
          </a:ln>
          <a:effectLst>
            <a:outerShdw blurRad="419100" dist="2540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70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9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Graphic spid="12" grpId="0">
            <p:bldAsOne/>
          </p:bldGraphic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2" presetClass="entr" presetSubtype="2" ac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Graphic spid="12" grpId="0">
            <p:bldAsOne/>
          </p:bldGraphic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 animBg="1"/>
          <p:bldP spid="24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47662" y="1504750"/>
            <a:ext cx="2072960" cy="2584754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401387" y="196927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0" name="组合 9"/>
          <p:cNvGrpSpPr/>
          <p:nvPr/>
        </p:nvGrpSpPr>
        <p:grpSpPr>
          <a:xfrm>
            <a:off x="3471676" y="2283134"/>
            <a:ext cx="118508" cy="118509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72171" y="2283134"/>
            <a:ext cx="118508" cy="118509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8728" y="2316796"/>
            <a:ext cx="288238" cy="46073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213574" y="2094189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92908" y="2072845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73202" y="2163082"/>
            <a:ext cx="484115" cy="429668"/>
            <a:chOff x="5030931" y="2884106"/>
            <a:chExt cx="645486" cy="572890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4548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0079D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1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870228" y="2861324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9003" y="2845269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3870228" y="3174900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5499003" y="3158845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1733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32" grpId="0"/>
          <p:bldP spid="33" grpId="0"/>
          <p:bldP spid="3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32" grpId="0"/>
          <p:bldP spid="33" grpId="0"/>
          <p:bldP spid="34" grpId="0"/>
          <p:bldP spid="3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3019" y="1180345"/>
            <a:ext cx="6557963" cy="2762250"/>
          </a:xfrm>
          <a:prstGeom prst="roundRect">
            <a:avLst>
              <a:gd name="adj" fmla="val 5633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Freeform 38"/>
          <p:cNvSpPr/>
          <p:nvPr/>
        </p:nvSpPr>
        <p:spPr bwMode="auto">
          <a:xfrm>
            <a:off x="2854234" y="828597"/>
            <a:ext cx="635489" cy="712756"/>
          </a:xfrm>
          <a:custGeom>
            <a:avLst/>
            <a:gdLst>
              <a:gd name="T0" fmla="*/ 21 w 340"/>
              <a:gd name="T1" fmla="*/ 81 h 382"/>
              <a:gd name="T2" fmla="*/ 150 w 340"/>
              <a:gd name="T3" fmla="*/ 6 h 382"/>
              <a:gd name="T4" fmla="*/ 191 w 340"/>
              <a:gd name="T5" fmla="*/ 6 h 382"/>
              <a:gd name="T6" fmla="*/ 319 w 340"/>
              <a:gd name="T7" fmla="*/ 81 h 382"/>
              <a:gd name="T8" fmla="*/ 340 w 340"/>
              <a:gd name="T9" fmla="*/ 116 h 382"/>
              <a:gd name="T10" fmla="*/ 340 w 340"/>
              <a:gd name="T11" fmla="*/ 265 h 382"/>
              <a:gd name="T12" fmla="*/ 320 w 340"/>
              <a:gd name="T13" fmla="*/ 301 h 382"/>
              <a:gd name="T14" fmla="*/ 191 w 340"/>
              <a:gd name="T15" fmla="*/ 375 h 382"/>
              <a:gd name="T16" fmla="*/ 150 w 340"/>
              <a:gd name="T17" fmla="*/ 375 h 382"/>
              <a:gd name="T18" fmla="*/ 85 w 340"/>
              <a:gd name="T19" fmla="*/ 338 h 382"/>
              <a:gd name="T20" fmla="*/ 21 w 340"/>
              <a:gd name="T21" fmla="*/ 301 h 382"/>
              <a:gd name="T22" fmla="*/ 0 w 340"/>
              <a:gd name="T23" fmla="*/ 265 h 382"/>
              <a:gd name="T24" fmla="*/ 0 w 340"/>
              <a:gd name="T25" fmla="*/ 116 h 382"/>
              <a:gd name="T26" fmla="*/ 21 w 340"/>
              <a:gd name="T27" fmla="*/ 8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382">
                <a:moveTo>
                  <a:pt x="21" y="81"/>
                </a:moveTo>
                <a:cubicBezTo>
                  <a:pt x="64" y="56"/>
                  <a:pt x="107" y="31"/>
                  <a:pt x="150" y="6"/>
                </a:cubicBezTo>
                <a:cubicBezTo>
                  <a:pt x="163" y="0"/>
                  <a:pt x="178" y="0"/>
                  <a:pt x="191" y="6"/>
                </a:cubicBezTo>
                <a:cubicBezTo>
                  <a:pt x="234" y="31"/>
                  <a:pt x="277" y="56"/>
                  <a:pt x="319" y="81"/>
                </a:cubicBezTo>
                <a:cubicBezTo>
                  <a:pt x="332" y="88"/>
                  <a:pt x="340" y="102"/>
                  <a:pt x="340" y="116"/>
                </a:cubicBezTo>
                <a:cubicBezTo>
                  <a:pt x="340" y="265"/>
                  <a:pt x="340" y="265"/>
                  <a:pt x="340" y="265"/>
                </a:cubicBezTo>
                <a:cubicBezTo>
                  <a:pt x="340" y="280"/>
                  <a:pt x="332" y="293"/>
                  <a:pt x="320" y="301"/>
                </a:cubicBezTo>
                <a:cubicBezTo>
                  <a:pt x="191" y="375"/>
                  <a:pt x="191" y="375"/>
                  <a:pt x="191" y="375"/>
                </a:cubicBezTo>
                <a:cubicBezTo>
                  <a:pt x="178" y="382"/>
                  <a:pt x="162" y="382"/>
                  <a:pt x="150" y="375"/>
                </a:cubicBezTo>
                <a:cubicBezTo>
                  <a:pt x="85" y="338"/>
                  <a:pt x="85" y="338"/>
                  <a:pt x="85" y="338"/>
                </a:cubicBezTo>
                <a:cubicBezTo>
                  <a:pt x="21" y="301"/>
                  <a:pt x="21" y="301"/>
                  <a:pt x="21" y="301"/>
                </a:cubicBezTo>
                <a:cubicBezTo>
                  <a:pt x="9" y="293"/>
                  <a:pt x="1" y="280"/>
                  <a:pt x="0" y="265"/>
                </a:cubicBezTo>
                <a:cubicBezTo>
                  <a:pt x="0" y="116"/>
                  <a:pt x="0" y="116"/>
                  <a:pt x="0" y="116"/>
                </a:cubicBezTo>
                <a:cubicBezTo>
                  <a:pt x="1" y="102"/>
                  <a:pt x="9" y="89"/>
                  <a:pt x="21" y="8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500"/>
              <a:t>序</a:t>
            </a:r>
          </a:p>
        </p:txBody>
      </p:sp>
      <p:sp>
        <p:nvSpPr>
          <p:cNvPr id="6" name="Freeform 38"/>
          <p:cNvSpPr/>
          <p:nvPr/>
        </p:nvSpPr>
        <p:spPr bwMode="auto">
          <a:xfrm>
            <a:off x="5654278" y="828597"/>
            <a:ext cx="635489" cy="712756"/>
          </a:xfrm>
          <a:custGeom>
            <a:avLst/>
            <a:gdLst>
              <a:gd name="T0" fmla="*/ 21 w 340"/>
              <a:gd name="T1" fmla="*/ 81 h 382"/>
              <a:gd name="T2" fmla="*/ 150 w 340"/>
              <a:gd name="T3" fmla="*/ 6 h 382"/>
              <a:gd name="T4" fmla="*/ 191 w 340"/>
              <a:gd name="T5" fmla="*/ 6 h 382"/>
              <a:gd name="T6" fmla="*/ 319 w 340"/>
              <a:gd name="T7" fmla="*/ 81 h 382"/>
              <a:gd name="T8" fmla="*/ 340 w 340"/>
              <a:gd name="T9" fmla="*/ 116 h 382"/>
              <a:gd name="T10" fmla="*/ 340 w 340"/>
              <a:gd name="T11" fmla="*/ 265 h 382"/>
              <a:gd name="T12" fmla="*/ 320 w 340"/>
              <a:gd name="T13" fmla="*/ 301 h 382"/>
              <a:gd name="T14" fmla="*/ 191 w 340"/>
              <a:gd name="T15" fmla="*/ 375 h 382"/>
              <a:gd name="T16" fmla="*/ 150 w 340"/>
              <a:gd name="T17" fmla="*/ 375 h 382"/>
              <a:gd name="T18" fmla="*/ 85 w 340"/>
              <a:gd name="T19" fmla="*/ 338 h 382"/>
              <a:gd name="T20" fmla="*/ 21 w 340"/>
              <a:gd name="T21" fmla="*/ 301 h 382"/>
              <a:gd name="T22" fmla="*/ 0 w 340"/>
              <a:gd name="T23" fmla="*/ 265 h 382"/>
              <a:gd name="T24" fmla="*/ 0 w 340"/>
              <a:gd name="T25" fmla="*/ 116 h 382"/>
              <a:gd name="T26" fmla="*/ 21 w 340"/>
              <a:gd name="T27" fmla="*/ 8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382">
                <a:moveTo>
                  <a:pt x="21" y="81"/>
                </a:moveTo>
                <a:cubicBezTo>
                  <a:pt x="64" y="56"/>
                  <a:pt x="107" y="31"/>
                  <a:pt x="150" y="6"/>
                </a:cubicBezTo>
                <a:cubicBezTo>
                  <a:pt x="163" y="0"/>
                  <a:pt x="178" y="0"/>
                  <a:pt x="191" y="6"/>
                </a:cubicBezTo>
                <a:cubicBezTo>
                  <a:pt x="234" y="31"/>
                  <a:pt x="277" y="56"/>
                  <a:pt x="319" y="81"/>
                </a:cubicBezTo>
                <a:cubicBezTo>
                  <a:pt x="332" y="88"/>
                  <a:pt x="340" y="102"/>
                  <a:pt x="340" y="116"/>
                </a:cubicBezTo>
                <a:cubicBezTo>
                  <a:pt x="340" y="265"/>
                  <a:pt x="340" y="265"/>
                  <a:pt x="340" y="265"/>
                </a:cubicBezTo>
                <a:cubicBezTo>
                  <a:pt x="340" y="280"/>
                  <a:pt x="332" y="293"/>
                  <a:pt x="320" y="301"/>
                </a:cubicBezTo>
                <a:cubicBezTo>
                  <a:pt x="191" y="375"/>
                  <a:pt x="191" y="375"/>
                  <a:pt x="191" y="375"/>
                </a:cubicBezTo>
                <a:cubicBezTo>
                  <a:pt x="178" y="382"/>
                  <a:pt x="162" y="382"/>
                  <a:pt x="150" y="375"/>
                </a:cubicBezTo>
                <a:cubicBezTo>
                  <a:pt x="85" y="338"/>
                  <a:pt x="85" y="338"/>
                  <a:pt x="85" y="338"/>
                </a:cubicBezTo>
                <a:cubicBezTo>
                  <a:pt x="21" y="301"/>
                  <a:pt x="21" y="301"/>
                  <a:pt x="21" y="301"/>
                </a:cubicBezTo>
                <a:cubicBezTo>
                  <a:pt x="9" y="293"/>
                  <a:pt x="1" y="280"/>
                  <a:pt x="0" y="265"/>
                </a:cubicBezTo>
                <a:cubicBezTo>
                  <a:pt x="0" y="116"/>
                  <a:pt x="0" y="116"/>
                  <a:pt x="0" y="116"/>
                </a:cubicBezTo>
                <a:cubicBezTo>
                  <a:pt x="1" y="102"/>
                  <a:pt x="9" y="89"/>
                  <a:pt x="21" y="8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500"/>
              <a:t>言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1950504" y="1834812"/>
            <a:ext cx="5242992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270034"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字。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270034" algn="just"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14024" y="2622250"/>
            <a:ext cx="1400018" cy="19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3981 L 5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0.03981 L 5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3981 L 5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0.03981 L 5E-6 -2.96296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46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46"/>
          <p:cNvSpPr/>
          <p:nvPr/>
        </p:nvSpPr>
        <p:spPr bwMode="auto">
          <a:xfrm>
            <a:off x="1973587" y="1219200"/>
            <a:ext cx="2436509" cy="27432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3" name="Freeform 46"/>
          <p:cNvSpPr/>
          <p:nvPr/>
        </p:nvSpPr>
        <p:spPr bwMode="auto">
          <a:xfrm>
            <a:off x="4733904" y="1219200"/>
            <a:ext cx="2436509" cy="27432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4" name="Freeform 5"/>
          <p:cNvSpPr/>
          <p:nvPr/>
        </p:nvSpPr>
        <p:spPr bwMode="auto">
          <a:xfrm>
            <a:off x="846606" y="1946238"/>
            <a:ext cx="1450427" cy="1289124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+mj-ea"/>
                <a:ea typeface="+mj-ea"/>
              </a:rPr>
              <a:t>填写标题</a:t>
            </a:r>
          </a:p>
        </p:txBody>
      </p:sp>
      <p:sp>
        <p:nvSpPr>
          <p:cNvPr id="15" name="Freeform 5"/>
          <p:cNvSpPr/>
          <p:nvPr/>
        </p:nvSpPr>
        <p:spPr bwMode="auto">
          <a:xfrm>
            <a:off x="3665153" y="1784804"/>
            <a:ext cx="1813694" cy="161199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50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6846967" y="1946238"/>
            <a:ext cx="1450427" cy="1289124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</a:rPr>
              <a:t>填写标题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H="1">
            <a:off x="2386013" y="2585647"/>
            <a:ext cx="1232297" cy="0"/>
          </a:xfrm>
          <a:prstGeom prst="line">
            <a:avLst/>
          </a:prstGeom>
          <a:noFill/>
          <a:ln w="19050" cmpd="sng">
            <a:solidFill>
              <a:srgbClr val="0060B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5547125" y="2585647"/>
            <a:ext cx="1232298" cy="0"/>
          </a:xfrm>
          <a:prstGeom prst="line">
            <a:avLst/>
          </a:prstGeom>
          <a:noFill/>
          <a:ln w="19050" cmpd="sng">
            <a:solidFill>
              <a:srgbClr val="0060B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58181" y="1924501"/>
            <a:ext cx="1468940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258181" y="2635087"/>
            <a:ext cx="1468940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418211" y="1924501"/>
            <a:ext cx="1468940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418211" y="2635087"/>
            <a:ext cx="1468940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0.03981 L 2.08333E-6 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08333E-6 -0.03981 L 2.08333E-6 -2.96296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0.03889 L 5E-6 -0.14814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5E-6 0.03843 L 5E-6 -3.7037E-6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0.03889 L 5E-6 -0.14814 " pathEditMode="relative" rAng="0" ptsTypes="AA">
                                          <p:cBhvr>
                                            <p:cTn id="39" dur="75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5E-6 0.03843 L 5E-6 -3.7037E-6 " pathEditMode="relative" rAng="0" ptsTypes="AA">
                                          <p:cBhvr>
                                            <p:cTn id="4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3" grpId="0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0.03981 L 2.08333E-6 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08333E-6 -0.03981 L 2.08333E-6 -2.96296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0.03889 L 5E-6 -0.14814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5E-6 0.03843 L 5E-6 -3.7037E-6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0.03889 L 5E-6 -0.14814 " pathEditMode="relative" rAng="0" ptsTypes="AA">
                                          <p:cBhvr>
                                            <p:cTn id="39" dur="75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5E-6 0.03843 L 5E-6 -3.7037E-6 " pathEditMode="relative" rAng="0" ptsTypes="AA">
                                          <p:cBhvr>
                                            <p:cTn id="4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3" grpId="0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"/>
          <p:cNvSpPr/>
          <p:nvPr/>
        </p:nvSpPr>
        <p:spPr bwMode="auto">
          <a:xfrm>
            <a:off x="7261316" y="1919087"/>
            <a:ext cx="1181733" cy="133048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3300">
                <a:solidFill>
                  <a:prstClr val="white"/>
                </a:solidFill>
                <a:latin typeface="MyriadSetPro-Semibold" panose="02000400000000000000" pitchFamily="2" charset="0"/>
              </a:rPr>
              <a:t>8.8</a:t>
            </a:r>
          </a:p>
          <a:p>
            <a:pPr lvl="0" algn="ctr"/>
            <a:r>
              <a: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填写标题</a:t>
            </a:r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"/>
          <p:cNvSpPr/>
          <p:nvPr/>
        </p:nvSpPr>
        <p:spPr bwMode="auto">
          <a:xfrm>
            <a:off x="8059559" y="1877387"/>
            <a:ext cx="430842" cy="48507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4" name="Freeform 1"/>
          <p:cNvSpPr/>
          <p:nvPr/>
        </p:nvSpPr>
        <p:spPr bwMode="auto">
          <a:xfrm>
            <a:off x="5704879" y="1181798"/>
            <a:ext cx="1181733" cy="133048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3300">
                <a:solidFill>
                  <a:prstClr val="white"/>
                </a:solidFill>
                <a:latin typeface="MyriadSetPro-Semibold" panose="02000400000000000000" pitchFamily="2" charset="0"/>
              </a:rPr>
              <a:t>5.3</a:t>
            </a:r>
          </a:p>
          <a:p>
            <a:pPr lvl="0" algn="ctr"/>
            <a:r>
              <a: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填写标题</a:t>
            </a:r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2"/>
          <p:cNvSpPr/>
          <p:nvPr/>
        </p:nvSpPr>
        <p:spPr bwMode="auto">
          <a:xfrm>
            <a:off x="6503122" y="1140098"/>
            <a:ext cx="430842" cy="48507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6" name="Freeform 1"/>
          <p:cNvSpPr/>
          <p:nvPr/>
        </p:nvSpPr>
        <p:spPr bwMode="auto">
          <a:xfrm>
            <a:off x="4013564" y="1514792"/>
            <a:ext cx="1181733" cy="133048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3300">
                <a:solidFill>
                  <a:prstClr val="white"/>
                </a:solidFill>
                <a:latin typeface="MyriadSetPro-Semibold" panose="02000400000000000000" pitchFamily="2" charset="0"/>
              </a:rPr>
              <a:t>1.0</a:t>
            </a:r>
          </a:p>
          <a:p>
            <a:pPr lvl="0" algn="ctr"/>
            <a:r>
              <a: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填写标题</a:t>
            </a:r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"/>
          <p:cNvSpPr/>
          <p:nvPr/>
        </p:nvSpPr>
        <p:spPr bwMode="auto">
          <a:xfrm>
            <a:off x="4811807" y="1473092"/>
            <a:ext cx="430842" cy="48507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8" name="Freeform 1"/>
          <p:cNvSpPr/>
          <p:nvPr/>
        </p:nvSpPr>
        <p:spPr bwMode="auto">
          <a:xfrm>
            <a:off x="2256796" y="1954689"/>
            <a:ext cx="1181733" cy="133048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3300">
                <a:solidFill>
                  <a:prstClr val="white"/>
                </a:solidFill>
                <a:latin typeface="MyriadSetPro-Semibold" panose="02000400000000000000" pitchFamily="2" charset="0"/>
              </a:rPr>
              <a:t>3.2</a:t>
            </a:r>
          </a:p>
          <a:p>
            <a:pPr lvl="0" algn="ctr"/>
            <a:r>
              <a: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填写标题</a:t>
            </a:r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2"/>
          <p:cNvSpPr/>
          <p:nvPr/>
        </p:nvSpPr>
        <p:spPr bwMode="auto">
          <a:xfrm>
            <a:off x="3055039" y="1912989"/>
            <a:ext cx="430842" cy="48507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0" name="Freeform 1"/>
          <p:cNvSpPr/>
          <p:nvPr/>
        </p:nvSpPr>
        <p:spPr bwMode="auto">
          <a:xfrm>
            <a:off x="689372" y="1151019"/>
            <a:ext cx="1181733" cy="133048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3300">
                <a:solidFill>
                  <a:prstClr val="white"/>
                </a:solidFill>
                <a:latin typeface="MyriadSetPro-Semibold" panose="02000400000000000000" pitchFamily="2" charset="0"/>
              </a:rPr>
              <a:t>7.8</a:t>
            </a:r>
          </a:p>
          <a:p>
            <a:pPr lvl="0" algn="ctr"/>
            <a:r>
              <a: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填写标题</a:t>
            </a:r>
            <a:endParaRPr lang="zh-CN" altLang="en-US" sz="9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"/>
          <p:cNvSpPr/>
          <p:nvPr/>
        </p:nvSpPr>
        <p:spPr bwMode="auto">
          <a:xfrm>
            <a:off x="1487615" y="1109319"/>
            <a:ext cx="430842" cy="48507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22" name="组合 21"/>
          <p:cNvGrpSpPr/>
          <p:nvPr/>
        </p:nvGrpSpPr>
        <p:grpSpPr>
          <a:xfrm>
            <a:off x="1603919" y="1225631"/>
            <a:ext cx="215613" cy="252449"/>
            <a:chOff x="5767388" y="2987676"/>
            <a:chExt cx="696913" cy="815975"/>
          </a:xfrm>
          <a:solidFill>
            <a:srgbClr val="0060BF"/>
          </a:solidFill>
        </p:grpSpPr>
        <p:sp>
          <p:nvSpPr>
            <p:cNvPr id="23" name="Oval 591"/>
            <p:cNvSpPr>
              <a:spLocks noChangeArrowheads="1"/>
            </p:cNvSpPr>
            <p:nvPr/>
          </p:nvSpPr>
          <p:spPr bwMode="auto">
            <a:xfrm>
              <a:off x="5932488" y="2987676"/>
              <a:ext cx="12700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4" name="Freeform 592"/>
            <p:cNvSpPr>
              <a:spLocks noEditPoints="1"/>
            </p:cNvSpPr>
            <p:nvPr/>
          </p:nvSpPr>
          <p:spPr bwMode="auto">
            <a:xfrm>
              <a:off x="5767388" y="3159126"/>
              <a:ext cx="454025" cy="641350"/>
            </a:xfrm>
            <a:custGeom>
              <a:avLst/>
              <a:gdLst>
                <a:gd name="T0" fmla="*/ 120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5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7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2 w 121"/>
                <a:gd name="T33" fmla="*/ 35 h 171"/>
                <a:gd name="T34" fmla="*/ 1 w 121"/>
                <a:gd name="T35" fmla="*/ 48 h 171"/>
                <a:gd name="T36" fmla="*/ 1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4 h 171"/>
                <a:gd name="T44" fmla="*/ 32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3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2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6" y="1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82"/>
                    <a:pt x="28" y="80"/>
                    <a:pt x="33" y="78"/>
                  </a:cubicBezTo>
                  <a:cubicBezTo>
                    <a:pt x="32" y="82"/>
                    <a:pt x="32" y="86"/>
                    <a:pt x="32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61"/>
                    <a:pt x="60" y="147"/>
                    <a:pt x="60" y="134"/>
                  </a:cubicBezTo>
                  <a:cubicBezTo>
                    <a:pt x="57" y="127"/>
                    <a:pt x="56" y="118"/>
                    <a:pt x="56" y="110"/>
                  </a:cubicBezTo>
                  <a:cubicBezTo>
                    <a:pt x="56" y="73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5" name="Freeform 593"/>
            <p:cNvSpPr/>
            <p:nvPr/>
          </p:nvSpPr>
          <p:spPr bwMode="auto">
            <a:xfrm>
              <a:off x="6007101" y="3692526"/>
              <a:ext cx="90488" cy="107950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6" name="Freeform 594"/>
            <p:cNvSpPr>
              <a:spLocks noEditPoints="1"/>
            </p:cNvSpPr>
            <p:nvPr/>
          </p:nvSpPr>
          <p:spPr bwMode="auto">
            <a:xfrm>
              <a:off x="5999163" y="3340101"/>
              <a:ext cx="465138" cy="463550"/>
            </a:xfrm>
            <a:custGeom>
              <a:avLst/>
              <a:gdLst>
                <a:gd name="T0" fmla="*/ 62 w 124"/>
                <a:gd name="T1" fmla="*/ 0 h 124"/>
                <a:gd name="T2" fmla="*/ 0 w 124"/>
                <a:gd name="T3" fmla="*/ 62 h 124"/>
                <a:gd name="T4" fmla="*/ 62 w 124"/>
                <a:gd name="T5" fmla="*/ 124 h 124"/>
                <a:gd name="T6" fmla="*/ 124 w 124"/>
                <a:gd name="T7" fmla="*/ 62 h 124"/>
                <a:gd name="T8" fmla="*/ 62 w 124"/>
                <a:gd name="T9" fmla="*/ 0 h 124"/>
                <a:gd name="T10" fmla="*/ 68 w 124"/>
                <a:gd name="T11" fmla="*/ 112 h 124"/>
                <a:gd name="T12" fmla="*/ 68 w 124"/>
                <a:gd name="T13" fmla="*/ 100 h 124"/>
                <a:gd name="T14" fmla="*/ 62 w 124"/>
                <a:gd name="T15" fmla="*/ 101 h 124"/>
                <a:gd name="T16" fmla="*/ 56 w 124"/>
                <a:gd name="T17" fmla="*/ 100 h 124"/>
                <a:gd name="T18" fmla="*/ 56 w 124"/>
                <a:gd name="T19" fmla="*/ 112 h 124"/>
                <a:gd name="T20" fmla="*/ 12 w 124"/>
                <a:gd name="T21" fmla="*/ 67 h 124"/>
                <a:gd name="T22" fmla="*/ 24 w 124"/>
                <a:gd name="T23" fmla="*/ 67 h 124"/>
                <a:gd name="T24" fmla="*/ 23 w 124"/>
                <a:gd name="T25" fmla="*/ 62 h 124"/>
                <a:gd name="T26" fmla="*/ 24 w 124"/>
                <a:gd name="T27" fmla="*/ 56 h 124"/>
                <a:gd name="T28" fmla="*/ 12 w 124"/>
                <a:gd name="T29" fmla="*/ 56 h 124"/>
                <a:gd name="T30" fmla="*/ 56 w 124"/>
                <a:gd name="T31" fmla="*/ 11 h 124"/>
                <a:gd name="T32" fmla="*/ 56 w 124"/>
                <a:gd name="T33" fmla="*/ 23 h 124"/>
                <a:gd name="T34" fmla="*/ 62 w 124"/>
                <a:gd name="T35" fmla="*/ 23 h 124"/>
                <a:gd name="T36" fmla="*/ 68 w 124"/>
                <a:gd name="T37" fmla="*/ 23 h 124"/>
                <a:gd name="T38" fmla="*/ 68 w 124"/>
                <a:gd name="T39" fmla="*/ 11 h 124"/>
                <a:gd name="T40" fmla="*/ 112 w 124"/>
                <a:gd name="T41" fmla="*/ 56 h 124"/>
                <a:gd name="T42" fmla="*/ 101 w 124"/>
                <a:gd name="T43" fmla="*/ 56 h 124"/>
                <a:gd name="T44" fmla="*/ 101 w 124"/>
                <a:gd name="T45" fmla="*/ 62 h 124"/>
                <a:gd name="T46" fmla="*/ 101 w 124"/>
                <a:gd name="T47" fmla="*/ 67 h 124"/>
                <a:gd name="T48" fmla="*/ 112 w 124"/>
                <a:gd name="T49" fmla="*/ 67 h 124"/>
                <a:gd name="T50" fmla="*/ 68 w 124"/>
                <a:gd name="T51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7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7"/>
                    <a:pt x="96" y="0"/>
                    <a:pt x="62" y="0"/>
                  </a:cubicBezTo>
                  <a:close/>
                  <a:moveTo>
                    <a:pt x="68" y="112"/>
                  </a:moveTo>
                  <a:cubicBezTo>
                    <a:pt x="68" y="100"/>
                    <a:pt x="68" y="100"/>
                    <a:pt x="68" y="100"/>
                  </a:cubicBezTo>
                  <a:cubicBezTo>
                    <a:pt x="66" y="100"/>
                    <a:pt x="64" y="101"/>
                    <a:pt x="62" y="101"/>
                  </a:cubicBezTo>
                  <a:cubicBezTo>
                    <a:pt x="60" y="101"/>
                    <a:pt x="58" y="100"/>
                    <a:pt x="56" y="10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33" y="109"/>
                    <a:pt x="15" y="91"/>
                    <a:pt x="12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3" y="66"/>
                    <a:pt x="23" y="64"/>
                    <a:pt x="23" y="62"/>
                  </a:cubicBezTo>
                  <a:cubicBezTo>
                    <a:pt x="23" y="60"/>
                    <a:pt x="23" y="58"/>
                    <a:pt x="2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33"/>
                    <a:pt x="33" y="14"/>
                    <a:pt x="56" y="1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60" y="23"/>
                    <a:pt x="62" y="23"/>
                  </a:cubicBezTo>
                  <a:cubicBezTo>
                    <a:pt x="64" y="23"/>
                    <a:pt x="66" y="23"/>
                    <a:pt x="68" y="23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91" y="14"/>
                    <a:pt x="109" y="33"/>
                    <a:pt x="112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8"/>
                    <a:pt x="101" y="60"/>
                    <a:pt x="101" y="62"/>
                  </a:cubicBezTo>
                  <a:cubicBezTo>
                    <a:pt x="101" y="64"/>
                    <a:pt x="101" y="66"/>
                    <a:pt x="101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9" y="91"/>
                    <a:pt x="91" y="109"/>
                    <a:pt x="6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7" name="Freeform 595"/>
            <p:cNvSpPr/>
            <p:nvPr/>
          </p:nvSpPr>
          <p:spPr bwMode="auto">
            <a:xfrm>
              <a:off x="6138863" y="3409951"/>
              <a:ext cx="33338" cy="38100"/>
            </a:xfrm>
            <a:custGeom>
              <a:avLst/>
              <a:gdLst>
                <a:gd name="T0" fmla="*/ 3 w 9"/>
                <a:gd name="T1" fmla="*/ 10 h 10"/>
                <a:gd name="T2" fmla="*/ 9 w 9"/>
                <a:gd name="T3" fmla="*/ 7 h 10"/>
                <a:gd name="T4" fmla="*/ 6 w 9"/>
                <a:gd name="T5" fmla="*/ 2 h 10"/>
                <a:gd name="T6" fmla="*/ 3 w 9"/>
                <a:gd name="T7" fmla="*/ 0 h 10"/>
                <a:gd name="T8" fmla="*/ 2 w 9"/>
                <a:gd name="T9" fmla="*/ 1 h 10"/>
                <a:gd name="T10" fmla="*/ 0 w 9"/>
                <a:gd name="T11" fmla="*/ 3 h 10"/>
                <a:gd name="T12" fmla="*/ 1 w 9"/>
                <a:gd name="T13" fmla="*/ 5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5" y="9"/>
                    <a:pt x="7" y="8"/>
                    <a:pt x="9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8" name="Freeform 596"/>
            <p:cNvSpPr/>
            <p:nvPr/>
          </p:nvSpPr>
          <p:spPr bwMode="auto">
            <a:xfrm>
              <a:off x="6292851" y="3409951"/>
              <a:ext cx="33338" cy="38100"/>
            </a:xfrm>
            <a:custGeom>
              <a:avLst/>
              <a:gdLst>
                <a:gd name="T0" fmla="*/ 7 w 9"/>
                <a:gd name="T1" fmla="*/ 1 h 10"/>
                <a:gd name="T2" fmla="*/ 6 w 9"/>
                <a:gd name="T3" fmla="*/ 0 h 10"/>
                <a:gd name="T4" fmla="*/ 3 w 9"/>
                <a:gd name="T5" fmla="*/ 2 h 10"/>
                <a:gd name="T6" fmla="*/ 0 w 9"/>
                <a:gd name="T7" fmla="*/ 7 h 10"/>
                <a:gd name="T8" fmla="*/ 6 w 9"/>
                <a:gd name="T9" fmla="*/ 10 h 10"/>
                <a:gd name="T10" fmla="*/ 9 w 9"/>
                <a:gd name="T11" fmla="*/ 5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7" y="1"/>
                    <a:pt x="7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9"/>
                    <a:pt x="6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29" name="Freeform 597"/>
            <p:cNvSpPr/>
            <p:nvPr/>
          </p:nvSpPr>
          <p:spPr bwMode="auto">
            <a:xfrm>
              <a:off x="6351588" y="3475038"/>
              <a:ext cx="34925" cy="30163"/>
            </a:xfrm>
            <a:custGeom>
              <a:avLst/>
              <a:gdLst>
                <a:gd name="T0" fmla="*/ 8 w 9"/>
                <a:gd name="T1" fmla="*/ 6 h 8"/>
                <a:gd name="T2" fmla="*/ 9 w 9"/>
                <a:gd name="T3" fmla="*/ 4 h 8"/>
                <a:gd name="T4" fmla="*/ 9 w 9"/>
                <a:gd name="T5" fmla="*/ 1 h 8"/>
                <a:gd name="T6" fmla="*/ 6 w 9"/>
                <a:gd name="T7" fmla="*/ 0 h 8"/>
                <a:gd name="T8" fmla="*/ 5 w 9"/>
                <a:gd name="T9" fmla="*/ 0 h 8"/>
                <a:gd name="T10" fmla="*/ 0 w 9"/>
                <a:gd name="T11" fmla="*/ 3 h 8"/>
                <a:gd name="T12" fmla="*/ 3 w 9"/>
                <a:gd name="T13" fmla="*/ 8 h 8"/>
                <a:gd name="T14" fmla="*/ 8 w 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8" y="6"/>
                  </a:moveTo>
                  <a:cubicBezTo>
                    <a:pt x="8" y="5"/>
                    <a:pt x="9" y="5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0" name="Freeform 598"/>
            <p:cNvSpPr/>
            <p:nvPr/>
          </p:nvSpPr>
          <p:spPr bwMode="auto">
            <a:xfrm>
              <a:off x="6078538" y="3475038"/>
              <a:ext cx="33338" cy="30163"/>
            </a:xfrm>
            <a:custGeom>
              <a:avLst/>
              <a:gdLst>
                <a:gd name="T0" fmla="*/ 3 w 9"/>
                <a:gd name="T1" fmla="*/ 0 h 8"/>
                <a:gd name="T2" fmla="*/ 0 w 9"/>
                <a:gd name="T3" fmla="*/ 1 h 8"/>
                <a:gd name="T4" fmla="*/ 0 w 9"/>
                <a:gd name="T5" fmla="*/ 4 h 8"/>
                <a:gd name="T6" fmla="*/ 1 w 9"/>
                <a:gd name="T7" fmla="*/ 6 h 8"/>
                <a:gd name="T8" fmla="*/ 6 w 9"/>
                <a:gd name="T9" fmla="*/ 8 h 8"/>
                <a:gd name="T10" fmla="*/ 9 w 9"/>
                <a:gd name="T11" fmla="*/ 3 h 8"/>
                <a:gd name="T12" fmla="*/ 4 w 9"/>
                <a:gd name="T13" fmla="*/ 0 h 8"/>
                <a:gd name="T14" fmla="*/ 3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1" name="Freeform 599"/>
            <p:cNvSpPr/>
            <p:nvPr/>
          </p:nvSpPr>
          <p:spPr bwMode="auto">
            <a:xfrm>
              <a:off x="6351588" y="3635376"/>
              <a:ext cx="34925" cy="30163"/>
            </a:xfrm>
            <a:custGeom>
              <a:avLst/>
              <a:gdLst>
                <a:gd name="T0" fmla="*/ 0 w 9"/>
                <a:gd name="T1" fmla="*/ 5 h 8"/>
                <a:gd name="T2" fmla="*/ 5 w 9"/>
                <a:gd name="T3" fmla="*/ 8 h 8"/>
                <a:gd name="T4" fmla="*/ 6 w 9"/>
                <a:gd name="T5" fmla="*/ 8 h 8"/>
                <a:gd name="T6" fmla="*/ 9 w 9"/>
                <a:gd name="T7" fmla="*/ 7 h 8"/>
                <a:gd name="T8" fmla="*/ 9 w 9"/>
                <a:gd name="T9" fmla="*/ 5 h 8"/>
                <a:gd name="T10" fmla="*/ 8 w 9"/>
                <a:gd name="T11" fmla="*/ 3 h 8"/>
                <a:gd name="T12" fmla="*/ 3 w 9"/>
                <a:gd name="T13" fmla="*/ 0 h 8"/>
                <a:gd name="T14" fmla="*/ 0 w 9"/>
                <a:gd name="T1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5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9" y="7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2" name="Freeform 600"/>
            <p:cNvSpPr/>
            <p:nvPr/>
          </p:nvSpPr>
          <p:spPr bwMode="auto">
            <a:xfrm>
              <a:off x="6078538" y="3635376"/>
              <a:ext cx="33338" cy="30163"/>
            </a:xfrm>
            <a:custGeom>
              <a:avLst/>
              <a:gdLst>
                <a:gd name="T0" fmla="*/ 1 w 9"/>
                <a:gd name="T1" fmla="*/ 3 h 8"/>
                <a:gd name="T2" fmla="*/ 0 w 9"/>
                <a:gd name="T3" fmla="*/ 5 h 8"/>
                <a:gd name="T4" fmla="*/ 0 w 9"/>
                <a:gd name="T5" fmla="*/ 7 h 8"/>
                <a:gd name="T6" fmla="*/ 3 w 9"/>
                <a:gd name="T7" fmla="*/ 8 h 8"/>
                <a:gd name="T8" fmla="*/ 4 w 9"/>
                <a:gd name="T9" fmla="*/ 8 h 8"/>
                <a:gd name="T10" fmla="*/ 9 w 9"/>
                <a:gd name="T11" fmla="*/ 5 h 8"/>
                <a:gd name="T12" fmla="*/ 6 w 9"/>
                <a:gd name="T13" fmla="*/ 0 h 8"/>
                <a:gd name="T14" fmla="*/ 1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3" name="Freeform 601"/>
            <p:cNvSpPr/>
            <p:nvPr/>
          </p:nvSpPr>
          <p:spPr bwMode="auto">
            <a:xfrm>
              <a:off x="6292851" y="3692526"/>
              <a:ext cx="33338" cy="36513"/>
            </a:xfrm>
            <a:custGeom>
              <a:avLst/>
              <a:gdLst>
                <a:gd name="T0" fmla="*/ 6 w 9"/>
                <a:gd name="T1" fmla="*/ 0 h 10"/>
                <a:gd name="T2" fmla="*/ 0 w 9"/>
                <a:gd name="T3" fmla="*/ 3 h 10"/>
                <a:gd name="T4" fmla="*/ 3 w 9"/>
                <a:gd name="T5" fmla="*/ 8 h 10"/>
                <a:gd name="T6" fmla="*/ 6 w 9"/>
                <a:gd name="T7" fmla="*/ 10 h 10"/>
                <a:gd name="T8" fmla="*/ 7 w 9"/>
                <a:gd name="T9" fmla="*/ 9 h 10"/>
                <a:gd name="T10" fmla="*/ 9 w 9"/>
                <a:gd name="T11" fmla="*/ 5 h 10"/>
                <a:gd name="T12" fmla="*/ 6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9" y="9"/>
                    <a:pt x="9" y="7"/>
                    <a:pt x="9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4" name="Freeform 602"/>
            <p:cNvSpPr/>
            <p:nvPr/>
          </p:nvSpPr>
          <p:spPr bwMode="auto">
            <a:xfrm>
              <a:off x="6138863" y="3692526"/>
              <a:ext cx="33338" cy="36513"/>
            </a:xfrm>
            <a:custGeom>
              <a:avLst/>
              <a:gdLst>
                <a:gd name="T0" fmla="*/ 1 w 9"/>
                <a:gd name="T1" fmla="*/ 5 h 10"/>
                <a:gd name="T2" fmla="*/ 0 w 9"/>
                <a:gd name="T3" fmla="*/ 8 h 10"/>
                <a:gd name="T4" fmla="*/ 2 w 9"/>
                <a:gd name="T5" fmla="*/ 9 h 10"/>
                <a:gd name="T6" fmla="*/ 3 w 9"/>
                <a:gd name="T7" fmla="*/ 10 h 10"/>
                <a:gd name="T8" fmla="*/ 6 w 9"/>
                <a:gd name="T9" fmla="*/ 8 h 10"/>
                <a:gd name="T10" fmla="*/ 9 w 9"/>
                <a:gd name="T11" fmla="*/ 3 h 10"/>
                <a:gd name="T12" fmla="*/ 3 w 9"/>
                <a:gd name="T13" fmla="*/ 0 h 10"/>
                <a:gd name="T14" fmla="*/ 1 w 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5" y="9"/>
                    <a:pt x="6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2"/>
                    <a:pt x="5" y="1"/>
                    <a:pt x="3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5" name="Oval 603"/>
            <p:cNvSpPr>
              <a:spLocks noChangeArrowheads="1"/>
            </p:cNvSpPr>
            <p:nvPr/>
          </p:nvSpPr>
          <p:spPr bwMode="auto">
            <a:xfrm>
              <a:off x="6213476" y="3552826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36" name="Freeform 604"/>
            <p:cNvSpPr/>
            <p:nvPr/>
          </p:nvSpPr>
          <p:spPr bwMode="auto">
            <a:xfrm>
              <a:off x="6164263" y="3455988"/>
              <a:ext cx="82550" cy="96838"/>
            </a:xfrm>
            <a:custGeom>
              <a:avLst/>
              <a:gdLst>
                <a:gd name="T0" fmla="*/ 22 w 22"/>
                <a:gd name="T1" fmla="*/ 25 h 26"/>
                <a:gd name="T2" fmla="*/ 21 w 22"/>
                <a:gd name="T3" fmla="*/ 7 h 26"/>
                <a:gd name="T4" fmla="*/ 18 w 22"/>
                <a:gd name="T5" fmla="*/ 3 h 26"/>
                <a:gd name="T6" fmla="*/ 14 w 22"/>
                <a:gd name="T7" fmla="*/ 7 h 26"/>
                <a:gd name="T8" fmla="*/ 14 w 22"/>
                <a:gd name="T9" fmla="*/ 17 h 26"/>
                <a:gd name="T10" fmla="*/ 5 w 22"/>
                <a:gd name="T11" fmla="*/ 1 h 26"/>
                <a:gd name="T12" fmla="*/ 2 w 22"/>
                <a:gd name="T13" fmla="*/ 1 h 26"/>
                <a:gd name="T14" fmla="*/ 1 w 22"/>
                <a:gd name="T15" fmla="*/ 4 h 26"/>
                <a:gd name="T16" fmla="*/ 13 w 22"/>
                <a:gd name="T17" fmla="*/ 26 h 26"/>
                <a:gd name="T18" fmla="*/ 18 w 22"/>
                <a:gd name="T19" fmla="*/ 24 h 26"/>
                <a:gd name="T20" fmla="*/ 22 w 22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25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0" y="3"/>
                    <a:pt x="18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21" y="24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sp>
        <p:nvSpPr>
          <p:cNvPr id="37" name="TextBox 53"/>
          <p:cNvSpPr txBox="1"/>
          <p:nvPr/>
        </p:nvSpPr>
        <p:spPr>
          <a:xfrm>
            <a:off x="682975" y="3119491"/>
            <a:ext cx="124213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38" name="TextBox 54"/>
          <p:cNvSpPr txBox="1"/>
          <p:nvPr/>
        </p:nvSpPr>
        <p:spPr>
          <a:xfrm>
            <a:off x="682973" y="2856429"/>
            <a:ext cx="98533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9" name="TextBox 55"/>
          <p:cNvSpPr txBox="1"/>
          <p:nvPr/>
        </p:nvSpPr>
        <p:spPr>
          <a:xfrm>
            <a:off x="682973" y="2548603"/>
            <a:ext cx="5261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SetPro-Semibold" panose="02000400000000000000" pitchFamily="2" charset="0"/>
              </a:rPr>
              <a:t>01.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40" name="TextBox 75"/>
          <p:cNvSpPr txBox="1"/>
          <p:nvPr/>
        </p:nvSpPr>
        <p:spPr>
          <a:xfrm>
            <a:off x="2249148" y="3962286"/>
            <a:ext cx="124213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2249146" y="3699224"/>
            <a:ext cx="98533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05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2" name="TextBox 77"/>
          <p:cNvSpPr txBox="1"/>
          <p:nvPr/>
        </p:nvSpPr>
        <p:spPr>
          <a:xfrm>
            <a:off x="2249146" y="3391399"/>
            <a:ext cx="5261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SetPro-Semibold" panose="02000400000000000000" pitchFamily="2" charset="0"/>
              </a:rPr>
              <a:t>02.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43" name="TextBox 95"/>
          <p:cNvSpPr txBox="1"/>
          <p:nvPr/>
        </p:nvSpPr>
        <p:spPr>
          <a:xfrm>
            <a:off x="4001641" y="3477632"/>
            <a:ext cx="124213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44" name="TextBox 96"/>
          <p:cNvSpPr txBox="1"/>
          <p:nvPr/>
        </p:nvSpPr>
        <p:spPr>
          <a:xfrm>
            <a:off x="4001640" y="3214570"/>
            <a:ext cx="98533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05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5" name="TextBox 97"/>
          <p:cNvSpPr txBox="1"/>
          <p:nvPr/>
        </p:nvSpPr>
        <p:spPr>
          <a:xfrm>
            <a:off x="4001640" y="2906745"/>
            <a:ext cx="5261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SetPro-Semibold" panose="02000400000000000000" pitchFamily="2" charset="0"/>
              </a:rPr>
              <a:t>03.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46" name="TextBox 115"/>
          <p:cNvSpPr txBox="1"/>
          <p:nvPr/>
        </p:nvSpPr>
        <p:spPr>
          <a:xfrm>
            <a:off x="5705532" y="3128644"/>
            <a:ext cx="124213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47" name="TextBox 116"/>
          <p:cNvSpPr txBox="1"/>
          <p:nvPr/>
        </p:nvSpPr>
        <p:spPr>
          <a:xfrm>
            <a:off x="5705530" y="2865582"/>
            <a:ext cx="98533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05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8" name="TextBox 117"/>
          <p:cNvSpPr txBox="1"/>
          <p:nvPr/>
        </p:nvSpPr>
        <p:spPr>
          <a:xfrm>
            <a:off x="5705530" y="2557756"/>
            <a:ext cx="5261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SetPro-Semibold" panose="02000400000000000000" pitchFamily="2" charset="0"/>
              </a:rPr>
              <a:t>04.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49" name="TextBox 135"/>
          <p:cNvSpPr txBox="1"/>
          <p:nvPr/>
        </p:nvSpPr>
        <p:spPr>
          <a:xfrm>
            <a:off x="7254919" y="3916330"/>
            <a:ext cx="124213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50" name="TextBox 136"/>
          <p:cNvSpPr txBox="1"/>
          <p:nvPr/>
        </p:nvSpPr>
        <p:spPr>
          <a:xfrm>
            <a:off x="7254917" y="3653268"/>
            <a:ext cx="98533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05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51" name="TextBox 137"/>
          <p:cNvSpPr txBox="1"/>
          <p:nvPr/>
        </p:nvSpPr>
        <p:spPr>
          <a:xfrm>
            <a:off x="7254917" y="3345442"/>
            <a:ext cx="5261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SetPro-Semibold" panose="02000400000000000000" pitchFamily="2" charset="0"/>
              </a:rPr>
              <a:t>05.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MyriadSetPro-Semibold" panose="02000400000000000000" pitchFamily="2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172820" y="1990506"/>
            <a:ext cx="204320" cy="258836"/>
            <a:chOff x="8950326" y="1212851"/>
            <a:chExt cx="636588" cy="806450"/>
          </a:xfrm>
          <a:solidFill>
            <a:srgbClr val="0060BF"/>
          </a:solidFill>
        </p:grpSpPr>
        <p:sp>
          <p:nvSpPr>
            <p:cNvPr id="53" name="Freeform 605"/>
            <p:cNvSpPr/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4" name="Freeform 606"/>
            <p:cNvSpPr/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5" name="Freeform 607"/>
            <p:cNvSpPr/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6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7" name="Freeform 609"/>
            <p:cNvSpPr/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8" name="Freeform 610"/>
            <p:cNvSpPr/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9" name="Freeform 611"/>
            <p:cNvSpPr/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0" name="Freeform 612"/>
            <p:cNvSpPr/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1" name="Freeform 613"/>
            <p:cNvSpPr/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2" name="Freeform 614"/>
            <p:cNvSpPr/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3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4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5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6" name="Freeform 618"/>
            <p:cNvSpPr/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7" name="Freeform 619"/>
            <p:cNvSpPr/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8" name="Freeform 620"/>
            <p:cNvSpPr/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69" name="Freeform 621"/>
            <p:cNvSpPr/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70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71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72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73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604689" y="1271278"/>
            <a:ext cx="227708" cy="222713"/>
            <a:chOff x="8905875" y="4843463"/>
            <a:chExt cx="723900" cy="708025"/>
          </a:xfrm>
          <a:solidFill>
            <a:srgbClr val="0060BF"/>
          </a:solidFill>
        </p:grpSpPr>
        <p:sp>
          <p:nvSpPr>
            <p:cNvPr id="75" name="Freeform 797"/>
            <p:cNvSpPr/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76" name="Freeform 798"/>
            <p:cNvSpPr/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77" name="Freeform 799"/>
            <p:cNvSpPr/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947201" y="1591169"/>
            <a:ext cx="160055" cy="248918"/>
            <a:chOff x="4278313" y="6613525"/>
            <a:chExt cx="503238" cy="782638"/>
          </a:xfrm>
          <a:solidFill>
            <a:srgbClr val="0060BF"/>
          </a:solidFill>
        </p:grpSpPr>
        <p:sp>
          <p:nvSpPr>
            <p:cNvPr id="79" name="Freeform 913"/>
            <p:cNvSpPr>
              <a:spLocks noEditPoints="1"/>
            </p:cNvSpPr>
            <p:nvPr/>
          </p:nvSpPr>
          <p:spPr bwMode="auto">
            <a:xfrm>
              <a:off x="4278313" y="6613525"/>
              <a:ext cx="503238" cy="782638"/>
            </a:xfrm>
            <a:custGeom>
              <a:avLst/>
              <a:gdLst>
                <a:gd name="T0" fmla="*/ 67 w 134"/>
                <a:gd name="T1" fmla="*/ 0 h 209"/>
                <a:gd name="T2" fmla="*/ 0 w 134"/>
                <a:gd name="T3" fmla="*/ 74 h 209"/>
                <a:gd name="T4" fmla="*/ 31 w 134"/>
                <a:gd name="T5" fmla="*/ 163 h 209"/>
                <a:gd name="T6" fmla="*/ 51 w 134"/>
                <a:gd name="T7" fmla="*/ 169 h 209"/>
                <a:gd name="T8" fmla="*/ 31 w 134"/>
                <a:gd name="T9" fmla="*/ 175 h 209"/>
                <a:gd name="T10" fmla="*/ 34 w 134"/>
                <a:gd name="T11" fmla="*/ 180 h 209"/>
                <a:gd name="T12" fmla="*/ 31 w 134"/>
                <a:gd name="T13" fmla="*/ 185 h 209"/>
                <a:gd name="T14" fmla="*/ 34 w 134"/>
                <a:gd name="T15" fmla="*/ 190 h 209"/>
                <a:gd name="T16" fmla="*/ 47 w 134"/>
                <a:gd name="T17" fmla="*/ 203 h 209"/>
                <a:gd name="T18" fmla="*/ 78 w 134"/>
                <a:gd name="T19" fmla="*/ 209 h 209"/>
                <a:gd name="T20" fmla="*/ 102 w 134"/>
                <a:gd name="T21" fmla="*/ 190 h 209"/>
                <a:gd name="T22" fmla="*/ 100 w 134"/>
                <a:gd name="T23" fmla="*/ 185 h 209"/>
                <a:gd name="T24" fmla="*/ 102 w 134"/>
                <a:gd name="T25" fmla="*/ 180 h 209"/>
                <a:gd name="T26" fmla="*/ 100 w 134"/>
                <a:gd name="T27" fmla="*/ 175 h 209"/>
                <a:gd name="T28" fmla="*/ 102 w 134"/>
                <a:gd name="T29" fmla="*/ 169 h 209"/>
                <a:gd name="T30" fmla="*/ 84 w 134"/>
                <a:gd name="T31" fmla="*/ 163 h 209"/>
                <a:gd name="T32" fmla="*/ 107 w 134"/>
                <a:gd name="T33" fmla="*/ 134 h 209"/>
                <a:gd name="T34" fmla="*/ 134 w 134"/>
                <a:gd name="T35" fmla="*/ 68 h 209"/>
                <a:gd name="T36" fmla="*/ 68 w 134"/>
                <a:gd name="T37" fmla="*/ 118 h 209"/>
                <a:gd name="T38" fmla="*/ 66 w 134"/>
                <a:gd name="T39" fmla="*/ 152 h 209"/>
                <a:gd name="T40" fmla="*/ 66 w 134"/>
                <a:gd name="T41" fmla="*/ 169 h 209"/>
                <a:gd name="T42" fmla="*/ 69 w 134"/>
                <a:gd name="T43" fmla="*/ 163 h 209"/>
                <a:gd name="T44" fmla="*/ 66 w 134"/>
                <a:gd name="T45" fmla="*/ 169 h 209"/>
                <a:gd name="T46" fmla="*/ 122 w 134"/>
                <a:gd name="T47" fmla="*/ 78 h 209"/>
                <a:gd name="T48" fmla="*/ 98 w 134"/>
                <a:gd name="T49" fmla="*/ 126 h 209"/>
                <a:gd name="T50" fmla="*/ 85 w 134"/>
                <a:gd name="T51" fmla="*/ 152 h 209"/>
                <a:gd name="T52" fmla="*/ 85 w 134"/>
                <a:gd name="T53" fmla="*/ 118 h 209"/>
                <a:gd name="T54" fmla="*/ 86 w 134"/>
                <a:gd name="T55" fmla="*/ 118 h 209"/>
                <a:gd name="T56" fmla="*/ 89 w 134"/>
                <a:gd name="T57" fmla="*/ 66 h 209"/>
                <a:gd name="T58" fmla="*/ 76 w 134"/>
                <a:gd name="T59" fmla="*/ 59 h 209"/>
                <a:gd name="T60" fmla="*/ 81 w 134"/>
                <a:gd name="T61" fmla="*/ 63 h 209"/>
                <a:gd name="T62" fmla="*/ 78 w 134"/>
                <a:gd name="T63" fmla="*/ 71 h 209"/>
                <a:gd name="T64" fmla="*/ 70 w 134"/>
                <a:gd name="T65" fmla="*/ 65 h 209"/>
                <a:gd name="T66" fmla="*/ 69 w 134"/>
                <a:gd name="T67" fmla="*/ 59 h 209"/>
                <a:gd name="T68" fmla="*/ 63 w 134"/>
                <a:gd name="T69" fmla="*/ 64 h 209"/>
                <a:gd name="T70" fmla="*/ 63 w 134"/>
                <a:gd name="T71" fmla="*/ 87 h 209"/>
                <a:gd name="T72" fmla="*/ 58 w 134"/>
                <a:gd name="T73" fmla="*/ 66 h 209"/>
                <a:gd name="T74" fmla="*/ 57 w 134"/>
                <a:gd name="T75" fmla="*/ 59 h 209"/>
                <a:gd name="T76" fmla="*/ 51 w 134"/>
                <a:gd name="T77" fmla="*/ 60 h 209"/>
                <a:gd name="T78" fmla="*/ 41 w 134"/>
                <a:gd name="T79" fmla="*/ 117 h 209"/>
                <a:gd name="T80" fmla="*/ 48 w 134"/>
                <a:gd name="T81" fmla="*/ 118 h 209"/>
                <a:gd name="T82" fmla="*/ 49 w 134"/>
                <a:gd name="T83" fmla="*/ 118 h 209"/>
                <a:gd name="T84" fmla="*/ 43 w 134"/>
                <a:gd name="T85" fmla="*/ 152 h 209"/>
                <a:gd name="T86" fmla="*/ 12 w 134"/>
                <a:gd name="T87" fmla="*/ 78 h 209"/>
                <a:gd name="T88" fmla="*/ 11 w 134"/>
                <a:gd name="T89" fmla="*/ 70 h 209"/>
                <a:gd name="T90" fmla="*/ 67 w 134"/>
                <a:gd name="T91" fmla="*/ 12 h 209"/>
                <a:gd name="T92" fmla="*/ 122 w 134"/>
                <a:gd name="T93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209">
                  <a:moveTo>
                    <a:pt x="134" y="68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70"/>
                    <a:pt x="0" y="72"/>
                    <a:pt x="0" y="74"/>
                  </a:cubicBezTo>
                  <a:cubicBezTo>
                    <a:pt x="0" y="75"/>
                    <a:pt x="1" y="101"/>
                    <a:pt x="27" y="134"/>
                  </a:cubicBezTo>
                  <a:cubicBezTo>
                    <a:pt x="34" y="143"/>
                    <a:pt x="31" y="163"/>
                    <a:pt x="31" y="163"/>
                  </a:cubicBezTo>
                  <a:cubicBezTo>
                    <a:pt x="37" y="163"/>
                    <a:pt x="44" y="163"/>
                    <a:pt x="51" y="163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7"/>
                    <a:pt x="38" y="203"/>
                    <a:pt x="47" y="203"/>
                  </a:cubicBezTo>
                  <a:cubicBezTo>
                    <a:pt x="48" y="207"/>
                    <a:pt x="52" y="209"/>
                    <a:pt x="56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82" y="209"/>
                    <a:pt x="86" y="207"/>
                    <a:pt x="87" y="203"/>
                  </a:cubicBezTo>
                  <a:cubicBezTo>
                    <a:pt x="95" y="203"/>
                    <a:pt x="102" y="197"/>
                    <a:pt x="102" y="19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5"/>
                    <a:pt x="100" y="185"/>
                    <a:pt x="100" y="185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7"/>
                    <a:pt x="84" y="165"/>
                    <a:pt x="84" y="163"/>
                  </a:cubicBezTo>
                  <a:cubicBezTo>
                    <a:pt x="91" y="163"/>
                    <a:pt x="97" y="163"/>
                    <a:pt x="103" y="163"/>
                  </a:cubicBezTo>
                  <a:cubicBezTo>
                    <a:pt x="103" y="163"/>
                    <a:pt x="100" y="143"/>
                    <a:pt x="107" y="134"/>
                  </a:cubicBezTo>
                  <a:cubicBezTo>
                    <a:pt x="133" y="101"/>
                    <a:pt x="134" y="75"/>
                    <a:pt x="134" y="74"/>
                  </a:cubicBezTo>
                  <a:cubicBezTo>
                    <a:pt x="134" y="72"/>
                    <a:pt x="134" y="70"/>
                    <a:pt x="134" y="68"/>
                  </a:cubicBezTo>
                  <a:close/>
                  <a:moveTo>
                    <a:pt x="66" y="118"/>
                  </a:moveTo>
                  <a:cubicBezTo>
                    <a:pt x="67" y="118"/>
                    <a:pt x="67" y="118"/>
                    <a:pt x="68" y="11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66" y="139"/>
                    <a:pt x="66" y="125"/>
                    <a:pt x="66" y="118"/>
                  </a:cubicBezTo>
                  <a:close/>
                  <a:moveTo>
                    <a:pt x="66" y="169"/>
                  </a:moveTo>
                  <a:cubicBezTo>
                    <a:pt x="66" y="167"/>
                    <a:pt x="66" y="165"/>
                    <a:pt x="66" y="163"/>
                  </a:cubicBezTo>
                  <a:cubicBezTo>
                    <a:pt x="67" y="163"/>
                    <a:pt x="68" y="163"/>
                    <a:pt x="69" y="163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6" y="169"/>
                  </a:lnTo>
                  <a:close/>
                  <a:moveTo>
                    <a:pt x="122" y="70"/>
                  </a:move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0" y="86"/>
                    <a:pt x="116" y="104"/>
                    <a:pt x="98" y="126"/>
                  </a:cubicBezTo>
                  <a:cubicBezTo>
                    <a:pt x="93" y="134"/>
                    <a:pt x="91" y="143"/>
                    <a:pt x="91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39"/>
                    <a:pt x="84" y="125"/>
                    <a:pt x="84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8" y="118"/>
                    <a:pt x="91" y="118"/>
                    <a:pt x="93" y="117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2"/>
                    <a:pt x="86" y="60"/>
                    <a:pt x="82" y="60"/>
                  </a:cubicBezTo>
                  <a:cubicBezTo>
                    <a:pt x="82" y="60"/>
                    <a:pt x="78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6" y="59"/>
                    <a:pt x="51" y="60"/>
                    <a:pt x="51" y="60"/>
                  </a:cubicBezTo>
                  <a:cubicBezTo>
                    <a:pt x="48" y="60"/>
                    <a:pt x="45" y="62"/>
                    <a:pt x="45" y="66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3" y="118"/>
                    <a:pt x="45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43"/>
                    <a:pt x="41" y="134"/>
                    <a:pt x="36" y="127"/>
                  </a:cubicBezTo>
                  <a:cubicBezTo>
                    <a:pt x="18" y="104"/>
                    <a:pt x="13" y="86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69"/>
                    <a:pt x="11" y="69"/>
                    <a:pt x="11" y="68"/>
                  </a:cubicBezTo>
                  <a:cubicBezTo>
                    <a:pt x="11" y="37"/>
                    <a:pt x="36" y="12"/>
                    <a:pt x="67" y="12"/>
                  </a:cubicBezTo>
                  <a:cubicBezTo>
                    <a:pt x="98" y="12"/>
                    <a:pt x="123" y="37"/>
                    <a:pt x="123" y="68"/>
                  </a:cubicBezTo>
                  <a:cubicBezTo>
                    <a:pt x="123" y="69"/>
                    <a:pt x="122" y="69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80" name="Oval 914"/>
            <p:cNvSpPr>
              <a:spLocks noChangeArrowheads="1"/>
            </p:cNvSpPr>
            <p:nvPr/>
          </p:nvSpPr>
          <p:spPr bwMode="auto">
            <a:xfrm>
              <a:off x="4487863" y="6721475"/>
              <a:ext cx="8255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136920" y="2025331"/>
            <a:ext cx="267080" cy="260390"/>
            <a:chOff x="5753100" y="4821238"/>
            <a:chExt cx="760413" cy="741362"/>
          </a:xfrm>
          <a:solidFill>
            <a:srgbClr val="0060BF"/>
          </a:solidFill>
        </p:grpSpPr>
        <p:sp>
          <p:nvSpPr>
            <p:cNvPr id="82" name="Freeform 915"/>
            <p:cNvSpPr/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83" name="Freeform 916"/>
            <p:cNvSpPr/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84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85" name="Freeform 918"/>
            <p:cNvSpPr/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6509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.03889 L -3.95833E-6 -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95833E-6 0.03843 L -3.95833E-6 7.40741E-7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0.03981 L 2.08333E-6 0.14815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08333E-6 -0.03981 L 2.08333E-6 -1.48148E-6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0.03889 L 1.875E-6 -0.14815 " pathEditMode="relative" rAng="0" ptsTypes="AA">
                                          <p:cBhvr>
                                            <p:cTn id="55" dur="75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1.875E-6 0.03843 L 1.875E-6 7.40741E-7 " pathEditMode="relative" rAng="0" ptsTypes="AA">
                                          <p:cBhvr>
                                            <p:cTn id="5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0.03981 L -2.29167E-6 0.14815 " pathEditMode="relative" rAng="0" ptsTypes="AA">
                                          <p:cBhvr>
                                            <p:cTn id="62" dur="75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2.29167E-6 -0.03981 L -2.29167E-6 -1.48148E-6 " pathEditMode="relative" rAng="0" ptsTypes="AA">
                                          <p:cBhvr>
                                            <p:cTn id="6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7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0.03889 L 4.375E-6 -0.14815 " pathEditMode="relative" rAng="0" ptsTypes="AA">
                                          <p:cBhvr>
                                            <p:cTn id="85" dur="75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375E-6 0.03843 L 4.375E-6 -2.59259E-6 " pathEditMode="relative" rAng="0" ptsTypes="AA">
                                          <p:cBhvr>
                                            <p:cTn id="8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0.03981 L 4.16667E-7 0.14815 " pathEditMode="relative" rAng="0" ptsTypes="AA">
                                          <p:cBhvr>
                                            <p:cTn id="92" dur="75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7 -0.03981 L 4.16667E-7 -4.81481E-6 " pathEditMode="relative" rAng="0" ptsTypes="AA">
                                          <p:cBhvr>
                                            <p:cTn id="9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10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0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0.03889 L -1.45833E-6 -0.14815 " pathEditMode="relative" rAng="0" ptsTypes="AA">
                                          <p:cBhvr>
                                            <p:cTn id="11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45833E-6 0.03842 L -1.45833E-6 2.22222E-6 " pathEditMode="relative" rAng="0" ptsTypes="AA">
                                          <p:cBhvr>
                                            <p:cTn id="1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-0.03981 L 4.375E-6 0.14815 " pathEditMode="relative" rAng="0" ptsTypes="AA">
                                          <p:cBhvr>
                                            <p:cTn id="122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375E-6 -0.03981 L 4.375E-6 0 " pathEditMode="relative" rAng="0" ptsTypes="AA">
                                          <p:cBhvr>
                                            <p:cTn id="12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13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.03889 L -3.95833E-6 -0.14814 " pathEditMode="relative" rAng="0" ptsTypes="AA">
                                          <p:cBhvr>
                                            <p:cTn id="145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95833E-6 0.03843 L -3.95833E-6 -4.81481E-6 " pathEditMode="relative" rAng="0" ptsTypes="AA">
                                          <p:cBhvr>
                                            <p:cTn id="14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0.03982 L 2.08333E-6 0.14815 " pathEditMode="relative" rAng="0" ptsTypes="AA">
                                          <p:cBhvr>
                                            <p:cTn id="152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08333E-6 -0.03982 L 2.08333E-6 2.96296E-6 " pathEditMode="relative" rAng="0" ptsTypes="AA">
                                          <p:cBhvr>
                                            <p:cTn id="15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15500"/>
                                </p:stCondLst>
                                <p:childTnLst>
                                  <p:par>
                                    <p:cTn id="1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16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19" grpId="1" animBg="1"/>
          <p:bldP spid="19" grpId="2" animBg="1"/>
          <p:bldP spid="20" grpId="0" animBg="1"/>
          <p:bldP spid="20" grpId="1" animBg="1"/>
          <p:bldP spid="20" grpId="2" animBg="1"/>
          <p:bldP spid="21" grpId="0" animBg="1"/>
          <p:bldP spid="21" grpId="1" animBg="1"/>
          <p:bldP spid="21" grpId="2" animBg="1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.03889 L -3.95833E-6 -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95833E-6 0.03843 L -3.95833E-6 7.40741E-7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0.03981 L 2.08333E-6 0.14815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08333E-6 -0.03981 L 2.08333E-6 -1.48148E-6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0.03889 L 1.875E-6 -0.14815 " pathEditMode="relative" rAng="0" ptsTypes="AA">
                                          <p:cBhvr>
                                            <p:cTn id="55" dur="75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1.875E-6 0.03843 L 1.875E-6 7.40741E-7 " pathEditMode="relative" rAng="0" ptsTypes="AA">
                                          <p:cBhvr>
                                            <p:cTn id="5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0.03981 L -2.29167E-6 0.14815 " pathEditMode="relative" rAng="0" ptsTypes="AA">
                                          <p:cBhvr>
                                            <p:cTn id="62" dur="75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2.29167E-6 -0.03981 L -2.29167E-6 -1.48148E-6 " pathEditMode="relative" rAng="0" ptsTypes="AA">
                                          <p:cBhvr>
                                            <p:cTn id="6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7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0.03889 L 4.375E-6 -0.14815 " pathEditMode="relative" rAng="0" ptsTypes="AA">
                                          <p:cBhvr>
                                            <p:cTn id="85" dur="75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375E-6 0.03843 L 4.375E-6 -2.59259E-6 " pathEditMode="relative" rAng="0" ptsTypes="AA">
                                          <p:cBhvr>
                                            <p:cTn id="8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0.03981 L 4.16667E-7 0.14815 " pathEditMode="relative" rAng="0" ptsTypes="AA">
                                          <p:cBhvr>
                                            <p:cTn id="92" dur="75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7 -0.03981 L 4.16667E-7 -4.81481E-6 " pathEditMode="relative" rAng="0" ptsTypes="AA">
                                          <p:cBhvr>
                                            <p:cTn id="9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10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0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0.03889 L -1.45833E-6 -0.14815 " pathEditMode="relative" rAng="0" ptsTypes="AA">
                                          <p:cBhvr>
                                            <p:cTn id="11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45833E-6 0.03842 L -1.45833E-6 2.22222E-6 " pathEditMode="relative" rAng="0" ptsTypes="AA">
                                          <p:cBhvr>
                                            <p:cTn id="1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-0.03981 L 4.375E-6 0.14815 " pathEditMode="relative" rAng="0" ptsTypes="AA">
                                          <p:cBhvr>
                                            <p:cTn id="122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375E-6 -0.03981 L 4.375E-6 0 " pathEditMode="relative" rAng="0" ptsTypes="AA">
                                          <p:cBhvr>
                                            <p:cTn id="12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13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.03889 L -3.95833E-6 -0.14814 " pathEditMode="relative" rAng="0" ptsTypes="AA">
                                          <p:cBhvr>
                                            <p:cTn id="145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95833E-6 0.03843 L -3.95833E-6 -4.81481E-6 " pathEditMode="relative" rAng="0" ptsTypes="AA">
                                          <p:cBhvr>
                                            <p:cTn id="14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0.03982 L 2.08333E-6 0.14815 " pathEditMode="relative" rAng="0" ptsTypes="AA">
                                          <p:cBhvr>
                                            <p:cTn id="152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08333E-6 -0.03982 L 2.08333E-6 2.96296E-6 " pathEditMode="relative" rAng="0" ptsTypes="AA">
                                          <p:cBhvr>
                                            <p:cTn id="15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15500"/>
                                </p:stCondLst>
                                <p:childTnLst>
                                  <p:par>
                                    <p:cTn id="1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4" presetClass="entr" presetSubtype="5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16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19" grpId="1" animBg="1"/>
          <p:bldP spid="19" grpId="2" animBg="1"/>
          <p:bldP spid="20" grpId="0" animBg="1"/>
          <p:bldP spid="20" grpId="1" animBg="1"/>
          <p:bldP spid="20" grpId="2" animBg="1"/>
          <p:bldP spid="21" grpId="0" animBg="1"/>
          <p:bldP spid="21" grpId="1" animBg="1"/>
          <p:bldP spid="21" grpId="2" animBg="1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16658" y="2781487"/>
            <a:ext cx="216024" cy="13501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79DE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39796" y="3591577"/>
            <a:ext cx="216024" cy="5400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62933" y="3105523"/>
            <a:ext cx="216024" cy="102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86071" y="2417929"/>
            <a:ext cx="216024" cy="17137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79DE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0060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09208" y="3174013"/>
            <a:ext cx="216024" cy="9576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32346" y="2777693"/>
            <a:ext cx="216024" cy="13539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79DE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0060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955483" y="3532860"/>
            <a:ext cx="216024" cy="5987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78621" y="2586626"/>
            <a:ext cx="216024" cy="15450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79DE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0060BF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1758" y="3359132"/>
            <a:ext cx="216024" cy="77250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5435265" y="1389405"/>
            <a:ext cx="2754542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您的内容打在这里，或者通过复制您的文本后，在此框中选择粘贴，并选择只保留文字。您的内容打在这里。或者通过复制您的文本后，在此框中选择粘贴。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5435266" y="1135417"/>
            <a:ext cx="992579" cy="24237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</a:t>
            </a:r>
            <a:r>
              <a:rPr lang="zh-CN" altLang="en-US" sz="1050" b="1" dirty="0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题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499156" y="2340756"/>
            <a:ext cx="1188132" cy="2372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填写小标题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5435265" y="2673475"/>
            <a:ext cx="2754542" cy="42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499156" y="3354391"/>
            <a:ext cx="1188132" cy="2372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>
                <a:solidFill>
                  <a:srgbClr val="0060BF"/>
                </a:solidFill>
              </a:rPr>
              <a:t>填写小标题</a:t>
            </a:r>
            <a:endParaRPr lang="zh-CN" altLang="en-US" sz="1050" dirty="0">
              <a:solidFill>
                <a:srgbClr val="0060BF"/>
              </a:solidFill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5435265" y="3687110"/>
            <a:ext cx="2754542" cy="42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953790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1276928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TextBox 20"/>
          <p:cNvSpPr txBox="1"/>
          <p:nvPr/>
        </p:nvSpPr>
        <p:spPr>
          <a:xfrm>
            <a:off x="1600065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Box 21"/>
          <p:cNvSpPr txBox="1"/>
          <p:nvPr/>
        </p:nvSpPr>
        <p:spPr>
          <a:xfrm>
            <a:off x="1923203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2246340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2569478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06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892615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3215753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08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TextBox 26"/>
          <p:cNvSpPr txBox="1"/>
          <p:nvPr/>
        </p:nvSpPr>
        <p:spPr>
          <a:xfrm>
            <a:off x="3538890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924896" y="3026597"/>
            <a:ext cx="216024" cy="1109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37" name="TextBox 28"/>
          <p:cNvSpPr txBox="1"/>
          <p:nvPr/>
        </p:nvSpPr>
        <p:spPr>
          <a:xfrm>
            <a:off x="3862028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10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248033" y="2787760"/>
            <a:ext cx="216024" cy="13438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6200000" scaled="1"/>
            <a:tileRect/>
          </a:gradFill>
          <a:ln w="19050">
            <a:solidFill>
              <a:srgbClr val="0079DE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0060BF"/>
              </a:solidFill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4185166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11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571168" y="3232327"/>
            <a:ext cx="216024" cy="899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rgbClr val="2F416F"/>
              </a:solidFill>
            </a:endParaRPr>
          </a:p>
        </p:txBody>
      </p:sp>
      <p:sp>
        <p:nvSpPr>
          <p:cNvPr id="41" name="TextBox 32"/>
          <p:cNvSpPr txBox="1"/>
          <p:nvPr/>
        </p:nvSpPr>
        <p:spPr>
          <a:xfrm>
            <a:off x="4508301" y="418564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12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5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919 -3.33333E-6 L -0.0306 -3.33333E-6 " pathEditMode="relative" rAng="0" ptsTypes="AA">
                                          <p:cBhvr>
                                            <p:cTn id="10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66667E-6 -3.33333E-6 L -0.03073 -3.33333E-6 " pathEditMode="relative" rAng="0" ptsTypes="AA">
                                          <p:cBhvr>
                                            <p:cTn id="107" dur="75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35" presetClass="path" presetSubtype="0" decel="4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8919 -3.33333E-6 L -0.0306 -3.33333E-6 " pathEditMode="relative" rAng="0" ptsTypes="AA">
                                          <p:cBhvr>
                                            <p:cTn id="1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35" presetClass="path" presetSubtype="0" accel="40000" decel="40000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1.66667E-6 -3.33333E-6 L -0.03073 -3.33333E-6 " pathEditMode="relative" rAng="0" ptsTypes="AA">
                                          <p:cBhvr>
                                            <p:cTn id="114" dur="75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 animBg="1"/>
          <p:bldP spid="23" grpId="1" animBg="1"/>
          <p:bldP spid="23" grpId="2" animBg="1"/>
          <p:bldP spid="24" grpId="0"/>
          <p:bldP spid="25" grpId="0" animBg="1"/>
          <p:bldP spid="25" grpId="1" animBg="1"/>
          <p:bldP spid="25" grpId="2" animBg="1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 animBg="1"/>
          <p:bldP spid="37" grpId="0"/>
          <p:bldP spid="38" grpId="0" animBg="1"/>
          <p:bldP spid="39" grpId="0"/>
          <p:bldP spid="40" grpId="0" animBg="1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919 -3.33333E-6 L -0.0306 -3.33333E-6 " pathEditMode="relative" rAng="0" ptsTypes="AA">
                                          <p:cBhvr>
                                            <p:cTn id="10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66667E-6 -3.33333E-6 L -0.03073 -3.33333E-6 " pathEditMode="relative" rAng="0" ptsTypes="AA">
                                          <p:cBhvr>
                                            <p:cTn id="107" dur="75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35" presetClass="path" presetSubtype="0" decel="4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8919 -3.33333E-6 L -0.0306 -3.33333E-6 " pathEditMode="relative" rAng="0" ptsTypes="AA">
                                          <p:cBhvr>
                                            <p:cTn id="1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35" presetClass="path" presetSubtype="0" accel="40000" decel="40000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1.66667E-6 -3.33333E-6 L -0.03073 -3.33333E-6 " pathEditMode="relative" rAng="0" ptsTypes="AA">
                                          <p:cBhvr>
                                            <p:cTn id="114" dur="75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 animBg="1"/>
          <p:bldP spid="23" grpId="1" animBg="1"/>
          <p:bldP spid="23" grpId="2" animBg="1"/>
          <p:bldP spid="24" grpId="0"/>
          <p:bldP spid="25" grpId="0" animBg="1"/>
          <p:bldP spid="25" grpId="1" animBg="1"/>
          <p:bldP spid="25" grpId="2" animBg="1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 animBg="1"/>
          <p:bldP spid="37" grpId="0"/>
          <p:bldP spid="38" grpId="0" animBg="1"/>
          <p:bldP spid="39" grpId="0"/>
          <p:bldP spid="40" grpId="0" animBg="1"/>
          <p:bldP spid="4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0740" y="1204594"/>
            <a:ext cx="2437336" cy="1337650"/>
          </a:xfrm>
          <a:prstGeom prst="roundRect">
            <a:avLst>
              <a:gd name="adj" fmla="val 278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26801" y="1204594"/>
            <a:ext cx="2437336" cy="1337650"/>
          </a:xfrm>
          <a:prstGeom prst="roundRect">
            <a:avLst>
              <a:gd name="adj" fmla="val 278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30740" y="2951979"/>
            <a:ext cx="2437336" cy="1337650"/>
          </a:xfrm>
          <a:prstGeom prst="roundRect">
            <a:avLst>
              <a:gd name="adj" fmla="val 278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26801" y="2951979"/>
            <a:ext cx="2437336" cy="1337650"/>
          </a:xfrm>
          <a:prstGeom prst="roundRect">
            <a:avLst>
              <a:gd name="adj" fmla="val 278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64392" y="2410950"/>
            <a:ext cx="879345" cy="253916"/>
          </a:xfrm>
          <a:prstGeom prst="rect">
            <a:avLst/>
          </a:prstGeom>
          <a:solidFill>
            <a:srgbClr val="0060B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53664" y="2410950"/>
            <a:ext cx="879345" cy="253916"/>
          </a:xfrm>
          <a:prstGeom prst="rect">
            <a:avLst/>
          </a:prstGeom>
          <a:solidFill>
            <a:srgbClr val="0060B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64392" y="4158329"/>
            <a:ext cx="879345" cy="253916"/>
          </a:xfrm>
          <a:prstGeom prst="rect">
            <a:avLst/>
          </a:prstGeom>
          <a:solidFill>
            <a:srgbClr val="0060B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53664" y="4158329"/>
            <a:ext cx="879345" cy="253916"/>
          </a:xfrm>
          <a:prstGeom prst="rect">
            <a:avLst/>
          </a:prstGeom>
          <a:solidFill>
            <a:srgbClr val="0060B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06756" y="1553755"/>
            <a:ext cx="179431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06756" y="13255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18570" y="1553755"/>
            <a:ext cx="179431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18570" y="13255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06756" y="3275621"/>
            <a:ext cx="179431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06756" y="30473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18570" y="3275621"/>
            <a:ext cx="179431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218570" y="30473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46"/>
          <p:cNvSpPr/>
          <p:nvPr/>
        </p:nvSpPr>
        <p:spPr bwMode="auto">
          <a:xfrm>
            <a:off x="2930224" y="1279748"/>
            <a:ext cx="1050210" cy="118240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700">
              <a:solidFill>
                <a:prstClr val="white"/>
              </a:solidFill>
              <a:latin typeface="MyriadSetPro-Semibold" panose="02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9" name="Freeform 46"/>
          <p:cNvSpPr/>
          <p:nvPr/>
        </p:nvSpPr>
        <p:spPr bwMode="auto">
          <a:xfrm>
            <a:off x="2930224" y="3047389"/>
            <a:ext cx="1050210" cy="118240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700">
              <a:solidFill>
                <a:prstClr val="white"/>
              </a:solidFill>
              <a:latin typeface="MyriadSetPro-Semibold" panose="02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Freeform 46"/>
          <p:cNvSpPr/>
          <p:nvPr/>
        </p:nvSpPr>
        <p:spPr bwMode="auto">
          <a:xfrm>
            <a:off x="7030690" y="1279748"/>
            <a:ext cx="1050210" cy="118240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700">
              <a:solidFill>
                <a:prstClr val="white"/>
              </a:solidFill>
              <a:latin typeface="MyriadSetPro-Semibold" panose="02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1" name="Freeform 46"/>
          <p:cNvSpPr/>
          <p:nvPr/>
        </p:nvSpPr>
        <p:spPr bwMode="auto">
          <a:xfrm>
            <a:off x="7030690" y="3047389"/>
            <a:ext cx="1050210" cy="118240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700">
              <a:solidFill>
                <a:prstClr val="white"/>
              </a:solidFill>
              <a:latin typeface="MyriadSetPro-Semibold" panose="020004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4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3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524 4.81481E-6 L -0.10885 4.81481E-6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50000" decel="5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602 4.81481E-6 L -3.54167E-6 4.81481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3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562 -3.7037E-7 L 0.11081 -3.7037E-7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1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decel="5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01562 -3.7037E-7 L -2.08333E-7 -3.7037E-7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01562 4.81481E-6 L -2.08333E-7 4.81481E-6 " pathEditMode="relative" rAng="0" ptsTypes="AA">
                                          <p:cBhvr>
                                            <p:cTn id="3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602 -3.7037E-7 L -3.54167E-6 -3.7037E-7 " pathEditMode="relative" rAng="0" ptsTypes="AA">
                                          <p:cBhvr>
                                            <p:cTn id="4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 animBg="1"/>
          <p:bldP spid="29" grpId="0" animBg="1"/>
          <p:bldP spid="30" grpId="0" animBg="1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3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524 4.81481E-6 L -0.10885 4.81481E-6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1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50000" decel="5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602 4.81481E-6 L -3.54167E-6 4.81481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3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562 -3.7037E-7 L 0.11081 -3.7037E-7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1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decel="5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01562 -3.7037E-7 L -2.08333E-7 -3.7037E-7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01562 4.81481E-6 L -2.08333E-7 4.81481E-6 " pathEditMode="relative" rAng="0" ptsTypes="AA">
                                          <p:cBhvr>
                                            <p:cTn id="3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602 -3.7037E-7 L -3.54167E-6 -3.7037E-7 " pathEditMode="relative" rAng="0" ptsTypes="AA">
                                          <p:cBhvr>
                                            <p:cTn id="4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 animBg="1"/>
          <p:bldP spid="29" grpId="0" animBg="1"/>
          <p:bldP spid="30" grpId="0" animBg="1"/>
          <p:bldP spid="31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球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21040" y="736863"/>
            <a:ext cx="1895108" cy="1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球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21039" y="736862"/>
            <a:ext cx="1895108" cy="16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球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36165" y="736863"/>
            <a:ext cx="1895108" cy="1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球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32009" y="736863"/>
            <a:ext cx="1895108" cy="1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球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7853" y="736863"/>
            <a:ext cx="1895108" cy="1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692"/>
          <p:cNvSpPr txBox="1"/>
          <p:nvPr/>
        </p:nvSpPr>
        <p:spPr>
          <a:xfrm>
            <a:off x="2402174" y="275573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演示完毕，谢谢观看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693"/>
          <p:cNvSpPr txBox="1"/>
          <p:nvPr/>
        </p:nvSpPr>
        <p:spPr>
          <a:xfrm>
            <a:off x="3182839" y="3410754"/>
            <a:ext cx="2778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适用于工作汇报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79636" y="420052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013">
              <a:solidFill>
                <a:srgbClr val="0060B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96777" y="552669"/>
            <a:ext cx="695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  <a:effectLst>
                  <a:outerShdw blurRad="50800" dist="76200" dir="5400000" algn="ctr" rotWithShape="0">
                    <a:srgbClr val="000000">
                      <a:alpha val="58000"/>
                    </a:srgbClr>
                  </a:outerShdw>
                </a:effectLst>
              </a:rPr>
              <a:t>X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76200" dir="5400000" algn="ctr" rotWithShape="0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18793" y="535922"/>
            <a:ext cx="695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76200" dir="5400000" algn="ctr" rotWithShape="0">
                    <a:srgbClr val="000000">
                      <a:alpha val="58000"/>
                    </a:srgbClr>
                  </a:outerShdw>
                </a:effectLst>
              </a:rPr>
              <a:t>0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76200" dir="5400000" algn="ctr" rotWithShape="0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92810" y="552669"/>
            <a:ext cx="695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63500" dist="76200" dir="5400000" algn="ctr" rotWithShape="0">
                    <a:srgbClr val="000000">
                      <a:alpha val="58000"/>
                    </a:srgbClr>
                  </a:outerShdw>
                </a:effectLst>
              </a:rPr>
              <a:t>2</a:t>
            </a:r>
            <a:endParaRPr lang="zh-CN" altLang="en-US" sz="11500" b="1" dirty="0">
              <a:solidFill>
                <a:schemeClr val="bg1"/>
              </a:solidFill>
              <a:effectLst>
                <a:outerShdw blurRad="63500" dist="76200" dir="5400000" algn="ctr" rotWithShape="0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6595" y="535922"/>
            <a:ext cx="6954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76200" dir="5400000" algn="ctr" rotWithShape="0">
                    <a:srgbClr val="000000">
                      <a:alpha val="58000"/>
                    </a:srgbClr>
                  </a:outerShdw>
                </a:effectLst>
              </a:rPr>
              <a:t>1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76200" dir="5400000" algn="ctr" rotWithShape="0">
                  <a:srgbClr val="000000">
                    <a:alpha val="5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6 -0.28951 L -0.2724 -0.19753 L 0.85625 -0.10556 L -0.00017 2.71605E-6 " pathEditMode="relative" rAng="0" ptsTypes="AAAA">
                                      <p:cBhvr>
                                        <p:cTn id="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4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0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507 -0.27778 L -0.47709 -0.18611 L 0.65156 -0.09414 L -0.00018 2.71605E-6 " pathEditMode="relative" rAng="0" ptsTypes="AAAA">
                                      <p:cBhvr>
                                        <p:cTn id="1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0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1979 -0.28642 L -0.68195 -0.19506 L 0.4467 -0.10278 L -0.0092 2.71605E-6 " pathEditMode="relative" rAng="0" ptsTypes="AAAA">
                                      <p:cBhvr>
                                        <p:cTn id="2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31996 -0.29074 L -0.88212 -0.19939 L 0.24653 -0.1071 L -2.77778E-7 -0.00432 " pathEditMode="relative" rAng="0" ptsTypes="AAAA">
                                      <p:cBhvr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32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2.71605E-6 L -2.77778E-7 2.71605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" presetClass="exit" presetSubtype="8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8" presetClass="entr" presetSubtype="0" accel="5000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8" presetClass="entr" presetSubtype="0" accel="5000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8" presetClass="entr" presetSubtype="0" accel="5000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6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5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目录页丨</a:t>
            </a:r>
            <a:r>
              <a:rPr lang="en-US" altLang="zh-CN" sz="1800" b="1" dirty="0" smtClean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rgbClr val="0079D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86075" y="1281826"/>
            <a:ext cx="2941804" cy="544811"/>
            <a:chOff x="3848100" y="1709102"/>
            <a:chExt cx="3922405" cy="726414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3848100" y="1709102"/>
              <a:ext cx="3922405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26969" y="1857039"/>
              <a:ext cx="2400657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单击添加主标题</a:t>
              </a:r>
              <a:endParaRPr lang="zh-CN" altLang="en-US" sz="1800" dirty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00155" y="2089998"/>
            <a:ext cx="2938720" cy="544811"/>
            <a:chOff x="4400206" y="2786664"/>
            <a:chExt cx="3918293" cy="726414"/>
          </a:xfrm>
        </p:grpSpPr>
        <p:sp>
          <p:nvSpPr>
            <p:cNvPr id="9" name="Freeform 19"/>
            <p:cNvSpPr>
              <a:spLocks/>
            </p:cNvSpPr>
            <p:nvPr/>
          </p:nvSpPr>
          <p:spPr bwMode="auto">
            <a:xfrm flipH="1">
              <a:off x="4400206" y="2786664"/>
              <a:ext cx="3918293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99803" y="2943871"/>
              <a:ext cx="2400657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单击添加主标题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86075" y="2898169"/>
            <a:ext cx="2941804" cy="544811"/>
            <a:chOff x="3848100" y="3864226"/>
            <a:chExt cx="3922405" cy="726414"/>
          </a:xfrm>
        </p:grpSpPr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848100" y="3864226"/>
              <a:ext cx="3922405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26969" y="3994491"/>
              <a:ext cx="2400657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单击添加主标题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00155" y="3706340"/>
            <a:ext cx="2938720" cy="544811"/>
            <a:chOff x="4400206" y="4941787"/>
            <a:chExt cx="3918293" cy="726414"/>
          </a:xfrm>
        </p:grpSpPr>
        <p:sp>
          <p:nvSpPr>
            <p:cNvPr id="15" name="Freeform 19"/>
            <p:cNvSpPr>
              <a:spLocks/>
            </p:cNvSpPr>
            <p:nvPr/>
          </p:nvSpPr>
          <p:spPr bwMode="auto">
            <a:xfrm flipH="1">
              <a:off x="4400206" y="4941787"/>
              <a:ext cx="3918293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60805" y="5103380"/>
              <a:ext cx="2400657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单击添加主标题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24007" y="1206592"/>
            <a:ext cx="1676148" cy="739107"/>
            <a:chOff x="2165343" y="1608789"/>
            <a:chExt cx="2234864" cy="985476"/>
          </a:xfrm>
        </p:grpSpPr>
        <p:sp>
          <p:nvSpPr>
            <p:cNvPr id="18" name="圆角矩形 17"/>
            <p:cNvSpPr/>
            <p:nvPr/>
          </p:nvSpPr>
          <p:spPr>
            <a:xfrm>
              <a:off x="2165343" y="1608789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060BF"/>
                </a:gs>
                <a:gs pos="52800">
                  <a:srgbClr val="0079DE"/>
                </a:gs>
                <a:gs pos="0">
                  <a:srgbClr val="00B0F0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2272446" y="1709102"/>
              <a:ext cx="1008373" cy="766040"/>
            </a:xfrm>
            <a:custGeom>
              <a:avLst/>
              <a:gdLst>
                <a:gd name="T0" fmla="*/ 206 w 524"/>
                <a:gd name="T1" fmla="*/ 0 h 398"/>
                <a:gd name="T2" fmla="*/ 199 w 524"/>
                <a:gd name="T3" fmla="*/ 0 h 398"/>
                <a:gd name="T4" fmla="*/ 195 w 524"/>
                <a:gd name="T5" fmla="*/ 0 h 398"/>
                <a:gd name="T6" fmla="*/ 190 w 524"/>
                <a:gd name="T7" fmla="*/ 0 h 398"/>
                <a:gd name="T8" fmla="*/ 0 w 524"/>
                <a:gd name="T9" fmla="*/ 199 h 398"/>
                <a:gd name="T10" fmla="*/ 190 w 524"/>
                <a:gd name="T11" fmla="*/ 398 h 398"/>
                <a:gd name="T12" fmla="*/ 195 w 524"/>
                <a:gd name="T13" fmla="*/ 398 h 398"/>
                <a:gd name="T14" fmla="*/ 199 w 524"/>
                <a:gd name="T15" fmla="*/ 398 h 398"/>
                <a:gd name="T16" fmla="*/ 206 w 524"/>
                <a:gd name="T17" fmla="*/ 398 h 398"/>
                <a:gd name="T18" fmla="*/ 524 w 524"/>
                <a:gd name="T19" fmla="*/ 199 h 398"/>
                <a:gd name="T20" fmla="*/ 206 w 524"/>
                <a:gd name="T2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" h="398">
                  <a:moveTo>
                    <a:pt x="206" y="0"/>
                  </a:moveTo>
                  <a:cubicBezTo>
                    <a:pt x="204" y="0"/>
                    <a:pt x="201" y="0"/>
                    <a:pt x="199" y="0"/>
                  </a:cubicBezTo>
                  <a:cubicBezTo>
                    <a:pt x="198" y="0"/>
                    <a:pt x="196" y="0"/>
                    <a:pt x="195" y="0"/>
                  </a:cubicBezTo>
                  <a:cubicBezTo>
                    <a:pt x="193" y="0"/>
                    <a:pt x="192" y="0"/>
                    <a:pt x="190" y="0"/>
                  </a:cubicBezTo>
                  <a:cubicBezTo>
                    <a:pt x="84" y="5"/>
                    <a:pt x="0" y="92"/>
                    <a:pt x="0" y="199"/>
                  </a:cubicBezTo>
                  <a:cubicBezTo>
                    <a:pt x="0" y="306"/>
                    <a:pt x="84" y="393"/>
                    <a:pt x="190" y="398"/>
                  </a:cubicBezTo>
                  <a:cubicBezTo>
                    <a:pt x="192" y="398"/>
                    <a:pt x="193" y="398"/>
                    <a:pt x="195" y="398"/>
                  </a:cubicBezTo>
                  <a:cubicBezTo>
                    <a:pt x="196" y="398"/>
                    <a:pt x="198" y="398"/>
                    <a:pt x="199" y="398"/>
                  </a:cubicBezTo>
                  <a:cubicBezTo>
                    <a:pt x="201" y="398"/>
                    <a:pt x="204" y="398"/>
                    <a:pt x="206" y="398"/>
                  </a:cubicBezTo>
                  <a:cubicBezTo>
                    <a:pt x="401" y="394"/>
                    <a:pt x="524" y="199"/>
                    <a:pt x="524" y="199"/>
                  </a:cubicBezTo>
                  <a:cubicBezTo>
                    <a:pt x="524" y="199"/>
                    <a:pt x="401" y="4"/>
                    <a:pt x="206" y="0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solidFill>
              <a:srgbClr val="0079D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43802" y="1839917"/>
              <a:ext cx="49629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</a:rPr>
                <a:t>01</a:t>
              </a:r>
              <a:endParaRPr lang="zh-CN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3516663" y="1840142"/>
              <a:ext cx="267848" cy="535695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13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27879" y="3631106"/>
            <a:ext cx="1676148" cy="739107"/>
            <a:chOff x="7770505" y="4841474"/>
            <a:chExt cx="2234864" cy="985476"/>
          </a:xfrm>
        </p:grpSpPr>
        <p:sp>
          <p:nvSpPr>
            <p:cNvPr id="24" name="圆角矩形 23"/>
            <p:cNvSpPr/>
            <p:nvPr/>
          </p:nvSpPr>
          <p:spPr>
            <a:xfrm flipH="1">
              <a:off x="7770505" y="4841474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52000">
                  <a:srgbClr val="0079DE"/>
                </a:gs>
                <a:gs pos="0">
                  <a:srgbClr val="00B0F0"/>
                </a:gs>
                <a:gs pos="100000">
                  <a:srgbClr val="0060BF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 flipH="1">
              <a:off x="8889893" y="4941787"/>
              <a:ext cx="1008373" cy="766040"/>
              <a:chOff x="8489270" y="3429000"/>
              <a:chExt cx="1968500" cy="1495425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8489270" y="3429000"/>
                <a:ext cx="1968500" cy="1495425"/>
              </a:xfrm>
              <a:custGeom>
                <a:avLst/>
                <a:gdLst>
                  <a:gd name="T0" fmla="*/ 206 w 524"/>
                  <a:gd name="T1" fmla="*/ 0 h 398"/>
                  <a:gd name="T2" fmla="*/ 199 w 524"/>
                  <a:gd name="T3" fmla="*/ 0 h 398"/>
                  <a:gd name="T4" fmla="*/ 195 w 524"/>
                  <a:gd name="T5" fmla="*/ 0 h 398"/>
                  <a:gd name="T6" fmla="*/ 190 w 524"/>
                  <a:gd name="T7" fmla="*/ 0 h 398"/>
                  <a:gd name="T8" fmla="*/ 0 w 524"/>
                  <a:gd name="T9" fmla="*/ 199 h 398"/>
                  <a:gd name="T10" fmla="*/ 190 w 524"/>
                  <a:gd name="T11" fmla="*/ 398 h 398"/>
                  <a:gd name="T12" fmla="*/ 195 w 524"/>
                  <a:gd name="T13" fmla="*/ 398 h 398"/>
                  <a:gd name="T14" fmla="*/ 199 w 524"/>
                  <a:gd name="T15" fmla="*/ 398 h 398"/>
                  <a:gd name="T16" fmla="*/ 206 w 524"/>
                  <a:gd name="T17" fmla="*/ 398 h 398"/>
                  <a:gd name="T18" fmla="*/ 524 w 524"/>
                  <a:gd name="T19" fmla="*/ 199 h 398"/>
                  <a:gd name="T20" fmla="*/ 206 w 524"/>
                  <a:gd name="T2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4" h="398">
                    <a:moveTo>
                      <a:pt x="206" y="0"/>
                    </a:moveTo>
                    <a:cubicBezTo>
                      <a:pt x="204" y="0"/>
                      <a:pt x="201" y="0"/>
                      <a:pt x="199" y="0"/>
                    </a:cubicBezTo>
                    <a:cubicBezTo>
                      <a:pt x="198" y="0"/>
                      <a:pt x="196" y="0"/>
                      <a:pt x="195" y="0"/>
                    </a:cubicBezTo>
                    <a:cubicBezTo>
                      <a:pt x="193" y="0"/>
                      <a:pt x="192" y="0"/>
                      <a:pt x="190" y="0"/>
                    </a:cubicBezTo>
                    <a:cubicBezTo>
                      <a:pt x="84" y="5"/>
                      <a:pt x="0" y="92"/>
                      <a:pt x="0" y="199"/>
                    </a:cubicBezTo>
                    <a:cubicBezTo>
                      <a:pt x="0" y="306"/>
                      <a:pt x="84" y="393"/>
                      <a:pt x="190" y="398"/>
                    </a:cubicBezTo>
                    <a:cubicBezTo>
                      <a:pt x="192" y="398"/>
                      <a:pt x="193" y="398"/>
                      <a:pt x="195" y="398"/>
                    </a:cubicBezTo>
                    <a:cubicBezTo>
                      <a:pt x="196" y="398"/>
                      <a:pt x="198" y="398"/>
                      <a:pt x="199" y="398"/>
                    </a:cubicBezTo>
                    <a:cubicBezTo>
                      <a:pt x="201" y="398"/>
                      <a:pt x="204" y="398"/>
                      <a:pt x="206" y="398"/>
                    </a:cubicBezTo>
                    <a:cubicBezTo>
                      <a:pt x="401" y="394"/>
                      <a:pt x="524" y="199"/>
                      <a:pt x="524" y="199"/>
                    </a:cubicBezTo>
                    <a:cubicBezTo>
                      <a:pt x="524" y="199"/>
                      <a:pt x="401" y="4"/>
                      <a:pt x="2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676319" y="3601786"/>
                <a:ext cx="1149852" cy="1149852"/>
              </a:xfrm>
              <a:prstGeom prst="ellipse">
                <a:avLst/>
              </a:prstGeom>
              <a:solidFill>
                <a:srgbClr val="0079DE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 flipH="1">
              <a:off x="9288972" y="5072602"/>
              <a:ext cx="57537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</a:rPr>
                <a:t>04</a:t>
              </a:r>
              <a:endParaRPr lang="zh-CN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8194170" y="5085542"/>
              <a:ext cx="478528" cy="478528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13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24007" y="2822935"/>
            <a:ext cx="1676148" cy="739107"/>
            <a:chOff x="2165343" y="3763913"/>
            <a:chExt cx="2234864" cy="985476"/>
          </a:xfrm>
        </p:grpSpPr>
        <p:sp>
          <p:nvSpPr>
            <p:cNvPr id="31" name="圆角矩形 30"/>
            <p:cNvSpPr/>
            <p:nvPr/>
          </p:nvSpPr>
          <p:spPr>
            <a:xfrm>
              <a:off x="2165343" y="3763913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53000">
                  <a:srgbClr val="0079DE"/>
                </a:gs>
                <a:gs pos="0">
                  <a:srgbClr val="00B0F0"/>
                </a:gs>
                <a:gs pos="100000">
                  <a:srgbClr val="0060BF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272446" y="3864226"/>
              <a:ext cx="1008373" cy="766040"/>
              <a:chOff x="8489270" y="3429000"/>
              <a:chExt cx="1968500" cy="1495425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8489270" y="3429000"/>
                <a:ext cx="1968500" cy="1495425"/>
              </a:xfrm>
              <a:custGeom>
                <a:avLst/>
                <a:gdLst>
                  <a:gd name="T0" fmla="*/ 206 w 524"/>
                  <a:gd name="T1" fmla="*/ 0 h 398"/>
                  <a:gd name="T2" fmla="*/ 199 w 524"/>
                  <a:gd name="T3" fmla="*/ 0 h 398"/>
                  <a:gd name="T4" fmla="*/ 195 w 524"/>
                  <a:gd name="T5" fmla="*/ 0 h 398"/>
                  <a:gd name="T6" fmla="*/ 190 w 524"/>
                  <a:gd name="T7" fmla="*/ 0 h 398"/>
                  <a:gd name="T8" fmla="*/ 0 w 524"/>
                  <a:gd name="T9" fmla="*/ 199 h 398"/>
                  <a:gd name="T10" fmla="*/ 190 w 524"/>
                  <a:gd name="T11" fmla="*/ 398 h 398"/>
                  <a:gd name="T12" fmla="*/ 195 w 524"/>
                  <a:gd name="T13" fmla="*/ 398 h 398"/>
                  <a:gd name="T14" fmla="*/ 199 w 524"/>
                  <a:gd name="T15" fmla="*/ 398 h 398"/>
                  <a:gd name="T16" fmla="*/ 206 w 524"/>
                  <a:gd name="T17" fmla="*/ 398 h 398"/>
                  <a:gd name="T18" fmla="*/ 524 w 524"/>
                  <a:gd name="T19" fmla="*/ 199 h 398"/>
                  <a:gd name="T20" fmla="*/ 206 w 524"/>
                  <a:gd name="T2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4" h="398">
                    <a:moveTo>
                      <a:pt x="206" y="0"/>
                    </a:moveTo>
                    <a:cubicBezTo>
                      <a:pt x="204" y="0"/>
                      <a:pt x="201" y="0"/>
                      <a:pt x="199" y="0"/>
                    </a:cubicBezTo>
                    <a:cubicBezTo>
                      <a:pt x="198" y="0"/>
                      <a:pt x="196" y="0"/>
                      <a:pt x="195" y="0"/>
                    </a:cubicBezTo>
                    <a:cubicBezTo>
                      <a:pt x="193" y="0"/>
                      <a:pt x="192" y="0"/>
                      <a:pt x="190" y="0"/>
                    </a:cubicBezTo>
                    <a:cubicBezTo>
                      <a:pt x="84" y="5"/>
                      <a:pt x="0" y="92"/>
                      <a:pt x="0" y="199"/>
                    </a:cubicBezTo>
                    <a:cubicBezTo>
                      <a:pt x="0" y="306"/>
                      <a:pt x="84" y="393"/>
                      <a:pt x="190" y="398"/>
                    </a:cubicBezTo>
                    <a:cubicBezTo>
                      <a:pt x="192" y="398"/>
                      <a:pt x="193" y="398"/>
                      <a:pt x="195" y="398"/>
                    </a:cubicBezTo>
                    <a:cubicBezTo>
                      <a:pt x="196" y="398"/>
                      <a:pt x="198" y="398"/>
                      <a:pt x="199" y="398"/>
                    </a:cubicBezTo>
                    <a:cubicBezTo>
                      <a:pt x="201" y="398"/>
                      <a:pt x="204" y="398"/>
                      <a:pt x="206" y="398"/>
                    </a:cubicBezTo>
                    <a:cubicBezTo>
                      <a:pt x="401" y="394"/>
                      <a:pt x="524" y="199"/>
                      <a:pt x="524" y="199"/>
                    </a:cubicBezTo>
                    <a:cubicBezTo>
                      <a:pt x="524" y="199"/>
                      <a:pt x="401" y="4"/>
                      <a:pt x="2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676319" y="3601786"/>
                <a:ext cx="1149852" cy="1149852"/>
              </a:xfrm>
              <a:prstGeom prst="ellipse">
                <a:avLst/>
              </a:prstGeom>
              <a:solidFill>
                <a:srgbClr val="0079DE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443802" y="3995041"/>
              <a:ext cx="57750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</a:rPr>
                <a:t>03</a:t>
              </a:r>
              <a:endParaRPr lang="zh-CN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KSO_Shape"/>
            <p:cNvSpPr>
              <a:spLocks noChangeArrowheads="1"/>
            </p:cNvSpPr>
            <p:nvPr/>
          </p:nvSpPr>
          <p:spPr bwMode="auto">
            <a:xfrm>
              <a:off x="3443618" y="4105214"/>
              <a:ext cx="451840" cy="376534"/>
            </a:xfrm>
            <a:custGeom>
              <a:avLst/>
              <a:gdLst/>
              <a:ahLst/>
              <a:cxnLst/>
              <a:rect l="0" t="0" r="r" b="b"/>
              <a:pathLst>
                <a:path w="1450975" h="1209675">
                  <a:moveTo>
                    <a:pt x="180975" y="182562"/>
                  </a:moveTo>
                  <a:lnTo>
                    <a:pt x="1270000" y="182562"/>
                  </a:lnTo>
                  <a:lnTo>
                    <a:pt x="1270000" y="725487"/>
                  </a:lnTo>
                  <a:lnTo>
                    <a:pt x="180975" y="725487"/>
                  </a:lnTo>
                  <a:lnTo>
                    <a:pt x="180975" y="182562"/>
                  </a:lnTo>
                  <a:close/>
                  <a:moveTo>
                    <a:pt x="120672" y="120703"/>
                  </a:moveTo>
                  <a:lnTo>
                    <a:pt x="120672" y="785892"/>
                  </a:lnTo>
                  <a:lnTo>
                    <a:pt x="1330039" y="785892"/>
                  </a:lnTo>
                  <a:lnTo>
                    <a:pt x="1330039" y="120703"/>
                  </a:lnTo>
                  <a:lnTo>
                    <a:pt x="120672" y="120703"/>
                  </a:lnTo>
                  <a:close/>
                  <a:moveTo>
                    <a:pt x="114585" y="0"/>
                  </a:moveTo>
                  <a:lnTo>
                    <a:pt x="120672" y="0"/>
                  </a:lnTo>
                  <a:lnTo>
                    <a:pt x="1330039" y="0"/>
                  </a:lnTo>
                  <a:lnTo>
                    <a:pt x="1336390" y="0"/>
                  </a:lnTo>
                  <a:lnTo>
                    <a:pt x="1342476" y="529"/>
                  </a:lnTo>
                  <a:lnTo>
                    <a:pt x="1348298" y="1059"/>
                  </a:lnTo>
                  <a:lnTo>
                    <a:pt x="1354385" y="2382"/>
                  </a:lnTo>
                  <a:lnTo>
                    <a:pt x="1360207" y="3441"/>
                  </a:lnTo>
                  <a:lnTo>
                    <a:pt x="1366028" y="5294"/>
                  </a:lnTo>
                  <a:lnTo>
                    <a:pt x="1371586" y="7147"/>
                  </a:lnTo>
                  <a:lnTo>
                    <a:pt x="1376878" y="9264"/>
                  </a:lnTo>
                  <a:lnTo>
                    <a:pt x="1382436" y="11911"/>
                  </a:lnTo>
                  <a:lnTo>
                    <a:pt x="1387728" y="14558"/>
                  </a:lnTo>
                  <a:lnTo>
                    <a:pt x="1392492" y="17205"/>
                  </a:lnTo>
                  <a:lnTo>
                    <a:pt x="1397784" y="20646"/>
                  </a:lnTo>
                  <a:lnTo>
                    <a:pt x="1402283" y="24087"/>
                  </a:lnTo>
                  <a:lnTo>
                    <a:pt x="1406782" y="27529"/>
                  </a:lnTo>
                  <a:lnTo>
                    <a:pt x="1411545" y="31234"/>
                  </a:lnTo>
                  <a:lnTo>
                    <a:pt x="1415515" y="35205"/>
                  </a:lnTo>
                  <a:lnTo>
                    <a:pt x="1419749" y="39440"/>
                  </a:lnTo>
                  <a:lnTo>
                    <a:pt x="1423454" y="44205"/>
                  </a:lnTo>
                  <a:lnTo>
                    <a:pt x="1426894" y="48705"/>
                  </a:lnTo>
                  <a:lnTo>
                    <a:pt x="1430334" y="53204"/>
                  </a:lnTo>
                  <a:lnTo>
                    <a:pt x="1433510" y="58234"/>
                  </a:lnTo>
                  <a:lnTo>
                    <a:pt x="1436420" y="63263"/>
                  </a:lnTo>
                  <a:lnTo>
                    <a:pt x="1439067" y="68557"/>
                  </a:lnTo>
                  <a:lnTo>
                    <a:pt x="1441713" y="73586"/>
                  </a:lnTo>
                  <a:lnTo>
                    <a:pt x="1443830" y="79145"/>
                  </a:lnTo>
                  <a:lnTo>
                    <a:pt x="1445683" y="84968"/>
                  </a:lnTo>
                  <a:lnTo>
                    <a:pt x="1447006" y="90792"/>
                  </a:lnTo>
                  <a:lnTo>
                    <a:pt x="1448594" y="96615"/>
                  </a:lnTo>
                  <a:lnTo>
                    <a:pt x="1449652" y="102438"/>
                  </a:lnTo>
                  <a:lnTo>
                    <a:pt x="1450446" y="108527"/>
                  </a:lnTo>
                  <a:lnTo>
                    <a:pt x="1450711" y="114615"/>
                  </a:lnTo>
                  <a:lnTo>
                    <a:pt x="1450975" y="120703"/>
                  </a:lnTo>
                  <a:lnTo>
                    <a:pt x="1450975" y="785892"/>
                  </a:lnTo>
                  <a:lnTo>
                    <a:pt x="1450711" y="792245"/>
                  </a:lnTo>
                  <a:lnTo>
                    <a:pt x="1450446" y="798333"/>
                  </a:lnTo>
                  <a:lnTo>
                    <a:pt x="1449652" y="804421"/>
                  </a:lnTo>
                  <a:lnTo>
                    <a:pt x="1448594" y="810244"/>
                  </a:lnTo>
                  <a:lnTo>
                    <a:pt x="1447006" y="816068"/>
                  </a:lnTo>
                  <a:lnTo>
                    <a:pt x="1445683" y="821891"/>
                  </a:lnTo>
                  <a:lnTo>
                    <a:pt x="1443830" y="827714"/>
                  </a:lnTo>
                  <a:lnTo>
                    <a:pt x="1441713" y="833008"/>
                  </a:lnTo>
                  <a:lnTo>
                    <a:pt x="1439067" y="838302"/>
                  </a:lnTo>
                  <a:lnTo>
                    <a:pt x="1436420" y="843596"/>
                  </a:lnTo>
                  <a:lnTo>
                    <a:pt x="1433510" y="848626"/>
                  </a:lnTo>
                  <a:lnTo>
                    <a:pt x="1430334" y="853655"/>
                  </a:lnTo>
                  <a:lnTo>
                    <a:pt x="1426894" y="858155"/>
                  </a:lnTo>
                  <a:lnTo>
                    <a:pt x="1423454" y="862655"/>
                  </a:lnTo>
                  <a:lnTo>
                    <a:pt x="1419749" y="867419"/>
                  </a:lnTo>
                  <a:lnTo>
                    <a:pt x="1415515" y="871654"/>
                  </a:lnTo>
                  <a:lnTo>
                    <a:pt x="1411545" y="875625"/>
                  </a:lnTo>
                  <a:lnTo>
                    <a:pt x="1406782" y="879331"/>
                  </a:lnTo>
                  <a:lnTo>
                    <a:pt x="1402283" y="883036"/>
                  </a:lnTo>
                  <a:lnTo>
                    <a:pt x="1397784" y="886213"/>
                  </a:lnTo>
                  <a:lnTo>
                    <a:pt x="1392492" y="889389"/>
                  </a:lnTo>
                  <a:lnTo>
                    <a:pt x="1387728" y="892301"/>
                  </a:lnTo>
                  <a:lnTo>
                    <a:pt x="1382436" y="895213"/>
                  </a:lnTo>
                  <a:lnTo>
                    <a:pt x="1376878" y="897595"/>
                  </a:lnTo>
                  <a:lnTo>
                    <a:pt x="1371586" y="899713"/>
                  </a:lnTo>
                  <a:lnTo>
                    <a:pt x="1366028" y="901565"/>
                  </a:lnTo>
                  <a:lnTo>
                    <a:pt x="1360207" y="903418"/>
                  </a:lnTo>
                  <a:lnTo>
                    <a:pt x="1354385" y="904477"/>
                  </a:lnTo>
                  <a:lnTo>
                    <a:pt x="1348298" y="905536"/>
                  </a:lnTo>
                  <a:lnTo>
                    <a:pt x="1342476" y="906330"/>
                  </a:lnTo>
                  <a:lnTo>
                    <a:pt x="1336390" y="907124"/>
                  </a:lnTo>
                  <a:lnTo>
                    <a:pt x="1330039" y="907124"/>
                  </a:lnTo>
                  <a:lnTo>
                    <a:pt x="846557" y="907124"/>
                  </a:lnTo>
                  <a:lnTo>
                    <a:pt x="846557" y="1149059"/>
                  </a:lnTo>
                  <a:lnTo>
                    <a:pt x="906893" y="1149059"/>
                  </a:lnTo>
                  <a:lnTo>
                    <a:pt x="909539" y="1149059"/>
                  </a:lnTo>
                  <a:lnTo>
                    <a:pt x="912715" y="1149588"/>
                  </a:lnTo>
                  <a:lnTo>
                    <a:pt x="916155" y="1150118"/>
                  </a:lnTo>
                  <a:lnTo>
                    <a:pt x="920918" y="1150912"/>
                  </a:lnTo>
                  <a:lnTo>
                    <a:pt x="925946" y="1152235"/>
                  </a:lnTo>
                  <a:lnTo>
                    <a:pt x="931503" y="1154088"/>
                  </a:lnTo>
                  <a:lnTo>
                    <a:pt x="937061" y="1156471"/>
                  </a:lnTo>
                  <a:lnTo>
                    <a:pt x="942883" y="1159912"/>
                  </a:lnTo>
                  <a:lnTo>
                    <a:pt x="945529" y="1161765"/>
                  </a:lnTo>
                  <a:lnTo>
                    <a:pt x="948175" y="1163882"/>
                  </a:lnTo>
                  <a:lnTo>
                    <a:pt x="950821" y="1166265"/>
                  </a:lnTo>
                  <a:lnTo>
                    <a:pt x="953468" y="1168647"/>
                  </a:lnTo>
                  <a:lnTo>
                    <a:pt x="955585" y="1171559"/>
                  </a:lnTo>
                  <a:lnTo>
                    <a:pt x="957967" y="1174470"/>
                  </a:lnTo>
                  <a:lnTo>
                    <a:pt x="959819" y="1177911"/>
                  </a:lnTo>
                  <a:lnTo>
                    <a:pt x="961671" y="1181617"/>
                  </a:lnTo>
                  <a:lnTo>
                    <a:pt x="963524" y="1185588"/>
                  </a:lnTo>
                  <a:lnTo>
                    <a:pt x="964847" y="1189558"/>
                  </a:lnTo>
                  <a:lnTo>
                    <a:pt x="965905" y="1194058"/>
                  </a:lnTo>
                  <a:lnTo>
                    <a:pt x="966699" y="1198823"/>
                  </a:lnTo>
                  <a:lnTo>
                    <a:pt x="967229" y="1204117"/>
                  </a:lnTo>
                  <a:lnTo>
                    <a:pt x="967493" y="1209675"/>
                  </a:lnTo>
                  <a:lnTo>
                    <a:pt x="483482" y="1209675"/>
                  </a:lnTo>
                  <a:lnTo>
                    <a:pt x="484011" y="1206763"/>
                  </a:lnTo>
                  <a:lnTo>
                    <a:pt x="484011" y="1204117"/>
                  </a:lnTo>
                  <a:lnTo>
                    <a:pt x="484541" y="1200146"/>
                  </a:lnTo>
                  <a:lnTo>
                    <a:pt x="485334" y="1195646"/>
                  </a:lnTo>
                  <a:lnTo>
                    <a:pt x="486922" y="1190352"/>
                  </a:lnTo>
                  <a:lnTo>
                    <a:pt x="488775" y="1184793"/>
                  </a:lnTo>
                  <a:lnTo>
                    <a:pt x="491156" y="1179499"/>
                  </a:lnTo>
                  <a:lnTo>
                    <a:pt x="494332" y="1173676"/>
                  </a:lnTo>
                  <a:lnTo>
                    <a:pt x="496449" y="1170764"/>
                  </a:lnTo>
                  <a:lnTo>
                    <a:pt x="498566" y="1168117"/>
                  </a:lnTo>
                  <a:lnTo>
                    <a:pt x="500683" y="1165735"/>
                  </a:lnTo>
                  <a:lnTo>
                    <a:pt x="503329" y="1163353"/>
                  </a:lnTo>
                  <a:lnTo>
                    <a:pt x="506240" y="1160706"/>
                  </a:lnTo>
                  <a:lnTo>
                    <a:pt x="509151" y="1158588"/>
                  </a:lnTo>
                  <a:lnTo>
                    <a:pt x="512592" y="1156471"/>
                  </a:lnTo>
                  <a:lnTo>
                    <a:pt x="516296" y="1154618"/>
                  </a:lnTo>
                  <a:lnTo>
                    <a:pt x="520001" y="1153030"/>
                  </a:lnTo>
                  <a:lnTo>
                    <a:pt x="524235" y="1151706"/>
                  </a:lnTo>
                  <a:lnTo>
                    <a:pt x="528734" y="1150383"/>
                  </a:lnTo>
                  <a:lnTo>
                    <a:pt x="533497" y="1149853"/>
                  </a:lnTo>
                  <a:lnTo>
                    <a:pt x="538525" y="1149059"/>
                  </a:lnTo>
                  <a:lnTo>
                    <a:pt x="544083" y="1149059"/>
                  </a:lnTo>
                  <a:lnTo>
                    <a:pt x="604683" y="1149059"/>
                  </a:lnTo>
                  <a:lnTo>
                    <a:pt x="604683" y="907124"/>
                  </a:lnTo>
                  <a:lnTo>
                    <a:pt x="120672" y="907124"/>
                  </a:lnTo>
                  <a:lnTo>
                    <a:pt x="114585" y="907124"/>
                  </a:lnTo>
                  <a:lnTo>
                    <a:pt x="108499" y="906330"/>
                  </a:lnTo>
                  <a:lnTo>
                    <a:pt x="102412" y="905536"/>
                  </a:lnTo>
                  <a:lnTo>
                    <a:pt x="96590" y="904477"/>
                  </a:lnTo>
                  <a:lnTo>
                    <a:pt x="90769" y="903418"/>
                  </a:lnTo>
                  <a:lnTo>
                    <a:pt x="84947" y="901565"/>
                  </a:lnTo>
                  <a:lnTo>
                    <a:pt x="79389" y="899713"/>
                  </a:lnTo>
                  <a:lnTo>
                    <a:pt x="73832" y="897595"/>
                  </a:lnTo>
                  <a:lnTo>
                    <a:pt x="68539" y="895213"/>
                  </a:lnTo>
                  <a:lnTo>
                    <a:pt x="63511" y="892301"/>
                  </a:lnTo>
                  <a:lnTo>
                    <a:pt x="58219" y="889389"/>
                  </a:lnTo>
                  <a:lnTo>
                    <a:pt x="53455" y="886213"/>
                  </a:lnTo>
                  <a:lnTo>
                    <a:pt x="48427" y="883036"/>
                  </a:lnTo>
                  <a:lnTo>
                    <a:pt x="43929" y="879331"/>
                  </a:lnTo>
                  <a:lnTo>
                    <a:pt x="39695" y="875625"/>
                  </a:lnTo>
                  <a:lnTo>
                    <a:pt x="35461" y="871654"/>
                  </a:lnTo>
                  <a:lnTo>
                    <a:pt x="31491" y="867419"/>
                  </a:lnTo>
                  <a:lnTo>
                    <a:pt x="27786" y="862655"/>
                  </a:lnTo>
                  <a:lnTo>
                    <a:pt x="24081" y="858155"/>
                  </a:lnTo>
                  <a:lnTo>
                    <a:pt x="20641" y="853655"/>
                  </a:lnTo>
                  <a:lnTo>
                    <a:pt x="17466" y="848626"/>
                  </a:lnTo>
                  <a:lnTo>
                    <a:pt x="14555" y="843596"/>
                  </a:lnTo>
                  <a:lnTo>
                    <a:pt x="11908" y="838302"/>
                  </a:lnTo>
                  <a:lnTo>
                    <a:pt x="9527" y="833008"/>
                  </a:lnTo>
                  <a:lnTo>
                    <a:pt x="7410" y="827714"/>
                  </a:lnTo>
                  <a:lnTo>
                    <a:pt x="5557" y="821891"/>
                  </a:lnTo>
                  <a:lnTo>
                    <a:pt x="3705" y="816068"/>
                  </a:lnTo>
                  <a:lnTo>
                    <a:pt x="2382" y="810244"/>
                  </a:lnTo>
                  <a:lnTo>
                    <a:pt x="1323" y="804421"/>
                  </a:lnTo>
                  <a:lnTo>
                    <a:pt x="529" y="798333"/>
                  </a:lnTo>
                  <a:lnTo>
                    <a:pt x="0" y="792245"/>
                  </a:lnTo>
                  <a:lnTo>
                    <a:pt x="0" y="785892"/>
                  </a:lnTo>
                  <a:lnTo>
                    <a:pt x="0" y="120703"/>
                  </a:lnTo>
                  <a:lnTo>
                    <a:pt x="0" y="114615"/>
                  </a:lnTo>
                  <a:lnTo>
                    <a:pt x="529" y="108527"/>
                  </a:lnTo>
                  <a:lnTo>
                    <a:pt x="1323" y="102438"/>
                  </a:lnTo>
                  <a:lnTo>
                    <a:pt x="2382" y="96615"/>
                  </a:lnTo>
                  <a:lnTo>
                    <a:pt x="3705" y="90792"/>
                  </a:lnTo>
                  <a:lnTo>
                    <a:pt x="5557" y="84968"/>
                  </a:lnTo>
                  <a:lnTo>
                    <a:pt x="7410" y="79145"/>
                  </a:lnTo>
                  <a:lnTo>
                    <a:pt x="9527" y="73586"/>
                  </a:lnTo>
                  <a:lnTo>
                    <a:pt x="11908" y="68557"/>
                  </a:lnTo>
                  <a:lnTo>
                    <a:pt x="14555" y="63263"/>
                  </a:lnTo>
                  <a:lnTo>
                    <a:pt x="17466" y="58234"/>
                  </a:lnTo>
                  <a:lnTo>
                    <a:pt x="20641" y="53204"/>
                  </a:lnTo>
                  <a:lnTo>
                    <a:pt x="24081" y="48705"/>
                  </a:lnTo>
                  <a:lnTo>
                    <a:pt x="27786" y="44205"/>
                  </a:lnTo>
                  <a:lnTo>
                    <a:pt x="31491" y="39440"/>
                  </a:lnTo>
                  <a:lnTo>
                    <a:pt x="35461" y="35205"/>
                  </a:lnTo>
                  <a:lnTo>
                    <a:pt x="39695" y="31234"/>
                  </a:lnTo>
                  <a:lnTo>
                    <a:pt x="43929" y="27529"/>
                  </a:lnTo>
                  <a:lnTo>
                    <a:pt x="48427" y="24087"/>
                  </a:lnTo>
                  <a:lnTo>
                    <a:pt x="53455" y="20646"/>
                  </a:lnTo>
                  <a:lnTo>
                    <a:pt x="58219" y="17205"/>
                  </a:lnTo>
                  <a:lnTo>
                    <a:pt x="63511" y="14558"/>
                  </a:lnTo>
                  <a:lnTo>
                    <a:pt x="68539" y="11911"/>
                  </a:lnTo>
                  <a:lnTo>
                    <a:pt x="73832" y="9264"/>
                  </a:lnTo>
                  <a:lnTo>
                    <a:pt x="79389" y="7147"/>
                  </a:lnTo>
                  <a:lnTo>
                    <a:pt x="84947" y="5294"/>
                  </a:lnTo>
                  <a:lnTo>
                    <a:pt x="90769" y="3441"/>
                  </a:lnTo>
                  <a:lnTo>
                    <a:pt x="96590" y="2382"/>
                  </a:lnTo>
                  <a:lnTo>
                    <a:pt x="102412" y="1059"/>
                  </a:lnTo>
                  <a:lnTo>
                    <a:pt x="108499" y="529"/>
                  </a:lnTo>
                  <a:lnTo>
                    <a:pt x="114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24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13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27879" y="2014763"/>
            <a:ext cx="1676148" cy="739107"/>
            <a:chOff x="7770505" y="2686351"/>
            <a:chExt cx="2234864" cy="985476"/>
          </a:xfrm>
        </p:grpSpPr>
        <p:sp>
          <p:nvSpPr>
            <p:cNvPr id="38" name="圆角矩形 37"/>
            <p:cNvSpPr/>
            <p:nvPr/>
          </p:nvSpPr>
          <p:spPr>
            <a:xfrm flipH="1">
              <a:off x="7770505" y="2686351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52000">
                  <a:srgbClr val="0079DE"/>
                </a:gs>
                <a:gs pos="0">
                  <a:srgbClr val="00B0F0"/>
                </a:gs>
                <a:gs pos="100000">
                  <a:srgbClr val="0060BF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 flipH="1">
              <a:off x="8889893" y="2786664"/>
              <a:ext cx="1008373" cy="766040"/>
              <a:chOff x="8489270" y="3429000"/>
              <a:chExt cx="1968500" cy="1495425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8489270" y="3429000"/>
                <a:ext cx="1968500" cy="1495425"/>
              </a:xfrm>
              <a:custGeom>
                <a:avLst/>
                <a:gdLst>
                  <a:gd name="T0" fmla="*/ 206 w 524"/>
                  <a:gd name="T1" fmla="*/ 0 h 398"/>
                  <a:gd name="T2" fmla="*/ 199 w 524"/>
                  <a:gd name="T3" fmla="*/ 0 h 398"/>
                  <a:gd name="T4" fmla="*/ 195 w 524"/>
                  <a:gd name="T5" fmla="*/ 0 h 398"/>
                  <a:gd name="T6" fmla="*/ 190 w 524"/>
                  <a:gd name="T7" fmla="*/ 0 h 398"/>
                  <a:gd name="T8" fmla="*/ 0 w 524"/>
                  <a:gd name="T9" fmla="*/ 199 h 398"/>
                  <a:gd name="T10" fmla="*/ 190 w 524"/>
                  <a:gd name="T11" fmla="*/ 398 h 398"/>
                  <a:gd name="T12" fmla="*/ 195 w 524"/>
                  <a:gd name="T13" fmla="*/ 398 h 398"/>
                  <a:gd name="T14" fmla="*/ 199 w 524"/>
                  <a:gd name="T15" fmla="*/ 398 h 398"/>
                  <a:gd name="T16" fmla="*/ 206 w 524"/>
                  <a:gd name="T17" fmla="*/ 398 h 398"/>
                  <a:gd name="T18" fmla="*/ 524 w 524"/>
                  <a:gd name="T19" fmla="*/ 199 h 398"/>
                  <a:gd name="T20" fmla="*/ 206 w 524"/>
                  <a:gd name="T2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4" h="398">
                    <a:moveTo>
                      <a:pt x="206" y="0"/>
                    </a:moveTo>
                    <a:cubicBezTo>
                      <a:pt x="204" y="0"/>
                      <a:pt x="201" y="0"/>
                      <a:pt x="199" y="0"/>
                    </a:cubicBezTo>
                    <a:cubicBezTo>
                      <a:pt x="198" y="0"/>
                      <a:pt x="196" y="0"/>
                      <a:pt x="195" y="0"/>
                    </a:cubicBezTo>
                    <a:cubicBezTo>
                      <a:pt x="193" y="0"/>
                      <a:pt x="192" y="0"/>
                      <a:pt x="190" y="0"/>
                    </a:cubicBezTo>
                    <a:cubicBezTo>
                      <a:pt x="84" y="5"/>
                      <a:pt x="0" y="92"/>
                      <a:pt x="0" y="199"/>
                    </a:cubicBezTo>
                    <a:cubicBezTo>
                      <a:pt x="0" y="306"/>
                      <a:pt x="84" y="393"/>
                      <a:pt x="190" y="398"/>
                    </a:cubicBezTo>
                    <a:cubicBezTo>
                      <a:pt x="192" y="398"/>
                      <a:pt x="193" y="398"/>
                      <a:pt x="195" y="398"/>
                    </a:cubicBezTo>
                    <a:cubicBezTo>
                      <a:pt x="196" y="398"/>
                      <a:pt x="198" y="398"/>
                      <a:pt x="199" y="398"/>
                    </a:cubicBezTo>
                    <a:cubicBezTo>
                      <a:pt x="201" y="398"/>
                      <a:pt x="204" y="398"/>
                      <a:pt x="206" y="398"/>
                    </a:cubicBezTo>
                    <a:cubicBezTo>
                      <a:pt x="401" y="394"/>
                      <a:pt x="524" y="199"/>
                      <a:pt x="524" y="199"/>
                    </a:cubicBezTo>
                    <a:cubicBezTo>
                      <a:pt x="524" y="199"/>
                      <a:pt x="401" y="4"/>
                      <a:pt x="2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676319" y="3601786"/>
                <a:ext cx="1149852" cy="1149852"/>
              </a:xfrm>
              <a:prstGeom prst="ellipse">
                <a:avLst/>
              </a:prstGeom>
              <a:solidFill>
                <a:srgbClr val="0079DE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 flipH="1">
              <a:off x="9288972" y="2917479"/>
              <a:ext cx="57109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</a:rPr>
                <a:t>02</a:t>
              </a:r>
              <a:endParaRPr lang="zh-CN" altLang="en-US" sz="2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8116745" y="2906737"/>
              <a:ext cx="517612" cy="525894"/>
              <a:chOff x="3619500" y="2434166"/>
              <a:chExt cx="590102" cy="599547"/>
            </a:xfrm>
            <a:solidFill>
              <a:schemeClr val="bg1"/>
            </a:solidFill>
          </p:grpSpPr>
          <p:sp>
            <p:nvSpPr>
              <p:cNvPr id="42" name="KSO_Shape"/>
              <p:cNvSpPr/>
              <p:nvPr/>
            </p:nvSpPr>
            <p:spPr>
              <a:xfrm>
                <a:off x="3619500" y="2476500"/>
                <a:ext cx="557213" cy="557213"/>
              </a:xfrm>
              <a:prstGeom prst="pi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KSO_Shape"/>
              <p:cNvSpPr/>
              <p:nvPr/>
            </p:nvSpPr>
            <p:spPr>
              <a:xfrm rot="17344659">
                <a:off x="3652389" y="2434166"/>
                <a:ext cx="557213" cy="557213"/>
              </a:xfrm>
              <a:prstGeom prst="pie">
                <a:avLst>
                  <a:gd name="adj1" fmla="val 20720386"/>
                  <a:gd name="adj2" fmla="val 40651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1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47662" y="1504750"/>
            <a:ext cx="2072960" cy="2584754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401387" y="196927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0" name="组合 9"/>
          <p:cNvGrpSpPr/>
          <p:nvPr/>
        </p:nvGrpSpPr>
        <p:grpSpPr>
          <a:xfrm>
            <a:off x="3471676" y="2283134"/>
            <a:ext cx="118508" cy="118509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72171" y="2283134"/>
            <a:ext cx="118508" cy="118509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8728" y="2316796"/>
            <a:ext cx="288238" cy="46073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213574" y="2094189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92908" y="2072845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73200" y="2163082"/>
            <a:ext cx="451147" cy="429668"/>
            <a:chOff x="5030931" y="2884106"/>
            <a:chExt cx="601529" cy="572890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0152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0079D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870228" y="2861324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9003" y="2845269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3870228" y="3174900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5499003" y="3158845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0372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32" grpId="0"/>
          <p:bldP spid="33" grpId="0"/>
          <p:bldP spid="3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32" grpId="0"/>
          <p:bldP spid="33" grpId="0"/>
          <p:bldP spid="34" grpId="0"/>
          <p:bldP spid="3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019473" y="1382691"/>
            <a:ext cx="2888658" cy="288865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19698"/>
            <a:ext cx="4300537" cy="4123802"/>
          </a:xfrm>
          <a:prstGeom prst="rect">
            <a:avLst/>
          </a:prstGeom>
        </p:spPr>
      </p:pic>
      <p:sp>
        <p:nvSpPr>
          <p:cNvPr id="14" name="Freeform 1"/>
          <p:cNvSpPr/>
          <p:nvPr/>
        </p:nvSpPr>
        <p:spPr bwMode="auto">
          <a:xfrm>
            <a:off x="4690084" y="1061398"/>
            <a:ext cx="1384172" cy="155840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13">
                <a:solidFill>
                  <a:prstClr val="white"/>
                </a:solidFill>
                <a:latin typeface="+mn-ea"/>
              </a:rPr>
              <a:t>填写标题</a:t>
            </a:r>
            <a:endParaRPr lang="zh-CN" altLang="en-US" sz="1013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Freeform 2"/>
          <p:cNvSpPr/>
          <p:nvPr/>
        </p:nvSpPr>
        <p:spPr bwMode="auto">
          <a:xfrm>
            <a:off x="5601865" y="831850"/>
            <a:ext cx="558208" cy="62847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rgbClr val="0060BF"/>
                </a:solidFill>
                <a:latin typeface="微软雅黑" panose="020B0503020204020204" pitchFamily="34" charset="-122"/>
              </a:rPr>
              <a:t>填写</a:t>
            </a:r>
            <a:endParaRPr lang="en-US" altLang="zh-CN" sz="900">
              <a:solidFill>
                <a:srgbClr val="0060BF"/>
              </a:solidFill>
              <a:latin typeface="微软雅黑" panose="020B0503020204020204" pitchFamily="34" charset="-122"/>
            </a:endParaRPr>
          </a:p>
          <a:p>
            <a:pPr lvl="0" algn="ctr"/>
            <a:r>
              <a:rPr lang="zh-CN" altLang="en-US" sz="900">
                <a:solidFill>
                  <a:srgbClr val="0060BF"/>
                </a:solidFill>
                <a:latin typeface="微软雅黑" panose="020B0503020204020204" pitchFamily="34" charset="-122"/>
              </a:rPr>
              <a:t>标题</a:t>
            </a:r>
            <a:endParaRPr lang="zh-CN" altLang="en-US" sz="900" dirty="0">
              <a:solidFill>
                <a:srgbClr val="0060B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Freeform 1"/>
          <p:cNvSpPr/>
          <p:nvPr/>
        </p:nvSpPr>
        <p:spPr bwMode="auto">
          <a:xfrm>
            <a:off x="7048271" y="1631873"/>
            <a:ext cx="1384172" cy="155840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13">
                <a:solidFill>
                  <a:prstClr val="white"/>
                </a:solidFill>
                <a:latin typeface="+mn-ea"/>
              </a:rPr>
              <a:t>填写标题</a:t>
            </a:r>
            <a:endParaRPr lang="zh-CN" altLang="en-US" sz="1013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7" name="Freeform 2"/>
          <p:cNvSpPr/>
          <p:nvPr/>
        </p:nvSpPr>
        <p:spPr bwMode="auto">
          <a:xfrm>
            <a:off x="7960053" y="1402326"/>
            <a:ext cx="558208" cy="62847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rgbClr val="0060BF"/>
                </a:solidFill>
                <a:latin typeface="微软雅黑" panose="020B0503020204020204" pitchFamily="34" charset="-122"/>
              </a:rPr>
              <a:t>填写</a:t>
            </a:r>
            <a:endParaRPr lang="en-US" altLang="zh-CN" sz="900">
              <a:solidFill>
                <a:srgbClr val="0060BF"/>
              </a:solidFill>
              <a:latin typeface="微软雅黑" panose="020B0503020204020204" pitchFamily="34" charset="-122"/>
            </a:endParaRPr>
          </a:p>
          <a:p>
            <a:pPr lvl="0" algn="ctr"/>
            <a:r>
              <a:rPr lang="zh-CN" altLang="en-US" sz="900">
                <a:solidFill>
                  <a:srgbClr val="0060BF"/>
                </a:solidFill>
                <a:latin typeface="微软雅黑" panose="020B0503020204020204" pitchFamily="34" charset="-122"/>
              </a:rPr>
              <a:t>标题</a:t>
            </a:r>
            <a:endParaRPr lang="zh-CN" altLang="en-US" sz="900" dirty="0">
              <a:solidFill>
                <a:srgbClr val="0060B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Freeform 1"/>
          <p:cNvSpPr/>
          <p:nvPr/>
        </p:nvSpPr>
        <p:spPr bwMode="auto">
          <a:xfrm>
            <a:off x="5274553" y="2941794"/>
            <a:ext cx="1384172" cy="155840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13">
                <a:solidFill>
                  <a:prstClr val="white"/>
                </a:solidFill>
                <a:latin typeface="+mn-ea"/>
              </a:rPr>
              <a:t>填写标题</a:t>
            </a:r>
            <a:endParaRPr lang="zh-CN" altLang="en-US" sz="1013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9" name="Freeform 2"/>
          <p:cNvSpPr/>
          <p:nvPr/>
        </p:nvSpPr>
        <p:spPr bwMode="auto">
          <a:xfrm>
            <a:off x="6186334" y="2712246"/>
            <a:ext cx="558208" cy="62847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rgbClr val="0060BF"/>
                </a:solidFill>
                <a:latin typeface="微软雅黑" panose="020B0503020204020204" pitchFamily="34" charset="-122"/>
              </a:rPr>
              <a:t>填写</a:t>
            </a:r>
            <a:endParaRPr lang="en-US" altLang="zh-CN" sz="900">
              <a:solidFill>
                <a:srgbClr val="0060BF"/>
              </a:solidFill>
              <a:latin typeface="微软雅黑" panose="020B0503020204020204" pitchFamily="34" charset="-122"/>
            </a:endParaRPr>
          </a:p>
          <a:p>
            <a:pPr lvl="0" algn="ctr"/>
            <a:r>
              <a:rPr lang="zh-CN" altLang="en-US" sz="900">
                <a:solidFill>
                  <a:srgbClr val="0060BF"/>
                </a:solidFill>
                <a:latin typeface="微软雅黑" panose="020B0503020204020204" pitchFamily="34" charset="-122"/>
              </a:rPr>
              <a:t>标题</a:t>
            </a:r>
            <a:endParaRPr lang="zh-CN" altLang="en-US" sz="900" dirty="0">
              <a:solidFill>
                <a:srgbClr val="0060B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0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12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0.03889 L -1.66667E-6 -0.14815 " pathEditMode="relative" rAng="0" ptsTypes="AA">
                                          <p:cBhvr>
                                            <p:cTn id="30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66667E-6 0.03842 L -1.66667E-6 1.11111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-0.03982 L 1.04167E-6 0.14814 " pathEditMode="relative" rAng="0" ptsTypes="AA">
                                          <p:cBhvr>
                                            <p:cTn id="37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1.04167E-6 -0.03982 L 1.04167E-6 3.33333E-6 " pathEditMode="relative" rAng="0" ptsTypes="AA">
                                          <p:cBhvr>
                                            <p:cTn id="3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0.03889 L -4.375E-6 -0.14815 " pathEditMode="relative" rAng="0" ptsTypes="AA">
                                          <p:cBhvr>
                                            <p:cTn id="45" dur="75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4.375E-6 0.03843 L -4.375E-6 0 " pathEditMode="relative" rAng="0" ptsTypes="AA">
                                          <p:cBhvr>
                                            <p:cTn id="4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0.03982 L -1.66667E-6 0.14814 " pathEditMode="relative" rAng="0" ptsTypes="AA">
                                          <p:cBhvr>
                                            <p:cTn id="52" dur="75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66667E-6 -0.03982 L -1.66667E-6 3.7037E-6 " pathEditMode="relative" rAng="0" ptsTypes="AA">
                                          <p:cBhvr>
                                            <p:cTn id="5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.03889 L -3.95833E-6 -0.14815 " pathEditMode="relative" rAng="0" ptsTypes="AA">
                                          <p:cBhvr>
                                            <p:cTn id="60" dur="75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95833E-6 0.03843 L -3.95833E-6 3.7037E-7 " pathEditMode="relative" rAng="0" ptsTypes="AA">
                                          <p:cBhvr>
                                            <p:cTn id="6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25E-6 -0.03982 L -1.25E-6 0.14814 " pathEditMode="relative" rAng="0" ptsTypes="AA">
                                          <p:cBhvr>
                                            <p:cTn id="67" dur="75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25E-6 -0.03982 L -1.25E-6 4.07407E-6 " pathEditMode="relative" rAng="0" ptsTypes="AA">
                                          <p:cBhvr>
                                            <p:cTn id="6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3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19" grpId="1" animBg="1"/>
          <p:bldP spid="19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12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0.03889 L -1.66667E-6 -0.14815 " pathEditMode="relative" rAng="0" ptsTypes="AA">
                                          <p:cBhvr>
                                            <p:cTn id="30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66667E-6 0.03842 L -1.66667E-6 1.11111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-0.03982 L 1.04167E-6 0.14814 " pathEditMode="relative" rAng="0" ptsTypes="AA">
                                          <p:cBhvr>
                                            <p:cTn id="37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1.04167E-6 -0.03982 L 1.04167E-6 3.33333E-6 " pathEditMode="relative" rAng="0" ptsTypes="AA">
                                          <p:cBhvr>
                                            <p:cTn id="3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0.03889 L -4.375E-6 -0.14815 " pathEditMode="relative" rAng="0" ptsTypes="AA">
                                          <p:cBhvr>
                                            <p:cTn id="45" dur="75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4.375E-6 0.03843 L -4.375E-6 0 " pathEditMode="relative" rAng="0" ptsTypes="AA">
                                          <p:cBhvr>
                                            <p:cTn id="4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0.03982 L -1.66667E-6 0.14814 " pathEditMode="relative" rAng="0" ptsTypes="AA">
                                          <p:cBhvr>
                                            <p:cTn id="52" dur="75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66667E-6 -0.03982 L -1.66667E-6 3.7037E-6 " pathEditMode="relative" rAng="0" ptsTypes="AA">
                                          <p:cBhvr>
                                            <p:cTn id="5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.03889 L -3.95833E-6 -0.14815 " pathEditMode="relative" rAng="0" ptsTypes="AA">
                                          <p:cBhvr>
                                            <p:cTn id="60" dur="75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95833E-6 0.03843 L -3.95833E-6 3.7037E-7 " pathEditMode="relative" rAng="0" ptsTypes="AA">
                                          <p:cBhvr>
                                            <p:cTn id="6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25E-6 -0.03982 L -1.25E-6 0.14814 " pathEditMode="relative" rAng="0" ptsTypes="AA">
                                          <p:cBhvr>
                                            <p:cTn id="67" dur="75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25E-6 -0.03982 L -1.25E-6 4.07407E-6 " pathEditMode="relative" rAng="0" ptsTypes="AA">
                                          <p:cBhvr>
                                            <p:cTn id="6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3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19" grpId="1" animBg="1"/>
          <p:bldP spid="19" grpId="2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0" y="2563924"/>
            <a:ext cx="8999897" cy="38586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94500" rtlCol="0" anchor="ctr"/>
          <a:lstStyle/>
          <a:p>
            <a:pPr algn="ctr"/>
            <a:endParaRPr lang="zh-CN" altLang="en-US" sz="900">
              <a:solidFill>
                <a:srgbClr val="3F7EE5"/>
              </a:solidFill>
              <a:latin typeface="+mn-ea"/>
            </a:endParaRPr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 flipH="1">
            <a:off x="-435769" y="2658631"/>
            <a:ext cx="435769" cy="196454"/>
          </a:xfrm>
          <a:custGeom>
            <a:avLst/>
            <a:gdLst>
              <a:gd name="T0" fmla="*/ 11 w 155"/>
              <a:gd name="T1" fmla="*/ 56 h 70"/>
              <a:gd name="T2" fmla="*/ 15 w 155"/>
              <a:gd name="T3" fmla="*/ 57 h 70"/>
              <a:gd name="T4" fmla="*/ 15 w 155"/>
              <a:gd name="T5" fmla="*/ 57 h 70"/>
              <a:gd name="T6" fmla="*/ 27 w 155"/>
              <a:gd name="T7" fmla="*/ 70 h 70"/>
              <a:gd name="T8" fmla="*/ 40 w 155"/>
              <a:gd name="T9" fmla="*/ 57 h 70"/>
              <a:gd name="T10" fmla="*/ 40 w 155"/>
              <a:gd name="T11" fmla="*/ 57 h 70"/>
              <a:gd name="T12" fmla="*/ 104 w 155"/>
              <a:gd name="T13" fmla="*/ 57 h 70"/>
              <a:gd name="T14" fmla="*/ 104 w 155"/>
              <a:gd name="T15" fmla="*/ 57 h 70"/>
              <a:gd name="T16" fmla="*/ 117 w 155"/>
              <a:gd name="T17" fmla="*/ 70 h 70"/>
              <a:gd name="T18" fmla="*/ 130 w 155"/>
              <a:gd name="T19" fmla="*/ 57 h 70"/>
              <a:gd name="T20" fmla="*/ 130 w 155"/>
              <a:gd name="T21" fmla="*/ 57 h 70"/>
              <a:gd name="T22" fmla="*/ 134 w 155"/>
              <a:gd name="T23" fmla="*/ 57 h 70"/>
              <a:gd name="T24" fmla="*/ 137 w 155"/>
              <a:gd name="T25" fmla="*/ 57 h 70"/>
              <a:gd name="T26" fmla="*/ 155 w 155"/>
              <a:gd name="T27" fmla="*/ 24 h 70"/>
              <a:gd name="T28" fmla="*/ 155 w 155"/>
              <a:gd name="T29" fmla="*/ 24 h 70"/>
              <a:gd name="T30" fmla="*/ 155 w 155"/>
              <a:gd name="T31" fmla="*/ 24 h 70"/>
              <a:gd name="T32" fmla="*/ 155 w 155"/>
              <a:gd name="T33" fmla="*/ 24 h 70"/>
              <a:gd name="T34" fmla="*/ 155 w 155"/>
              <a:gd name="T35" fmla="*/ 24 h 70"/>
              <a:gd name="T36" fmla="*/ 140 w 155"/>
              <a:gd name="T37" fmla="*/ 24 h 70"/>
              <a:gd name="T38" fmla="*/ 96 w 155"/>
              <a:gd name="T39" fmla="*/ 0 h 70"/>
              <a:gd name="T40" fmla="*/ 88 w 155"/>
              <a:gd name="T41" fmla="*/ 0 h 70"/>
              <a:gd name="T42" fmla="*/ 79 w 155"/>
              <a:gd name="T43" fmla="*/ 0 h 70"/>
              <a:gd name="T44" fmla="*/ 35 w 155"/>
              <a:gd name="T45" fmla="*/ 24 h 70"/>
              <a:gd name="T46" fmla="*/ 25 w 155"/>
              <a:gd name="T47" fmla="*/ 24 h 70"/>
              <a:gd name="T48" fmla="*/ 0 w 155"/>
              <a:gd name="T49" fmla="*/ 56 h 70"/>
              <a:gd name="T50" fmla="*/ 0 w 155"/>
              <a:gd name="T51" fmla="*/ 57 h 70"/>
              <a:gd name="T52" fmla="*/ 1 w 155"/>
              <a:gd name="T53" fmla="*/ 56 h 70"/>
              <a:gd name="T54" fmla="*/ 11 w 155"/>
              <a:gd name="T55" fmla="*/ 56 h 70"/>
              <a:gd name="T56" fmla="*/ 85 w 155"/>
              <a:gd name="T57" fmla="*/ 8 h 70"/>
              <a:gd name="T58" fmla="*/ 85 w 155"/>
              <a:gd name="T59" fmla="*/ 23 h 70"/>
              <a:gd name="T60" fmla="*/ 47 w 155"/>
              <a:gd name="T61" fmla="*/ 23 h 70"/>
              <a:gd name="T62" fmla="*/ 47 w 155"/>
              <a:gd name="T63" fmla="*/ 23 h 70"/>
              <a:gd name="T64" fmla="*/ 80 w 155"/>
              <a:gd name="T65" fmla="*/ 8 h 70"/>
              <a:gd name="T66" fmla="*/ 85 w 155"/>
              <a:gd name="T67" fmla="*/ 8 h 70"/>
              <a:gd name="T68" fmla="*/ 90 w 155"/>
              <a:gd name="T69" fmla="*/ 23 h 70"/>
              <a:gd name="T70" fmla="*/ 89 w 155"/>
              <a:gd name="T71" fmla="*/ 7 h 70"/>
              <a:gd name="T72" fmla="*/ 95 w 155"/>
              <a:gd name="T73" fmla="*/ 8 h 70"/>
              <a:gd name="T74" fmla="*/ 128 w 155"/>
              <a:gd name="T75" fmla="*/ 23 h 70"/>
              <a:gd name="T76" fmla="*/ 90 w 155"/>
              <a:gd name="T77" fmla="*/ 2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5" h="70">
                <a:moveTo>
                  <a:pt x="11" y="56"/>
                </a:move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64"/>
                  <a:pt x="20" y="70"/>
                  <a:pt x="27" y="70"/>
                </a:cubicBezTo>
                <a:cubicBezTo>
                  <a:pt x="35" y="70"/>
                  <a:pt x="40" y="64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64"/>
                  <a:pt x="110" y="70"/>
                  <a:pt x="117" y="70"/>
                </a:cubicBezTo>
                <a:cubicBezTo>
                  <a:pt x="124" y="70"/>
                  <a:pt x="130" y="64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7" y="57"/>
                  <a:pt x="155" y="59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27" y="8"/>
                  <a:pt x="109" y="2"/>
                  <a:pt x="96" y="0"/>
                </a:cubicBezTo>
                <a:cubicBezTo>
                  <a:pt x="96" y="0"/>
                  <a:pt x="90" y="0"/>
                  <a:pt x="88" y="0"/>
                </a:cubicBezTo>
                <a:cubicBezTo>
                  <a:pt x="85" y="0"/>
                  <a:pt x="79" y="0"/>
                  <a:pt x="79" y="0"/>
                </a:cubicBezTo>
                <a:cubicBezTo>
                  <a:pt x="66" y="2"/>
                  <a:pt x="48" y="8"/>
                  <a:pt x="3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0" y="22"/>
                  <a:pt x="0" y="56"/>
                </a:cubicBezTo>
                <a:cubicBezTo>
                  <a:pt x="0" y="57"/>
                  <a:pt x="0" y="57"/>
                  <a:pt x="0" y="57"/>
                </a:cubicBezTo>
                <a:cubicBezTo>
                  <a:pt x="1" y="56"/>
                  <a:pt x="1" y="56"/>
                  <a:pt x="1" y="56"/>
                </a:cubicBezTo>
                <a:cubicBezTo>
                  <a:pt x="11" y="56"/>
                  <a:pt x="11" y="56"/>
                  <a:pt x="11" y="56"/>
                </a:cubicBezTo>
                <a:close/>
                <a:moveTo>
                  <a:pt x="85" y="8"/>
                </a:moveTo>
                <a:cubicBezTo>
                  <a:pt x="85" y="23"/>
                  <a:pt x="85" y="23"/>
                  <a:pt x="85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8" y="13"/>
                  <a:pt x="70" y="9"/>
                  <a:pt x="80" y="8"/>
                </a:cubicBezTo>
                <a:cubicBezTo>
                  <a:pt x="81" y="8"/>
                  <a:pt x="83" y="8"/>
                  <a:pt x="85" y="8"/>
                </a:cubicBezTo>
                <a:close/>
                <a:moveTo>
                  <a:pt x="90" y="23"/>
                </a:moveTo>
                <a:cubicBezTo>
                  <a:pt x="89" y="7"/>
                  <a:pt x="89" y="7"/>
                  <a:pt x="89" y="7"/>
                </a:cubicBezTo>
                <a:cubicBezTo>
                  <a:pt x="92" y="8"/>
                  <a:pt x="94" y="8"/>
                  <a:pt x="95" y="8"/>
                </a:cubicBezTo>
                <a:cubicBezTo>
                  <a:pt x="105" y="9"/>
                  <a:pt x="118" y="13"/>
                  <a:pt x="128" y="23"/>
                </a:cubicBezTo>
                <a:lnTo>
                  <a:pt x="90" y="23"/>
                </a:lnTo>
                <a:close/>
              </a:path>
            </a:pathLst>
          </a:custGeom>
          <a:solidFill>
            <a:srgbClr val="0060B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01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61015" y="2382336"/>
            <a:ext cx="756084" cy="75608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/>
              <a:t>关键字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2313954" y="2382336"/>
            <a:ext cx="756084" cy="75608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200">
                <a:solidFill>
                  <a:prstClr val="white"/>
                </a:solidFill>
              </a:rPr>
              <a:t>关键字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66893" y="2382336"/>
            <a:ext cx="756084" cy="75608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200">
                <a:solidFill>
                  <a:prstClr val="white"/>
                </a:solidFill>
              </a:rPr>
              <a:t>关键字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19832" y="2382336"/>
            <a:ext cx="756084" cy="75608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200">
                <a:solidFill>
                  <a:prstClr val="white"/>
                </a:solidFill>
              </a:rPr>
              <a:t>关键字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72770" y="2382336"/>
            <a:ext cx="756084" cy="75608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200">
                <a:solidFill>
                  <a:prstClr val="white"/>
                </a:solidFill>
              </a:rPr>
              <a:t>关键字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25711" y="2382336"/>
            <a:ext cx="756084" cy="75608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200">
                <a:solidFill>
                  <a:prstClr val="white"/>
                </a:solidFill>
              </a:rPr>
              <a:t>关键字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5400000" flipH="1" flipV="1">
            <a:off x="1368215" y="1697617"/>
            <a:ext cx="702078" cy="601700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9"/>
          <p:cNvSpPr txBox="1"/>
          <p:nvPr/>
        </p:nvSpPr>
        <p:spPr>
          <a:xfrm>
            <a:off x="617932" y="969610"/>
            <a:ext cx="1890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22" name="肘形连接符 21"/>
          <p:cNvCxnSpPr/>
          <p:nvPr/>
        </p:nvCxnSpPr>
        <p:spPr>
          <a:xfrm rot="16200000" flipH="1">
            <a:off x="2630772" y="3188610"/>
            <a:ext cx="702078" cy="601700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1"/>
          <p:cNvSpPr txBox="1"/>
          <p:nvPr/>
        </p:nvSpPr>
        <p:spPr>
          <a:xfrm>
            <a:off x="1870871" y="3846551"/>
            <a:ext cx="1890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24" name="肘形连接符 23"/>
          <p:cNvCxnSpPr/>
          <p:nvPr/>
        </p:nvCxnSpPr>
        <p:spPr>
          <a:xfrm rot="5400000" flipH="1" flipV="1">
            <a:off x="3902047" y="1697617"/>
            <a:ext cx="702078" cy="601700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3"/>
          <p:cNvSpPr txBox="1"/>
          <p:nvPr/>
        </p:nvSpPr>
        <p:spPr>
          <a:xfrm>
            <a:off x="3151763" y="969610"/>
            <a:ext cx="1890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26" name="肘形连接符 25"/>
          <p:cNvCxnSpPr/>
          <p:nvPr/>
        </p:nvCxnSpPr>
        <p:spPr>
          <a:xfrm rot="16200000" flipH="1">
            <a:off x="5136650" y="3188610"/>
            <a:ext cx="702078" cy="601700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/>
          <p:cNvSpPr txBox="1"/>
          <p:nvPr/>
        </p:nvSpPr>
        <p:spPr>
          <a:xfrm>
            <a:off x="4376748" y="3846551"/>
            <a:ext cx="1890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28" name="肘形连接符 27"/>
          <p:cNvCxnSpPr/>
          <p:nvPr/>
        </p:nvCxnSpPr>
        <p:spPr>
          <a:xfrm rot="5400000" flipH="1" flipV="1">
            <a:off x="6368131" y="1697617"/>
            <a:ext cx="702078" cy="601700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7"/>
          <p:cNvSpPr txBox="1"/>
          <p:nvPr/>
        </p:nvSpPr>
        <p:spPr>
          <a:xfrm>
            <a:off x="5617847" y="969610"/>
            <a:ext cx="1890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30" name="肘形连接符 29"/>
          <p:cNvCxnSpPr/>
          <p:nvPr/>
        </p:nvCxnSpPr>
        <p:spPr>
          <a:xfrm rot="16200000" flipH="1">
            <a:off x="7653564" y="3188611"/>
            <a:ext cx="702078" cy="601700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/>
          <p:cNvSpPr txBox="1"/>
          <p:nvPr/>
        </p:nvSpPr>
        <p:spPr>
          <a:xfrm>
            <a:off x="6893663" y="3846552"/>
            <a:ext cx="1890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18563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63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3.7037E-7 L 0.97266 3.7037E-7 " pathEditMode="relative" rAng="0" ptsTypes="AA">
                                          <p:cBhvr>
                                            <p:cTn id="26" dur="1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63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23" presetClass="entr" presetSubtype="28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28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288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288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1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288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288" fill="hold" grpId="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1" fill="hold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8" fill="hold" grpId="0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1" grpId="0"/>
          <p:bldP spid="23" grpId="0"/>
          <p:bldP spid="25" grpId="0"/>
          <p:bldP spid="27" grpId="0"/>
          <p:bldP spid="29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63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3.7037E-7 L 0.97266 3.7037E-7 " pathEditMode="relative" rAng="0" ptsTypes="AA">
                                          <p:cBhvr>
                                            <p:cTn id="26" dur="1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63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23" presetClass="entr" presetSubtype="28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28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288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288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1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288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8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288" fill="hold" grpId="0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1" fill="hold" nodeType="withEffect">
                                      <p:stCondLst>
                                        <p:cond delay="9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8" fill="hold" grpId="0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1" grpId="0"/>
          <p:bldP spid="23" grpId="0"/>
          <p:bldP spid="25" grpId="0"/>
          <p:bldP spid="27" grpId="0"/>
          <p:bldP spid="29" grpId="0"/>
          <p:bldP spid="3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35"/>
          <p:cNvSpPr/>
          <p:nvPr/>
        </p:nvSpPr>
        <p:spPr bwMode="auto">
          <a:xfrm>
            <a:off x="7604802" y="1279942"/>
            <a:ext cx="742374" cy="837698"/>
          </a:xfrm>
          <a:custGeom>
            <a:avLst/>
            <a:gdLst>
              <a:gd name="T0" fmla="*/ 13 w 217"/>
              <a:gd name="T1" fmla="*/ 52 h 245"/>
              <a:gd name="T2" fmla="*/ 95 w 217"/>
              <a:gd name="T3" fmla="*/ 5 h 245"/>
              <a:gd name="T4" fmla="*/ 122 w 217"/>
              <a:gd name="T5" fmla="*/ 5 h 245"/>
              <a:gd name="T6" fmla="*/ 204 w 217"/>
              <a:gd name="T7" fmla="*/ 52 h 245"/>
              <a:gd name="T8" fmla="*/ 217 w 217"/>
              <a:gd name="T9" fmla="*/ 75 h 245"/>
              <a:gd name="T10" fmla="*/ 217 w 217"/>
              <a:gd name="T11" fmla="*/ 170 h 245"/>
              <a:gd name="T12" fmla="*/ 204 w 217"/>
              <a:gd name="T13" fmla="*/ 193 h 245"/>
              <a:gd name="T14" fmla="*/ 122 w 217"/>
              <a:gd name="T15" fmla="*/ 240 h 245"/>
              <a:gd name="T16" fmla="*/ 95 w 217"/>
              <a:gd name="T17" fmla="*/ 240 h 245"/>
              <a:gd name="T18" fmla="*/ 54 w 217"/>
              <a:gd name="T19" fmla="*/ 216 h 245"/>
              <a:gd name="T20" fmla="*/ 13 w 217"/>
              <a:gd name="T21" fmla="*/ 193 h 245"/>
              <a:gd name="T22" fmla="*/ 0 w 217"/>
              <a:gd name="T23" fmla="*/ 170 h 245"/>
              <a:gd name="T24" fmla="*/ 0 w 217"/>
              <a:gd name="T25" fmla="*/ 75 h 245"/>
              <a:gd name="T26" fmla="*/ 13 w 217"/>
              <a:gd name="T27" fmla="*/ 5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" h="245">
                <a:moveTo>
                  <a:pt x="13" y="52"/>
                </a:moveTo>
                <a:cubicBezTo>
                  <a:pt x="40" y="36"/>
                  <a:pt x="68" y="20"/>
                  <a:pt x="95" y="5"/>
                </a:cubicBezTo>
                <a:cubicBezTo>
                  <a:pt x="104" y="0"/>
                  <a:pt x="114" y="0"/>
                  <a:pt x="122" y="5"/>
                </a:cubicBezTo>
                <a:cubicBezTo>
                  <a:pt x="149" y="20"/>
                  <a:pt x="177" y="36"/>
                  <a:pt x="204" y="52"/>
                </a:cubicBezTo>
                <a:cubicBezTo>
                  <a:pt x="212" y="57"/>
                  <a:pt x="217" y="66"/>
                  <a:pt x="217" y="75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217" y="179"/>
                  <a:pt x="212" y="188"/>
                  <a:pt x="204" y="193"/>
                </a:cubicBezTo>
                <a:cubicBezTo>
                  <a:pt x="122" y="240"/>
                  <a:pt x="122" y="240"/>
                  <a:pt x="122" y="240"/>
                </a:cubicBezTo>
                <a:cubicBezTo>
                  <a:pt x="114" y="245"/>
                  <a:pt x="104" y="245"/>
                  <a:pt x="95" y="240"/>
                </a:cubicBezTo>
                <a:cubicBezTo>
                  <a:pt x="54" y="216"/>
                  <a:pt x="54" y="216"/>
                  <a:pt x="54" y="216"/>
                </a:cubicBezTo>
                <a:cubicBezTo>
                  <a:pt x="13" y="193"/>
                  <a:pt x="13" y="193"/>
                  <a:pt x="13" y="193"/>
                </a:cubicBezTo>
                <a:cubicBezTo>
                  <a:pt x="5" y="188"/>
                  <a:pt x="0" y="179"/>
                  <a:pt x="0" y="17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66"/>
                  <a:pt x="5" y="57"/>
                  <a:pt x="13" y="5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3" name="Freeform 37"/>
          <p:cNvSpPr/>
          <p:nvPr/>
        </p:nvSpPr>
        <p:spPr bwMode="auto">
          <a:xfrm>
            <a:off x="1250682" y="3279190"/>
            <a:ext cx="744878" cy="837698"/>
          </a:xfrm>
          <a:custGeom>
            <a:avLst/>
            <a:gdLst>
              <a:gd name="T0" fmla="*/ 16 w 271"/>
              <a:gd name="T1" fmla="*/ 65 h 305"/>
              <a:gd name="T2" fmla="*/ 119 w 271"/>
              <a:gd name="T3" fmla="*/ 6 h 305"/>
              <a:gd name="T4" fmla="*/ 152 w 271"/>
              <a:gd name="T5" fmla="*/ 6 h 305"/>
              <a:gd name="T6" fmla="*/ 254 w 271"/>
              <a:gd name="T7" fmla="*/ 65 h 305"/>
              <a:gd name="T8" fmla="*/ 271 w 271"/>
              <a:gd name="T9" fmla="*/ 93 h 305"/>
              <a:gd name="T10" fmla="*/ 271 w 271"/>
              <a:gd name="T11" fmla="*/ 212 h 305"/>
              <a:gd name="T12" fmla="*/ 255 w 271"/>
              <a:gd name="T13" fmla="*/ 240 h 305"/>
              <a:gd name="T14" fmla="*/ 152 w 271"/>
              <a:gd name="T15" fmla="*/ 300 h 305"/>
              <a:gd name="T16" fmla="*/ 119 w 271"/>
              <a:gd name="T17" fmla="*/ 300 h 305"/>
              <a:gd name="T18" fmla="*/ 68 w 271"/>
              <a:gd name="T19" fmla="*/ 270 h 305"/>
              <a:gd name="T20" fmla="*/ 16 w 271"/>
              <a:gd name="T21" fmla="*/ 241 h 305"/>
              <a:gd name="T22" fmla="*/ 0 w 271"/>
              <a:gd name="T23" fmla="*/ 212 h 305"/>
              <a:gd name="T24" fmla="*/ 0 w 271"/>
              <a:gd name="T25" fmla="*/ 93 h 305"/>
              <a:gd name="T26" fmla="*/ 16 w 271"/>
              <a:gd name="T27" fmla="*/ 6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" h="305">
                <a:moveTo>
                  <a:pt x="16" y="65"/>
                </a:moveTo>
                <a:cubicBezTo>
                  <a:pt x="50" y="45"/>
                  <a:pt x="85" y="25"/>
                  <a:pt x="119" y="6"/>
                </a:cubicBezTo>
                <a:cubicBezTo>
                  <a:pt x="129" y="0"/>
                  <a:pt x="142" y="0"/>
                  <a:pt x="152" y="6"/>
                </a:cubicBezTo>
                <a:cubicBezTo>
                  <a:pt x="186" y="25"/>
                  <a:pt x="220" y="45"/>
                  <a:pt x="254" y="65"/>
                </a:cubicBezTo>
                <a:cubicBezTo>
                  <a:pt x="264" y="71"/>
                  <a:pt x="271" y="82"/>
                  <a:pt x="271" y="93"/>
                </a:cubicBezTo>
                <a:cubicBezTo>
                  <a:pt x="271" y="212"/>
                  <a:pt x="271" y="212"/>
                  <a:pt x="271" y="212"/>
                </a:cubicBezTo>
                <a:cubicBezTo>
                  <a:pt x="271" y="224"/>
                  <a:pt x="264" y="234"/>
                  <a:pt x="255" y="240"/>
                </a:cubicBezTo>
                <a:cubicBezTo>
                  <a:pt x="152" y="300"/>
                  <a:pt x="152" y="300"/>
                  <a:pt x="152" y="300"/>
                </a:cubicBezTo>
                <a:cubicBezTo>
                  <a:pt x="142" y="305"/>
                  <a:pt x="129" y="305"/>
                  <a:pt x="119" y="300"/>
                </a:cubicBezTo>
                <a:cubicBezTo>
                  <a:pt x="68" y="270"/>
                  <a:pt x="68" y="270"/>
                  <a:pt x="68" y="270"/>
                </a:cubicBezTo>
                <a:cubicBezTo>
                  <a:pt x="16" y="241"/>
                  <a:pt x="16" y="241"/>
                  <a:pt x="16" y="241"/>
                </a:cubicBezTo>
                <a:cubicBezTo>
                  <a:pt x="6" y="234"/>
                  <a:pt x="0" y="224"/>
                  <a:pt x="0" y="21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2"/>
                  <a:pt x="6" y="71"/>
                  <a:pt x="16" y="65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4" name="Freeform 35"/>
          <p:cNvSpPr/>
          <p:nvPr/>
        </p:nvSpPr>
        <p:spPr bwMode="auto">
          <a:xfrm>
            <a:off x="704654" y="1514791"/>
            <a:ext cx="742374" cy="837698"/>
          </a:xfrm>
          <a:custGeom>
            <a:avLst/>
            <a:gdLst>
              <a:gd name="T0" fmla="*/ 13 w 217"/>
              <a:gd name="T1" fmla="*/ 52 h 245"/>
              <a:gd name="T2" fmla="*/ 95 w 217"/>
              <a:gd name="T3" fmla="*/ 5 h 245"/>
              <a:gd name="T4" fmla="*/ 122 w 217"/>
              <a:gd name="T5" fmla="*/ 5 h 245"/>
              <a:gd name="T6" fmla="*/ 204 w 217"/>
              <a:gd name="T7" fmla="*/ 52 h 245"/>
              <a:gd name="T8" fmla="*/ 217 w 217"/>
              <a:gd name="T9" fmla="*/ 75 h 245"/>
              <a:gd name="T10" fmla="*/ 217 w 217"/>
              <a:gd name="T11" fmla="*/ 170 h 245"/>
              <a:gd name="T12" fmla="*/ 204 w 217"/>
              <a:gd name="T13" fmla="*/ 193 h 245"/>
              <a:gd name="T14" fmla="*/ 122 w 217"/>
              <a:gd name="T15" fmla="*/ 240 h 245"/>
              <a:gd name="T16" fmla="*/ 95 w 217"/>
              <a:gd name="T17" fmla="*/ 240 h 245"/>
              <a:gd name="T18" fmla="*/ 54 w 217"/>
              <a:gd name="T19" fmla="*/ 216 h 245"/>
              <a:gd name="T20" fmla="*/ 13 w 217"/>
              <a:gd name="T21" fmla="*/ 193 h 245"/>
              <a:gd name="T22" fmla="*/ 0 w 217"/>
              <a:gd name="T23" fmla="*/ 170 h 245"/>
              <a:gd name="T24" fmla="*/ 0 w 217"/>
              <a:gd name="T25" fmla="*/ 75 h 245"/>
              <a:gd name="T26" fmla="*/ 13 w 217"/>
              <a:gd name="T27" fmla="*/ 5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" h="245">
                <a:moveTo>
                  <a:pt x="13" y="52"/>
                </a:moveTo>
                <a:cubicBezTo>
                  <a:pt x="40" y="36"/>
                  <a:pt x="68" y="20"/>
                  <a:pt x="95" y="5"/>
                </a:cubicBezTo>
                <a:cubicBezTo>
                  <a:pt x="104" y="0"/>
                  <a:pt x="114" y="0"/>
                  <a:pt x="122" y="5"/>
                </a:cubicBezTo>
                <a:cubicBezTo>
                  <a:pt x="149" y="20"/>
                  <a:pt x="177" y="36"/>
                  <a:pt x="204" y="52"/>
                </a:cubicBezTo>
                <a:cubicBezTo>
                  <a:pt x="212" y="57"/>
                  <a:pt x="217" y="66"/>
                  <a:pt x="217" y="75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217" y="179"/>
                  <a:pt x="212" y="188"/>
                  <a:pt x="204" y="193"/>
                </a:cubicBezTo>
                <a:cubicBezTo>
                  <a:pt x="122" y="240"/>
                  <a:pt x="122" y="240"/>
                  <a:pt x="122" y="240"/>
                </a:cubicBezTo>
                <a:cubicBezTo>
                  <a:pt x="114" y="245"/>
                  <a:pt x="104" y="245"/>
                  <a:pt x="95" y="240"/>
                </a:cubicBezTo>
                <a:cubicBezTo>
                  <a:pt x="54" y="216"/>
                  <a:pt x="54" y="216"/>
                  <a:pt x="54" y="216"/>
                </a:cubicBezTo>
                <a:cubicBezTo>
                  <a:pt x="13" y="193"/>
                  <a:pt x="13" y="193"/>
                  <a:pt x="13" y="193"/>
                </a:cubicBezTo>
                <a:cubicBezTo>
                  <a:pt x="5" y="188"/>
                  <a:pt x="0" y="179"/>
                  <a:pt x="0" y="17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66"/>
                  <a:pt x="5" y="57"/>
                  <a:pt x="13" y="5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19050">
            <a:solidFill>
              <a:srgbClr val="0060BF"/>
            </a:solidFill>
          </a:ln>
          <a:effectLst>
            <a:outerShdw blurRad="419100" dist="4064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15" name="Freeform 37"/>
          <p:cNvSpPr/>
          <p:nvPr/>
        </p:nvSpPr>
        <p:spPr bwMode="auto">
          <a:xfrm>
            <a:off x="7240571" y="3279190"/>
            <a:ext cx="744878" cy="837698"/>
          </a:xfrm>
          <a:custGeom>
            <a:avLst/>
            <a:gdLst>
              <a:gd name="T0" fmla="*/ 16 w 271"/>
              <a:gd name="T1" fmla="*/ 65 h 305"/>
              <a:gd name="T2" fmla="*/ 119 w 271"/>
              <a:gd name="T3" fmla="*/ 6 h 305"/>
              <a:gd name="T4" fmla="*/ 152 w 271"/>
              <a:gd name="T5" fmla="*/ 6 h 305"/>
              <a:gd name="T6" fmla="*/ 254 w 271"/>
              <a:gd name="T7" fmla="*/ 65 h 305"/>
              <a:gd name="T8" fmla="*/ 271 w 271"/>
              <a:gd name="T9" fmla="*/ 93 h 305"/>
              <a:gd name="T10" fmla="*/ 271 w 271"/>
              <a:gd name="T11" fmla="*/ 212 h 305"/>
              <a:gd name="T12" fmla="*/ 255 w 271"/>
              <a:gd name="T13" fmla="*/ 240 h 305"/>
              <a:gd name="T14" fmla="*/ 152 w 271"/>
              <a:gd name="T15" fmla="*/ 300 h 305"/>
              <a:gd name="T16" fmla="*/ 119 w 271"/>
              <a:gd name="T17" fmla="*/ 300 h 305"/>
              <a:gd name="T18" fmla="*/ 68 w 271"/>
              <a:gd name="T19" fmla="*/ 270 h 305"/>
              <a:gd name="T20" fmla="*/ 16 w 271"/>
              <a:gd name="T21" fmla="*/ 241 h 305"/>
              <a:gd name="T22" fmla="*/ 0 w 271"/>
              <a:gd name="T23" fmla="*/ 212 h 305"/>
              <a:gd name="T24" fmla="*/ 0 w 271"/>
              <a:gd name="T25" fmla="*/ 93 h 305"/>
              <a:gd name="T26" fmla="*/ 16 w 271"/>
              <a:gd name="T27" fmla="*/ 6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" h="305">
                <a:moveTo>
                  <a:pt x="16" y="65"/>
                </a:moveTo>
                <a:cubicBezTo>
                  <a:pt x="50" y="45"/>
                  <a:pt x="85" y="25"/>
                  <a:pt x="119" y="6"/>
                </a:cubicBezTo>
                <a:cubicBezTo>
                  <a:pt x="129" y="0"/>
                  <a:pt x="142" y="0"/>
                  <a:pt x="152" y="6"/>
                </a:cubicBezTo>
                <a:cubicBezTo>
                  <a:pt x="186" y="25"/>
                  <a:pt x="220" y="45"/>
                  <a:pt x="254" y="65"/>
                </a:cubicBezTo>
                <a:cubicBezTo>
                  <a:pt x="264" y="71"/>
                  <a:pt x="271" y="82"/>
                  <a:pt x="271" y="93"/>
                </a:cubicBezTo>
                <a:cubicBezTo>
                  <a:pt x="271" y="212"/>
                  <a:pt x="271" y="212"/>
                  <a:pt x="271" y="212"/>
                </a:cubicBezTo>
                <a:cubicBezTo>
                  <a:pt x="271" y="224"/>
                  <a:pt x="264" y="234"/>
                  <a:pt x="255" y="240"/>
                </a:cubicBezTo>
                <a:cubicBezTo>
                  <a:pt x="152" y="300"/>
                  <a:pt x="152" y="300"/>
                  <a:pt x="152" y="300"/>
                </a:cubicBezTo>
                <a:cubicBezTo>
                  <a:pt x="142" y="305"/>
                  <a:pt x="129" y="305"/>
                  <a:pt x="119" y="300"/>
                </a:cubicBezTo>
                <a:cubicBezTo>
                  <a:pt x="68" y="270"/>
                  <a:pt x="68" y="270"/>
                  <a:pt x="68" y="270"/>
                </a:cubicBezTo>
                <a:cubicBezTo>
                  <a:pt x="16" y="241"/>
                  <a:pt x="16" y="241"/>
                  <a:pt x="16" y="241"/>
                </a:cubicBezTo>
                <a:cubicBezTo>
                  <a:pt x="6" y="234"/>
                  <a:pt x="0" y="224"/>
                  <a:pt x="0" y="21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2"/>
                  <a:pt x="6" y="71"/>
                  <a:pt x="16" y="65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064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16" name="组合 15"/>
          <p:cNvGrpSpPr/>
          <p:nvPr/>
        </p:nvGrpSpPr>
        <p:grpSpPr>
          <a:xfrm>
            <a:off x="3365162" y="1127744"/>
            <a:ext cx="2429121" cy="3047165"/>
            <a:chOff x="4486882" y="1503658"/>
            <a:chExt cx="3238828" cy="4062887"/>
          </a:xfrm>
        </p:grpSpPr>
        <p:sp>
          <p:nvSpPr>
            <p:cNvPr id="17" name="Freeform 33"/>
            <p:cNvSpPr/>
            <p:nvPr/>
          </p:nvSpPr>
          <p:spPr bwMode="auto">
            <a:xfrm rot="20192702" flipH="1">
              <a:off x="6216012" y="1730400"/>
              <a:ext cx="619378" cy="514151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406400" dir="2700000" sx="90000" sy="90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18" name="Freeform 36"/>
            <p:cNvSpPr/>
            <p:nvPr/>
          </p:nvSpPr>
          <p:spPr bwMode="auto">
            <a:xfrm rot="1695130">
              <a:off x="7281871" y="2299452"/>
              <a:ext cx="292954" cy="375985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9050">
              <a:solidFill>
                <a:srgbClr val="0060BF"/>
              </a:solidFill>
            </a:ln>
            <a:effectLst>
              <a:outerShdw blurRad="419100" dist="4064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19" name="Freeform 30"/>
            <p:cNvSpPr/>
            <p:nvPr/>
          </p:nvSpPr>
          <p:spPr bwMode="auto">
            <a:xfrm rot="19798984">
              <a:off x="6288797" y="1878381"/>
              <a:ext cx="1070694" cy="804855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9050">
              <a:solidFill>
                <a:srgbClr val="0060BF"/>
              </a:solidFill>
            </a:ln>
            <a:effectLst>
              <a:outerShdw blurRad="419100" dist="4064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20" name="Freeform 36"/>
            <p:cNvSpPr/>
            <p:nvPr/>
          </p:nvSpPr>
          <p:spPr bwMode="auto">
            <a:xfrm rot="20742510">
              <a:off x="6028918" y="2297249"/>
              <a:ext cx="292954" cy="375985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9050">
              <a:solidFill>
                <a:srgbClr val="0060BF"/>
              </a:solidFill>
            </a:ln>
            <a:effectLst>
              <a:outerShdw blurRad="419100" dist="4064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21" name="Freeform 30"/>
            <p:cNvSpPr/>
            <p:nvPr/>
          </p:nvSpPr>
          <p:spPr bwMode="auto">
            <a:xfrm rot="1666479" flipH="1">
              <a:off x="4824669" y="1503658"/>
              <a:ext cx="969116" cy="728497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19100" dist="406400" dir="2700000" sx="90000" sy="90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22" name="Freeform 29"/>
            <p:cNvSpPr/>
            <p:nvPr/>
          </p:nvSpPr>
          <p:spPr bwMode="auto">
            <a:xfrm>
              <a:off x="6379757" y="2929949"/>
              <a:ext cx="1098069" cy="747753"/>
            </a:xfrm>
            <a:custGeom>
              <a:avLst/>
              <a:gdLst>
                <a:gd name="T0" fmla="*/ 129 w 226"/>
                <a:gd name="T1" fmla="*/ 12 h 154"/>
                <a:gd name="T2" fmla="*/ 7 w 226"/>
                <a:gd name="T3" fmla="*/ 154 h 154"/>
                <a:gd name="T4" fmla="*/ 0 w 226"/>
                <a:gd name="T5" fmla="*/ 142 h 154"/>
                <a:gd name="T6" fmla="*/ 120 w 226"/>
                <a:gd name="T7" fmla="*/ 8 h 154"/>
                <a:gd name="T8" fmla="*/ 226 w 226"/>
                <a:gd name="T9" fmla="*/ 19 h 154"/>
                <a:gd name="T10" fmla="*/ 129 w 226"/>
                <a:gd name="T1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54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5814333" y="2225217"/>
              <a:ext cx="102432" cy="679810"/>
            </a:xfrm>
            <a:custGeom>
              <a:avLst/>
              <a:gdLst>
                <a:gd name="T0" fmla="*/ 12 w 21"/>
                <a:gd name="T1" fmla="*/ 80 h 81"/>
                <a:gd name="T2" fmla="*/ 3 w 21"/>
                <a:gd name="T3" fmla="*/ 81 h 81"/>
                <a:gd name="T4" fmla="*/ 3 w 21"/>
                <a:gd name="T5" fmla="*/ 32 h 81"/>
                <a:gd name="T6" fmla="*/ 5 w 21"/>
                <a:gd name="T7" fmla="*/ 0 h 81"/>
                <a:gd name="T8" fmla="*/ 14 w 21"/>
                <a:gd name="T9" fmla="*/ 28 h 81"/>
                <a:gd name="T10" fmla="*/ 12 w 21"/>
                <a:gd name="T1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1">
                  <a:moveTo>
                    <a:pt x="12" y="80"/>
                  </a:moveTo>
                  <a:cubicBezTo>
                    <a:pt x="9" y="81"/>
                    <a:pt x="6" y="81"/>
                    <a:pt x="3" y="81"/>
                  </a:cubicBezTo>
                  <a:cubicBezTo>
                    <a:pt x="3" y="55"/>
                    <a:pt x="3" y="36"/>
                    <a:pt x="3" y="32"/>
                  </a:cubicBezTo>
                  <a:cubicBezTo>
                    <a:pt x="0" y="8"/>
                    <a:pt x="1" y="0"/>
                    <a:pt x="5" y="0"/>
                  </a:cubicBezTo>
                  <a:cubicBezTo>
                    <a:pt x="9" y="0"/>
                    <a:pt x="21" y="3"/>
                    <a:pt x="14" y="28"/>
                  </a:cubicBezTo>
                  <a:cubicBezTo>
                    <a:pt x="13" y="33"/>
                    <a:pt x="12" y="52"/>
                    <a:pt x="12" y="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5502940" y="3478984"/>
              <a:ext cx="145453" cy="1442240"/>
            </a:xfrm>
            <a:custGeom>
              <a:avLst/>
              <a:gdLst>
                <a:gd name="T0" fmla="*/ 21 w 30"/>
                <a:gd name="T1" fmla="*/ 297 h 297"/>
                <a:gd name="T2" fmla="*/ 29 w 30"/>
                <a:gd name="T3" fmla="*/ 290 h 297"/>
                <a:gd name="T4" fmla="*/ 29 w 30"/>
                <a:gd name="T5" fmla="*/ 13 h 297"/>
                <a:gd name="T6" fmla="*/ 21 w 30"/>
                <a:gd name="T7" fmla="*/ 2 h 297"/>
                <a:gd name="T8" fmla="*/ 22 w 30"/>
                <a:gd name="T9" fmla="*/ 7 h 297"/>
                <a:gd name="T10" fmla="*/ 14 w 30"/>
                <a:gd name="T11" fmla="*/ 290 h 297"/>
                <a:gd name="T12" fmla="*/ 21 w 30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7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6588718" y="3755550"/>
              <a:ext cx="124966" cy="1165675"/>
            </a:xfrm>
            <a:custGeom>
              <a:avLst/>
              <a:gdLst>
                <a:gd name="T0" fmla="*/ 8 w 26"/>
                <a:gd name="T1" fmla="*/ 240 h 240"/>
                <a:gd name="T2" fmla="*/ 16 w 26"/>
                <a:gd name="T3" fmla="*/ 233 h 240"/>
                <a:gd name="T4" fmla="*/ 17 w 26"/>
                <a:gd name="T5" fmla="*/ 34 h 240"/>
                <a:gd name="T6" fmla="*/ 12 w 26"/>
                <a:gd name="T7" fmla="*/ 33 h 240"/>
                <a:gd name="T8" fmla="*/ 1 w 26"/>
                <a:gd name="T9" fmla="*/ 233 h 240"/>
                <a:gd name="T10" fmla="*/ 8 w 26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0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6349026" y="3429817"/>
              <a:ext cx="98334" cy="1276301"/>
            </a:xfrm>
            <a:custGeom>
              <a:avLst/>
              <a:gdLst>
                <a:gd name="T0" fmla="*/ 9 w 20"/>
                <a:gd name="T1" fmla="*/ 263 h 263"/>
                <a:gd name="T2" fmla="*/ 17 w 20"/>
                <a:gd name="T3" fmla="*/ 256 h 263"/>
                <a:gd name="T4" fmla="*/ 17 w 20"/>
                <a:gd name="T5" fmla="*/ 19 h 263"/>
                <a:gd name="T6" fmla="*/ 9 w 20"/>
                <a:gd name="T7" fmla="*/ 12 h 263"/>
                <a:gd name="T8" fmla="*/ 2 w 20"/>
                <a:gd name="T9" fmla="*/ 256 h 263"/>
                <a:gd name="T10" fmla="*/ 9 w 2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3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5566447" y="4620075"/>
              <a:ext cx="1100117" cy="946470"/>
            </a:xfrm>
            <a:custGeom>
              <a:avLst/>
              <a:gdLst>
                <a:gd name="T0" fmla="*/ 2 w 226"/>
                <a:gd name="T1" fmla="*/ 61 h 195"/>
                <a:gd name="T2" fmla="*/ 56 w 226"/>
                <a:gd name="T3" fmla="*/ 128 h 195"/>
                <a:gd name="T4" fmla="*/ 56 w 226"/>
                <a:gd name="T5" fmla="*/ 128 h 195"/>
                <a:gd name="T6" fmla="*/ 108 w 226"/>
                <a:gd name="T7" fmla="*/ 192 h 195"/>
                <a:gd name="T8" fmla="*/ 113 w 226"/>
                <a:gd name="T9" fmla="*/ 195 h 195"/>
                <a:gd name="T10" fmla="*/ 119 w 226"/>
                <a:gd name="T11" fmla="*/ 192 h 195"/>
                <a:gd name="T12" fmla="*/ 171 w 226"/>
                <a:gd name="T13" fmla="*/ 128 h 195"/>
                <a:gd name="T14" fmla="*/ 171 w 226"/>
                <a:gd name="T15" fmla="*/ 128 h 195"/>
                <a:gd name="T16" fmla="*/ 224 w 226"/>
                <a:gd name="T17" fmla="*/ 61 h 195"/>
                <a:gd name="T18" fmla="*/ 225 w 226"/>
                <a:gd name="T19" fmla="*/ 54 h 195"/>
                <a:gd name="T20" fmla="*/ 219 w 226"/>
                <a:gd name="T21" fmla="*/ 49 h 195"/>
                <a:gd name="T22" fmla="*/ 178 w 226"/>
                <a:gd name="T23" fmla="*/ 7 h 195"/>
                <a:gd name="T24" fmla="*/ 177 w 226"/>
                <a:gd name="T25" fmla="*/ 5 h 195"/>
                <a:gd name="T26" fmla="*/ 169 w 226"/>
                <a:gd name="T27" fmla="*/ 1 h 195"/>
                <a:gd name="T28" fmla="*/ 166 w 226"/>
                <a:gd name="T29" fmla="*/ 2 h 195"/>
                <a:gd name="T30" fmla="*/ 163 w 226"/>
                <a:gd name="T31" fmla="*/ 7 h 195"/>
                <a:gd name="T32" fmla="*/ 113 w 226"/>
                <a:gd name="T33" fmla="*/ 50 h 195"/>
                <a:gd name="T34" fmla="*/ 64 w 226"/>
                <a:gd name="T35" fmla="*/ 7 h 195"/>
                <a:gd name="T36" fmla="*/ 56 w 226"/>
                <a:gd name="T37" fmla="*/ 1 h 195"/>
                <a:gd name="T38" fmla="*/ 56 w 226"/>
                <a:gd name="T39" fmla="*/ 1 h 195"/>
                <a:gd name="T40" fmla="*/ 53 w 226"/>
                <a:gd name="T41" fmla="*/ 2 h 195"/>
                <a:gd name="T42" fmla="*/ 50 w 226"/>
                <a:gd name="T43" fmla="*/ 5 h 195"/>
                <a:gd name="T44" fmla="*/ 49 w 226"/>
                <a:gd name="T45" fmla="*/ 7 h 195"/>
                <a:gd name="T46" fmla="*/ 7 w 226"/>
                <a:gd name="T47" fmla="*/ 49 h 195"/>
                <a:gd name="T48" fmla="*/ 1 w 226"/>
                <a:gd name="T49" fmla="*/ 54 h 195"/>
                <a:gd name="T50" fmla="*/ 2 w 226"/>
                <a:gd name="T51" fmla="*/ 61 h 195"/>
                <a:gd name="T52" fmla="*/ 75 w 226"/>
                <a:gd name="T53" fmla="*/ 128 h 195"/>
                <a:gd name="T54" fmla="*/ 152 w 226"/>
                <a:gd name="T55" fmla="*/ 128 h 195"/>
                <a:gd name="T56" fmla="*/ 113 w 226"/>
                <a:gd name="T57" fmla="*/ 175 h 195"/>
                <a:gd name="T58" fmla="*/ 75 w 226"/>
                <a:gd name="T5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95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486882" y="2486798"/>
              <a:ext cx="1225019" cy="1127397"/>
            </a:xfrm>
            <a:custGeom>
              <a:avLst/>
              <a:gdLst>
                <a:gd name="T0" fmla="*/ 105 w 164"/>
                <a:gd name="T1" fmla="*/ 85 h 151"/>
                <a:gd name="T2" fmla="*/ 149 w 164"/>
                <a:gd name="T3" fmla="*/ 140 h 151"/>
                <a:gd name="T4" fmla="*/ 60 w 164"/>
                <a:gd name="T5" fmla="*/ 126 h 151"/>
                <a:gd name="T6" fmla="*/ 33 w 164"/>
                <a:gd name="T7" fmla="*/ 0 h 151"/>
                <a:gd name="T8" fmla="*/ 126 w 164"/>
                <a:gd name="T9" fmla="*/ 54 h 151"/>
                <a:gd name="T10" fmla="*/ 164 w 164"/>
                <a:gd name="T11" fmla="*/ 127 h 151"/>
                <a:gd name="T12" fmla="*/ 105 w 164"/>
                <a:gd name="T13" fmla="*/ 8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1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9050">
              <a:solidFill>
                <a:srgbClr val="0060BF"/>
              </a:solidFill>
            </a:ln>
            <a:effectLst>
              <a:outerShdw blurRad="419100" dist="4064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6529307" y="2516124"/>
              <a:ext cx="1196403" cy="899352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9050">
              <a:solidFill>
                <a:srgbClr val="0060BF"/>
              </a:solidFill>
            </a:ln>
            <a:effectLst>
              <a:outerShdw blurRad="419100" dist="4064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5804089" y="3136651"/>
              <a:ext cx="73751" cy="1569467"/>
            </a:xfrm>
            <a:custGeom>
              <a:avLst/>
              <a:gdLst>
                <a:gd name="T0" fmla="*/ 13 w 15"/>
                <a:gd name="T1" fmla="*/ 4 h 300"/>
                <a:gd name="T2" fmla="*/ 15 w 15"/>
                <a:gd name="T3" fmla="*/ 293 h 300"/>
                <a:gd name="T4" fmla="*/ 7 w 15"/>
                <a:gd name="T5" fmla="*/ 300 h 300"/>
                <a:gd name="T6" fmla="*/ 0 w 15"/>
                <a:gd name="T7" fmla="*/ 293 h 300"/>
                <a:gd name="T8" fmla="*/ 4 w 15"/>
                <a:gd name="T9" fmla="*/ 0 h 300"/>
                <a:gd name="T10" fmla="*/ 13 w 15"/>
                <a:gd name="T1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0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5779147" y="2823106"/>
              <a:ext cx="735818" cy="610808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406400" dir="2700000" sx="90000" sy="90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5235835" y="2285029"/>
              <a:ext cx="378997" cy="506014"/>
            </a:xfrm>
            <a:custGeom>
              <a:avLst/>
              <a:gdLst>
                <a:gd name="T0" fmla="*/ 23 w 78"/>
                <a:gd name="T1" fmla="*/ 85 h 104"/>
                <a:gd name="T2" fmla="*/ 18 w 78"/>
                <a:gd name="T3" fmla="*/ 31 h 104"/>
                <a:gd name="T4" fmla="*/ 45 w 78"/>
                <a:gd name="T5" fmla="*/ 0 h 104"/>
                <a:gd name="T6" fmla="*/ 57 w 78"/>
                <a:gd name="T7" fmla="*/ 17 h 104"/>
                <a:gd name="T8" fmla="*/ 75 w 78"/>
                <a:gd name="T9" fmla="*/ 57 h 104"/>
                <a:gd name="T10" fmla="*/ 70 w 78"/>
                <a:gd name="T11" fmla="*/ 79 h 104"/>
                <a:gd name="T12" fmla="*/ 76 w 78"/>
                <a:gd name="T13" fmla="*/ 72 h 104"/>
                <a:gd name="T14" fmla="*/ 73 w 78"/>
                <a:gd name="T15" fmla="*/ 104 h 104"/>
                <a:gd name="T16" fmla="*/ 62 w 78"/>
                <a:gd name="T17" fmla="*/ 95 h 104"/>
                <a:gd name="T18" fmla="*/ 33 w 78"/>
                <a:gd name="T19" fmla="*/ 30 h 104"/>
                <a:gd name="T20" fmla="*/ 57 w 78"/>
                <a:gd name="T21" fmla="*/ 104 h 104"/>
                <a:gd name="T22" fmla="*/ 19 w 78"/>
                <a:gd name="T23" fmla="*/ 85 h 104"/>
                <a:gd name="T24" fmla="*/ 23 w 78"/>
                <a:gd name="T25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04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406400" dir="2700000" sx="90000" sy="90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6603058" y="3599853"/>
              <a:ext cx="452748" cy="432263"/>
            </a:xfrm>
            <a:custGeom>
              <a:avLst/>
              <a:gdLst>
                <a:gd name="T0" fmla="*/ 9 w 93"/>
                <a:gd name="T1" fmla="*/ 37 h 89"/>
                <a:gd name="T2" fmla="*/ 52 w 93"/>
                <a:gd name="T3" fmla="*/ 3 h 89"/>
                <a:gd name="T4" fmla="*/ 93 w 93"/>
                <a:gd name="T5" fmla="*/ 9 h 89"/>
                <a:gd name="T6" fmla="*/ 85 w 93"/>
                <a:gd name="T7" fmla="*/ 28 h 89"/>
                <a:gd name="T8" fmla="*/ 60 w 93"/>
                <a:gd name="T9" fmla="*/ 65 h 89"/>
                <a:gd name="T10" fmla="*/ 40 w 93"/>
                <a:gd name="T11" fmla="*/ 73 h 89"/>
                <a:gd name="T12" fmla="*/ 49 w 93"/>
                <a:gd name="T13" fmla="*/ 74 h 89"/>
                <a:gd name="T14" fmla="*/ 21 w 93"/>
                <a:gd name="T15" fmla="*/ 89 h 89"/>
                <a:gd name="T16" fmla="*/ 22 w 93"/>
                <a:gd name="T17" fmla="*/ 74 h 89"/>
                <a:gd name="T18" fmla="*/ 60 w 93"/>
                <a:gd name="T19" fmla="*/ 15 h 89"/>
                <a:gd name="T20" fmla="*/ 12 w 93"/>
                <a:gd name="T21" fmla="*/ 76 h 89"/>
                <a:gd name="T22" fmla="*/ 7 w 93"/>
                <a:gd name="T23" fmla="*/ 33 h 89"/>
                <a:gd name="T24" fmla="*/ 9 w 93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9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406400" dir="2700000" sx="90000" sy="90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6355173" y="2331747"/>
              <a:ext cx="383095" cy="49167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406400" dir="2700000" sx="90000" sy="90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5576691" y="1782713"/>
              <a:ext cx="538790" cy="704731"/>
            </a:xfrm>
            <a:custGeom>
              <a:avLst/>
              <a:gdLst>
                <a:gd name="T0" fmla="*/ 15 w 111"/>
                <a:gd name="T1" fmla="*/ 90 h 145"/>
                <a:gd name="T2" fmla="*/ 45 w 111"/>
                <a:gd name="T3" fmla="*/ 21 h 145"/>
                <a:gd name="T4" fmla="*/ 98 w 111"/>
                <a:gd name="T5" fmla="*/ 2 h 145"/>
                <a:gd name="T6" fmla="*/ 101 w 111"/>
                <a:gd name="T7" fmla="*/ 31 h 145"/>
                <a:gd name="T8" fmla="*/ 94 w 111"/>
                <a:gd name="T9" fmla="*/ 91 h 145"/>
                <a:gd name="T10" fmla="*/ 74 w 111"/>
                <a:gd name="T11" fmla="*/ 114 h 145"/>
                <a:gd name="T12" fmla="*/ 86 w 111"/>
                <a:gd name="T13" fmla="*/ 110 h 145"/>
                <a:gd name="T14" fmla="*/ 61 w 111"/>
                <a:gd name="T15" fmla="*/ 145 h 145"/>
                <a:gd name="T16" fmla="*/ 54 w 111"/>
                <a:gd name="T17" fmla="*/ 126 h 145"/>
                <a:gd name="T18" fmla="*/ 63 w 111"/>
                <a:gd name="T19" fmla="*/ 30 h 145"/>
                <a:gd name="T20" fmla="*/ 42 w 111"/>
                <a:gd name="T21" fmla="*/ 134 h 145"/>
                <a:gd name="T22" fmla="*/ 9 w 111"/>
                <a:gd name="T23" fmla="*/ 86 h 145"/>
                <a:gd name="T24" fmla="*/ 15 w 111"/>
                <a:gd name="T25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45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9050">
              <a:solidFill>
                <a:srgbClr val="0060BF"/>
              </a:solidFill>
            </a:ln>
            <a:effectLst>
              <a:outerShdw blurRad="419100" dist="4064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4661888" y="2184494"/>
              <a:ext cx="542342" cy="45020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9050">
              <a:solidFill>
                <a:srgbClr val="0060BF"/>
              </a:solidFill>
            </a:ln>
            <a:effectLst>
              <a:outerShdw blurRad="419100" dist="4064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  <p:sp>
          <p:nvSpPr>
            <p:cNvPr id="37" name="Freeform 30"/>
            <p:cNvSpPr/>
            <p:nvPr/>
          </p:nvSpPr>
          <p:spPr bwMode="auto">
            <a:xfrm rot="1801016" flipH="1">
              <a:off x="5775324" y="3468425"/>
              <a:ext cx="696437" cy="523521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9050">
              <a:solidFill>
                <a:srgbClr val="0060BF"/>
              </a:solidFill>
            </a:ln>
            <a:effectLst>
              <a:outerShdw blurRad="419100" dist="4064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id-ID" sz="1013"/>
            </a:p>
          </p:txBody>
        </p:sp>
      </p:grpSp>
      <p:grpSp>
        <p:nvGrpSpPr>
          <p:cNvPr id="38" name="Group 26"/>
          <p:cNvGrpSpPr/>
          <p:nvPr/>
        </p:nvGrpSpPr>
        <p:grpSpPr>
          <a:xfrm>
            <a:off x="1542258" y="1965999"/>
            <a:ext cx="2160166" cy="294898"/>
            <a:chOff x="1741845" y="2481978"/>
            <a:chExt cx="2880221" cy="393197"/>
          </a:xfrm>
        </p:grpSpPr>
        <p:cxnSp>
          <p:nvCxnSpPr>
            <p:cNvPr id="39" name="Straight Connector 27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29"/>
          <p:cNvGrpSpPr/>
          <p:nvPr/>
        </p:nvGrpSpPr>
        <p:grpSpPr>
          <a:xfrm flipV="1">
            <a:off x="2108145" y="3396021"/>
            <a:ext cx="2160166" cy="294898"/>
            <a:chOff x="1741845" y="2481978"/>
            <a:chExt cx="2880221" cy="393197"/>
          </a:xfrm>
        </p:grpSpPr>
        <p:cxnSp>
          <p:nvCxnSpPr>
            <p:cNvPr id="42" name="Straight Connector 30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1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32"/>
          <p:cNvGrpSpPr/>
          <p:nvPr/>
        </p:nvGrpSpPr>
        <p:grpSpPr>
          <a:xfrm flipH="1">
            <a:off x="5359640" y="1738171"/>
            <a:ext cx="2160166" cy="294898"/>
            <a:chOff x="1741845" y="2481978"/>
            <a:chExt cx="2880221" cy="393197"/>
          </a:xfrm>
        </p:grpSpPr>
        <p:cxnSp>
          <p:nvCxnSpPr>
            <p:cNvPr id="45" name="Straight Connector 33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35"/>
          <p:cNvGrpSpPr/>
          <p:nvPr/>
        </p:nvGrpSpPr>
        <p:grpSpPr>
          <a:xfrm flipH="1" flipV="1">
            <a:off x="4936848" y="3406671"/>
            <a:ext cx="2160166" cy="294898"/>
            <a:chOff x="1741845" y="2481978"/>
            <a:chExt cx="2880221" cy="393197"/>
          </a:xfrm>
        </p:grpSpPr>
        <p:cxnSp>
          <p:nvCxnSpPr>
            <p:cNvPr id="48" name="Straight Connector 36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7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 266"/>
          <p:cNvSpPr>
            <a:spLocks noChangeAspect="1" noChangeArrowheads="1"/>
          </p:cNvSpPr>
          <p:nvPr/>
        </p:nvSpPr>
        <p:spPr bwMode="auto">
          <a:xfrm>
            <a:off x="7400926" y="3464252"/>
            <a:ext cx="424169" cy="467574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rgbClr val="0060BF"/>
          </a:solidFill>
          <a:ln>
            <a:noFill/>
          </a:ln>
          <a:effec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123"/>
          <p:cNvSpPr>
            <a:spLocks noChangeAspect="1"/>
          </p:cNvSpPr>
          <p:nvPr/>
        </p:nvSpPr>
        <p:spPr bwMode="auto">
          <a:xfrm>
            <a:off x="892242" y="1731627"/>
            <a:ext cx="367199" cy="4040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3424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Gill Sans" charset="0"/>
            </a:endParaRPr>
          </a:p>
        </p:txBody>
      </p:sp>
      <p:sp>
        <p:nvSpPr>
          <p:cNvPr id="52" name="任意多边形 51"/>
          <p:cNvSpPr>
            <a:spLocks noChangeArrowheads="1"/>
          </p:cNvSpPr>
          <p:nvPr/>
        </p:nvSpPr>
        <p:spPr bwMode="auto">
          <a:xfrm>
            <a:off x="7795559" y="1462230"/>
            <a:ext cx="360862" cy="473123"/>
          </a:xfrm>
          <a:custGeom>
            <a:avLst/>
            <a:gdLst>
              <a:gd name="connsiteX0" fmla="*/ 564226 w 633490"/>
              <a:gd name="connsiteY0" fmla="*/ 554259 h 830564"/>
              <a:gd name="connsiteX1" fmla="*/ 633490 w 633490"/>
              <a:gd name="connsiteY1" fmla="*/ 754684 h 830564"/>
              <a:gd name="connsiteX2" fmla="*/ 502383 w 633490"/>
              <a:gd name="connsiteY2" fmla="*/ 713444 h 830564"/>
              <a:gd name="connsiteX3" fmla="*/ 433119 w 633490"/>
              <a:gd name="connsiteY3" fmla="*/ 830564 h 830564"/>
              <a:gd name="connsiteX4" fmla="*/ 357258 w 633490"/>
              <a:gd name="connsiteY4" fmla="*/ 623542 h 830564"/>
              <a:gd name="connsiteX5" fmla="*/ 426522 w 633490"/>
              <a:gd name="connsiteY5" fmla="*/ 561682 h 830564"/>
              <a:gd name="connsiteX6" fmla="*/ 75861 w 633490"/>
              <a:gd name="connsiteY6" fmla="*/ 554259 h 830564"/>
              <a:gd name="connsiteX7" fmla="*/ 206968 w 633490"/>
              <a:gd name="connsiteY7" fmla="*/ 561682 h 830564"/>
              <a:gd name="connsiteX8" fmla="*/ 276232 w 633490"/>
              <a:gd name="connsiteY8" fmla="*/ 623542 h 830564"/>
              <a:gd name="connsiteX9" fmla="*/ 206968 w 633490"/>
              <a:gd name="connsiteY9" fmla="*/ 830564 h 830564"/>
              <a:gd name="connsiteX10" fmla="*/ 131107 w 633490"/>
              <a:gd name="connsiteY10" fmla="*/ 713444 h 830564"/>
              <a:gd name="connsiteX11" fmla="*/ 0 w 633490"/>
              <a:gd name="connsiteY11" fmla="*/ 754684 h 830564"/>
              <a:gd name="connsiteX12" fmla="*/ 310974 w 633490"/>
              <a:gd name="connsiteY12" fmla="*/ 200553 h 830564"/>
              <a:gd name="connsiteX13" fmla="*/ 345498 w 633490"/>
              <a:gd name="connsiteY13" fmla="*/ 200553 h 830564"/>
              <a:gd name="connsiteX14" fmla="*/ 345498 w 633490"/>
              <a:gd name="connsiteY14" fmla="*/ 385704 h 830564"/>
              <a:gd name="connsiteX15" fmla="*/ 303575 w 633490"/>
              <a:gd name="connsiteY15" fmla="*/ 385704 h 830564"/>
              <a:gd name="connsiteX16" fmla="*/ 303575 w 633490"/>
              <a:gd name="connsiteY16" fmla="*/ 241515 h 830564"/>
              <a:gd name="connsiteX17" fmla="*/ 269873 w 633490"/>
              <a:gd name="connsiteY17" fmla="*/ 255443 h 830564"/>
              <a:gd name="connsiteX18" fmla="*/ 262475 w 633490"/>
              <a:gd name="connsiteY18" fmla="*/ 227588 h 830564"/>
              <a:gd name="connsiteX19" fmla="*/ 318494 w 633490"/>
              <a:gd name="connsiteY19" fmla="*/ 131256 h 830564"/>
              <a:gd name="connsiteX20" fmla="*/ 153245 w 633490"/>
              <a:gd name="connsiteY20" fmla="*/ 297184 h 830564"/>
              <a:gd name="connsiteX21" fmla="*/ 318494 w 633490"/>
              <a:gd name="connsiteY21" fmla="*/ 463112 h 830564"/>
              <a:gd name="connsiteX22" fmla="*/ 484568 w 633490"/>
              <a:gd name="connsiteY22" fmla="*/ 297184 h 830564"/>
              <a:gd name="connsiteX23" fmla="*/ 318494 w 633490"/>
              <a:gd name="connsiteY23" fmla="*/ 131256 h 830564"/>
              <a:gd name="connsiteX24" fmla="*/ 318494 w 633490"/>
              <a:gd name="connsiteY24" fmla="*/ 0 h 830564"/>
              <a:gd name="connsiteX25" fmla="*/ 408554 w 633490"/>
              <a:gd name="connsiteY25" fmla="*/ 75947 h 830564"/>
              <a:gd name="connsiteX26" fmla="*/ 532490 w 633490"/>
              <a:gd name="connsiteY26" fmla="*/ 83377 h 830564"/>
              <a:gd name="connsiteX27" fmla="*/ 539927 w 633490"/>
              <a:gd name="connsiteY27" fmla="*/ 207204 h 830564"/>
              <a:gd name="connsiteX28" fmla="*/ 622551 w 633490"/>
              <a:gd name="connsiteY28" fmla="*/ 297184 h 830564"/>
              <a:gd name="connsiteX29" fmla="*/ 539927 w 633490"/>
              <a:gd name="connsiteY29" fmla="*/ 387165 h 830564"/>
              <a:gd name="connsiteX30" fmla="*/ 532490 w 633490"/>
              <a:gd name="connsiteY30" fmla="*/ 510992 h 830564"/>
              <a:gd name="connsiteX31" fmla="*/ 408554 w 633490"/>
              <a:gd name="connsiteY31" fmla="*/ 518422 h 830564"/>
              <a:gd name="connsiteX32" fmla="*/ 318494 w 633490"/>
              <a:gd name="connsiteY32" fmla="*/ 593544 h 830564"/>
              <a:gd name="connsiteX33" fmla="*/ 228433 w 633490"/>
              <a:gd name="connsiteY33" fmla="*/ 518422 h 830564"/>
              <a:gd name="connsiteX34" fmla="*/ 104497 w 633490"/>
              <a:gd name="connsiteY34" fmla="*/ 510992 h 830564"/>
              <a:gd name="connsiteX35" fmla="*/ 97887 w 633490"/>
              <a:gd name="connsiteY35" fmla="*/ 387165 h 830564"/>
              <a:gd name="connsiteX36" fmla="*/ 21873 w 633490"/>
              <a:gd name="connsiteY36" fmla="*/ 297184 h 830564"/>
              <a:gd name="connsiteX37" fmla="*/ 97887 w 633490"/>
              <a:gd name="connsiteY37" fmla="*/ 207204 h 830564"/>
              <a:gd name="connsiteX38" fmla="*/ 104497 w 633490"/>
              <a:gd name="connsiteY38" fmla="*/ 83377 h 830564"/>
              <a:gd name="connsiteX39" fmla="*/ 228433 w 633490"/>
              <a:gd name="connsiteY39" fmla="*/ 75947 h 830564"/>
              <a:gd name="connsiteX40" fmla="*/ 318494 w 633490"/>
              <a:gd name="connsiteY40" fmla="*/ 0 h 83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3490" h="830564">
                <a:moveTo>
                  <a:pt x="564226" y="554259"/>
                </a:moveTo>
                <a:lnTo>
                  <a:pt x="633490" y="754684"/>
                </a:lnTo>
                <a:lnTo>
                  <a:pt x="502383" y="713444"/>
                </a:lnTo>
                <a:lnTo>
                  <a:pt x="433119" y="830564"/>
                </a:lnTo>
                <a:lnTo>
                  <a:pt x="357258" y="623542"/>
                </a:lnTo>
                <a:lnTo>
                  <a:pt x="426522" y="561682"/>
                </a:lnTo>
                <a:close/>
                <a:moveTo>
                  <a:pt x="75861" y="554259"/>
                </a:moveTo>
                <a:lnTo>
                  <a:pt x="206968" y="561682"/>
                </a:lnTo>
                <a:lnTo>
                  <a:pt x="276232" y="623542"/>
                </a:lnTo>
                <a:lnTo>
                  <a:pt x="206968" y="830564"/>
                </a:lnTo>
                <a:lnTo>
                  <a:pt x="131107" y="713444"/>
                </a:lnTo>
                <a:lnTo>
                  <a:pt x="0" y="754684"/>
                </a:lnTo>
                <a:close/>
                <a:moveTo>
                  <a:pt x="310974" y="200553"/>
                </a:moveTo>
                <a:lnTo>
                  <a:pt x="345498" y="200553"/>
                </a:lnTo>
                <a:lnTo>
                  <a:pt x="345498" y="385704"/>
                </a:lnTo>
                <a:lnTo>
                  <a:pt x="303575" y="385704"/>
                </a:lnTo>
                <a:lnTo>
                  <a:pt x="303575" y="241515"/>
                </a:lnTo>
                <a:lnTo>
                  <a:pt x="269873" y="255443"/>
                </a:lnTo>
                <a:lnTo>
                  <a:pt x="262475" y="227588"/>
                </a:lnTo>
                <a:close/>
                <a:moveTo>
                  <a:pt x="318494" y="131256"/>
                </a:moveTo>
                <a:cubicBezTo>
                  <a:pt x="228433" y="131256"/>
                  <a:pt x="153245" y="200599"/>
                  <a:pt x="153245" y="297184"/>
                </a:cubicBezTo>
                <a:cubicBezTo>
                  <a:pt x="153245" y="387165"/>
                  <a:pt x="228433" y="463112"/>
                  <a:pt x="318494" y="463112"/>
                </a:cubicBezTo>
                <a:cubicBezTo>
                  <a:pt x="408554" y="463112"/>
                  <a:pt x="484568" y="387165"/>
                  <a:pt x="484568" y="297184"/>
                </a:cubicBezTo>
                <a:cubicBezTo>
                  <a:pt x="484568" y="200599"/>
                  <a:pt x="408554" y="131256"/>
                  <a:pt x="318494" y="131256"/>
                </a:cubicBezTo>
                <a:close/>
                <a:moveTo>
                  <a:pt x="318494" y="0"/>
                </a:moveTo>
                <a:cubicBezTo>
                  <a:pt x="318494" y="0"/>
                  <a:pt x="318494" y="0"/>
                  <a:pt x="408554" y="75947"/>
                </a:cubicBezTo>
                <a:cubicBezTo>
                  <a:pt x="408554" y="75947"/>
                  <a:pt x="408554" y="75947"/>
                  <a:pt x="532490" y="83377"/>
                </a:cubicBezTo>
                <a:cubicBezTo>
                  <a:pt x="532490" y="83377"/>
                  <a:pt x="532490" y="83377"/>
                  <a:pt x="539927" y="207204"/>
                </a:cubicBezTo>
                <a:cubicBezTo>
                  <a:pt x="539927" y="207204"/>
                  <a:pt x="539927" y="207204"/>
                  <a:pt x="622551" y="297184"/>
                </a:cubicBezTo>
                <a:cubicBezTo>
                  <a:pt x="622551" y="297184"/>
                  <a:pt x="622551" y="297184"/>
                  <a:pt x="539927" y="387165"/>
                </a:cubicBezTo>
                <a:cubicBezTo>
                  <a:pt x="539927" y="387165"/>
                  <a:pt x="539927" y="387165"/>
                  <a:pt x="532490" y="510992"/>
                </a:cubicBezTo>
                <a:lnTo>
                  <a:pt x="408554" y="518422"/>
                </a:lnTo>
                <a:cubicBezTo>
                  <a:pt x="408554" y="518422"/>
                  <a:pt x="408554" y="518422"/>
                  <a:pt x="318494" y="593544"/>
                </a:cubicBezTo>
                <a:cubicBezTo>
                  <a:pt x="318494" y="593544"/>
                  <a:pt x="318494" y="593544"/>
                  <a:pt x="228433" y="518422"/>
                </a:cubicBezTo>
                <a:cubicBezTo>
                  <a:pt x="228433" y="518422"/>
                  <a:pt x="228433" y="518422"/>
                  <a:pt x="104497" y="510992"/>
                </a:cubicBezTo>
                <a:cubicBezTo>
                  <a:pt x="104497" y="510992"/>
                  <a:pt x="104497" y="510992"/>
                  <a:pt x="97887" y="387165"/>
                </a:cubicBezTo>
                <a:cubicBezTo>
                  <a:pt x="97887" y="387165"/>
                  <a:pt x="97887" y="387165"/>
                  <a:pt x="21873" y="297184"/>
                </a:cubicBezTo>
                <a:cubicBezTo>
                  <a:pt x="21873" y="297184"/>
                  <a:pt x="21873" y="297184"/>
                  <a:pt x="97887" y="207204"/>
                </a:cubicBezTo>
                <a:cubicBezTo>
                  <a:pt x="97887" y="207204"/>
                  <a:pt x="97887" y="207204"/>
                  <a:pt x="104497" y="83377"/>
                </a:cubicBezTo>
                <a:cubicBezTo>
                  <a:pt x="104497" y="83377"/>
                  <a:pt x="104497" y="83377"/>
                  <a:pt x="228433" y="75947"/>
                </a:cubicBezTo>
                <a:cubicBezTo>
                  <a:pt x="228433" y="75947"/>
                  <a:pt x="228433" y="75947"/>
                  <a:pt x="3184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51"/>
          <p:cNvSpPr>
            <a:spLocks noChangeAspect="1" noChangeArrowheads="1"/>
          </p:cNvSpPr>
          <p:nvPr/>
        </p:nvSpPr>
        <p:spPr bwMode="auto">
          <a:xfrm>
            <a:off x="1435983" y="3474064"/>
            <a:ext cx="374274" cy="44795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rgbClr val="0060B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itle 20"/>
          <p:cNvSpPr txBox="1"/>
          <p:nvPr/>
        </p:nvSpPr>
        <p:spPr>
          <a:xfrm>
            <a:off x="1542258" y="1687485"/>
            <a:ext cx="992579" cy="201978"/>
          </a:xfrm>
          <a:prstGeom prst="rect">
            <a:avLst/>
          </a:prstGeom>
        </p:spPr>
        <p:txBody>
          <a:bodyPr vert="horz" wrap="none" lIns="34290" tIns="0" rIns="34290" bIns="17145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填写段落标题</a:t>
            </a:r>
          </a:p>
        </p:txBody>
      </p:sp>
      <p:sp>
        <p:nvSpPr>
          <p:cNvPr id="55" name="Title 20"/>
          <p:cNvSpPr txBox="1"/>
          <p:nvPr/>
        </p:nvSpPr>
        <p:spPr>
          <a:xfrm>
            <a:off x="1544017" y="2059199"/>
            <a:ext cx="1403945" cy="457048"/>
          </a:xfrm>
          <a:prstGeom prst="rect">
            <a:avLst/>
          </a:prstGeom>
        </p:spPr>
        <p:txBody>
          <a:bodyPr vert="horz" wrap="square" lIns="3429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6" name="Title 20"/>
          <p:cNvSpPr txBox="1"/>
          <p:nvPr/>
        </p:nvSpPr>
        <p:spPr>
          <a:xfrm>
            <a:off x="2075285" y="3428600"/>
            <a:ext cx="992579" cy="201978"/>
          </a:xfrm>
          <a:prstGeom prst="rect">
            <a:avLst/>
          </a:prstGeom>
        </p:spPr>
        <p:txBody>
          <a:bodyPr vert="horz" wrap="none" lIns="34290" tIns="0" rIns="34290" bIns="17145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填写段落标题</a:t>
            </a:r>
          </a:p>
        </p:txBody>
      </p:sp>
      <p:sp>
        <p:nvSpPr>
          <p:cNvPr id="57" name="Title 20"/>
          <p:cNvSpPr txBox="1"/>
          <p:nvPr/>
        </p:nvSpPr>
        <p:spPr>
          <a:xfrm>
            <a:off x="2077044" y="3800315"/>
            <a:ext cx="1403945" cy="457048"/>
          </a:xfrm>
          <a:prstGeom prst="rect">
            <a:avLst/>
          </a:prstGeom>
        </p:spPr>
        <p:txBody>
          <a:bodyPr vert="horz" wrap="square" lIns="3429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8" name="Title 20"/>
          <p:cNvSpPr txBox="1"/>
          <p:nvPr/>
        </p:nvSpPr>
        <p:spPr>
          <a:xfrm>
            <a:off x="6525909" y="1466935"/>
            <a:ext cx="992579" cy="201978"/>
          </a:xfrm>
          <a:prstGeom prst="rect">
            <a:avLst/>
          </a:prstGeom>
        </p:spPr>
        <p:txBody>
          <a:bodyPr vert="horz" wrap="none" lIns="34290" tIns="0" rIns="34290" bIns="17145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填写段落标题</a:t>
            </a:r>
          </a:p>
        </p:txBody>
      </p:sp>
      <p:sp>
        <p:nvSpPr>
          <p:cNvPr id="59" name="Title 20"/>
          <p:cNvSpPr txBox="1"/>
          <p:nvPr/>
        </p:nvSpPr>
        <p:spPr>
          <a:xfrm>
            <a:off x="6099780" y="1867802"/>
            <a:ext cx="1417410" cy="457048"/>
          </a:xfrm>
          <a:prstGeom prst="rect">
            <a:avLst/>
          </a:prstGeom>
        </p:spPr>
        <p:txBody>
          <a:bodyPr vert="horz" wrap="square" lIns="3429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0" name="Title 20"/>
          <p:cNvSpPr txBox="1"/>
          <p:nvPr/>
        </p:nvSpPr>
        <p:spPr>
          <a:xfrm>
            <a:off x="6104434" y="3428600"/>
            <a:ext cx="992579" cy="201978"/>
          </a:xfrm>
          <a:prstGeom prst="rect">
            <a:avLst/>
          </a:prstGeom>
        </p:spPr>
        <p:txBody>
          <a:bodyPr vert="horz" wrap="none" lIns="34290" tIns="0" rIns="34290" bIns="17145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填写段落标题</a:t>
            </a:r>
          </a:p>
        </p:txBody>
      </p:sp>
      <p:sp>
        <p:nvSpPr>
          <p:cNvPr id="61" name="Title 20"/>
          <p:cNvSpPr txBox="1"/>
          <p:nvPr/>
        </p:nvSpPr>
        <p:spPr>
          <a:xfrm>
            <a:off x="5678306" y="3829466"/>
            <a:ext cx="1417410" cy="457048"/>
          </a:xfrm>
          <a:prstGeom prst="rect">
            <a:avLst/>
          </a:prstGeom>
        </p:spPr>
        <p:txBody>
          <a:bodyPr vert="horz" wrap="square" lIns="3429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sz="8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39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73 -4.81481E-6 L -0.08906 -4.81481E-6 " pathEditMode="relative" rAng="0" ptsTypes="AA">
                                          <p:cBhvr>
                                            <p:cTn id="33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3073 -4.81481E-6 L -8.33333E-7 -4.81481E-6 " pathEditMode="relative" rAng="0" ptsTypes="AA">
                                          <p:cBhvr>
                                            <p:cTn id="3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919 2.96296E-6 L -0.0306 2.96296E-6 " pathEditMode="relative" rAng="0" ptsTypes="AA">
                                          <p:cBhvr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8.33333E-7 2.96296E-6 L -0.03073 2.96296E-6 " pathEditMode="relative" rAng="0" ptsTypes="AA">
                                          <p:cBhvr>
                                            <p:cTn id="58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73 -4.81481E-6 L -0.08906 -4.81481E-6 " pathEditMode="relative" rAng="0" ptsTypes="AA">
                                          <p:cBhvr>
                                            <p:cTn id="79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3073 -4.81481E-6 L -8.33333E-7 -4.81481E-6 " pathEditMode="relative" rAng="0" ptsTypes="AA">
                                          <p:cBhvr>
                                            <p:cTn id="8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8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8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9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919 2.96296E-6 L -0.0306 2.96296E-6 " pathEditMode="relative" rAng="0" ptsTypes="AA">
                                          <p:cBhvr>
                                            <p:cTn id="102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8.33333E-7 2.96296E-6 L -0.03073 2.96296E-6 " pathEditMode="relative" rAng="0" ptsTypes="AA">
                                          <p:cBhvr>
                                            <p:cTn id="104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5000"/>
                                </p:stCondLst>
                                <p:childTnLst>
                                  <p:par>
                                    <p:cTn id="10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16000"/>
                                </p:stCondLst>
                                <p:childTnLst>
                                  <p:par>
                                    <p:cTn id="1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73 -4.81481E-6 L -0.08906 -4.81481E-6 " pathEditMode="relative" rAng="0" ptsTypes="AA">
                                          <p:cBhvr>
                                            <p:cTn id="33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3073 -4.81481E-6 L -8.33333E-7 -4.81481E-6 " pathEditMode="relative" rAng="0" ptsTypes="AA">
                                          <p:cBhvr>
                                            <p:cTn id="3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919 2.96296E-6 L -0.0306 2.96296E-6 " pathEditMode="relative" rAng="0" ptsTypes="AA">
                                          <p:cBhvr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8.33333E-7 2.96296E-6 L -0.03073 2.96296E-6 " pathEditMode="relative" rAng="0" ptsTypes="AA">
                                          <p:cBhvr>
                                            <p:cTn id="58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073 -4.81481E-6 L -0.08906 -4.81481E-6 " pathEditMode="relative" rAng="0" ptsTypes="AA">
                                          <p:cBhvr>
                                            <p:cTn id="79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3073 -4.81481E-6 L -8.33333E-7 -4.81481E-6 " pathEditMode="relative" rAng="0" ptsTypes="AA">
                                          <p:cBhvr>
                                            <p:cTn id="8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8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8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9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35" presetClass="path" presetSubtype="0" decel="4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919 2.96296E-6 L -0.0306 2.96296E-6 " pathEditMode="relative" rAng="0" ptsTypes="AA">
                                          <p:cBhvr>
                                            <p:cTn id="102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35" presetClass="path" presetSubtype="0" accel="40000" decel="4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8.33333E-7 2.96296E-6 L -0.03073 2.96296E-6 " pathEditMode="relative" rAng="0" ptsTypes="AA">
                                          <p:cBhvr>
                                            <p:cTn id="104" dur="75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5000"/>
                                </p:stCondLst>
                                <p:childTnLst>
                                  <p:par>
                                    <p:cTn id="10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16000"/>
                                </p:stCondLst>
                                <p:childTnLst>
                                  <p:par>
                                    <p:cTn id="1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组合 4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6" name="椭圆 5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9" name="圆角矩形 8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720" y="105774"/>
            <a:ext cx="163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98807" y="1262051"/>
            <a:ext cx="1469256" cy="1469256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椭圆 12"/>
          <p:cNvSpPr/>
          <p:nvPr/>
        </p:nvSpPr>
        <p:spPr>
          <a:xfrm>
            <a:off x="3837372" y="1262050"/>
            <a:ext cx="1469256" cy="1469256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椭圆 13"/>
          <p:cNvSpPr/>
          <p:nvPr/>
        </p:nvSpPr>
        <p:spPr>
          <a:xfrm>
            <a:off x="6275938" y="1262050"/>
            <a:ext cx="1469256" cy="1469256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 w="25400">
            <a:solidFill>
              <a:srgbClr val="0060BF"/>
            </a:solidFill>
          </a:ln>
          <a:effectLst>
            <a:outerShdw blurRad="419100" dist="838200" dir="2700000" sx="90000" sy="9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aphicFrame>
        <p:nvGraphicFramePr>
          <p:cNvPr id="15" name="图表 14"/>
          <p:cNvGraphicFramePr/>
          <p:nvPr/>
        </p:nvGraphicFramePr>
        <p:xfrm>
          <a:off x="1406459" y="1254795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782217" y="1742763"/>
            <a:ext cx="702436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700">
                <a:solidFill>
                  <a:schemeClr val="bg1"/>
                </a:solidFill>
                <a:latin typeface="MyriadSetPro-Semibold" panose="02000400000000000000" pitchFamily="2" charset="0"/>
              </a:rPr>
              <a:t>75</a:t>
            </a:r>
            <a:r>
              <a:rPr lang="en-US" altLang="zh-CN" sz="1500">
                <a:solidFill>
                  <a:schemeClr val="bg1"/>
                </a:solidFill>
                <a:latin typeface="MyriadSetPro-Semibold" panose="02000400000000000000" pitchFamily="2" charset="0"/>
              </a:rPr>
              <a:t>%</a:t>
            </a:r>
            <a:endParaRPr lang="zh-CN" altLang="en-US" sz="1500">
              <a:solidFill>
                <a:schemeClr val="bg1"/>
              </a:solidFill>
              <a:latin typeface="MyriadSetPro-Semibold" panose="02000400000000000000" pitchFamily="2" charset="0"/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3852677" y="1254795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220783" y="1742763"/>
            <a:ext cx="702436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700">
                <a:solidFill>
                  <a:schemeClr val="bg1"/>
                </a:solidFill>
                <a:latin typeface="MyriadSetPro-Semibold" panose="02000400000000000000" pitchFamily="2" charset="0"/>
              </a:rPr>
              <a:t>50</a:t>
            </a:r>
            <a:r>
              <a:rPr lang="en-US" altLang="zh-CN" sz="1500">
                <a:solidFill>
                  <a:schemeClr val="bg1"/>
                </a:solidFill>
                <a:latin typeface="MyriadSetPro-Semibold" panose="02000400000000000000" pitchFamily="2" charset="0"/>
              </a:rPr>
              <a:t>%</a:t>
            </a:r>
            <a:endParaRPr lang="zh-CN" altLang="en-US" sz="1500">
              <a:solidFill>
                <a:schemeClr val="bg1"/>
              </a:solidFill>
              <a:latin typeface="MyriadSetPro-Semibold" panose="02000400000000000000" pitchFamily="2" charset="0"/>
            </a:endParaRPr>
          </a:p>
        </p:txBody>
      </p:sp>
      <p:graphicFrame>
        <p:nvGraphicFramePr>
          <p:cNvPr id="19" name="图表 18"/>
          <p:cNvGraphicFramePr/>
          <p:nvPr/>
        </p:nvGraphicFramePr>
        <p:xfrm>
          <a:off x="6291243" y="1254795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659349" y="1742763"/>
            <a:ext cx="702436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700">
                <a:solidFill>
                  <a:schemeClr val="bg1"/>
                </a:solidFill>
                <a:latin typeface="MyriadSetPro-Semibold" panose="02000400000000000000" pitchFamily="2" charset="0"/>
              </a:rPr>
              <a:t>25</a:t>
            </a:r>
            <a:r>
              <a:rPr lang="en-US" altLang="zh-CN" sz="1500">
                <a:solidFill>
                  <a:schemeClr val="bg1"/>
                </a:solidFill>
                <a:latin typeface="MyriadSetPro-Semibold" panose="02000400000000000000" pitchFamily="2" charset="0"/>
              </a:rPr>
              <a:t>%</a:t>
            </a:r>
            <a:endParaRPr lang="zh-CN" altLang="en-US" sz="1500">
              <a:solidFill>
                <a:schemeClr val="bg1"/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21" name="TextBox 47"/>
          <p:cNvSpPr txBox="1"/>
          <p:nvPr/>
        </p:nvSpPr>
        <p:spPr>
          <a:xfrm>
            <a:off x="1208590" y="3328286"/>
            <a:ext cx="1849689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2" name="TextBox 48"/>
          <p:cNvSpPr txBox="1"/>
          <p:nvPr/>
        </p:nvSpPr>
        <p:spPr>
          <a:xfrm>
            <a:off x="1571785" y="2993615"/>
            <a:ext cx="1107996" cy="276999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3647156" y="3328286"/>
            <a:ext cx="1849689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4" name="TextBox 48"/>
          <p:cNvSpPr txBox="1"/>
          <p:nvPr/>
        </p:nvSpPr>
        <p:spPr>
          <a:xfrm>
            <a:off x="4018003" y="2993615"/>
            <a:ext cx="1107996" cy="276999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5" name="TextBox 47"/>
          <p:cNvSpPr txBox="1"/>
          <p:nvPr/>
        </p:nvSpPr>
        <p:spPr>
          <a:xfrm>
            <a:off x="6085721" y="3328286"/>
            <a:ext cx="1849689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6" name="TextBox 48"/>
          <p:cNvSpPr txBox="1"/>
          <p:nvPr/>
        </p:nvSpPr>
        <p:spPr>
          <a:xfrm>
            <a:off x="6456568" y="2993615"/>
            <a:ext cx="1107996" cy="276999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rgbClr val="006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填写段落标题</a:t>
            </a:r>
            <a:endParaRPr lang="zh-CN" altLang="en-US" sz="1200" b="1" dirty="0">
              <a:solidFill>
                <a:srgbClr val="0060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8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0.03889 L -2.29167E-6 -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2.29167E-6 0.03843 L -2.29167E-6 -2.22222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0.03889 L -2.29167E-6 -0.14815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2.29167E-6 0.03843 L -2.29167E-6 -2.22222E-6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3981 L -4.16667E-6 0.14815 " pathEditMode="relative" rAng="0" ptsTypes="AA">
                                          <p:cBhvr>
                                            <p:cTn id="39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4.16667E-6 -0.03981 L -4.16667E-6 -2.22222E-6 " pathEditMode="relative" rAng="0" ptsTypes="AA">
                                          <p:cBhvr>
                                            <p:cTn id="4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Graphic spid="15" grpId="0">
            <p:bldAsOne/>
          </p:bldGraphic>
          <p:bldP spid="16" grpId="0"/>
          <p:bldGraphic spid="17" grpId="0">
            <p:bldAsOne/>
          </p:bldGraphic>
          <p:bldP spid="18" grpId="0"/>
          <p:bldGraphic spid="19" grpId="0">
            <p:bldAsOne/>
          </p:bldGraphic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0.03889 L -2.29167E-6 -0.14815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2.29167E-6 0.03843 L -2.29167E-6 -2.22222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0.03889 L -2.29167E-6 -0.14815 " pathEditMode="relative" rAng="0" ptsTypes="AA">
                                          <p:cBhvr>
                                            <p:cTn id="32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2.29167E-6 0.03843 L -2.29167E-6 -2.22222E-6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0.03981 L -4.16667E-6 0.14815 " pathEditMode="relative" rAng="0" ptsTypes="AA">
                                          <p:cBhvr>
                                            <p:cTn id="39" dur="75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93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accel="30000" decel="3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4.16667E-6 -0.03981 L -4.16667E-6 -2.22222E-6 " pathEditMode="relative" rAng="0" ptsTypes="AA">
                                          <p:cBhvr>
                                            <p:cTn id="4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1" grpId="0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Graphic spid="15" grpId="0">
            <p:bldAsOne/>
          </p:bldGraphic>
          <p:bldP spid="16" grpId="0"/>
          <p:bldGraphic spid="17" grpId="0">
            <p:bldAsOne/>
          </p:bldGraphic>
          <p:bldP spid="18" grpId="0"/>
          <p:bldGraphic spid="19" grpId="0">
            <p:bldAsOne/>
          </p:bldGraphic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47662" y="1504750"/>
            <a:ext cx="2072960" cy="2584754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401387" y="1969277"/>
            <a:ext cx="3894951" cy="75108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0" name="组合 9"/>
          <p:cNvGrpSpPr/>
          <p:nvPr/>
        </p:nvGrpSpPr>
        <p:grpSpPr>
          <a:xfrm>
            <a:off x="3471676" y="2283134"/>
            <a:ext cx="118508" cy="118509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72171" y="2283134"/>
            <a:ext cx="118508" cy="118509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8728" y="2316796"/>
            <a:ext cx="288238" cy="46073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213574" y="2094189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92908" y="2072845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73202" y="2163082"/>
            <a:ext cx="484115" cy="429668"/>
            <a:chOff x="5030931" y="2884106"/>
            <a:chExt cx="645486" cy="572890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4548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0079D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870228" y="2861324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1013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9003" y="2845269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3870228" y="3174900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5499003" y="3158845"/>
            <a:ext cx="1180451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01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</a:t>
            </a:r>
            <a:r>
              <a:rPr lang="zh-CN" altLang="en-US" sz="1013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6473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32" grpId="0"/>
          <p:bldP spid="33" grpId="0"/>
          <p:bldP spid="3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0" presetClass="entr" presetSubtype="0" decel="10000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0" presetClass="entr" presetSubtype="0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0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32" grpId="0"/>
          <p:bldP spid="33" grpId="0"/>
          <p:bldP spid="34" grpId="0"/>
          <p:bldP spid="35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3930</Words>
  <Application>Microsoft Office PowerPoint</Application>
  <PresentationFormat>全屏显示(16:9)</PresentationFormat>
  <Paragraphs>284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cp:lastModifiedBy>Windows User</cp:lastModifiedBy>
  <cp:revision>7</cp:revision>
  <dcterms:created xsi:type="dcterms:W3CDTF">2016-12-09T12:34:26Z</dcterms:created>
  <dcterms:modified xsi:type="dcterms:W3CDTF">2018-11-01T15:56:32Z</dcterms:modified>
</cp:coreProperties>
</file>