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835"/>
  </p:normalViewPr>
  <p:slideViewPr>
    <p:cSldViewPr snapToGrid="0" snapToObjects="1">
      <p:cViewPr varScale="1">
        <p:scale>
          <a:sx n="122" d="100"/>
          <a:sy n="122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FA61-627A-2442-AB9B-0D29068F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EDA92-E9DA-A542-8F1D-10314BC2D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38BA0-4593-634B-A085-831410B4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10C3B-EF99-A84D-BED1-E98A67F8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7729-0EA1-DB47-B9A7-CCD8BFFD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49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8713-2C1B-F74A-8FB5-73F18790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12B705-F4C7-534B-859B-17879EA9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34B98-A536-C349-A69F-82F18D7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EDF3F-7BB5-824A-B245-EDF622E2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AF9B-083F-2747-B78F-8800C8D2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3F053-D8F4-8C4F-B061-DAEC83A7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B5DD6-4F8D-5D4C-9934-63B0F4DC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4FDE-B9C7-6544-AADE-804EE80E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13625-4500-D44A-8F78-753747E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10F83-04D8-6541-A9E1-2301D932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8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ADC8F-FD20-D145-BF75-21CA793F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B3F8D-C23A-B14F-BE94-D3E67A8F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76DEA-35C5-754D-815A-06FD54D1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08C17-E3E3-134A-A70A-0F8A3313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33508-4361-C545-BBAC-1AF88086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E71-A8E8-6643-A1BD-8A04144A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9EE18-7FA5-6E42-B925-172B3839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13684-CE64-5249-81E4-A566B114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0C45A-B74C-8342-B736-923DA60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3422C-432C-9A40-BB90-5ED4B910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8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5453-9BF4-524A-BE85-C22536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4C25A-A508-FE47-9615-865480A6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968EA-C5A2-B648-8338-FF837532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A7E20-FACD-0748-B44F-098DB84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0D198-5905-744F-8460-24D66F87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B9D4D-62A9-3B4A-8860-A671AA0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92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E38B1-27EB-9E49-914F-1DF18CA7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A85E8-EDE6-C043-BA5C-AE6F5D80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E14C9-CACE-C644-88D5-285B26BE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F8EDB8-2EAD-0740-9E27-78E069012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1B8D57-CC74-E54A-8EBC-1D7A9142E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58328F-AD6F-2F4E-96A8-5967C7B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AD4F4-6B85-304D-92F5-4C87A18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E2C354-5D1F-7F41-B36C-BB96B775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1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0E128-C048-164D-9A99-807A42D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1BD48-E038-FE45-BD30-147F9383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978B5-6AF9-DE4A-9925-303A99AE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B00EB-F383-E947-9837-A363DED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3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09AEB-ABB5-1B4D-9C67-E1EAD81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EBAA7-C6E5-8441-81B7-FD97983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24621A-7DA1-B249-B82C-1FA17A8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2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E2007-7E12-D44C-A815-CBD58C46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16B34-7DD5-4247-BC73-990E86E9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56A1B-CDF9-504B-86C0-16BB8249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EFD9E-55E9-7546-864D-532FD1B1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4B70B-138B-B84A-AF27-8B88AEE0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7A268-141E-F34F-AD18-C3580109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4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002A-3103-A14B-B992-1639F47B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16FE3-0461-8C49-AD68-A8758D6A9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13D00-406A-E349-A0A4-A81B5A1B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15E71-4B61-3844-BFC3-9DF9083D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66B55-B3EA-5D4C-B7C4-1A87A68F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E5EDA-A079-CC41-80CF-41326509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49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F54EAD-A20B-3344-AD76-4BAB5008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8108-382A-C34C-A5EE-10BA3ADB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FB1BC-F149-FF44-B1B6-AA3844D5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5BC6-5D67-444A-9C79-05303B3C15AF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D8D56-98A3-4A48-A53D-52BC53A7C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FB519-9918-364A-AA28-B9B27518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AB63-090D-DF43-9977-EF6D9AD60D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6B2EB-882D-2F42-B3FC-0240A226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7871"/>
          </a:xfrm>
        </p:spPr>
        <p:txBody>
          <a:bodyPr/>
          <a:lstStyle/>
          <a:p>
            <a:r>
              <a:rPr kumimoji="1" lang="zh-CN" altLang="en-US" dirty="0"/>
              <a:t>代理设计模式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D9E22-30A8-5440-AAD8-A21FE1681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8452"/>
            <a:ext cx="9144000" cy="3124582"/>
          </a:xfrm>
        </p:spPr>
        <p:txBody>
          <a:bodyPr/>
          <a:lstStyle/>
          <a:p>
            <a:pPr algn="l"/>
            <a:r>
              <a:rPr kumimoji="1" lang="zh-CN" altLang="en-US" dirty="0"/>
              <a:t>代理模式：为其他对象提供一种控制这个对象的访问。</a:t>
            </a:r>
            <a:endParaRPr kumimoji="1" lang="en-US" altLang="zh-CN" dirty="0"/>
          </a:p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15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3AC33-F89D-1D48-AAF9-21EB68D3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代理模式应用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8B57F-CA00-3741-A9E5-EE9B6892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2E50-B2BA-C44A-B1DB-53E39058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外观模式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0D4F-1F64-DE4D-8100-C2043CC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外观模式：为子系统中的一组接口提供一个一致的界面，此模式定义了一个高层接口，这个接口使得子系统</a:t>
            </a:r>
            <a:r>
              <a:rPr kumimoji="1" lang="zh-CN" altLang="en-US"/>
              <a:t>更加容易使用。</a:t>
            </a:r>
          </a:p>
        </p:txBody>
      </p:sp>
    </p:spTree>
    <p:extLst>
      <p:ext uri="{BB962C8B-B14F-4D97-AF65-F5344CB8AC3E}">
        <p14:creationId xmlns:p14="http://schemas.microsoft.com/office/powerpoint/2010/main" val="393736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代理设计模式</vt:lpstr>
      <vt:lpstr>代理模式应用</vt:lpstr>
      <vt:lpstr>外观模式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代理设计模式</dc:title>
  <dc:creator>池 毓泽</dc:creator>
  <cp:lastModifiedBy>池 毓泽</cp:lastModifiedBy>
  <cp:revision>4</cp:revision>
  <dcterms:created xsi:type="dcterms:W3CDTF">2019-03-28T09:33:29Z</dcterms:created>
  <dcterms:modified xsi:type="dcterms:W3CDTF">2019-03-28T11:04:18Z</dcterms:modified>
</cp:coreProperties>
</file>