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4" r:id="rId8"/>
    <p:sldId id="285" r:id="rId9"/>
    <p:sldId id="286" r:id="rId10"/>
    <p:sldId id="287" r:id="rId11"/>
    <p:sldId id="262" r:id="rId12"/>
    <p:sldId id="288" r:id="rId13"/>
    <p:sldId id="289" r:id="rId14"/>
    <p:sldId id="290" r:id="rId15"/>
    <p:sldId id="291"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76" y="-6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2019/8/21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e5f5811aab5673afcaa9903238345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31865" y="728345"/>
            <a:ext cx="5365750" cy="5401310"/>
          </a:xfrm>
          <a:prstGeom prst="rect">
            <a:avLst/>
          </a:prstGeom>
        </p:spPr>
      </p:pic>
      <p:sp>
        <p:nvSpPr>
          <p:cNvPr id="21" name="矩形 259"/>
          <p:cNvSpPr>
            <a:spLocks noChangeArrowheads="1"/>
          </p:cNvSpPr>
          <p:nvPr/>
        </p:nvSpPr>
        <p:spPr bwMode="auto">
          <a:xfrm>
            <a:off x="762000" y="2298065"/>
            <a:ext cx="4876800" cy="76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4" tIns="43347" rIns="86694" bIns="4334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zh-CN" altLang="en-US" sz="4400" b="1" cap="all" dirty="0" smtClean="0">
                <a:solidFill>
                  <a:srgbClr val="0070C0"/>
                </a:solidFill>
                <a:effectLst>
                  <a:outerShdw blurRad="38100" dist="38100" dir="2700000" algn="tl">
                    <a:srgbClr val="000000">
                      <a:alpha val="43137"/>
                    </a:srgbClr>
                  </a:outerShdw>
                </a:effectLst>
                <a:cs typeface="Arial" panose="020B0604020202020204" pitchFamily="34" charset="0"/>
              </a:rPr>
              <a:t>数据分析的应用</a:t>
            </a:r>
            <a:endParaRPr lang="zh-CN" altLang="en-US" sz="4400" b="1" cap="all" dirty="0">
              <a:solidFill>
                <a:srgbClr val="0070C0"/>
              </a:solidFill>
              <a:effectLst>
                <a:outerShdw blurRad="38100" dist="38100" dir="2700000" algn="tl">
                  <a:srgbClr val="000000">
                    <a:alpha val="43137"/>
                  </a:srgbClr>
                </a:outerShdw>
              </a:effectLst>
              <a:cs typeface="Arial" panose="020B0604020202020204" pitchFamily="34" charset="0"/>
            </a:endParaRPr>
          </a:p>
        </p:txBody>
      </p:sp>
      <p:cxnSp>
        <p:nvCxnSpPr>
          <p:cNvPr id="20" name="直接连接符 19"/>
          <p:cNvCxnSpPr/>
          <p:nvPr/>
        </p:nvCxnSpPr>
        <p:spPr>
          <a:xfrm flipV="1">
            <a:off x="824230" y="3303905"/>
            <a:ext cx="4752340" cy="38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872588" y="4077390"/>
            <a:ext cx="458374" cy="413329"/>
            <a:chOff x="4634991" y="2138335"/>
            <a:chExt cx="428348" cy="386204"/>
          </a:xfrm>
        </p:grpSpPr>
        <p:sp>
          <p:nvSpPr>
            <p:cNvPr id="111"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2"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3" name="组合 112"/>
          <p:cNvGrpSpPr/>
          <p:nvPr/>
        </p:nvGrpSpPr>
        <p:grpSpPr>
          <a:xfrm>
            <a:off x="1351511" y="4077390"/>
            <a:ext cx="458374" cy="413329"/>
            <a:chOff x="5076056" y="2138335"/>
            <a:chExt cx="428348" cy="386204"/>
          </a:xfrm>
        </p:grpSpPr>
        <p:sp>
          <p:nvSpPr>
            <p:cNvPr id="114"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5"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6" name="组合 115"/>
          <p:cNvGrpSpPr/>
          <p:nvPr/>
        </p:nvGrpSpPr>
        <p:grpSpPr>
          <a:xfrm>
            <a:off x="1830434" y="4077390"/>
            <a:ext cx="458374" cy="413329"/>
            <a:chOff x="5557128" y="2138335"/>
            <a:chExt cx="428348" cy="386204"/>
          </a:xfrm>
        </p:grpSpPr>
        <p:sp>
          <p:nvSpPr>
            <p:cNvPr id="117"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8"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9" name="组合 118"/>
          <p:cNvGrpSpPr/>
          <p:nvPr/>
        </p:nvGrpSpPr>
        <p:grpSpPr>
          <a:xfrm>
            <a:off x="2309357" y="4077390"/>
            <a:ext cx="458374" cy="413329"/>
            <a:chOff x="6068610" y="2138335"/>
            <a:chExt cx="428348" cy="386204"/>
          </a:xfrm>
        </p:grpSpPr>
        <p:sp>
          <p:nvSpPr>
            <p:cNvPr id="120"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1"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22" name="组合 121"/>
          <p:cNvGrpSpPr/>
          <p:nvPr/>
        </p:nvGrpSpPr>
        <p:grpSpPr>
          <a:xfrm>
            <a:off x="2788278" y="4077390"/>
            <a:ext cx="458374" cy="413329"/>
            <a:chOff x="6623914" y="2138335"/>
            <a:chExt cx="428348" cy="386204"/>
          </a:xfrm>
        </p:grpSpPr>
        <p:sp>
          <p:nvSpPr>
            <p:cNvPr id="123"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4"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spTree>
  </p:cSld>
  <p:clrMapOvr>
    <a:masterClrMapping/>
  </p:clrMapOvr>
  <p:transition advTm="767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 calcmode="lin" valueType="num">
                                      <p:cBhvr>
                                        <p:cTn id="1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1"/>
                                        </p:tgtEl>
                                      </p:cBhvr>
                                    </p:animEffect>
                                  </p:childTnLst>
                                </p:cTn>
                              </p:par>
                            </p:childTnLst>
                          </p:cTn>
                        </p:par>
                        <p:par>
                          <p:cTn id="18" fill="hold">
                            <p:stCondLst>
                              <p:cond delay="18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2300"/>
                            </p:stCondLst>
                            <p:childTnLst>
                              <p:par>
                                <p:cTn id="23" presetID="16" presetClass="entr" presetSubtype="2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childTnLst>
                          </p:cTn>
                        </p:par>
                        <p:par>
                          <p:cTn id="26" fill="hold">
                            <p:stCondLst>
                              <p:cond delay="2800"/>
                            </p:stCondLst>
                            <p:childTnLst>
                              <p:par>
                                <p:cTn id="27" presetID="2" presetClass="entr" presetSubtype="2" fill="hold" nodeType="afterEffect">
                                  <p:stCondLst>
                                    <p:cond delay="0"/>
                                  </p:stCondLst>
                                  <p:childTnLst>
                                    <p:set>
                                      <p:cBhvr>
                                        <p:cTn id="28" dur="1" fill="hold">
                                          <p:stCondLst>
                                            <p:cond delay="0"/>
                                          </p:stCondLst>
                                        </p:cTn>
                                        <p:tgtEl>
                                          <p:spTgt spid="122"/>
                                        </p:tgtEl>
                                        <p:attrNameLst>
                                          <p:attrName>style.visibility</p:attrName>
                                        </p:attrNameLst>
                                      </p:cBhvr>
                                      <p:to>
                                        <p:strVal val="visible"/>
                                      </p:to>
                                    </p:set>
                                    <p:anim calcmode="lin" valueType="num">
                                      <p:cBhvr additive="base">
                                        <p:cTn id="29" dur="500" fill="hold"/>
                                        <p:tgtEl>
                                          <p:spTgt spid="122"/>
                                        </p:tgtEl>
                                        <p:attrNameLst>
                                          <p:attrName>ppt_x</p:attrName>
                                        </p:attrNameLst>
                                      </p:cBhvr>
                                      <p:tavLst>
                                        <p:tav tm="0">
                                          <p:val>
                                            <p:strVal val="1+#ppt_w/2"/>
                                          </p:val>
                                        </p:tav>
                                        <p:tav tm="100000">
                                          <p:val>
                                            <p:strVal val="#ppt_x"/>
                                          </p:val>
                                        </p:tav>
                                      </p:tavLst>
                                    </p:anim>
                                    <p:anim calcmode="lin" valueType="num">
                                      <p:cBhvr additive="base">
                                        <p:cTn id="30" dur="500" fill="hold"/>
                                        <p:tgtEl>
                                          <p:spTgt spid="1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1+#ppt_w/2"/>
                                          </p:val>
                                        </p:tav>
                                        <p:tav tm="100000">
                                          <p:val>
                                            <p:strVal val="#ppt_x"/>
                                          </p:val>
                                        </p:tav>
                                      </p:tavLst>
                                    </p:anim>
                                    <p:anim calcmode="lin" valueType="num">
                                      <p:cBhvr additive="base">
                                        <p:cTn id="34" dur="500" fill="hold"/>
                                        <p:tgtEl>
                                          <p:spTgt spid="119"/>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400"/>
                                  </p:stCondLst>
                                  <p:childTnLst>
                                    <p:set>
                                      <p:cBhvr>
                                        <p:cTn id="36" dur="1" fill="hold">
                                          <p:stCondLst>
                                            <p:cond delay="0"/>
                                          </p:stCondLst>
                                        </p:cTn>
                                        <p:tgtEl>
                                          <p:spTgt spid="116"/>
                                        </p:tgtEl>
                                        <p:attrNameLst>
                                          <p:attrName>style.visibility</p:attrName>
                                        </p:attrNameLst>
                                      </p:cBhvr>
                                      <p:to>
                                        <p:strVal val="visible"/>
                                      </p:to>
                                    </p:set>
                                    <p:anim calcmode="lin" valueType="num">
                                      <p:cBhvr additive="base">
                                        <p:cTn id="37" dur="500" fill="hold"/>
                                        <p:tgtEl>
                                          <p:spTgt spid="116"/>
                                        </p:tgtEl>
                                        <p:attrNameLst>
                                          <p:attrName>ppt_x</p:attrName>
                                        </p:attrNameLst>
                                      </p:cBhvr>
                                      <p:tavLst>
                                        <p:tav tm="0">
                                          <p:val>
                                            <p:strVal val="1+#ppt_w/2"/>
                                          </p:val>
                                        </p:tav>
                                        <p:tav tm="100000">
                                          <p:val>
                                            <p:strVal val="#ppt_x"/>
                                          </p:val>
                                        </p:tav>
                                      </p:tavLst>
                                    </p:anim>
                                    <p:anim calcmode="lin" valueType="num">
                                      <p:cBhvr additive="base">
                                        <p:cTn id="38" dur="500" fill="hold"/>
                                        <p:tgtEl>
                                          <p:spTgt spid="116"/>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600"/>
                                  </p:stCondLst>
                                  <p:childTnLst>
                                    <p:set>
                                      <p:cBhvr>
                                        <p:cTn id="40" dur="1" fill="hold">
                                          <p:stCondLst>
                                            <p:cond delay="0"/>
                                          </p:stCondLst>
                                        </p:cTn>
                                        <p:tgtEl>
                                          <p:spTgt spid="113"/>
                                        </p:tgtEl>
                                        <p:attrNameLst>
                                          <p:attrName>style.visibility</p:attrName>
                                        </p:attrNameLst>
                                      </p:cBhvr>
                                      <p:to>
                                        <p:strVal val="visible"/>
                                      </p:to>
                                    </p:set>
                                    <p:anim calcmode="lin" valueType="num">
                                      <p:cBhvr additive="base">
                                        <p:cTn id="41" dur="500" fill="hold"/>
                                        <p:tgtEl>
                                          <p:spTgt spid="113"/>
                                        </p:tgtEl>
                                        <p:attrNameLst>
                                          <p:attrName>ppt_x</p:attrName>
                                        </p:attrNameLst>
                                      </p:cBhvr>
                                      <p:tavLst>
                                        <p:tav tm="0">
                                          <p:val>
                                            <p:strVal val="1+#ppt_w/2"/>
                                          </p:val>
                                        </p:tav>
                                        <p:tav tm="100000">
                                          <p:val>
                                            <p:strVal val="#ppt_x"/>
                                          </p:val>
                                        </p:tav>
                                      </p:tavLst>
                                    </p:anim>
                                    <p:anim calcmode="lin" valueType="num">
                                      <p:cBhvr additive="base">
                                        <p:cTn id="42" dur="500" fill="hold"/>
                                        <p:tgtEl>
                                          <p:spTgt spid="11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800"/>
                                  </p:stCondLst>
                                  <p:childTnLst>
                                    <p:set>
                                      <p:cBhvr>
                                        <p:cTn id="44" dur="1" fill="hold">
                                          <p:stCondLst>
                                            <p:cond delay="0"/>
                                          </p:stCondLst>
                                        </p:cTn>
                                        <p:tgtEl>
                                          <p:spTgt spid="110"/>
                                        </p:tgtEl>
                                        <p:attrNameLst>
                                          <p:attrName>style.visibility</p:attrName>
                                        </p:attrNameLst>
                                      </p:cBhvr>
                                      <p:to>
                                        <p:strVal val="visible"/>
                                      </p:to>
                                    </p:set>
                                    <p:anim calcmode="lin" valueType="num">
                                      <p:cBhvr additive="base">
                                        <p:cTn id="45" dur="500" fill="hold"/>
                                        <p:tgtEl>
                                          <p:spTgt spid="110"/>
                                        </p:tgtEl>
                                        <p:attrNameLst>
                                          <p:attrName>ppt_x</p:attrName>
                                        </p:attrNameLst>
                                      </p:cBhvr>
                                      <p:tavLst>
                                        <p:tav tm="0">
                                          <p:val>
                                            <p:strVal val="1+#ppt_w/2"/>
                                          </p:val>
                                        </p:tav>
                                        <p:tav tm="100000">
                                          <p:val>
                                            <p:strVal val="#ppt_x"/>
                                          </p:val>
                                        </p:tav>
                                      </p:tavLst>
                                    </p:anim>
                                    <p:anim calcmode="lin" valueType="num">
                                      <p:cBhvr additive="base">
                                        <p:cTn id="46"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信息流实时竞价投放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pPr algn="ctr"/>
            <a:r>
              <a:rPr lang="zh-CN" altLang="en-US" dirty="0"/>
              <a:t>在抖音的隐私条款中，有明确提到画像是如何建立的</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3074" name="Picture 2" descr="C:\Users\Administrator\Desktop\TIM图片201908220021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131" y="1359448"/>
            <a:ext cx="6817898" cy="349277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495061" y="5175388"/>
            <a:ext cx="7982857" cy="646331"/>
          </a:xfrm>
          <a:prstGeom prst="rect">
            <a:avLst/>
          </a:prstGeom>
        </p:spPr>
        <p:txBody>
          <a:bodyPr wrap="square">
            <a:spAutoFit/>
          </a:bodyPr>
          <a:lstStyle/>
          <a:p>
            <a:r>
              <a:rPr lang="zh-CN" altLang="en-US" dirty="0"/>
              <a:t>流量平台，例如抖音，会根据用户注册信息、浏览视频类型、感兴趣的内容类型、留言评论内容等生成用户画像。</a:t>
            </a:r>
            <a:endParaRPr lang="zh-CN" altLang="en-US" dirty="0"/>
          </a:p>
        </p:txBody>
      </p:sp>
    </p:spTree>
    <p:extLst>
      <p:ext uri="{BB962C8B-B14F-4D97-AF65-F5344CB8AC3E}">
        <p14:creationId xmlns:p14="http://schemas.microsoft.com/office/powerpoint/2010/main" val="1909698141"/>
      </p:ext>
    </p:extLst>
  </p:cSld>
  <p:clrMapOvr>
    <a:masterClrMapping/>
  </p:clrMapOvr>
  <p:transition advTm="131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广告位交易</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12" name="Content Placeholder 2"/>
          <p:cNvSpPr txBox="1"/>
          <p:nvPr/>
        </p:nvSpPr>
        <p:spPr>
          <a:xfrm>
            <a:off x="1496240" y="3286132"/>
            <a:ext cx="1997545"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广告</a:t>
            </a:r>
            <a:r>
              <a:rPr lang="zh-CN" altLang="en-US" dirty="0" smtClean="0">
                <a:solidFill>
                  <a:schemeClr val="bg1">
                    <a:lumMod val="50000"/>
                  </a:schemeClr>
                </a:solidFill>
              </a:rPr>
              <a:t>位上线在一个类似于广告交易的平台（平台可以是抖音自己的，也可能是第三方数据平台），进行实时竞拍。</a:t>
            </a:r>
            <a:endParaRPr lang="zh-CN" altLang="en-US" dirty="0">
              <a:solidFill>
                <a:schemeClr val="bg1">
                  <a:lumMod val="50000"/>
                </a:schemeClr>
              </a:solidFill>
            </a:endParaRPr>
          </a:p>
        </p:txBody>
      </p:sp>
      <p:sp>
        <p:nvSpPr>
          <p:cNvPr id="13" name="Content Placeholder 2"/>
          <p:cNvSpPr txBox="1"/>
          <p:nvPr/>
        </p:nvSpPr>
        <p:spPr>
          <a:xfrm>
            <a:off x="3609976" y="3770880"/>
            <a:ext cx="1990656" cy="1600390"/>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京东、苏宁，各类手游有广告需求的公司，就是这场竞拍的出价者！</a:t>
            </a:r>
            <a:endParaRPr lang="en-US" altLang="zh-CN" dirty="0" smtClean="0">
              <a:solidFill>
                <a:schemeClr val="bg1">
                  <a:lumMod val="50000"/>
                </a:schemeClr>
              </a:solidFill>
            </a:endParaRPr>
          </a:p>
          <a:p>
            <a:pPr>
              <a:lnSpc>
                <a:spcPct val="100000"/>
              </a:lnSpc>
            </a:pPr>
            <a:r>
              <a:rPr lang="zh-CN" altLang="en-US" dirty="0" smtClean="0">
                <a:solidFill>
                  <a:schemeClr val="bg1">
                    <a:lumMod val="50000"/>
                  </a:schemeClr>
                </a:solidFill>
              </a:rPr>
              <a:t>（这类公司会根据用户的注册信息、购买习惯、搜索行为、浏览记录等等，申城用户画像）</a:t>
            </a:r>
            <a:endParaRPr lang="zh-CN" altLang="en-US" dirty="0">
              <a:solidFill>
                <a:schemeClr val="bg1">
                  <a:lumMod val="50000"/>
                </a:schemeClr>
              </a:solidFill>
            </a:endParaRPr>
          </a:p>
        </p:txBody>
      </p:sp>
      <p:sp>
        <p:nvSpPr>
          <p:cNvPr id="14" name="Content Placeholder 2"/>
          <p:cNvSpPr txBox="1"/>
          <p:nvPr/>
        </p:nvSpPr>
        <p:spPr>
          <a:xfrm>
            <a:off x="5716956" y="4140212"/>
            <a:ext cx="1990656" cy="1384946"/>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竞价者，首先会更具广告位的用户画像，和自己数据库中的用户画像进行匹配，大致判断出这个广告位是否对自己有价值。</a:t>
            </a:r>
            <a:endParaRPr lang="zh-CN" altLang="en-US" dirty="0">
              <a:solidFill>
                <a:schemeClr val="bg1">
                  <a:lumMod val="50000"/>
                </a:schemeClr>
              </a:solidFill>
            </a:endParaRPr>
          </a:p>
        </p:txBody>
      </p:sp>
      <p:sp>
        <p:nvSpPr>
          <p:cNvPr id="15" name="Content Placeholder 2"/>
          <p:cNvSpPr txBox="1"/>
          <p:nvPr/>
        </p:nvSpPr>
        <p:spPr>
          <a:xfrm>
            <a:off x="7822748" y="4624960"/>
            <a:ext cx="2052754"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于此同时，开始出价，如果画像数据存在极度匹配的情况，竞价者一般会出高价激励抢下这次的广告位。</a:t>
            </a:r>
            <a:endParaRPr lang="zh-CN" altLang="en-US" dirty="0">
              <a:solidFill>
                <a:schemeClr val="bg1">
                  <a:lumMod val="50000"/>
                </a:schemeClr>
              </a:solidFill>
            </a:endParaRPr>
          </a:p>
        </p:txBody>
      </p:sp>
      <p:sp>
        <p:nvSpPr>
          <p:cNvPr id="5" name="任意多边形 4"/>
          <p:cNvSpPr/>
          <p:nvPr/>
        </p:nvSpPr>
        <p:spPr>
          <a:xfrm>
            <a:off x="1567649" y="2177065"/>
            <a:ext cx="9084531" cy="1322684"/>
          </a:xfrm>
          <a:custGeom>
            <a:avLst/>
            <a:gdLst>
              <a:gd name="connsiteX0" fmla="*/ 0 w 9581341"/>
              <a:gd name="connsiteY0" fmla="*/ 348736 h 1394942"/>
              <a:gd name="connsiteX1" fmla="*/ 8883870 w 9581341"/>
              <a:gd name="connsiteY1" fmla="*/ 348736 h 1394942"/>
              <a:gd name="connsiteX2" fmla="*/ 8883870 w 9581341"/>
              <a:gd name="connsiteY2" fmla="*/ 0 h 1394942"/>
              <a:gd name="connsiteX3" fmla="*/ 9581341 w 9581341"/>
              <a:gd name="connsiteY3" fmla="*/ 697471 h 1394942"/>
              <a:gd name="connsiteX4" fmla="*/ 8883870 w 9581341"/>
              <a:gd name="connsiteY4" fmla="*/ 1394942 h 1394942"/>
              <a:gd name="connsiteX5" fmla="*/ 8883870 w 9581341"/>
              <a:gd name="connsiteY5" fmla="*/ 1046207 h 1394942"/>
              <a:gd name="connsiteX6" fmla="*/ 0 w 9581341"/>
              <a:gd name="connsiteY6" fmla="*/ 1046207 h 1394942"/>
              <a:gd name="connsiteX7" fmla="*/ 0 w 95813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1341" h="1394942">
                <a:moveTo>
                  <a:pt x="0" y="348736"/>
                </a:moveTo>
                <a:lnTo>
                  <a:pt x="8883870" y="348736"/>
                </a:lnTo>
                <a:lnTo>
                  <a:pt x="8883870" y="0"/>
                </a:lnTo>
                <a:lnTo>
                  <a:pt x="9581341" y="697471"/>
                </a:lnTo>
                <a:lnTo>
                  <a:pt x="8883870" y="1394942"/>
                </a:lnTo>
                <a:lnTo>
                  <a:pt x="8883870" y="1046207"/>
                </a:lnTo>
                <a:lnTo>
                  <a:pt x="0" y="1046207"/>
                </a:lnTo>
                <a:lnTo>
                  <a:pt x="0" y="348736"/>
                </a:lnTo>
                <a:close/>
              </a:path>
            </a:pathLst>
          </a:custGeom>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广告位上线</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 name="任意多边形 6"/>
          <p:cNvSpPr/>
          <p:nvPr/>
        </p:nvSpPr>
        <p:spPr>
          <a:xfrm>
            <a:off x="3661633" y="2704754"/>
            <a:ext cx="6990546" cy="1322684"/>
          </a:xfrm>
          <a:custGeom>
            <a:avLst/>
            <a:gdLst>
              <a:gd name="connsiteX0" fmla="*/ 0 w 7372841"/>
              <a:gd name="connsiteY0" fmla="*/ 348736 h 1394942"/>
              <a:gd name="connsiteX1" fmla="*/ 6675370 w 7372841"/>
              <a:gd name="connsiteY1" fmla="*/ 348736 h 1394942"/>
              <a:gd name="connsiteX2" fmla="*/ 6675370 w 7372841"/>
              <a:gd name="connsiteY2" fmla="*/ 0 h 1394942"/>
              <a:gd name="connsiteX3" fmla="*/ 7372841 w 7372841"/>
              <a:gd name="connsiteY3" fmla="*/ 697471 h 1394942"/>
              <a:gd name="connsiteX4" fmla="*/ 6675370 w 7372841"/>
              <a:gd name="connsiteY4" fmla="*/ 1394942 h 1394942"/>
              <a:gd name="connsiteX5" fmla="*/ 6675370 w 7372841"/>
              <a:gd name="connsiteY5" fmla="*/ 1046207 h 1394942"/>
              <a:gd name="connsiteX6" fmla="*/ 0 w 7372841"/>
              <a:gd name="connsiteY6" fmla="*/ 1046207 h 1394942"/>
              <a:gd name="connsiteX7" fmla="*/ 0 w 73728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41" h="1394942">
                <a:moveTo>
                  <a:pt x="0" y="348736"/>
                </a:moveTo>
                <a:lnTo>
                  <a:pt x="6675370" y="348736"/>
                </a:lnTo>
                <a:lnTo>
                  <a:pt x="6675370" y="0"/>
                </a:lnTo>
                <a:lnTo>
                  <a:pt x="7372841" y="697471"/>
                </a:lnTo>
                <a:lnTo>
                  <a:pt x="6675370" y="1394942"/>
                </a:lnTo>
                <a:lnTo>
                  <a:pt x="6675370" y="1046207"/>
                </a:lnTo>
                <a:lnTo>
                  <a:pt x="0" y="1046207"/>
                </a:lnTo>
                <a:lnTo>
                  <a:pt x="0" y="348736"/>
                </a:lnTo>
                <a:close/>
              </a:path>
            </a:pathLst>
          </a:cu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竞价者</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任意多边形 7"/>
          <p:cNvSpPr/>
          <p:nvPr/>
        </p:nvSpPr>
        <p:spPr>
          <a:xfrm>
            <a:off x="5755617" y="3087610"/>
            <a:ext cx="4896561" cy="1322684"/>
          </a:xfrm>
          <a:custGeom>
            <a:avLst/>
            <a:gdLst>
              <a:gd name="connsiteX0" fmla="*/ 0 w 5164342"/>
              <a:gd name="connsiteY0" fmla="*/ 348736 h 1394942"/>
              <a:gd name="connsiteX1" fmla="*/ 4466871 w 5164342"/>
              <a:gd name="connsiteY1" fmla="*/ 348736 h 1394942"/>
              <a:gd name="connsiteX2" fmla="*/ 4466871 w 5164342"/>
              <a:gd name="connsiteY2" fmla="*/ 0 h 1394942"/>
              <a:gd name="connsiteX3" fmla="*/ 5164342 w 5164342"/>
              <a:gd name="connsiteY3" fmla="*/ 697471 h 1394942"/>
              <a:gd name="connsiteX4" fmla="*/ 4466871 w 5164342"/>
              <a:gd name="connsiteY4" fmla="*/ 1394942 h 1394942"/>
              <a:gd name="connsiteX5" fmla="*/ 4466871 w 5164342"/>
              <a:gd name="connsiteY5" fmla="*/ 1046207 h 1394942"/>
              <a:gd name="connsiteX6" fmla="*/ 0 w 5164342"/>
              <a:gd name="connsiteY6" fmla="*/ 1046207 h 1394942"/>
              <a:gd name="connsiteX7" fmla="*/ 0 w 5164342"/>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4342" h="1394942">
                <a:moveTo>
                  <a:pt x="0" y="348736"/>
                </a:moveTo>
                <a:lnTo>
                  <a:pt x="4466871" y="348736"/>
                </a:lnTo>
                <a:lnTo>
                  <a:pt x="4466871" y="0"/>
                </a:lnTo>
                <a:lnTo>
                  <a:pt x="5164342" y="697471"/>
                </a:lnTo>
                <a:lnTo>
                  <a:pt x="4466871" y="1394942"/>
                </a:lnTo>
                <a:lnTo>
                  <a:pt x="4466871" y="1046207"/>
                </a:lnTo>
                <a:lnTo>
                  <a:pt x="0" y="1046207"/>
                </a:lnTo>
                <a:lnTo>
                  <a:pt x="0" y="348736"/>
                </a:lnTo>
                <a:close/>
              </a:path>
            </a:pathLst>
          </a:cu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用户匹配</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任意多边形 8"/>
          <p:cNvSpPr/>
          <p:nvPr/>
        </p:nvSpPr>
        <p:spPr>
          <a:xfrm>
            <a:off x="7849601" y="3528241"/>
            <a:ext cx="2802577" cy="1322684"/>
          </a:xfrm>
          <a:custGeom>
            <a:avLst/>
            <a:gdLst>
              <a:gd name="connsiteX0" fmla="*/ 0 w 2955843"/>
              <a:gd name="connsiteY0" fmla="*/ 348736 h 1394942"/>
              <a:gd name="connsiteX1" fmla="*/ 2258372 w 2955843"/>
              <a:gd name="connsiteY1" fmla="*/ 348736 h 1394942"/>
              <a:gd name="connsiteX2" fmla="*/ 2258372 w 2955843"/>
              <a:gd name="connsiteY2" fmla="*/ 0 h 1394942"/>
              <a:gd name="connsiteX3" fmla="*/ 2955843 w 2955843"/>
              <a:gd name="connsiteY3" fmla="*/ 697471 h 1394942"/>
              <a:gd name="connsiteX4" fmla="*/ 2258372 w 2955843"/>
              <a:gd name="connsiteY4" fmla="*/ 1394942 h 1394942"/>
              <a:gd name="connsiteX5" fmla="*/ 2258372 w 2955843"/>
              <a:gd name="connsiteY5" fmla="*/ 1046207 h 1394942"/>
              <a:gd name="connsiteX6" fmla="*/ 0 w 2955843"/>
              <a:gd name="connsiteY6" fmla="*/ 1046207 h 1394942"/>
              <a:gd name="connsiteX7" fmla="*/ 0 w 2955843"/>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843" h="1394942">
                <a:moveTo>
                  <a:pt x="0" y="348736"/>
                </a:moveTo>
                <a:lnTo>
                  <a:pt x="2258372" y="348736"/>
                </a:lnTo>
                <a:lnTo>
                  <a:pt x="2258372" y="0"/>
                </a:lnTo>
                <a:lnTo>
                  <a:pt x="2955843" y="697471"/>
                </a:lnTo>
                <a:lnTo>
                  <a:pt x="2258372" y="1394942"/>
                </a:lnTo>
                <a:lnTo>
                  <a:pt x="2258372" y="1046207"/>
                </a:lnTo>
                <a:lnTo>
                  <a:pt x="0" y="1046207"/>
                </a:lnTo>
                <a:lnTo>
                  <a:pt x="0" y="348736"/>
                </a:lnTo>
                <a:close/>
              </a:path>
            </a:pathLst>
          </a:cu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开始出价</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26"/>
          <p:cNvSpPr/>
          <p:nvPr/>
        </p:nvSpPr>
        <p:spPr bwMode="auto">
          <a:xfrm>
            <a:off x="7940468" y="3986715"/>
            <a:ext cx="359981" cy="3600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30" tIns="45715" rIns="91430" bIns="45715"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7" name="Group 16"/>
          <p:cNvGrpSpPr/>
          <p:nvPr/>
        </p:nvGrpSpPr>
        <p:grpSpPr>
          <a:xfrm>
            <a:off x="5890171" y="3577628"/>
            <a:ext cx="359981" cy="360000"/>
            <a:chOff x="3526798" y="4057329"/>
            <a:chExt cx="284519" cy="359394"/>
          </a:xfrm>
          <a:solidFill>
            <a:schemeClr val="bg1"/>
          </a:solidFill>
        </p:grpSpPr>
        <p:sp>
          <p:nvSpPr>
            <p:cNvPr id="18" name="Freeform 107"/>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08"/>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Freeform 109"/>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1" name="Group 20"/>
          <p:cNvGrpSpPr/>
          <p:nvPr/>
        </p:nvGrpSpPr>
        <p:grpSpPr>
          <a:xfrm>
            <a:off x="1711085" y="2643433"/>
            <a:ext cx="359981" cy="360000"/>
            <a:chOff x="4669866" y="3800264"/>
            <a:chExt cx="279527" cy="416797"/>
          </a:xfrm>
          <a:solidFill>
            <a:schemeClr val="bg1"/>
          </a:solidFill>
        </p:grpSpPr>
        <p:sp>
          <p:nvSpPr>
            <p:cNvPr id="22" name="Freeform 141"/>
            <p:cNvSpPr>
              <a:spLocks noEditPoints="1"/>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Rectangle 142"/>
            <p:cNvSpPr>
              <a:spLocks noChangeArrowheads="1"/>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43"/>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44"/>
            <p:cNvSpPr>
              <a:spLocks noEditPoints="1"/>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6" name="Group 25"/>
          <p:cNvGrpSpPr/>
          <p:nvPr/>
        </p:nvGrpSpPr>
        <p:grpSpPr>
          <a:xfrm>
            <a:off x="3821318" y="3176179"/>
            <a:ext cx="359981" cy="360000"/>
            <a:chOff x="3440113" y="1050925"/>
            <a:chExt cx="390525" cy="333376"/>
          </a:xfrm>
          <a:solidFill>
            <a:schemeClr val="bg1"/>
          </a:solidFill>
        </p:grpSpPr>
        <p:sp>
          <p:nvSpPr>
            <p:cNvPr id="27"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603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5" grpId="0" bldLvl="0" animBg="1"/>
      <p:bldP spid="7" grpId="0" bldLvl="0" animBg="1"/>
      <p:bldP spid="8" grpId="0" bldLvl="0" animBg="1"/>
      <p:bldP spid="9"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竞拍流程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pPr algn="ctr"/>
            <a:r>
              <a:rPr lang="zh-CN" altLang="en-US" dirty="0" smtClean="0"/>
              <a:t>整个</a:t>
            </a:r>
            <a:r>
              <a:rPr lang="zh-CN" altLang="en-US" dirty="0"/>
              <a:t>交易的过程，差不多就是下面这张图里这个流程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4098" name="Picture 2" descr="C:\Users\Administrator\Desktop\TIM图片201908220039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314450"/>
            <a:ext cx="9759552" cy="385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91693"/>
      </p:ext>
    </p:extLst>
  </p:cSld>
  <p:clrMapOvr>
    <a:masterClrMapping/>
  </p:clrMapOvr>
  <p:transition advTm="1310">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简单案例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970318"/>
          </a:xfrm>
          <a:prstGeom prst="rect">
            <a:avLst/>
          </a:prstGeom>
          <a:noFill/>
        </p:spPr>
        <p:txBody>
          <a:bodyPr wrap="square" rtlCol="0">
            <a:spAutoFit/>
          </a:bodyPr>
          <a:lstStyle/>
          <a:p>
            <a:r>
              <a:rPr lang="zh-CN" altLang="en-US" dirty="0"/>
              <a:t>给大家打个比方：</a:t>
            </a:r>
          </a:p>
          <a:p>
            <a:r>
              <a:rPr lang="zh-CN" altLang="en-US" dirty="0"/>
              <a:t/>
            </a:r>
            <a:br>
              <a:rPr lang="zh-CN" altLang="en-US" dirty="0"/>
            </a:br>
            <a:endParaRPr lang="zh-CN" altLang="en-US" dirty="0"/>
          </a:p>
          <a:p>
            <a:r>
              <a:rPr lang="zh-CN" altLang="en-US" dirty="0"/>
              <a:t>小明上午在公司摸鱼的时候，上京东搜了搜蓝牙音箱，没下单就走了，但他这个行为被京东给悄悄记录下来，画成了用户画像；</a:t>
            </a:r>
            <a:br>
              <a:rPr lang="zh-CN" altLang="en-US" dirty="0"/>
            </a:br>
            <a:endParaRPr lang="zh-CN" altLang="en-US" dirty="0"/>
          </a:p>
          <a:p>
            <a:r>
              <a:rPr lang="zh-CN" altLang="en-US" dirty="0"/>
              <a:t>晚上，小明下班回去开始刷抖音；</a:t>
            </a:r>
          </a:p>
          <a:p>
            <a:endParaRPr lang="zh-CN" altLang="en-US" dirty="0"/>
          </a:p>
          <a:p>
            <a:r>
              <a:rPr lang="zh-CN" altLang="en-US" dirty="0"/>
              <a:t>这个时候，抖音拿着它小本子上的小明画像开始喊话了：“ 我这儿有个广告位，看广告的人是个二次元宅，喜欢玩儿 </a:t>
            </a:r>
            <a:r>
              <a:rPr lang="en-US" altLang="zh-CN" dirty="0" err="1"/>
              <a:t>HiFi</a:t>
            </a:r>
            <a:r>
              <a:rPr lang="zh-CN" altLang="en-US" dirty="0"/>
              <a:t>，</a:t>
            </a:r>
            <a:r>
              <a:rPr lang="en-US" altLang="zh-CN" dirty="0" err="1"/>
              <a:t>balabala</a:t>
            </a:r>
            <a:r>
              <a:rPr lang="en-US" altLang="zh-CN" dirty="0"/>
              <a:t> ,</a:t>
            </a:r>
            <a:r>
              <a:rPr lang="zh-CN" altLang="en-US" dirty="0"/>
              <a:t>谁感兴趣啊，可以开始出价了，价高者得。</a:t>
            </a:r>
            <a:r>
              <a:rPr lang="zh-CN" altLang="en-US" dirty="0" smtClean="0"/>
              <a:t>”</a:t>
            </a:r>
            <a:r>
              <a:rPr lang="zh-CN" altLang="en-US" dirty="0"/>
              <a:t/>
            </a:r>
            <a:br>
              <a:rPr lang="zh-CN" altLang="en-US" dirty="0"/>
            </a:br>
            <a:endParaRPr lang="zh-CN" altLang="en-US" dirty="0"/>
          </a:p>
          <a:p>
            <a:r>
              <a:rPr lang="zh-CN" altLang="en-US" dirty="0"/>
              <a:t>这时候，天猫、京东、苏宁都听到了这消息，开始看在自己信息数据库有没有类似的画像</a:t>
            </a:r>
            <a:r>
              <a:rPr lang="zh-CN" altLang="en-US" dirty="0" smtClean="0"/>
              <a:t>。</a:t>
            </a:r>
            <a:r>
              <a:rPr lang="zh-CN" altLang="en-US" dirty="0"/>
              <a:t/>
            </a:r>
            <a:br>
              <a:rPr lang="zh-CN" altLang="en-US" dirty="0"/>
            </a:br>
            <a:endParaRPr lang="zh-CN" altLang="en-US" dirty="0"/>
          </a:p>
          <a:p>
            <a:r>
              <a:rPr lang="zh-CN" altLang="en-US" dirty="0"/>
              <a:t>最后，广告位就被出价最高的那个人给拿，塞上了他的广告。</a:t>
            </a:r>
          </a:p>
        </p:txBody>
      </p:sp>
    </p:spTree>
    <p:extLst>
      <p:ext uri="{BB962C8B-B14F-4D97-AF65-F5344CB8AC3E}">
        <p14:creationId xmlns:p14="http://schemas.microsoft.com/office/powerpoint/2010/main" val="3788608082"/>
      </p:ext>
    </p:extLst>
  </p:cSld>
  <p:clrMapOvr>
    <a:masterClrMapping/>
  </p:clrMapOvr>
  <p:transition advTm="1310">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简单案例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r>
              <a:rPr lang="zh-CN" altLang="en-US" dirty="0"/>
              <a:t>实时竞价的广告匹配，和传统的广告形式最不一样的地方，在于整个过程可以在 </a:t>
            </a:r>
            <a:r>
              <a:rPr lang="en-US" altLang="zh-CN" dirty="0"/>
              <a:t>100 </a:t>
            </a:r>
            <a:r>
              <a:rPr lang="zh-CN" altLang="en-US" dirty="0"/>
              <a:t>毫秒内完成。</a:t>
            </a:r>
          </a:p>
        </p:txBody>
      </p:sp>
      <p:sp>
        <p:nvSpPr>
          <p:cNvPr id="2" name="矩形 1"/>
          <p:cNvSpPr/>
          <p:nvPr/>
        </p:nvSpPr>
        <p:spPr>
          <a:xfrm>
            <a:off x="1463152" y="1370763"/>
            <a:ext cx="9799934" cy="646331"/>
          </a:xfrm>
          <a:prstGeom prst="rect">
            <a:avLst/>
          </a:prstGeom>
        </p:spPr>
        <p:txBody>
          <a:bodyPr wrap="square">
            <a:spAutoFit/>
          </a:bodyPr>
          <a:lstStyle/>
          <a:p>
            <a:r>
              <a:rPr lang="zh-CN" altLang="en-US" dirty="0"/>
              <a:t>也就是说，在你愉快地刷着某一个网红小姐姐的视频的那短短十秒时间里，</a:t>
            </a:r>
            <a:r>
              <a:rPr lang="en-US" altLang="zh-CN" dirty="0"/>
              <a:t>APP </a:t>
            </a:r>
            <a:r>
              <a:rPr lang="zh-CN" altLang="en-US" dirty="0"/>
              <a:t>已经根据你最近的行为，为你量身匹配上了会在下下一秒展示给你的广告！</a:t>
            </a:r>
            <a:endParaRPr lang="zh-CN" altLang="en-US" dirty="0"/>
          </a:p>
        </p:txBody>
      </p:sp>
      <p:pic>
        <p:nvPicPr>
          <p:cNvPr id="5122" name="Picture 2" descr="C:\Users\Administrator\Desktop\TIM图片201908220046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152" y="2814863"/>
            <a:ext cx="7178221" cy="26184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63152" y="2184791"/>
            <a:ext cx="5298245" cy="369332"/>
          </a:xfrm>
          <a:prstGeom prst="rect">
            <a:avLst/>
          </a:prstGeom>
        </p:spPr>
        <p:txBody>
          <a:bodyPr wrap="none">
            <a:spAutoFit/>
          </a:bodyPr>
          <a:lstStyle/>
          <a:p>
            <a:r>
              <a:rPr lang="zh-CN" altLang="en-US" b="1" dirty="0"/>
              <a:t>其实整个实时竞价最关键的点，是用户信息匹配。</a:t>
            </a:r>
            <a:endParaRPr lang="zh-CN" altLang="en-US" dirty="0"/>
          </a:p>
        </p:txBody>
      </p:sp>
    </p:spTree>
    <p:extLst>
      <p:ext uri="{BB962C8B-B14F-4D97-AF65-F5344CB8AC3E}">
        <p14:creationId xmlns:p14="http://schemas.microsoft.com/office/powerpoint/2010/main" val="3088468205"/>
      </p:ext>
    </p:extLst>
  </p:cSld>
  <p:clrMapOvr>
    <a:masterClrMapping/>
  </p:clrMapOvr>
  <p:transition advTm="1310">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用户信息</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1477328"/>
          </a:xfrm>
          <a:prstGeom prst="rect">
            <a:avLst/>
          </a:prstGeom>
          <a:noFill/>
        </p:spPr>
        <p:txBody>
          <a:bodyPr wrap="square" rtlCol="0">
            <a:spAutoFit/>
          </a:bodyPr>
          <a:lstStyle/>
          <a:p>
            <a:r>
              <a:rPr lang="zh-CN" altLang="en-US" dirty="0"/>
              <a:t>现在很多 </a:t>
            </a:r>
            <a:r>
              <a:rPr lang="en-US" altLang="zh-CN" dirty="0"/>
              <a:t>APP </a:t>
            </a:r>
            <a:r>
              <a:rPr lang="zh-CN" altLang="en-US" dirty="0"/>
              <a:t>在用户注册的时候，都会请求获取用户的 </a:t>
            </a:r>
            <a:r>
              <a:rPr lang="en-US" altLang="zh-CN" dirty="0"/>
              <a:t>IMEI </a:t>
            </a:r>
            <a:r>
              <a:rPr lang="zh-CN" altLang="en-US" dirty="0"/>
              <a:t>（ 国际移动设备识别码 </a:t>
            </a:r>
            <a:r>
              <a:rPr lang="en-US" altLang="zh-CN" dirty="0"/>
              <a:t>International Mobile Equipment Identity </a:t>
            </a:r>
            <a:r>
              <a:rPr lang="zh-CN" altLang="en-US" dirty="0"/>
              <a:t>），而这个 </a:t>
            </a:r>
            <a:r>
              <a:rPr lang="en-US" altLang="zh-CN" dirty="0"/>
              <a:t>IMEI </a:t>
            </a:r>
            <a:r>
              <a:rPr lang="zh-CN" altLang="en-US" dirty="0"/>
              <a:t>手机序列码就像是用户的互联网身份证。</a:t>
            </a:r>
          </a:p>
          <a:p>
            <a:endParaRPr lang="zh-CN" altLang="en-US" dirty="0"/>
          </a:p>
          <a:p>
            <a:r>
              <a:rPr lang="zh-CN" altLang="en-US" dirty="0"/>
              <a:t>如果平台之间用 </a:t>
            </a:r>
            <a:r>
              <a:rPr lang="en-US" altLang="zh-CN" dirty="0"/>
              <a:t>IMEI </a:t>
            </a:r>
            <a:r>
              <a:rPr lang="zh-CN" altLang="en-US" dirty="0"/>
              <a:t>对用户进行身份认证，配合上精准度的用户行为、兴趣画像，那基本上就可以做到很精准的推送了。</a:t>
            </a:r>
          </a:p>
        </p:txBody>
      </p:sp>
      <p:pic>
        <p:nvPicPr>
          <p:cNvPr id="6146" name="Picture 2" descr="C:\Users\Administrator\Desktop\TIM图片201908220049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48" y="2439988"/>
            <a:ext cx="7491866" cy="21953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922489" y="4941278"/>
            <a:ext cx="9297053" cy="1200329"/>
          </a:xfrm>
          <a:prstGeom prst="rect">
            <a:avLst/>
          </a:prstGeom>
        </p:spPr>
        <p:txBody>
          <a:bodyPr wrap="square">
            <a:spAutoFit/>
          </a:bodyPr>
          <a:lstStyle/>
          <a:p>
            <a:r>
              <a:rPr lang="zh-CN" altLang="en-US" dirty="0"/>
              <a:t>但，其实你也不用太害怕，这并不一定就意味着用户的数据信息遭到了恶意泄露，对于平台来说，他们依然不知道“ 你是你 ”，你只是一串代号，加密代码</a:t>
            </a:r>
            <a:r>
              <a:rPr lang="zh-CN" altLang="en-US" dirty="0" smtClean="0"/>
              <a:t>。</a:t>
            </a:r>
            <a:endParaRPr lang="en-US" altLang="zh-CN" dirty="0" smtClean="0"/>
          </a:p>
          <a:p>
            <a:endParaRPr lang="en-US" altLang="zh-CN" dirty="0" smtClean="0"/>
          </a:p>
          <a:p>
            <a:r>
              <a:rPr lang="zh-CN" altLang="en-US" dirty="0"/>
              <a:t>并且，在合理范围使用 </a:t>
            </a:r>
            <a:r>
              <a:rPr lang="en-US" altLang="zh-CN" dirty="0"/>
              <a:t>IMEI </a:t>
            </a:r>
            <a:r>
              <a:rPr lang="zh-CN" altLang="en-US" dirty="0"/>
              <a:t>其实更多的是优化了产品的使用体验</a:t>
            </a:r>
            <a:r>
              <a:rPr lang="zh-CN" altLang="en-US" dirty="0" smtClean="0"/>
              <a:t>。</a:t>
            </a:r>
            <a:endParaRPr lang="zh-CN" altLang="en-US" dirty="0"/>
          </a:p>
        </p:txBody>
      </p:sp>
    </p:spTree>
    <p:extLst>
      <p:ext uri="{BB962C8B-B14F-4D97-AF65-F5344CB8AC3E}">
        <p14:creationId xmlns:p14="http://schemas.microsoft.com/office/powerpoint/2010/main" val="1451655570"/>
      </p:ext>
    </p:extLst>
  </p:cSld>
  <p:clrMapOvr>
    <a:masterClrMapping/>
  </p:clrMapOvr>
  <p:transition advTm="1310">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Freeform 10"/>
          <p:cNvSpPr/>
          <p:nvPr/>
        </p:nvSpPr>
        <p:spPr bwMode="auto">
          <a:xfrm>
            <a:off x="2647163" y="177361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3" name="组合 2"/>
          <p:cNvGrpSpPr>
            <a:grpSpLocks noChangeAspect="1"/>
          </p:cNvGrpSpPr>
          <p:nvPr/>
        </p:nvGrpSpPr>
        <p:grpSpPr>
          <a:xfrm>
            <a:off x="1799439" y="2497510"/>
            <a:ext cx="1448169" cy="1800000"/>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4216370" y="2497510"/>
            <a:ext cx="1446852" cy="1800000"/>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9" name="组合 8"/>
          <p:cNvGrpSpPr>
            <a:grpSpLocks noChangeAspect="1"/>
          </p:cNvGrpSpPr>
          <p:nvPr/>
        </p:nvGrpSpPr>
        <p:grpSpPr>
          <a:xfrm>
            <a:off x="6603936" y="2497510"/>
            <a:ext cx="1448169" cy="1800000"/>
            <a:chOff x="6391275" y="2136775"/>
            <a:chExt cx="1744662" cy="2168525"/>
          </a:xfrm>
        </p:grpSpPr>
        <p:sp>
          <p:nvSpPr>
            <p:cNvPr id="10" name="Freeform 13"/>
            <p:cNvSpPr/>
            <p:nvPr/>
          </p:nvSpPr>
          <p:spPr bwMode="auto">
            <a:xfrm>
              <a:off x="6391275" y="2136775"/>
              <a:ext cx="1744662" cy="2168525"/>
            </a:xfrm>
            <a:custGeom>
              <a:avLst/>
              <a:gdLst>
                <a:gd name="T0" fmla="*/ 0 w 2452"/>
                <a:gd name="T1" fmla="*/ 1226 h 3050"/>
                <a:gd name="T2" fmla="*/ 1226 w 2452"/>
                <a:gd name="T3" fmla="*/ 3050 h 3050"/>
                <a:gd name="T4" fmla="*/ 2452 w 2452"/>
                <a:gd name="T5" fmla="*/ 1226 h 3050"/>
                <a:gd name="T6" fmla="*/ 1226 w 2452"/>
                <a:gd name="T7" fmla="*/ 0 h 3050"/>
                <a:gd name="T8" fmla="*/ 1226 w 2452"/>
                <a:gd name="T9" fmla="*/ 0 h 3050"/>
                <a:gd name="T10" fmla="*/ 0 w 2452"/>
                <a:gd name="T11" fmla="*/ 1226 h 3050"/>
              </a:gdLst>
              <a:ahLst/>
              <a:cxnLst>
                <a:cxn ang="0">
                  <a:pos x="T0" y="T1"/>
                </a:cxn>
                <a:cxn ang="0">
                  <a:pos x="T2" y="T3"/>
                </a:cxn>
                <a:cxn ang="0">
                  <a:pos x="T4" y="T5"/>
                </a:cxn>
                <a:cxn ang="0">
                  <a:pos x="T6" y="T7"/>
                </a:cxn>
                <a:cxn ang="0">
                  <a:pos x="T8" y="T9"/>
                </a:cxn>
                <a:cxn ang="0">
                  <a:pos x="T10" y="T11"/>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6595644"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12" name="组合 11"/>
          <p:cNvGrpSpPr>
            <a:grpSpLocks noChangeAspect="1"/>
          </p:cNvGrpSpPr>
          <p:nvPr/>
        </p:nvGrpSpPr>
        <p:grpSpPr>
          <a:xfrm>
            <a:off x="9002910" y="2497510"/>
            <a:ext cx="1446852" cy="1800000"/>
            <a:chOff x="8689975" y="2136775"/>
            <a:chExt cx="1743075" cy="2168525"/>
          </a:xfrm>
        </p:grpSpPr>
        <p:sp>
          <p:nvSpPr>
            <p:cNvPr id="13" name="Freeform 14"/>
            <p:cNvSpPr/>
            <p:nvPr/>
          </p:nvSpPr>
          <p:spPr bwMode="auto">
            <a:xfrm>
              <a:off x="8689975"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3"/>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4" name="Oval 15"/>
            <p:cNvSpPr>
              <a:spLocks noChangeArrowheads="1"/>
            </p:cNvSpPr>
            <p:nvPr/>
          </p:nvSpPr>
          <p:spPr bwMode="auto">
            <a:xfrm>
              <a:off x="8874820"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2174709"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6" name="TextBox 15"/>
          <p:cNvSpPr txBox="1"/>
          <p:nvPr/>
        </p:nvSpPr>
        <p:spPr>
          <a:xfrm>
            <a:off x="4590982"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7" name="TextBox 16"/>
          <p:cNvSpPr txBox="1"/>
          <p:nvPr/>
        </p:nvSpPr>
        <p:spPr>
          <a:xfrm>
            <a:off x="6979206"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8" name="TextBox 17"/>
          <p:cNvSpPr txBox="1"/>
          <p:nvPr/>
        </p:nvSpPr>
        <p:spPr>
          <a:xfrm>
            <a:off x="9368710"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grpSp>
        <p:nvGrpSpPr>
          <p:cNvPr id="19" name="组合 18"/>
          <p:cNvGrpSpPr/>
          <p:nvPr/>
        </p:nvGrpSpPr>
        <p:grpSpPr>
          <a:xfrm>
            <a:off x="4076441" y="1111469"/>
            <a:ext cx="4039075" cy="576064"/>
            <a:chOff x="4170601" y="764704"/>
            <a:chExt cx="3748917" cy="576064"/>
          </a:xfrm>
        </p:grpSpPr>
        <p:sp>
          <p:nvSpPr>
            <p:cNvPr id="20" name="圆角矩形 19"/>
            <p:cNvSpPr/>
            <p:nvPr/>
          </p:nvSpPr>
          <p:spPr bwMode="auto">
            <a:xfrm>
              <a:off x="4170601" y="764704"/>
              <a:ext cx="3748917" cy="576064"/>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4570707" y="831245"/>
              <a:ext cx="3262432" cy="400110"/>
            </a:xfrm>
            <a:prstGeom prst="rect">
              <a:avLst/>
            </a:prstGeom>
            <a:noFill/>
          </p:spPr>
          <p:txBody>
            <a:bodyPr wrap="none" rtlCol="0">
              <a:spAutoFit/>
            </a:bodyPr>
            <a:lstStyle/>
            <a:p>
              <a:r>
                <a:rPr lang="zh-CN" altLang="en-US" sz="2000" dirty="0">
                  <a:solidFill>
                    <a:srgbClr val="F8F8F8"/>
                  </a:solidFill>
                  <a:latin typeface="微软雅黑" panose="020B0503020204020204" charset="-122"/>
                  <a:ea typeface="微软雅黑" panose="020B0503020204020204" charset="-122"/>
                </a:rPr>
                <a:t>请在这里输入你的标题内容</a:t>
              </a:r>
            </a:p>
          </p:txBody>
        </p:sp>
      </p:grpSp>
      <p:grpSp>
        <p:nvGrpSpPr>
          <p:cNvPr id="22" name="组合 21"/>
          <p:cNvGrpSpPr/>
          <p:nvPr/>
        </p:nvGrpSpPr>
        <p:grpSpPr>
          <a:xfrm>
            <a:off x="1486693" y="4456958"/>
            <a:ext cx="2085285" cy="1330526"/>
            <a:chOff x="1600200" y="4427439"/>
            <a:chExt cx="2308225" cy="1330526"/>
          </a:xfrm>
        </p:grpSpPr>
        <p:sp>
          <p:nvSpPr>
            <p:cNvPr id="23" name="Freeform 6"/>
            <p:cNvSpPr/>
            <p:nvPr/>
          </p:nvSpPr>
          <p:spPr bwMode="auto">
            <a:xfrm>
              <a:off x="1600200" y="4427439"/>
              <a:ext cx="2308225" cy="1330526"/>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4"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25" name="组合 24"/>
          <p:cNvGrpSpPr/>
          <p:nvPr/>
        </p:nvGrpSpPr>
        <p:grpSpPr>
          <a:xfrm>
            <a:off x="3913724" y="4456957"/>
            <a:ext cx="2085285" cy="1330527"/>
            <a:chOff x="1600200" y="4427438"/>
            <a:chExt cx="2308225" cy="1330527"/>
          </a:xfrm>
        </p:grpSpPr>
        <p:sp>
          <p:nvSpPr>
            <p:cNvPr id="26"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7"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28" name="组合 27"/>
          <p:cNvGrpSpPr/>
          <p:nvPr/>
        </p:nvGrpSpPr>
        <p:grpSpPr>
          <a:xfrm>
            <a:off x="6302082" y="4456957"/>
            <a:ext cx="2085285" cy="1330527"/>
            <a:chOff x="1600200" y="4427438"/>
            <a:chExt cx="2308225" cy="1330527"/>
          </a:xfrm>
        </p:grpSpPr>
        <p:sp>
          <p:nvSpPr>
            <p:cNvPr id="29"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0"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31" name="组合 30"/>
          <p:cNvGrpSpPr/>
          <p:nvPr/>
        </p:nvGrpSpPr>
        <p:grpSpPr>
          <a:xfrm>
            <a:off x="8690440" y="4456957"/>
            <a:ext cx="2085285" cy="1330527"/>
            <a:chOff x="1600200" y="4427438"/>
            <a:chExt cx="2308225" cy="1330527"/>
          </a:xfrm>
        </p:grpSpPr>
        <p:sp>
          <p:nvSpPr>
            <p:cNvPr id="32"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3" name="Rectangle 11"/>
            <p:cNvSpPr>
              <a:spLocks noChangeArrowheads="1"/>
            </p:cNvSpPr>
            <p:nvPr/>
          </p:nvSpPr>
          <p:spPr bwMode="auto">
            <a:xfrm>
              <a:off x="1768475" y="4588534"/>
              <a:ext cx="2025651"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6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 calcmode="lin" valueType="num">
                                      <p:cBhvr>
                                        <p:cTn id="40" dur="300" fill="hold"/>
                                        <p:tgtEl>
                                          <p:spTgt spid="15"/>
                                        </p:tgtEl>
                                        <p:attrNameLst>
                                          <p:attrName>style.rotation</p:attrName>
                                        </p:attrNameLst>
                                      </p:cBhvr>
                                      <p:tavLst>
                                        <p:tav tm="0">
                                          <p:val>
                                            <p:fltVal val="90"/>
                                          </p:val>
                                        </p:tav>
                                        <p:tav tm="100000">
                                          <p:val>
                                            <p:fltVal val="0"/>
                                          </p:val>
                                        </p:tav>
                                      </p:tavLst>
                                    </p:anim>
                                    <p:animEffect transition="in" filter="fade">
                                      <p:cBhvr>
                                        <p:cTn id="41" dur="300"/>
                                        <p:tgtEl>
                                          <p:spTgt spid="15"/>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3000"/>
                            </p:stCondLst>
                            <p:childTnLst>
                              <p:par>
                                <p:cTn id="47" presetID="31"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300" fill="hold"/>
                                        <p:tgtEl>
                                          <p:spTgt spid="16"/>
                                        </p:tgtEl>
                                        <p:attrNameLst>
                                          <p:attrName>ppt_w</p:attrName>
                                        </p:attrNameLst>
                                      </p:cBhvr>
                                      <p:tavLst>
                                        <p:tav tm="0">
                                          <p:val>
                                            <p:fltVal val="0"/>
                                          </p:val>
                                        </p:tav>
                                        <p:tav tm="100000">
                                          <p:val>
                                            <p:strVal val="#ppt_w"/>
                                          </p:val>
                                        </p:tav>
                                      </p:tavLst>
                                    </p:anim>
                                    <p:anim calcmode="lin" valueType="num">
                                      <p:cBhvr>
                                        <p:cTn id="50" dur="300" fill="hold"/>
                                        <p:tgtEl>
                                          <p:spTgt spid="16"/>
                                        </p:tgtEl>
                                        <p:attrNameLst>
                                          <p:attrName>ppt_h</p:attrName>
                                        </p:attrNameLst>
                                      </p:cBhvr>
                                      <p:tavLst>
                                        <p:tav tm="0">
                                          <p:val>
                                            <p:fltVal val="0"/>
                                          </p:val>
                                        </p:tav>
                                        <p:tav tm="100000">
                                          <p:val>
                                            <p:strVal val="#ppt_h"/>
                                          </p:val>
                                        </p:tav>
                                      </p:tavLst>
                                    </p:anim>
                                    <p:anim calcmode="lin" valueType="num">
                                      <p:cBhvr>
                                        <p:cTn id="51" dur="300" fill="hold"/>
                                        <p:tgtEl>
                                          <p:spTgt spid="16"/>
                                        </p:tgtEl>
                                        <p:attrNameLst>
                                          <p:attrName>style.rotation</p:attrName>
                                        </p:attrNameLst>
                                      </p:cBhvr>
                                      <p:tavLst>
                                        <p:tav tm="0">
                                          <p:val>
                                            <p:fltVal val="90"/>
                                          </p:val>
                                        </p:tav>
                                        <p:tav tm="100000">
                                          <p:val>
                                            <p:fltVal val="0"/>
                                          </p:val>
                                        </p:tav>
                                      </p:tavLst>
                                    </p:anim>
                                    <p:animEffect transition="in" filter="fade">
                                      <p:cBhvr>
                                        <p:cTn id="52" dur="300"/>
                                        <p:tgtEl>
                                          <p:spTgt spid="16"/>
                                        </p:tgtEl>
                                      </p:cBhvr>
                                    </p:animEffect>
                                  </p:childTnLst>
                                </p:cTn>
                              </p:par>
                            </p:childTnLst>
                          </p:cTn>
                        </p:par>
                        <p:par>
                          <p:cTn id="53" fill="hold">
                            <p:stCondLst>
                              <p:cond delay="3500"/>
                            </p:stCondLst>
                            <p:childTnLst>
                              <p:par>
                                <p:cTn id="54" presetID="22" presetClass="entr" presetSubtype="1"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500"/>
                                        <p:tgtEl>
                                          <p:spTgt spid="25"/>
                                        </p:tgtEl>
                                      </p:cBhvr>
                                    </p:animEffect>
                                  </p:childTnLst>
                                </p:cTn>
                              </p:par>
                            </p:childTnLst>
                          </p:cTn>
                        </p:par>
                        <p:par>
                          <p:cTn id="57" fill="hold">
                            <p:stCondLst>
                              <p:cond delay="4000"/>
                            </p:stCondLst>
                            <p:childTnLst>
                              <p:par>
                                <p:cTn id="58" presetID="31"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300" fill="hold"/>
                                        <p:tgtEl>
                                          <p:spTgt spid="17"/>
                                        </p:tgtEl>
                                        <p:attrNameLst>
                                          <p:attrName>ppt_w</p:attrName>
                                        </p:attrNameLst>
                                      </p:cBhvr>
                                      <p:tavLst>
                                        <p:tav tm="0">
                                          <p:val>
                                            <p:fltVal val="0"/>
                                          </p:val>
                                        </p:tav>
                                        <p:tav tm="100000">
                                          <p:val>
                                            <p:strVal val="#ppt_w"/>
                                          </p:val>
                                        </p:tav>
                                      </p:tavLst>
                                    </p:anim>
                                    <p:anim calcmode="lin" valueType="num">
                                      <p:cBhvr>
                                        <p:cTn id="61" dur="300" fill="hold"/>
                                        <p:tgtEl>
                                          <p:spTgt spid="17"/>
                                        </p:tgtEl>
                                        <p:attrNameLst>
                                          <p:attrName>ppt_h</p:attrName>
                                        </p:attrNameLst>
                                      </p:cBhvr>
                                      <p:tavLst>
                                        <p:tav tm="0">
                                          <p:val>
                                            <p:fltVal val="0"/>
                                          </p:val>
                                        </p:tav>
                                        <p:tav tm="100000">
                                          <p:val>
                                            <p:strVal val="#ppt_h"/>
                                          </p:val>
                                        </p:tav>
                                      </p:tavLst>
                                    </p:anim>
                                    <p:anim calcmode="lin" valueType="num">
                                      <p:cBhvr>
                                        <p:cTn id="62" dur="300" fill="hold"/>
                                        <p:tgtEl>
                                          <p:spTgt spid="17"/>
                                        </p:tgtEl>
                                        <p:attrNameLst>
                                          <p:attrName>style.rotation</p:attrName>
                                        </p:attrNameLst>
                                      </p:cBhvr>
                                      <p:tavLst>
                                        <p:tav tm="0">
                                          <p:val>
                                            <p:fltVal val="90"/>
                                          </p:val>
                                        </p:tav>
                                        <p:tav tm="100000">
                                          <p:val>
                                            <p:fltVal val="0"/>
                                          </p:val>
                                        </p:tav>
                                      </p:tavLst>
                                    </p:anim>
                                    <p:animEffect transition="in" filter="fade">
                                      <p:cBhvr>
                                        <p:cTn id="63" dur="300"/>
                                        <p:tgtEl>
                                          <p:spTgt spid="17"/>
                                        </p:tgtEl>
                                      </p:cBhvr>
                                    </p:animEffect>
                                  </p:childTnLst>
                                </p:cTn>
                              </p:par>
                            </p:childTnLst>
                          </p:cTn>
                        </p:par>
                        <p:par>
                          <p:cTn id="64" fill="hold">
                            <p:stCondLst>
                              <p:cond delay="4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5000"/>
                            </p:stCondLst>
                            <p:childTnLst>
                              <p:par>
                                <p:cTn id="69" presetID="31"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300" fill="hold"/>
                                        <p:tgtEl>
                                          <p:spTgt spid="18"/>
                                        </p:tgtEl>
                                        <p:attrNameLst>
                                          <p:attrName>ppt_w</p:attrName>
                                        </p:attrNameLst>
                                      </p:cBhvr>
                                      <p:tavLst>
                                        <p:tav tm="0">
                                          <p:val>
                                            <p:fltVal val="0"/>
                                          </p:val>
                                        </p:tav>
                                        <p:tav tm="100000">
                                          <p:val>
                                            <p:strVal val="#ppt_w"/>
                                          </p:val>
                                        </p:tav>
                                      </p:tavLst>
                                    </p:anim>
                                    <p:anim calcmode="lin" valueType="num">
                                      <p:cBhvr>
                                        <p:cTn id="72" dur="300" fill="hold"/>
                                        <p:tgtEl>
                                          <p:spTgt spid="18"/>
                                        </p:tgtEl>
                                        <p:attrNameLst>
                                          <p:attrName>ppt_h</p:attrName>
                                        </p:attrNameLst>
                                      </p:cBhvr>
                                      <p:tavLst>
                                        <p:tav tm="0">
                                          <p:val>
                                            <p:fltVal val="0"/>
                                          </p:val>
                                        </p:tav>
                                        <p:tav tm="100000">
                                          <p:val>
                                            <p:strVal val="#ppt_h"/>
                                          </p:val>
                                        </p:tav>
                                      </p:tavLst>
                                    </p:anim>
                                    <p:anim calcmode="lin" valueType="num">
                                      <p:cBhvr>
                                        <p:cTn id="73" dur="300" fill="hold"/>
                                        <p:tgtEl>
                                          <p:spTgt spid="18"/>
                                        </p:tgtEl>
                                        <p:attrNameLst>
                                          <p:attrName>style.rotation</p:attrName>
                                        </p:attrNameLst>
                                      </p:cBhvr>
                                      <p:tavLst>
                                        <p:tav tm="0">
                                          <p:val>
                                            <p:fltVal val="90"/>
                                          </p:val>
                                        </p:tav>
                                        <p:tav tm="100000">
                                          <p:val>
                                            <p:fltVal val="0"/>
                                          </p:val>
                                        </p:tav>
                                      </p:tavLst>
                                    </p:anim>
                                    <p:animEffect transition="in" filter="fade">
                                      <p:cBhvr>
                                        <p:cTn id="74" dur="300"/>
                                        <p:tgtEl>
                                          <p:spTgt spid="18"/>
                                        </p:tgtEl>
                                      </p:cBhvr>
                                    </p:animEffect>
                                  </p:childTnLst>
                                </p:cTn>
                              </p:par>
                            </p:childTnLst>
                          </p:cTn>
                        </p:par>
                        <p:par>
                          <p:cTn id="75" fill="hold">
                            <p:stCondLst>
                              <p:cond delay="5500"/>
                            </p:stCondLst>
                            <p:childTnLst>
                              <p:par>
                                <p:cTn id="76" presetID="22" presetClass="entr" presetSubtype="1"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02</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组合 1"/>
          <p:cNvGrpSpPr/>
          <p:nvPr/>
        </p:nvGrpSpPr>
        <p:grpSpPr>
          <a:xfrm>
            <a:off x="4479504" y="1969319"/>
            <a:ext cx="773113" cy="3705225"/>
            <a:chOff x="4527971" y="1752501"/>
            <a:chExt cx="773113" cy="3705225"/>
          </a:xfrm>
        </p:grpSpPr>
        <p:sp>
          <p:nvSpPr>
            <p:cNvPr id="3" name="Freeform 3"/>
            <p:cNvSpPr/>
            <p:nvPr/>
          </p:nvSpPr>
          <p:spPr bwMode="auto">
            <a:xfrm>
              <a:off x="4527971" y="1752501"/>
              <a:ext cx="387350"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4"/>
            <p:cNvSpPr>
              <a:spLocks noChangeShapeType="1"/>
            </p:cNvSpPr>
            <p:nvPr/>
          </p:nvSpPr>
          <p:spPr bwMode="auto">
            <a:xfrm>
              <a:off x="4527971" y="3605114"/>
              <a:ext cx="773113"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5"/>
            <p:cNvSpPr>
              <a:spLocks noChangeShapeType="1"/>
            </p:cNvSpPr>
            <p:nvPr/>
          </p:nvSpPr>
          <p:spPr bwMode="auto">
            <a:xfrm>
              <a:off x="4527971" y="2681189"/>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6"/>
            <p:cNvSpPr>
              <a:spLocks noChangeShapeType="1"/>
            </p:cNvSpPr>
            <p:nvPr/>
          </p:nvSpPr>
          <p:spPr bwMode="auto">
            <a:xfrm>
              <a:off x="4527971"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6895951" y="1969319"/>
            <a:ext cx="773112" cy="3705225"/>
            <a:chOff x="6967959" y="1752501"/>
            <a:chExt cx="773112" cy="3705225"/>
          </a:xfrm>
        </p:grpSpPr>
        <p:sp>
          <p:nvSpPr>
            <p:cNvPr id="8" name="Freeform 7"/>
            <p:cNvSpPr/>
            <p:nvPr/>
          </p:nvSpPr>
          <p:spPr bwMode="auto">
            <a:xfrm rot="10800000">
              <a:off x="7352134" y="1752501"/>
              <a:ext cx="385762"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9" name="Line 8"/>
            <p:cNvSpPr>
              <a:spLocks noChangeShapeType="1"/>
            </p:cNvSpPr>
            <p:nvPr/>
          </p:nvSpPr>
          <p:spPr bwMode="auto">
            <a:xfrm rot="10800000">
              <a:off x="6967959" y="3605114"/>
              <a:ext cx="77311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0" name="Line 9"/>
            <p:cNvSpPr>
              <a:spLocks noChangeShapeType="1"/>
            </p:cNvSpPr>
            <p:nvPr/>
          </p:nvSpPr>
          <p:spPr bwMode="auto">
            <a:xfrm rot="10800000">
              <a:off x="7352134"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1" name="Line 10"/>
            <p:cNvSpPr>
              <a:spLocks noChangeShapeType="1"/>
            </p:cNvSpPr>
            <p:nvPr/>
          </p:nvSpPr>
          <p:spPr bwMode="auto">
            <a:xfrm rot="10800000">
              <a:off x="7352134" y="2681189"/>
              <a:ext cx="38576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grpSp>
      <p:sp>
        <p:nvSpPr>
          <p:cNvPr id="12" name="Rectangle 11"/>
          <p:cNvSpPr>
            <a:spLocks noChangeArrowheads="1"/>
          </p:cNvSpPr>
          <p:nvPr/>
        </p:nvSpPr>
        <p:spPr bwMode="auto">
          <a:xfrm>
            <a:off x="7692604" y="162959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单击此处添加文字内单击此处添加文字内容容 </a:t>
            </a:r>
          </a:p>
        </p:txBody>
      </p:sp>
      <p:sp>
        <p:nvSpPr>
          <p:cNvPr id="13" name="Rectangle 12"/>
          <p:cNvSpPr>
            <a:spLocks noChangeArrowheads="1"/>
          </p:cNvSpPr>
          <p:nvPr/>
        </p:nvSpPr>
        <p:spPr bwMode="auto">
          <a:xfrm>
            <a:off x="7692604" y="2548757"/>
            <a:ext cx="3371154"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4" name="Rectangle 13"/>
          <p:cNvSpPr>
            <a:spLocks noChangeArrowheads="1"/>
          </p:cNvSpPr>
          <p:nvPr/>
        </p:nvSpPr>
        <p:spPr bwMode="auto">
          <a:xfrm>
            <a:off x="7692604" y="3472682"/>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5" name="Rectangle 14"/>
          <p:cNvSpPr>
            <a:spLocks noChangeArrowheads="1"/>
          </p:cNvSpPr>
          <p:nvPr/>
        </p:nvSpPr>
        <p:spPr bwMode="auto">
          <a:xfrm>
            <a:off x="7692604" y="441724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6" name="Rectangle 15"/>
          <p:cNvSpPr>
            <a:spLocks noChangeArrowheads="1"/>
          </p:cNvSpPr>
          <p:nvPr/>
        </p:nvSpPr>
        <p:spPr bwMode="auto">
          <a:xfrm>
            <a:off x="7692604" y="5303069"/>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7" name="Rectangle 16"/>
          <p:cNvSpPr>
            <a:spLocks noChangeArrowheads="1"/>
          </p:cNvSpPr>
          <p:nvPr/>
        </p:nvSpPr>
        <p:spPr bwMode="auto">
          <a:xfrm>
            <a:off x="1078187" y="162959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8" name="Rectangle 17"/>
          <p:cNvSpPr>
            <a:spLocks noChangeArrowheads="1"/>
          </p:cNvSpPr>
          <p:nvPr/>
        </p:nvSpPr>
        <p:spPr bwMode="auto">
          <a:xfrm>
            <a:off x="1078187" y="2548757"/>
            <a:ext cx="3371155"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9" name="Rectangle 18"/>
          <p:cNvSpPr>
            <a:spLocks noChangeArrowheads="1"/>
          </p:cNvSpPr>
          <p:nvPr/>
        </p:nvSpPr>
        <p:spPr bwMode="auto">
          <a:xfrm>
            <a:off x="1078187" y="3472682"/>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0" name="Rectangle 19"/>
          <p:cNvSpPr>
            <a:spLocks noChangeArrowheads="1"/>
          </p:cNvSpPr>
          <p:nvPr/>
        </p:nvSpPr>
        <p:spPr bwMode="auto">
          <a:xfrm>
            <a:off x="1078187" y="441724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1" name="Rectangle 20"/>
          <p:cNvSpPr>
            <a:spLocks noChangeArrowheads="1"/>
          </p:cNvSpPr>
          <p:nvPr/>
        </p:nvSpPr>
        <p:spPr bwMode="auto">
          <a:xfrm>
            <a:off x="1078187" y="5303069"/>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grpSp>
        <p:nvGrpSpPr>
          <p:cNvPr id="22" name="组合 21"/>
          <p:cNvGrpSpPr/>
          <p:nvPr/>
        </p:nvGrpSpPr>
        <p:grpSpPr>
          <a:xfrm>
            <a:off x="5224042" y="3029769"/>
            <a:ext cx="1671637" cy="2042244"/>
            <a:chOff x="5272509" y="2812951"/>
            <a:chExt cx="1671637" cy="2042244"/>
          </a:xfrm>
        </p:grpSpPr>
        <p:sp>
          <p:nvSpPr>
            <p:cNvPr id="23" name="Oval 22"/>
            <p:cNvSpPr>
              <a:spLocks noChangeArrowheads="1"/>
            </p:cNvSpPr>
            <p:nvPr/>
          </p:nvSpPr>
          <p:spPr bwMode="gray">
            <a:xfrm>
              <a:off x="5272509" y="2812951"/>
              <a:ext cx="1671637" cy="1646238"/>
            </a:xfrm>
            <a:prstGeom prst="ellipse">
              <a:avLst/>
            </a:prstGeom>
            <a:gradFill rotWithShape="1">
              <a:gsLst>
                <a:gs pos="0">
                  <a:schemeClr val="accent1"/>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微软雅黑" panose="020B0503020204020204" charset="-122"/>
                <a:ea typeface="微软雅黑" panose="020B0503020204020204" charset="-122"/>
              </a:endParaRPr>
            </a:p>
          </p:txBody>
        </p:sp>
        <p:pic>
          <p:nvPicPr>
            <p:cNvPr id="24" name="Picture 24" descr="Picture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5443959" y="2825651"/>
              <a:ext cx="1330325" cy="58102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5"/>
            <p:cNvGrpSpPr/>
            <p:nvPr/>
          </p:nvGrpSpPr>
          <p:grpSpPr bwMode="auto">
            <a:xfrm>
              <a:off x="5382049" y="4109924"/>
              <a:ext cx="1454151" cy="287336"/>
              <a:chOff x="2395" y="2655"/>
              <a:chExt cx="952" cy="188"/>
            </a:xfrm>
          </p:grpSpPr>
          <p:sp>
            <p:nvSpPr>
              <p:cNvPr id="28" name="AutoShape 26"/>
              <p:cNvSpPr>
                <a:spLocks noChangeArrowheads="1"/>
              </p:cNvSpPr>
              <p:nvPr/>
            </p:nvSpPr>
            <p:spPr bwMode="ltGray">
              <a:xfrm rot="3965706" flipH="1" flipV="1">
                <a:off x="2991" y="243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7"/>
              <p:cNvSpPr>
                <a:spLocks noChangeArrowheads="1"/>
              </p:cNvSpPr>
              <p:nvPr/>
            </p:nvSpPr>
            <p:spPr bwMode="ltGray">
              <a:xfrm rot="4780856" flipH="1" flipV="1">
                <a:off x="2902" y="2472"/>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28"/>
              <p:cNvSpPr>
                <a:spLocks noChangeArrowheads="1"/>
              </p:cNvSpPr>
              <p:nvPr/>
            </p:nvSpPr>
            <p:spPr bwMode="ltGray">
              <a:xfrm rot="5076502" flipH="1" flipV="1">
                <a:off x="2847" y="2480"/>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29"/>
              <p:cNvSpPr>
                <a:spLocks noChangeArrowheads="1"/>
              </p:cNvSpPr>
              <p:nvPr/>
            </p:nvSpPr>
            <p:spPr bwMode="ltGray">
              <a:xfrm rot="5608887" flipH="1" flipV="1">
                <a:off x="2782"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0"/>
              <p:cNvSpPr>
                <a:spLocks noChangeArrowheads="1"/>
              </p:cNvSpPr>
              <p:nvPr/>
            </p:nvSpPr>
            <p:spPr bwMode="ltGray">
              <a:xfrm rot="5319246" flipH="1" flipV="1">
                <a:off x="2824"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31"/>
              <p:cNvSpPr>
                <a:spLocks noChangeArrowheads="1"/>
              </p:cNvSpPr>
              <p:nvPr/>
            </p:nvSpPr>
            <p:spPr bwMode="ltGray">
              <a:xfrm rot="6134397" flipH="1" flipV="1">
                <a:off x="2729" y="2486"/>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32"/>
              <p:cNvSpPr>
                <a:spLocks noChangeArrowheads="1"/>
              </p:cNvSpPr>
              <p:nvPr/>
            </p:nvSpPr>
            <p:spPr bwMode="ltGray">
              <a:xfrm rot="6430042" flipH="1" flipV="1">
                <a:off x="2674" y="2472"/>
                <a:ext cx="139"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33"/>
              <p:cNvSpPr>
                <a:spLocks noChangeArrowheads="1"/>
              </p:cNvSpPr>
              <p:nvPr/>
            </p:nvSpPr>
            <p:spPr bwMode="ltGray">
              <a:xfrm rot="6962427" flipH="1" flipV="1">
                <a:off x="2613" y="2452"/>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WordArt 34"/>
            <p:cNvSpPr>
              <a:spLocks noChangeArrowheads="1" noChangeShapeType="1" noTextEdit="1"/>
            </p:cNvSpPr>
            <p:nvPr/>
          </p:nvSpPr>
          <p:spPr bwMode="auto">
            <a:xfrm>
              <a:off x="5501109" y="3305672"/>
              <a:ext cx="1212850" cy="731837"/>
            </a:xfrm>
            <a:prstGeom prst="rect">
              <a:avLst/>
            </a:prstGeom>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2400" b="1" kern="10" dirty="0">
                  <a:solidFill>
                    <a:schemeClr val="bg1"/>
                  </a:solidFill>
                  <a:latin typeface="微软雅黑" panose="020B0503020204020204" charset="-122"/>
                  <a:ea typeface="微软雅黑" panose="020B0503020204020204" charset="-122"/>
                </a:rPr>
                <a:t>点击添加</a:t>
              </a:r>
            </a:p>
            <a:p>
              <a:pPr algn="ctr"/>
              <a:r>
                <a:rPr lang="zh-CN" altLang="en-US" sz="2400" b="1" kern="10" dirty="0">
                  <a:solidFill>
                    <a:schemeClr val="bg1"/>
                  </a:solidFill>
                  <a:latin typeface="微软雅黑" panose="020B0503020204020204" charset="-122"/>
                  <a:ea typeface="微软雅黑" panose="020B0503020204020204" charset="-122"/>
                </a:rPr>
                <a:t>标题文字</a:t>
              </a:r>
            </a:p>
          </p:txBody>
        </p:sp>
        <p:sp>
          <p:nvSpPr>
            <p:cNvPr id="27" name="Oval 35"/>
            <p:cNvSpPr>
              <a:spLocks noChangeArrowheads="1"/>
            </p:cNvSpPr>
            <p:nvPr/>
          </p:nvSpPr>
          <p:spPr bwMode="auto">
            <a:xfrm>
              <a:off x="5436021" y="4509120"/>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advTm="472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4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6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8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2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4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60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80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6" name="TextBox 15"/>
          <p:cNvSpPr txBox="1"/>
          <p:nvPr/>
        </p:nvSpPr>
        <p:spPr>
          <a:xfrm>
            <a:off x="654037"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7" name="TextBox 15"/>
          <p:cNvSpPr txBox="1"/>
          <p:nvPr/>
        </p:nvSpPr>
        <p:spPr>
          <a:xfrm>
            <a:off x="6131119"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8" name="矩形 37"/>
          <p:cNvSpPr/>
          <p:nvPr/>
        </p:nvSpPr>
        <p:spPr>
          <a:xfrm>
            <a:off x="600173" y="2440843"/>
            <a:ext cx="2716854" cy="1373732"/>
          </a:xfrm>
          <a:prstGeom prst="rect">
            <a:avLst/>
          </a:prstGeom>
          <a:blipFill dpi="0" rotWithShape="1">
            <a:blip r:embed="rId2"/>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nvSpPr>
        <p:spPr>
          <a:xfrm>
            <a:off x="3353421" y="2440843"/>
            <a:ext cx="2716854" cy="1373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nvSpPr>
        <p:spPr>
          <a:xfrm>
            <a:off x="6106671" y="2440843"/>
            <a:ext cx="2716854" cy="1373732"/>
          </a:xfrm>
          <a:prstGeom prst="rect">
            <a:avLst/>
          </a:prstGeom>
          <a:blipFill dpi="0" rotWithShape="1">
            <a:blip r:embed="rId3"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nvSpPr>
        <p:spPr>
          <a:xfrm>
            <a:off x="8859920" y="2440843"/>
            <a:ext cx="2716854" cy="13737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2" name="矩形 41"/>
          <p:cNvSpPr/>
          <p:nvPr/>
        </p:nvSpPr>
        <p:spPr>
          <a:xfrm>
            <a:off x="600173" y="3876868"/>
            <a:ext cx="2716854" cy="13737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3" name="矩形 42"/>
          <p:cNvSpPr/>
          <p:nvPr/>
        </p:nvSpPr>
        <p:spPr>
          <a:xfrm>
            <a:off x="3353421" y="3876868"/>
            <a:ext cx="2716854" cy="1373732"/>
          </a:xfrm>
          <a:prstGeom prst="rect">
            <a:avLst/>
          </a:prstGeom>
          <a:blipFill dpi="0" rotWithShape="1">
            <a:blip r:embed="rId4"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nvSpPr>
        <p:spPr>
          <a:xfrm>
            <a:off x="6106671" y="3876868"/>
            <a:ext cx="2716854" cy="13737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5" name="矩形 44"/>
          <p:cNvSpPr/>
          <p:nvPr/>
        </p:nvSpPr>
        <p:spPr>
          <a:xfrm>
            <a:off x="8859920" y="3876868"/>
            <a:ext cx="2716854" cy="1373732"/>
          </a:xfrm>
          <a:prstGeom prst="rect">
            <a:avLst/>
          </a:prstGeom>
          <a:blipFill dpi="0" rotWithShape="1">
            <a:blip r:embed="rId5" cstate="screen">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6" name="TextBox 15"/>
          <p:cNvSpPr txBox="1"/>
          <p:nvPr/>
        </p:nvSpPr>
        <p:spPr>
          <a:xfrm>
            <a:off x="975228" y="4217890"/>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7" name="TextBox 15"/>
          <p:cNvSpPr txBox="1"/>
          <p:nvPr/>
        </p:nvSpPr>
        <p:spPr>
          <a:xfrm>
            <a:off x="3788513" y="2745505"/>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8" name="TextBox 15"/>
          <p:cNvSpPr txBox="1"/>
          <p:nvPr/>
        </p:nvSpPr>
        <p:spPr>
          <a:xfrm>
            <a:off x="6539869" y="4137558"/>
            <a:ext cx="2003564"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olidFill>
                  <a:schemeClr val="bg1"/>
                </a:solidFill>
                <a:sym typeface="Arial" panose="020B0604020202020204" pitchFamily="34" charset="0"/>
              </a:rPr>
              <a:t>输入文字，添加相关标题，修改文字内容。</a:t>
            </a:r>
          </a:p>
        </p:txBody>
      </p:sp>
      <p:sp>
        <p:nvSpPr>
          <p:cNvPr id="49" name="TextBox 15"/>
          <p:cNvSpPr txBox="1"/>
          <p:nvPr/>
        </p:nvSpPr>
        <p:spPr>
          <a:xfrm>
            <a:off x="9116128" y="2612324"/>
            <a:ext cx="2294396" cy="1061781"/>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0" name="TextBox 15"/>
          <p:cNvSpPr txBox="1"/>
          <p:nvPr/>
        </p:nvSpPr>
        <p:spPr>
          <a:xfrm>
            <a:off x="3381433" y="5380722"/>
            <a:ext cx="245361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1" name="TextBox 15"/>
          <p:cNvSpPr txBox="1"/>
          <p:nvPr/>
        </p:nvSpPr>
        <p:spPr>
          <a:xfrm>
            <a:off x="8858514" y="5380722"/>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ppt_x"/>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ppt_x"/>
                                          </p:val>
                                        </p:tav>
                                        <p:tav tm="100000">
                                          <p:val>
                                            <p:strVal val="#ppt_x"/>
                                          </p:val>
                                        </p:tav>
                                      </p:tavLst>
                                    </p:anim>
                                    <p:anim calcmode="lin" valueType="num">
                                      <p:cBhvr additive="base">
                                        <p:cTn id="43" dur="500" fill="hold"/>
                                        <p:tgtEl>
                                          <p:spTgt spid="4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p:bldP spid="47" grpId="0"/>
      <p:bldP spid="48" grpId="0"/>
      <p:bldP spid="49"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1071996" y="2766621"/>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70C0"/>
                </a:solidFill>
                <a:latin typeface="微软雅黑" panose="020B0503020204020204" charset="-122"/>
                <a:ea typeface="微软雅黑" panose="020B0503020204020204" charset="-122"/>
              </a:rPr>
              <a:t>目录</a:t>
            </a:r>
          </a:p>
          <a:p>
            <a:pPr marL="0" indent="0" algn="ctr">
              <a:buNone/>
            </a:pPr>
            <a:r>
              <a:rPr lang="en-US" altLang="zh-CN" sz="2400" b="1" dirty="0">
                <a:solidFill>
                  <a:schemeClr val="tx1">
                    <a:lumMod val="75000"/>
                    <a:lumOff val="25000"/>
                  </a:schemeClr>
                </a:solidFill>
                <a:latin typeface="微软雅黑" panose="020B0503020204020204" charset="-122"/>
                <a:ea typeface="微软雅黑" panose="020B0503020204020204" charset="-122"/>
              </a:rPr>
              <a:t>Contents</a:t>
            </a:r>
          </a:p>
        </p:txBody>
      </p:sp>
      <p:grpSp>
        <p:nvGrpSpPr>
          <p:cNvPr id="45" name="组合 44"/>
          <p:cNvGrpSpPr/>
          <p:nvPr/>
        </p:nvGrpSpPr>
        <p:grpSpPr>
          <a:xfrm>
            <a:off x="4560431" y="1819685"/>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4560431" y="2725837"/>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4560431" y="3661635"/>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54" name="组合 53"/>
          <p:cNvGrpSpPr/>
          <p:nvPr/>
        </p:nvGrpSpPr>
        <p:grpSpPr>
          <a:xfrm>
            <a:off x="4560431" y="4571621"/>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5466102" y="1837433"/>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smtClean="0">
                  <a:solidFill>
                    <a:schemeClr val="tx1">
                      <a:lumMod val="75000"/>
                      <a:lumOff val="25000"/>
                    </a:schemeClr>
                  </a:solidFill>
                  <a:latin typeface="微软雅黑" panose="020B0503020204020204" charset="-122"/>
                  <a:ea typeface="微软雅黑" panose="020B0503020204020204" charset="-122"/>
                </a:rPr>
                <a:t>广告推送</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5466102" y="2762971"/>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5466102" y="3688507"/>
            <a:ext cx="5143000" cy="612920"/>
            <a:chOff x="4315150" y="2341731"/>
            <a:chExt cx="3857250" cy="540057"/>
          </a:xfrm>
        </p:grpSpPr>
        <p:sp>
          <p:nvSpPr>
            <p:cNvPr id="67" name="矩形 66"/>
            <p:cNvSpPr/>
            <p:nvPr/>
          </p:nvSpPr>
          <p:spPr>
            <a:xfrm>
              <a:off x="4841197" y="2424395"/>
              <a:ext cx="2827146"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9" name="组合 68"/>
          <p:cNvGrpSpPr/>
          <p:nvPr/>
        </p:nvGrpSpPr>
        <p:grpSpPr>
          <a:xfrm>
            <a:off x="5466102" y="4614044"/>
            <a:ext cx="5143000" cy="612920"/>
            <a:chOff x="4315150" y="3035884"/>
            <a:chExt cx="3857250" cy="540057"/>
          </a:xfrm>
        </p:grpSpPr>
        <p:sp>
          <p:nvSpPr>
            <p:cNvPr id="70" name="矩形 69"/>
            <p:cNvSpPr/>
            <p:nvPr/>
          </p:nvSpPr>
          <p:spPr>
            <a:xfrm>
              <a:off x="4841196" y="3118548"/>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1" name="等腰三角形 80"/>
          <p:cNvSpPr/>
          <p:nvPr/>
        </p:nvSpPr>
        <p:spPr>
          <a:xfrm>
            <a:off x="-125866" y="4437500"/>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等腰三角形 81"/>
          <p:cNvSpPr/>
          <p:nvPr/>
        </p:nvSpPr>
        <p:spPr>
          <a:xfrm>
            <a:off x="1348800" y="5033297"/>
            <a:ext cx="2607127" cy="1948097"/>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advTm="4633">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1+#ppt_w/2"/>
                                          </p:val>
                                        </p:tav>
                                        <p:tav tm="100000">
                                          <p:val>
                                            <p:strVal val="#ppt_x"/>
                                          </p:val>
                                        </p:tav>
                                      </p:tavLst>
                                    </p:anim>
                                    <p:anim calcmode="lin" valueType="num">
                                      <p:cBhvr additive="base">
                                        <p:cTn id="56"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8" name="Group 27"/>
          <p:cNvGrpSpPr/>
          <p:nvPr/>
        </p:nvGrpSpPr>
        <p:grpSpPr>
          <a:xfrm>
            <a:off x="875399" y="4671963"/>
            <a:ext cx="686966" cy="687003"/>
            <a:chOff x="875113" y="4924847"/>
            <a:chExt cx="687003" cy="687003"/>
          </a:xfrm>
        </p:grpSpPr>
        <p:sp>
          <p:nvSpPr>
            <p:cNvPr id="10" name="Rectangle 9"/>
            <p:cNvSpPr/>
            <p:nvPr/>
          </p:nvSpPr>
          <p:spPr>
            <a:xfrm>
              <a:off x="875113" y="4924847"/>
              <a:ext cx="687003" cy="6870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2" name="Freeform 11"/>
            <p:cNvSpPr>
              <a:spLocks noEditPoints="1"/>
            </p:cNvSpPr>
            <p:nvPr/>
          </p:nvSpPr>
          <p:spPr bwMode="auto">
            <a:xfrm>
              <a:off x="1019196" y="5093738"/>
              <a:ext cx="389292" cy="349219"/>
            </a:xfrm>
            <a:custGeom>
              <a:avLst/>
              <a:gdLst>
                <a:gd name="T0" fmla="*/ 10 w 95"/>
                <a:gd name="T1" fmla="*/ 0 h 85"/>
                <a:gd name="T2" fmla="*/ 85 w 95"/>
                <a:gd name="T3" fmla="*/ 0 h 85"/>
                <a:gd name="T4" fmla="*/ 95 w 95"/>
                <a:gd name="T5" fmla="*/ 10 h 85"/>
                <a:gd name="T6" fmla="*/ 95 w 95"/>
                <a:gd name="T7" fmla="*/ 76 h 85"/>
                <a:gd name="T8" fmla="*/ 85 w 95"/>
                <a:gd name="T9" fmla="*/ 85 h 85"/>
                <a:gd name="T10" fmla="*/ 10 w 95"/>
                <a:gd name="T11" fmla="*/ 85 h 85"/>
                <a:gd name="T12" fmla="*/ 0 w 95"/>
                <a:gd name="T13" fmla="*/ 76 h 85"/>
                <a:gd name="T14" fmla="*/ 0 w 95"/>
                <a:gd name="T15" fmla="*/ 10 h 85"/>
                <a:gd name="T16" fmla="*/ 10 w 95"/>
                <a:gd name="T17" fmla="*/ 0 h 85"/>
                <a:gd name="T18" fmla="*/ 48 w 95"/>
                <a:gd name="T19" fmla="*/ 38 h 85"/>
                <a:gd name="T20" fmla="*/ 43 w 95"/>
                <a:gd name="T21" fmla="*/ 44 h 85"/>
                <a:gd name="T22" fmla="*/ 48 w 95"/>
                <a:gd name="T23" fmla="*/ 50 h 85"/>
                <a:gd name="T24" fmla="*/ 54 w 95"/>
                <a:gd name="T25" fmla="*/ 44 h 85"/>
                <a:gd name="T26" fmla="*/ 48 w 95"/>
                <a:gd name="T27" fmla="*/ 38 h 85"/>
                <a:gd name="T28" fmla="*/ 42 w 95"/>
                <a:gd name="T29" fmla="*/ 36 h 85"/>
                <a:gd name="T30" fmla="*/ 48 w 95"/>
                <a:gd name="T31" fmla="*/ 34 h 85"/>
                <a:gd name="T32" fmla="*/ 54 w 95"/>
                <a:gd name="T33" fmla="*/ 36 h 85"/>
                <a:gd name="T34" fmla="*/ 57 w 95"/>
                <a:gd name="T35" fmla="*/ 30 h 85"/>
                <a:gd name="T36" fmla="*/ 64 w 95"/>
                <a:gd name="T37" fmla="*/ 19 h 85"/>
                <a:gd name="T38" fmla="*/ 48 w 95"/>
                <a:gd name="T39" fmla="*/ 14 h 85"/>
                <a:gd name="T40" fmla="*/ 33 w 95"/>
                <a:gd name="T41" fmla="*/ 19 h 85"/>
                <a:gd name="T42" fmla="*/ 39 w 95"/>
                <a:gd name="T43" fmla="*/ 30 h 85"/>
                <a:gd name="T44" fmla="*/ 42 w 95"/>
                <a:gd name="T45" fmla="*/ 36 h 85"/>
                <a:gd name="T46" fmla="*/ 58 w 95"/>
                <a:gd name="T47" fmla="*/ 43 h 85"/>
                <a:gd name="T48" fmla="*/ 57 w 95"/>
                <a:gd name="T49" fmla="*/ 49 h 85"/>
                <a:gd name="T50" fmla="*/ 53 w 95"/>
                <a:gd name="T51" fmla="*/ 53 h 85"/>
                <a:gd name="T52" fmla="*/ 56 w 95"/>
                <a:gd name="T53" fmla="*/ 59 h 85"/>
                <a:gd name="T54" fmla="*/ 62 w 95"/>
                <a:gd name="T55" fmla="*/ 70 h 85"/>
                <a:gd name="T56" fmla="*/ 74 w 95"/>
                <a:gd name="T57" fmla="*/ 59 h 85"/>
                <a:gd name="T58" fmla="*/ 78 w 95"/>
                <a:gd name="T59" fmla="*/ 43 h 85"/>
                <a:gd name="T60" fmla="*/ 65 w 95"/>
                <a:gd name="T61" fmla="*/ 43 h 85"/>
                <a:gd name="T62" fmla="*/ 58 w 95"/>
                <a:gd name="T63" fmla="*/ 43 h 85"/>
                <a:gd name="T64" fmla="*/ 44 w 95"/>
                <a:gd name="T65" fmla="*/ 53 h 85"/>
                <a:gd name="T66" fmla="*/ 40 w 95"/>
                <a:gd name="T67" fmla="*/ 49 h 85"/>
                <a:gd name="T68" fmla="*/ 38 w 95"/>
                <a:gd name="T69" fmla="*/ 43 h 85"/>
                <a:gd name="T70" fmla="*/ 31 w 95"/>
                <a:gd name="T71" fmla="*/ 43 h 85"/>
                <a:gd name="T72" fmla="*/ 19 w 95"/>
                <a:gd name="T73" fmla="*/ 43 h 85"/>
                <a:gd name="T74" fmla="*/ 23 w 95"/>
                <a:gd name="T75" fmla="*/ 59 h 85"/>
                <a:gd name="T76" fmla="*/ 34 w 95"/>
                <a:gd name="T77" fmla="*/ 70 h 85"/>
                <a:gd name="T78" fmla="*/ 41 w 95"/>
                <a:gd name="T79" fmla="*/ 59 h 85"/>
                <a:gd name="T80" fmla="*/ 44 w 95"/>
                <a:gd name="T8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85">
                  <a:moveTo>
                    <a:pt x="10" y="0"/>
                  </a:moveTo>
                  <a:cubicBezTo>
                    <a:pt x="85" y="0"/>
                    <a:pt x="85" y="0"/>
                    <a:pt x="85" y="0"/>
                  </a:cubicBezTo>
                  <a:cubicBezTo>
                    <a:pt x="90" y="0"/>
                    <a:pt x="95" y="4"/>
                    <a:pt x="95" y="10"/>
                  </a:cubicBezTo>
                  <a:cubicBezTo>
                    <a:pt x="95" y="76"/>
                    <a:pt x="95" y="76"/>
                    <a:pt x="95" y="76"/>
                  </a:cubicBezTo>
                  <a:cubicBezTo>
                    <a:pt x="95" y="81"/>
                    <a:pt x="90" y="85"/>
                    <a:pt x="85" y="85"/>
                  </a:cubicBezTo>
                  <a:cubicBezTo>
                    <a:pt x="10" y="85"/>
                    <a:pt x="10" y="85"/>
                    <a:pt x="10" y="85"/>
                  </a:cubicBezTo>
                  <a:cubicBezTo>
                    <a:pt x="5" y="85"/>
                    <a:pt x="0" y="81"/>
                    <a:pt x="0" y="76"/>
                  </a:cubicBezTo>
                  <a:cubicBezTo>
                    <a:pt x="0" y="10"/>
                    <a:pt x="0" y="10"/>
                    <a:pt x="0" y="10"/>
                  </a:cubicBezTo>
                  <a:cubicBezTo>
                    <a:pt x="0" y="4"/>
                    <a:pt x="5" y="0"/>
                    <a:pt x="10" y="0"/>
                  </a:cubicBezTo>
                  <a:close/>
                  <a:moveTo>
                    <a:pt x="48" y="38"/>
                  </a:moveTo>
                  <a:cubicBezTo>
                    <a:pt x="45" y="38"/>
                    <a:pt x="43" y="41"/>
                    <a:pt x="43" y="44"/>
                  </a:cubicBezTo>
                  <a:cubicBezTo>
                    <a:pt x="43" y="47"/>
                    <a:pt x="45" y="50"/>
                    <a:pt x="48" y="50"/>
                  </a:cubicBezTo>
                  <a:cubicBezTo>
                    <a:pt x="51" y="50"/>
                    <a:pt x="54" y="47"/>
                    <a:pt x="54" y="44"/>
                  </a:cubicBezTo>
                  <a:cubicBezTo>
                    <a:pt x="54" y="41"/>
                    <a:pt x="51" y="38"/>
                    <a:pt x="48" y="38"/>
                  </a:cubicBezTo>
                  <a:close/>
                  <a:moveTo>
                    <a:pt x="42" y="36"/>
                  </a:moveTo>
                  <a:cubicBezTo>
                    <a:pt x="44" y="35"/>
                    <a:pt x="46" y="34"/>
                    <a:pt x="48" y="34"/>
                  </a:cubicBezTo>
                  <a:cubicBezTo>
                    <a:pt x="50" y="34"/>
                    <a:pt x="52" y="35"/>
                    <a:pt x="54" y="36"/>
                  </a:cubicBezTo>
                  <a:cubicBezTo>
                    <a:pt x="57" y="30"/>
                    <a:pt x="57" y="30"/>
                    <a:pt x="57" y="30"/>
                  </a:cubicBezTo>
                  <a:cubicBezTo>
                    <a:pt x="64" y="19"/>
                    <a:pt x="64" y="19"/>
                    <a:pt x="64" y="19"/>
                  </a:cubicBezTo>
                  <a:cubicBezTo>
                    <a:pt x="59" y="16"/>
                    <a:pt x="54" y="14"/>
                    <a:pt x="48" y="14"/>
                  </a:cubicBezTo>
                  <a:cubicBezTo>
                    <a:pt x="43" y="14"/>
                    <a:pt x="37" y="16"/>
                    <a:pt x="33" y="19"/>
                  </a:cubicBezTo>
                  <a:cubicBezTo>
                    <a:pt x="39" y="30"/>
                    <a:pt x="39" y="30"/>
                    <a:pt x="39" y="30"/>
                  </a:cubicBezTo>
                  <a:cubicBezTo>
                    <a:pt x="42" y="36"/>
                    <a:pt x="42" y="36"/>
                    <a:pt x="42" y="36"/>
                  </a:cubicBezTo>
                  <a:close/>
                  <a:moveTo>
                    <a:pt x="58" y="43"/>
                  </a:moveTo>
                  <a:cubicBezTo>
                    <a:pt x="58" y="45"/>
                    <a:pt x="58" y="47"/>
                    <a:pt x="57" y="49"/>
                  </a:cubicBezTo>
                  <a:cubicBezTo>
                    <a:pt x="56" y="51"/>
                    <a:pt x="54" y="52"/>
                    <a:pt x="53" y="53"/>
                  </a:cubicBezTo>
                  <a:cubicBezTo>
                    <a:pt x="56" y="59"/>
                    <a:pt x="56" y="59"/>
                    <a:pt x="56" y="59"/>
                  </a:cubicBezTo>
                  <a:cubicBezTo>
                    <a:pt x="62" y="70"/>
                    <a:pt x="62" y="70"/>
                    <a:pt x="62" y="70"/>
                  </a:cubicBezTo>
                  <a:cubicBezTo>
                    <a:pt x="67" y="67"/>
                    <a:pt x="71" y="64"/>
                    <a:pt x="74" y="59"/>
                  </a:cubicBezTo>
                  <a:cubicBezTo>
                    <a:pt x="77" y="54"/>
                    <a:pt x="78" y="48"/>
                    <a:pt x="78" y="43"/>
                  </a:cubicBezTo>
                  <a:cubicBezTo>
                    <a:pt x="65" y="43"/>
                    <a:pt x="65" y="43"/>
                    <a:pt x="65" y="43"/>
                  </a:cubicBezTo>
                  <a:cubicBezTo>
                    <a:pt x="58" y="43"/>
                    <a:pt x="58" y="43"/>
                    <a:pt x="58" y="43"/>
                  </a:cubicBezTo>
                  <a:close/>
                  <a:moveTo>
                    <a:pt x="44" y="53"/>
                  </a:moveTo>
                  <a:cubicBezTo>
                    <a:pt x="42" y="52"/>
                    <a:pt x="41" y="51"/>
                    <a:pt x="40" y="49"/>
                  </a:cubicBezTo>
                  <a:cubicBezTo>
                    <a:pt x="39" y="47"/>
                    <a:pt x="38" y="45"/>
                    <a:pt x="38" y="43"/>
                  </a:cubicBezTo>
                  <a:cubicBezTo>
                    <a:pt x="31" y="43"/>
                    <a:pt x="31" y="43"/>
                    <a:pt x="31" y="43"/>
                  </a:cubicBezTo>
                  <a:cubicBezTo>
                    <a:pt x="19" y="43"/>
                    <a:pt x="19" y="43"/>
                    <a:pt x="19" y="43"/>
                  </a:cubicBezTo>
                  <a:cubicBezTo>
                    <a:pt x="19" y="49"/>
                    <a:pt x="20" y="54"/>
                    <a:pt x="23" y="59"/>
                  </a:cubicBezTo>
                  <a:cubicBezTo>
                    <a:pt x="26" y="64"/>
                    <a:pt x="30" y="68"/>
                    <a:pt x="34" y="70"/>
                  </a:cubicBezTo>
                  <a:cubicBezTo>
                    <a:pt x="41" y="59"/>
                    <a:pt x="41" y="59"/>
                    <a:pt x="41" y="59"/>
                  </a:cubicBezTo>
                  <a:lnTo>
                    <a:pt x="44" y="53"/>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5" name="Group 4"/>
          <p:cNvGrpSpPr/>
          <p:nvPr/>
        </p:nvGrpSpPr>
        <p:grpSpPr>
          <a:xfrm>
            <a:off x="875399" y="1733505"/>
            <a:ext cx="686966" cy="687003"/>
            <a:chOff x="875113" y="2012837"/>
            <a:chExt cx="687003" cy="687003"/>
          </a:xfrm>
        </p:grpSpPr>
        <p:sp>
          <p:nvSpPr>
            <p:cNvPr id="7" name="Rectangle 6"/>
            <p:cNvSpPr/>
            <p:nvPr/>
          </p:nvSpPr>
          <p:spPr>
            <a:xfrm>
              <a:off x="875113" y="2012837"/>
              <a:ext cx="687003" cy="687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3" name="Freeform 12"/>
            <p:cNvSpPr>
              <a:spLocks noEditPoints="1"/>
            </p:cNvSpPr>
            <p:nvPr/>
          </p:nvSpPr>
          <p:spPr bwMode="auto">
            <a:xfrm>
              <a:off x="1045913" y="2205582"/>
              <a:ext cx="345401" cy="301511"/>
            </a:xfrm>
            <a:custGeom>
              <a:avLst/>
              <a:gdLst>
                <a:gd name="T0" fmla="*/ 18 w 84"/>
                <a:gd name="T1" fmla="*/ 0 h 73"/>
                <a:gd name="T2" fmla="*/ 26 w 84"/>
                <a:gd name="T3" fmla="*/ 7 h 73"/>
                <a:gd name="T4" fmla="*/ 10 w 84"/>
                <a:gd name="T5" fmla="*/ 7 h 73"/>
                <a:gd name="T6" fmla="*/ 18 w 84"/>
                <a:gd name="T7" fmla="*/ 0 h 73"/>
                <a:gd name="T8" fmla="*/ 49 w 84"/>
                <a:gd name="T9" fmla="*/ 15 h 73"/>
                <a:gd name="T10" fmla="*/ 67 w 84"/>
                <a:gd name="T11" fmla="*/ 22 h 73"/>
                <a:gd name="T12" fmla="*/ 75 w 84"/>
                <a:gd name="T13" fmla="*/ 41 h 73"/>
                <a:gd name="T14" fmla="*/ 67 w 84"/>
                <a:gd name="T15" fmla="*/ 60 h 73"/>
                <a:gd name="T16" fmla="*/ 49 w 84"/>
                <a:gd name="T17" fmla="*/ 67 h 73"/>
                <a:gd name="T18" fmla="*/ 30 w 84"/>
                <a:gd name="T19" fmla="*/ 60 h 73"/>
                <a:gd name="T20" fmla="*/ 22 w 84"/>
                <a:gd name="T21" fmla="*/ 41 h 73"/>
                <a:gd name="T22" fmla="*/ 30 w 84"/>
                <a:gd name="T23" fmla="*/ 22 h 73"/>
                <a:gd name="T24" fmla="*/ 49 w 84"/>
                <a:gd name="T25" fmla="*/ 15 h 73"/>
                <a:gd name="T26" fmla="*/ 45 w 84"/>
                <a:gd name="T27" fmla="*/ 28 h 73"/>
                <a:gd name="T28" fmla="*/ 35 w 84"/>
                <a:gd name="T29" fmla="*/ 33 h 73"/>
                <a:gd name="T30" fmla="*/ 36 w 84"/>
                <a:gd name="T31" fmla="*/ 44 h 73"/>
                <a:gd name="T32" fmla="*/ 44 w 84"/>
                <a:gd name="T33" fmla="*/ 38 h 73"/>
                <a:gd name="T34" fmla="*/ 45 w 84"/>
                <a:gd name="T35" fmla="*/ 28 h 73"/>
                <a:gd name="T36" fmla="*/ 62 w 84"/>
                <a:gd name="T37" fmla="*/ 28 h 73"/>
                <a:gd name="T38" fmla="*/ 49 w 84"/>
                <a:gd name="T39" fmla="*/ 23 h 73"/>
                <a:gd name="T40" fmla="*/ 36 w 84"/>
                <a:gd name="T41" fmla="*/ 28 h 73"/>
                <a:gd name="T42" fmla="*/ 31 w 84"/>
                <a:gd name="T43" fmla="*/ 41 h 73"/>
                <a:gd name="T44" fmla="*/ 36 w 84"/>
                <a:gd name="T45" fmla="*/ 54 h 73"/>
                <a:gd name="T46" fmla="*/ 49 w 84"/>
                <a:gd name="T47" fmla="*/ 59 h 73"/>
                <a:gd name="T48" fmla="*/ 62 w 84"/>
                <a:gd name="T49" fmla="*/ 54 h 73"/>
                <a:gd name="T50" fmla="*/ 67 w 84"/>
                <a:gd name="T51" fmla="*/ 41 h 73"/>
                <a:gd name="T52" fmla="*/ 62 w 84"/>
                <a:gd name="T53" fmla="*/ 28 h 73"/>
                <a:gd name="T54" fmla="*/ 35 w 84"/>
                <a:gd name="T55" fmla="*/ 0 h 73"/>
                <a:gd name="T56" fmla="*/ 29 w 84"/>
                <a:gd name="T57" fmla="*/ 11 h 73"/>
                <a:gd name="T58" fmla="*/ 9 w 84"/>
                <a:gd name="T59" fmla="*/ 11 h 73"/>
                <a:gd name="T60" fmla="*/ 0 w 84"/>
                <a:gd name="T61" fmla="*/ 21 h 73"/>
                <a:gd name="T62" fmla="*/ 0 w 84"/>
                <a:gd name="T63" fmla="*/ 63 h 73"/>
                <a:gd name="T64" fmla="*/ 9 w 84"/>
                <a:gd name="T65" fmla="*/ 73 h 73"/>
                <a:gd name="T66" fmla="*/ 74 w 84"/>
                <a:gd name="T67" fmla="*/ 73 h 73"/>
                <a:gd name="T68" fmla="*/ 84 w 84"/>
                <a:gd name="T69" fmla="*/ 63 h 73"/>
                <a:gd name="T70" fmla="*/ 84 w 84"/>
                <a:gd name="T71" fmla="*/ 21 h 73"/>
                <a:gd name="T72" fmla="*/ 74 w 84"/>
                <a:gd name="T73" fmla="*/ 11 h 73"/>
                <a:gd name="T74" fmla="*/ 71 w 84"/>
                <a:gd name="T75" fmla="*/ 11 h 73"/>
                <a:gd name="T76" fmla="*/ 64 w 84"/>
                <a:gd name="T77" fmla="*/ 0 h 73"/>
                <a:gd name="T78" fmla="*/ 35 w 84"/>
                <a:gd name="T7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73">
                  <a:moveTo>
                    <a:pt x="18" y="0"/>
                  </a:moveTo>
                  <a:cubicBezTo>
                    <a:pt x="22" y="0"/>
                    <a:pt x="25" y="3"/>
                    <a:pt x="26" y="7"/>
                  </a:cubicBezTo>
                  <a:cubicBezTo>
                    <a:pt x="10" y="7"/>
                    <a:pt x="10" y="7"/>
                    <a:pt x="10" y="7"/>
                  </a:cubicBezTo>
                  <a:cubicBezTo>
                    <a:pt x="10" y="3"/>
                    <a:pt x="14" y="0"/>
                    <a:pt x="18" y="0"/>
                  </a:cubicBezTo>
                  <a:close/>
                  <a:moveTo>
                    <a:pt x="49" y="15"/>
                  </a:moveTo>
                  <a:cubicBezTo>
                    <a:pt x="56" y="15"/>
                    <a:pt x="63" y="18"/>
                    <a:pt x="67" y="22"/>
                  </a:cubicBezTo>
                  <a:cubicBezTo>
                    <a:pt x="72" y="27"/>
                    <a:pt x="75" y="34"/>
                    <a:pt x="75" y="41"/>
                  </a:cubicBezTo>
                  <a:cubicBezTo>
                    <a:pt x="75" y="48"/>
                    <a:pt x="72" y="55"/>
                    <a:pt x="67" y="60"/>
                  </a:cubicBezTo>
                  <a:cubicBezTo>
                    <a:pt x="63" y="64"/>
                    <a:pt x="56" y="67"/>
                    <a:pt x="49" y="67"/>
                  </a:cubicBezTo>
                  <a:cubicBezTo>
                    <a:pt x="41" y="67"/>
                    <a:pt x="35" y="64"/>
                    <a:pt x="30" y="60"/>
                  </a:cubicBezTo>
                  <a:cubicBezTo>
                    <a:pt x="25" y="55"/>
                    <a:pt x="22" y="48"/>
                    <a:pt x="22" y="41"/>
                  </a:cubicBezTo>
                  <a:cubicBezTo>
                    <a:pt x="22" y="34"/>
                    <a:pt x="25" y="27"/>
                    <a:pt x="30" y="22"/>
                  </a:cubicBezTo>
                  <a:cubicBezTo>
                    <a:pt x="35" y="18"/>
                    <a:pt x="41" y="15"/>
                    <a:pt x="49" y="15"/>
                  </a:cubicBezTo>
                  <a:close/>
                  <a:moveTo>
                    <a:pt x="45" y="28"/>
                  </a:moveTo>
                  <a:cubicBezTo>
                    <a:pt x="42" y="26"/>
                    <a:pt x="37" y="28"/>
                    <a:pt x="35" y="33"/>
                  </a:cubicBezTo>
                  <a:cubicBezTo>
                    <a:pt x="32" y="37"/>
                    <a:pt x="33" y="42"/>
                    <a:pt x="36" y="44"/>
                  </a:cubicBezTo>
                  <a:cubicBezTo>
                    <a:pt x="40" y="46"/>
                    <a:pt x="41" y="42"/>
                    <a:pt x="44" y="38"/>
                  </a:cubicBezTo>
                  <a:cubicBezTo>
                    <a:pt x="46" y="33"/>
                    <a:pt x="49" y="30"/>
                    <a:pt x="45" y="28"/>
                  </a:cubicBezTo>
                  <a:close/>
                  <a:moveTo>
                    <a:pt x="62" y="28"/>
                  </a:moveTo>
                  <a:cubicBezTo>
                    <a:pt x="58" y="25"/>
                    <a:pt x="54" y="23"/>
                    <a:pt x="49" y="23"/>
                  </a:cubicBezTo>
                  <a:cubicBezTo>
                    <a:pt x="44" y="23"/>
                    <a:pt x="39" y="25"/>
                    <a:pt x="36" y="28"/>
                  </a:cubicBezTo>
                  <a:cubicBezTo>
                    <a:pt x="33" y="31"/>
                    <a:pt x="31" y="36"/>
                    <a:pt x="31" y="41"/>
                  </a:cubicBezTo>
                  <a:cubicBezTo>
                    <a:pt x="31" y="46"/>
                    <a:pt x="33" y="50"/>
                    <a:pt x="36" y="54"/>
                  </a:cubicBezTo>
                  <a:cubicBezTo>
                    <a:pt x="39" y="57"/>
                    <a:pt x="44" y="59"/>
                    <a:pt x="49" y="59"/>
                  </a:cubicBezTo>
                  <a:cubicBezTo>
                    <a:pt x="54" y="59"/>
                    <a:pt x="58" y="57"/>
                    <a:pt x="62" y="54"/>
                  </a:cubicBezTo>
                  <a:cubicBezTo>
                    <a:pt x="65" y="50"/>
                    <a:pt x="67" y="46"/>
                    <a:pt x="67" y="41"/>
                  </a:cubicBezTo>
                  <a:cubicBezTo>
                    <a:pt x="67" y="36"/>
                    <a:pt x="65" y="31"/>
                    <a:pt x="62" y="28"/>
                  </a:cubicBezTo>
                  <a:close/>
                  <a:moveTo>
                    <a:pt x="35" y="0"/>
                  </a:moveTo>
                  <a:cubicBezTo>
                    <a:pt x="29" y="11"/>
                    <a:pt x="29" y="11"/>
                    <a:pt x="29" y="11"/>
                  </a:cubicBezTo>
                  <a:cubicBezTo>
                    <a:pt x="9" y="11"/>
                    <a:pt x="9" y="11"/>
                    <a:pt x="9" y="11"/>
                  </a:cubicBezTo>
                  <a:cubicBezTo>
                    <a:pt x="4" y="11"/>
                    <a:pt x="0" y="15"/>
                    <a:pt x="0" y="21"/>
                  </a:cubicBezTo>
                  <a:cubicBezTo>
                    <a:pt x="0" y="63"/>
                    <a:pt x="0" y="63"/>
                    <a:pt x="0" y="63"/>
                  </a:cubicBezTo>
                  <a:cubicBezTo>
                    <a:pt x="0" y="69"/>
                    <a:pt x="4" y="73"/>
                    <a:pt x="9" y="73"/>
                  </a:cubicBezTo>
                  <a:cubicBezTo>
                    <a:pt x="74" y="73"/>
                    <a:pt x="74" y="73"/>
                    <a:pt x="74" y="73"/>
                  </a:cubicBezTo>
                  <a:cubicBezTo>
                    <a:pt x="79" y="73"/>
                    <a:pt x="84" y="69"/>
                    <a:pt x="84" y="63"/>
                  </a:cubicBezTo>
                  <a:cubicBezTo>
                    <a:pt x="84" y="21"/>
                    <a:pt x="84" y="21"/>
                    <a:pt x="84" y="21"/>
                  </a:cubicBezTo>
                  <a:cubicBezTo>
                    <a:pt x="84" y="15"/>
                    <a:pt x="79" y="11"/>
                    <a:pt x="74" y="11"/>
                  </a:cubicBezTo>
                  <a:cubicBezTo>
                    <a:pt x="71" y="11"/>
                    <a:pt x="71" y="11"/>
                    <a:pt x="71" y="11"/>
                  </a:cubicBezTo>
                  <a:cubicBezTo>
                    <a:pt x="64" y="0"/>
                    <a:pt x="64" y="0"/>
                    <a:pt x="64" y="0"/>
                  </a:cubicBezTo>
                  <a:lnTo>
                    <a:pt x="35" y="0"/>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6" name="Group 5"/>
          <p:cNvGrpSpPr/>
          <p:nvPr/>
        </p:nvGrpSpPr>
        <p:grpSpPr>
          <a:xfrm>
            <a:off x="875399" y="2712991"/>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11" name="Group 10"/>
          <p:cNvGrpSpPr/>
          <p:nvPr/>
        </p:nvGrpSpPr>
        <p:grpSpPr>
          <a:xfrm>
            <a:off x="875399" y="3692477"/>
            <a:ext cx="686966" cy="687003"/>
            <a:chOff x="875113" y="3954177"/>
            <a:chExt cx="687003" cy="687003"/>
          </a:xfrm>
        </p:grpSpPr>
        <p:sp>
          <p:nvSpPr>
            <p:cNvPr id="9" name="Rectangle 8"/>
            <p:cNvSpPr/>
            <p:nvPr/>
          </p:nvSpPr>
          <p:spPr>
            <a:xfrm>
              <a:off x="875113" y="3954177"/>
              <a:ext cx="687003" cy="687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5" name="Freeform 14"/>
            <p:cNvSpPr>
              <a:spLocks noEditPoints="1"/>
            </p:cNvSpPr>
            <p:nvPr/>
          </p:nvSpPr>
          <p:spPr bwMode="auto">
            <a:xfrm>
              <a:off x="1021105" y="4104940"/>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18" name="Rectangle 17"/>
          <p:cNvSpPr/>
          <p:nvPr/>
        </p:nvSpPr>
        <p:spPr>
          <a:xfrm>
            <a:off x="1721281" y="1680693"/>
            <a:ext cx="4182610" cy="738616"/>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1" name="Rectangle 20"/>
          <p:cNvSpPr/>
          <p:nvPr/>
        </p:nvSpPr>
        <p:spPr>
          <a:xfrm>
            <a:off x="1721281" y="265136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4" name="Rectangle 23"/>
          <p:cNvSpPr/>
          <p:nvPr/>
        </p:nvSpPr>
        <p:spPr>
          <a:xfrm>
            <a:off x="1721281" y="362202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7" name="Rectangle 26"/>
          <p:cNvSpPr/>
          <p:nvPr/>
        </p:nvSpPr>
        <p:spPr>
          <a:xfrm>
            <a:off x="1721281" y="4592699"/>
            <a:ext cx="4182610" cy="73861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34" name="Rectangle 33"/>
          <p:cNvSpPr/>
          <p:nvPr/>
        </p:nvSpPr>
        <p:spPr>
          <a:xfrm>
            <a:off x="6289606" y="1582546"/>
            <a:ext cx="5790882" cy="407896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Cube 4"/>
          <p:cNvSpPr/>
          <p:nvPr/>
        </p:nvSpPr>
        <p:spPr bwMode="auto">
          <a:xfrm rot="1562140">
            <a:off x="1653550" y="1512418"/>
            <a:ext cx="810730" cy="2533532"/>
          </a:xfrm>
          <a:prstGeom prst="cube">
            <a:avLst/>
          </a:prstGeom>
          <a:solidFill>
            <a:schemeClr val="accent1"/>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Cause</a:t>
            </a:r>
          </a:p>
        </p:txBody>
      </p:sp>
      <p:sp>
        <p:nvSpPr>
          <p:cNvPr id="5" name="Cube 5"/>
          <p:cNvSpPr/>
          <p:nvPr/>
        </p:nvSpPr>
        <p:spPr bwMode="auto">
          <a:xfrm>
            <a:off x="2995587" y="1512418"/>
            <a:ext cx="810730" cy="2533532"/>
          </a:xfrm>
          <a:prstGeom prst="cube">
            <a:avLst/>
          </a:prstGeom>
          <a:solidFill>
            <a:schemeClr val="accent2"/>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Effect01</a:t>
            </a:r>
          </a:p>
        </p:txBody>
      </p:sp>
      <p:sp>
        <p:nvSpPr>
          <p:cNvPr id="6" name="Cube 6"/>
          <p:cNvSpPr/>
          <p:nvPr/>
        </p:nvSpPr>
        <p:spPr bwMode="auto">
          <a:xfrm>
            <a:off x="4764414" y="1512418"/>
            <a:ext cx="810730" cy="2533532"/>
          </a:xfrm>
          <a:prstGeom prst="cube">
            <a:avLst/>
          </a:prstGeom>
          <a:solidFill>
            <a:schemeClr val="accent3"/>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Effect02</a:t>
            </a:r>
          </a:p>
        </p:txBody>
      </p:sp>
      <p:sp>
        <p:nvSpPr>
          <p:cNvPr id="7" name="Cube 7"/>
          <p:cNvSpPr/>
          <p:nvPr/>
        </p:nvSpPr>
        <p:spPr bwMode="auto">
          <a:xfrm>
            <a:off x="6533241" y="1512418"/>
            <a:ext cx="810730" cy="2533532"/>
          </a:xfrm>
          <a:prstGeom prst="cube">
            <a:avLst/>
          </a:prstGeom>
          <a:solidFill>
            <a:schemeClr val="accent4"/>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Effect03</a:t>
            </a:r>
          </a:p>
        </p:txBody>
      </p:sp>
      <p:sp>
        <p:nvSpPr>
          <p:cNvPr id="8" name="Cube 8"/>
          <p:cNvSpPr/>
          <p:nvPr/>
        </p:nvSpPr>
        <p:spPr bwMode="auto">
          <a:xfrm>
            <a:off x="8302068" y="1512418"/>
            <a:ext cx="810730" cy="2533532"/>
          </a:xfrm>
          <a:prstGeom prst="cube">
            <a:avLst/>
          </a:prstGeom>
          <a:solidFill>
            <a:schemeClr val="accent5"/>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Effect04</a:t>
            </a:r>
          </a:p>
        </p:txBody>
      </p:sp>
      <p:sp>
        <p:nvSpPr>
          <p:cNvPr id="9" name="Cube 9"/>
          <p:cNvSpPr/>
          <p:nvPr/>
        </p:nvSpPr>
        <p:spPr bwMode="auto">
          <a:xfrm>
            <a:off x="10070898" y="1512418"/>
            <a:ext cx="810730" cy="2533532"/>
          </a:xfrm>
          <a:prstGeom prst="cube">
            <a:avLst/>
          </a:prstGeom>
          <a:solidFill>
            <a:schemeClr val="accent6"/>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Effect05</a:t>
            </a:r>
          </a:p>
        </p:txBody>
      </p:sp>
      <p:grpSp>
        <p:nvGrpSpPr>
          <p:cNvPr id="10" name="Group 25"/>
          <p:cNvGrpSpPr/>
          <p:nvPr/>
        </p:nvGrpSpPr>
        <p:grpSpPr>
          <a:xfrm>
            <a:off x="1054882" y="4480597"/>
            <a:ext cx="1967116" cy="1638749"/>
            <a:chOff x="764014" y="1562670"/>
            <a:chExt cx="1544637" cy="1232198"/>
          </a:xfrm>
        </p:grpSpPr>
        <p:sp>
          <p:nvSpPr>
            <p:cNvPr id="11"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2" name="Text Placeholder 3"/>
            <p:cNvSpPr txBox="1"/>
            <p:nvPr/>
          </p:nvSpPr>
          <p:spPr>
            <a:xfrm>
              <a:off x="764014" y="1782146"/>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3" name="Group 25"/>
          <p:cNvGrpSpPr/>
          <p:nvPr/>
        </p:nvGrpSpPr>
        <p:grpSpPr>
          <a:xfrm>
            <a:off x="3087173" y="4480596"/>
            <a:ext cx="1967116" cy="1653264"/>
            <a:chOff x="764014" y="1562670"/>
            <a:chExt cx="1544637" cy="1243112"/>
          </a:xfrm>
        </p:grpSpPr>
        <p:sp>
          <p:nvSpPr>
            <p:cNvPr id="1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5" name="Text Placeholder 3"/>
            <p:cNvSpPr txBox="1"/>
            <p:nvPr/>
          </p:nvSpPr>
          <p:spPr>
            <a:xfrm>
              <a:off x="764014" y="1793060"/>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6" name="Group 25"/>
          <p:cNvGrpSpPr/>
          <p:nvPr/>
        </p:nvGrpSpPr>
        <p:grpSpPr>
          <a:xfrm>
            <a:off x="5119464" y="4480595"/>
            <a:ext cx="1967116" cy="1624242"/>
            <a:chOff x="764014" y="1562670"/>
            <a:chExt cx="1544637" cy="1221290"/>
          </a:xfrm>
        </p:grpSpPr>
        <p:sp>
          <p:nvSpPr>
            <p:cNvPr id="1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8" name="Text Placeholder 3"/>
            <p:cNvSpPr txBox="1"/>
            <p:nvPr/>
          </p:nvSpPr>
          <p:spPr>
            <a:xfrm>
              <a:off x="764014" y="1771238"/>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9" name="Group 25"/>
          <p:cNvGrpSpPr/>
          <p:nvPr/>
        </p:nvGrpSpPr>
        <p:grpSpPr>
          <a:xfrm>
            <a:off x="7151754" y="4480597"/>
            <a:ext cx="1967116" cy="1595209"/>
            <a:chOff x="764014" y="1562670"/>
            <a:chExt cx="1544637" cy="1199459"/>
          </a:xfrm>
        </p:grpSpPr>
        <p:sp>
          <p:nvSpPr>
            <p:cNvPr id="2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21" name="Text Placeholder 3"/>
            <p:cNvSpPr txBox="1"/>
            <p:nvPr/>
          </p:nvSpPr>
          <p:spPr>
            <a:xfrm>
              <a:off x="764014" y="1749408"/>
              <a:ext cx="1544637" cy="101272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22" name="Group 25"/>
          <p:cNvGrpSpPr/>
          <p:nvPr/>
        </p:nvGrpSpPr>
        <p:grpSpPr>
          <a:xfrm>
            <a:off x="9184044" y="4480596"/>
            <a:ext cx="1967116" cy="1609723"/>
            <a:chOff x="764014" y="1562670"/>
            <a:chExt cx="1544637" cy="1210373"/>
          </a:xfrm>
        </p:grpSpPr>
        <p:sp>
          <p:nvSpPr>
            <p:cNvPr id="23" name="Text Placeholder 3"/>
            <p:cNvSpPr txBox="1"/>
            <p:nvPr/>
          </p:nvSpPr>
          <p:spPr>
            <a:xfrm>
              <a:off x="1133541" y="1562670"/>
              <a:ext cx="805584" cy="2314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025">
                <a:spcBef>
                  <a:spcPct val="20000"/>
                </a:spcBef>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标题内容</a:t>
              </a:r>
              <a:endParaRPr lang="en-US" sz="2000" b="1"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 Placeholder 3"/>
            <p:cNvSpPr txBox="1"/>
            <p:nvPr/>
          </p:nvSpPr>
          <p:spPr>
            <a:xfrm>
              <a:off x="764014" y="1760321"/>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spTree>
  </p:cSld>
  <p:clrMapOvr>
    <a:masterClrMapping/>
  </p:clrMapOvr>
  <p:transition advTm="61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Shape 1869"/>
          <p:cNvSpPr/>
          <p:nvPr/>
        </p:nvSpPr>
        <p:spPr>
          <a:xfrm rot="10800000">
            <a:off x="3913126" y="1177644"/>
            <a:ext cx="436575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blipFill rotWithShape="1">
            <a:blip r:embed="rId2"/>
            <a:stretch>
              <a:fillRect/>
            </a:stretch>
          </a:blipFill>
          <a:ln w="12700">
            <a:miter lim="400000"/>
          </a:ln>
        </p:spPr>
        <p:txBody>
          <a:bodyPr lIns="19048" tIns="19048" rIns="19048" bIns="1904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6" name="Text Placeholder 4"/>
          <p:cNvSpPr txBox="1"/>
          <p:nvPr/>
        </p:nvSpPr>
        <p:spPr>
          <a:xfrm>
            <a:off x="1686250" y="2672279"/>
            <a:ext cx="1715911" cy="1993189"/>
          </a:xfrm>
          <a:prstGeom prst="rect">
            <a:avLst/>
          </a:prstGeom>
        </p:spPr>
        <p:txBody>
          <a:bodyPr wrap="square" lIns="91391" tIns="45696" rIns="91391" bIns="45696">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7" name="Shape 1851"/>
          <p:cNvSpPr/>
          <p:nvPr/>
        </p:nvSpPr>
        <p:spPr>
          <a:xfrm>
            <a:off x="2071661" y="2338515"/>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Shape 1852"/>
          <p:cNvSpPr/>
          <p:nvPr/>
        </p:nvSpPr>
        <p:spPr>
          <a:xfrm>
            <a:off x="2174485" y="1167644"/>
            <a:ext cx="898552"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9" name="Shape 1853"/>
          <p:cNvSpPr/>
          <p:nvPr/>
        </p:nvSpPr>
        <p:spPr>
          <a:xfrm>
            <a:off x="2437701" y="1465492"/>
            <a:ext cx="372115"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0" name="Shape 1855"/>
          <p:cNvSpPr/>
          <p:nvPr/>
        </p:nvSpPr>
        <p:spPr>
          <a:xfrm>
            <a:off x="3027007" y="4689324"/>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1" name="Shape 1856"/>
          <p:cNvSpPr/>
          <p:nvPr/>
        </p:nvSpPr>
        <p:spPr>
          <a:xfrm>
            <a:off x="3683881" y="4355563"/>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Shape 1857"/>
          <p:cNvSpPr/>
          <p:nvPr/>
        </p:nvSpPr>
        <p:spPr>
          <a:xfrm>
            <a:off x="3736178" y="3181664"/>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3" name="Shape 1859"/>
          <p:cNvSpPr/>
          <p:nvPr/>
        </p:nvSpPr>
        <p:spPr>
          <a:xfrm>
            <a:off x="6782276" y="4713688"/>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4" name="Shape 1860"/>
          <p:cNvSpPr/>
          <p:nvPr/>
        </p:nvSpPr>
        <p:spPr>
          <a:xfrm>
            <a:off x="7439151" y="4379924"/>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Shape 1861"/>
          <p:cNvSpPr/>
          <p:nvPr/>
        </p:nvSpPr>
        <p:spPr>
          <a:xfrm>
            <a:off x="7493527" y="3208104"/>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6" name="Shape 1862"/>
          <p:cNvSpPr/>
          <p:nvPr/>
        </p:nvSpPr>
        <p:spPr>
          <a:xfrm>
            <a:off x="7771538" y="3471073"/>
            <a:ext cx="344424"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7" name="Shape 1864"/>
          <p:cNvSpPr/>
          <p:nvPr/>
        </p:nvSpPr>
        <p:spPr>
          <a:xfrm>
            <a:off x="8935895" y="2672279"/>
            <a:ext cx="1681696" cy="167002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8" name="Shape 1865"/>
          <p:cNvSpPr/>
          <p:nvPr/>
        </p:nvSpPr>
        <p:spPr>
          <a:xfrm>
            <a:off x="9094018" y="2338516"/>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Shape 1866"/>
          <p:cNvSpPr/>
          <p:nvPr/>
        </p:nvSpPr>
        <p:spPr>
          <a:xfrm>
            <a:off x="9112767" y="1166695"/>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0" name="Shape 1857"/>
          <p:cNvSpPr/>
          <p:nvPr/>
        </p:nvSpPr>
        <p:spPr>
          <a:xfrm>
            <a:off x="3736178" y="3182286"/>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1" name="Shape 1858"/>
          <p:cNvSpPr/>
          <p:nvPr/>
        </p:nvSpPr>
        <p:spPr>
          <a:xfrm>
            <a:off x="4078575" y="3433832"/>
            <a:ext cx="219810" cy="400319"/>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2" name="Shape 1867"/>
          <p:cNvSpPr/>
          <p:nvPr/>
        </p:nvSpPr>
        <p:spPr>
          <a:xfrm>
            <a:off x="9403966" y="1450511"/>
            <a:ext cx="318049"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advTm="556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trips(downRight)">
                                      <p:cBhvr>
                                        <p:cTn id="18" dur="500"/>
                                        <p:tgtEl>
                                          <p:spTgt spid="18"/>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downRight)">
                                      <p:cBhvr>
                                        <p:cTn id="21" dur="500"/>
                                        <p:tgtEl>
                                          <p:spTgt spid="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downRight)">
                                      <p:cBhvr>
                                        <p:cTn id="35" dur="500"/>
                                        <p:tgtEl>
                                          <p:spTgt spid="1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3000"/>
                            </p:stCondLst>
                            <p:childTnLst>
                              <p:par>
                                <p:cTn id="44" presetID="18" presetClass="entr" presetSubtype="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trips(downRight)">
                                      <p:cBhvr>
                                        <p:cTn id="46" dur="500"/>
                                        <p:tgtEl>
                                          <p:spTgt spid="11"/>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Right)">
                                      <p:cBhvr>
                                        <p:cTn id="49" dur="500"/>
                                        <p:tgtEl>
                                          <p:spTgt spid="10"/>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4000"/>
                            </p:stCondLst>
                            <p:childTnLst>
                              <p:par>
                                <p:cTn id="58" presetID="18" presetClass="entr" presetSubtype="6"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strips(downRight)">
                                      <p:cBhvr>
                                        <p:cTn id="60" dur="500"/>
                                        <p:tgtEl>
                                          <p:spTgt spid="7"/>
                                        </p:tgtEl>
                                      </p:cBhvr>
                                    </p:animEffect>
                                  </p:childTnLst>
                                </p:cTn>
                              </p:par>
                              <p:par>
                                <p:cTn id="61" presetID="18" presetClass="entr" presetSubtype="6" fill="hold" grpId="0" nodeType="with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strips(downRight)">
                                      <p:cBhvr>
                                        <p:cTn id="63" dur="500"/>
                                        <p:tgtEl>
                                          <p:spTgt spid="6">
                                            <p:txEl>
                                              <p:pRg st="0" end="0"/>
                                            </p:txEl>
                                          </p:spTgt>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par>
                                <p:cTn id="66" presetID="27" presetClass="emph" presetSubtype="0" fill="remove" grpId="1" nodeType="withEffect">
                                  <p:stCondLst>
                                    <p:cond delay="0"/>
                                  </p:stCondLst>
                                  <p:childTnLst>
                                    <p:animClr clrSpc="rgb" dir="cw">
                                      <p:cBhvr override="childStyle">
                                        <p:cTn id="67" dur="250" autoRev="1" fill="remove"/>
                                        <p:tgtEl>
                                          <p:spTgt spid="20"/>
                                        </p:tgtEl>
                                        <p:attrNameLst>
                                          <p:attrName>style.color</p:attrName>
                                        </p:attrNameLst>
                                      </p:cBhvr>
                                      <p:to>
                                        <a:schemeClr val="bg1"/>
                                      </p:to>
                                    </p:animClr>
                                    <p:animClr clrSpc="rgb" dir="cw">
                                      <p:cBhvr>
                                        <p:cTn id="68" dur="250" autoRev="1" fill="remove"/>
                                        <p:tgtEl>
                                          <p:spTgt spid="20"/>
                                        </p:tgtEl>
                                        <p:attrNameLst>
                                          <p:attrName>fillcolor</p:attrName>
                                        </p:attrNameLst>
                                      </p:cBhvr>
                                      <p:to>
                                        <a:schemeClr val="bg1"/>
                                      </p:to>
                                    </p:animClr>
                                    <p:set>
                                      <p:cBhvr>
                                        <p:cTn id="69" dur="250" autoRev="1" fill="remove"/>
                                        <p:tgtEl>
                                          <p:spTgt spid="20"/>
                                        </p:tgtEl>
                                        <p:attrNameLst>
                                          <p:attrName>fill.type</p:attrName>
                                        </p:attrNameLst>
                                      </p:cBhvr>
                                      <p:to>
                                        <p:strVal val="solid"/>
                                      </p:to>
                                    </p:set>
                                    <p:set>
                                      <p:cBhvr>
                                        <p:cTn id="70" dur="25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uild="p"/>
      <p:bldP spid="7" grpId="0"/>
      <p:bldP spid="8" grpId="0" bldLvl="0" animBg="1"/>
      <p:bldP spid="9" grpId="0" bldLvl="0" animBg="1"/>
      <p:bldP spid="10" grpId="0" animBg="1"/>
      <p:bldP spid="11" grpId="0" animBg="1"/>
      <p:bldP spid="12" grpId="0" bldLvl="0" animBg="1"/>
      <p:bldP spid="13" grpId="0"/>
      <p:bldP spid="14" grpId="0"/>
      <p:bldP spid="15" grpId="0" bldLvl="0" animBg="1"/>
      <p:bldP spid="16" grpId="0" bldLvl="0" animBg="1"/>
      <p:bldP spid="17" grpId="0"/>
      <p:bldP spid="18" grpId="0"/>
      <p:bldP spid="19" grpId="0" bldLvl="0" animBg="1"/>
      <p:bldP spid="20" grpId="0" bldLvl="0" animBg="1"/>
      <p:bldP spid="20" grpId="1" bldLvl="0" animBg="1"/>
      <p:bldP spid="21" grpId="0" bldLvl="0" animBg="1"/>
      <p:bldP spid="2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03</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280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6" name="矩形: 圆角 35"/>
          <p:cNvSpPr/>
          <p:nvPr/>
        </p:nvSpPr>
        <p:spPr>
          <a:xfrm>
            <a:off x="6598083" y="1798558"/>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nvGrpSpPr>
          <p:cNvPr id="27" name="组合 26"/>
          <p:cNvGrpSpPr/>
          <p:nvPr/>
        </p:nvGrpSpPr>
        <p:grpSpPr>
          <a:xfrm>
            <a:off x="879051" y="1687426"/>
            <a:ext cx="4772063" cy="3616498"/>
            <a:chOff x="1808368" y="1955627"/>
            <a:chExt cx="2574151" cy="1950815"/>
          </a:xfrm>
        </p:grpSpPr>
        <p:grpSp>
          <p:nvGrpSpPr>
            <p:cNvPr id="28" name="组合 27"/>
            <p:cNvGrpSpPr/>
            <p:nvPr/>
          </p:nvGrpSpPr>
          <p:grpSpPr>
            <a:xfrm>
              <a:off x="1808368" y="3120400"/>
              <a:ext cx="2574151" cy="786042"/>
              <a:chOff x="4364531" y="3742124"/>
              <a:chExt cx="2574151" cy="786042"/>
            </a:xfrm>
          </p:grpSpPr>
          <p:sp>
            <p:nvSpPr>
              <p:cNvPr id="35" name="任意多边形: 形状 5"/>
              <p:cNvSpPr/>
              <p:nvPr/>
            </p:nvSpPr>
            <p:spPr>
              <a:xfrm>
                <a:off x="4364531" y="3988013"/>
                <a:ext cx="2529837" cy="540153"/>
              </a:xfrm>
              <a:custGeom>
                <a:avLst/>
                <a:gdLst>
                  <a:gd name="connsiteX0" fmla="*/ 0 w 2597203"/>
                  <a:gd name="connsiteY0" fmla="*/ 0 h 537883"/>
                  <a:gd name="connsiteX1" fmla="*/ 545566 w 2597203"/>
                  <a:gd name="connsiteY1" fmla="*/ 430306 h 537883"/>
                  <a:gd name="connsiteX2" fmla="*/ 1313970 w 2597203"/>
                  <a:gd name="connsiteY2" fmla="*/ 537883 h 537883"/>
                  <a:gd name="connsiteX3" fmla="*/ 2082373 w 2597203"/>
                  <a:gd name="connsiteY3" fmla="*/ 399570 h 537883"/>
                  <a:gd name="connsiteX4" fmla="*/ 2597203 w 2597203"/>
                  <a:gd name="connsiteY4" fmla="*/ 30737 h 537883"/>
                  <a:gd name="connsiteX5" fmla="*/ 0 w 2597203"/>
                  <a:gd name="connsiteY5" fmla="*/ 0 h 537883"/>
                  <a:gd name="connsiteX0-1" fmla="*/ 0 w 2597203"/>
                  <a:gd name="connsiteY0-2" fmla="*/ 0 h 538555"/>
                  <a:gd name="connsiteX1-3" fmla="*/ 545566 w 2597203"/>
                  <a:gd name="connsiteY1-4" fmla="*/ 430306 h 538555"/>
                  <a:gd name="connsiteX2-5" fmla="*/ 1313970 w 2597203"/>
                  <a:gd name="connsiteY2-6" fmla="*/ 537883 h 538555"/>
                  <a:gd name="connsiteX3-7" fmla="*/ 2082373 w 2597203"/>
                  <a:gd name="connsiteY3-8" fmla="*/ 399570 h 538555"/>
                  <a:gd name="connsiteX4-9" fmla="*/ 2597203 w 2597203"/>
                  <a:gd name="connsiteY4-10" fmla="*/ 30737 h 538555"/>
                  <a:gd name="connsiteX5-11" fmla="*/ 0 w 2597203"/>
                  <a:gd name="connsiteY5-12" fmla="*/ 0 h 538555"/>
                  <a:gd name="connsiteX0-13" fmla="*/ 0 w 2597203"/>
                  <a:gd name="connsiteY0-14" fmla="*/ 0 h 540101"/>
                  <a:gd name="connsiteX1-15" fmla="*/ 545566 w 2597203"/>
                  <a:gd name="connsiteY1-16" fmla="*/ 430306 h 540101"/>
                  <a:gd name="connsiteX2-17" fmla="*/ 1313970 w 2597203"/>
                  <a:gd name="connsiteY2-18" fmla="*/ 537883 h 540101"/>
                  <a:gd name="connsiteX3-19" fmla="*/ 2082373 w 2597203"/>
                  <a:gd name="connsiteY3-20" fmla="*/ 399570 h 540101"/>
                  <a:gd name="connsiteX4-21" fmla="*/ 2597203 w 2597203"/>
                  <a:gd name="connsiteY4-22" fmla="*/ 30737 h 540101"/>
                  <a:gd name="connsiteX5-23" fmla="*/ 0 w 2597203"/>
                  <a:gd name="connsiteY5-24" fmla="*/ 0 h 540101"/>
                  <a:gd name="connsiteX0-25" fmla="*/ 0 w 2597203"/>
                  <a:gd name="connsiteY0-26" fmla="*/ 0 h 541631"/>
                  <a:gd name="connsiteX1-27" fmla="*/ 545566 w 2597203"/>
                  <a:gd name="connsiteY1-28" fmla="*/ 430306 h 541631"/>
                  <a:gd name="connsiteX2-29" fmla="*/ 1313970 w 2597203"/>
                  <a:gd name="connsiteY2-30" fmla="*/ 537883 h 541631"/>
                  <a:gd name="connsiteX3-31" fmla="*/ 2082373 w 2597203"/>
                  <a:gd name="connsiteY3-32" fmla="*/ 399570 h 541631"/>
                  <a:gd name="connsiteX4-33" fmla="*/ 2597203 w 2597203"/>
                  <a:gd name="connsiteY4-34" fmla="*/ 30737 h 541631"/>
                  <a:gd name="connsiteX5-35" fmla="*/ 0 w 2597203"/>
                  <a:gd name="connsiteY5-36" fmla="*/ 0 h 541631"/>
                  <a:gd name="connsiteX0-37" fmla="*/ 0 w 2597203"/>
                  <a:gd name="connsiteY0-38" fmla="*/ 0 h 540153"/>
                  <a:gd name="connsiteX1-39" fmla="*/ 545566 w 2597203"/>
                  <a:gd name="connsiteY1-40" fmla="*/ 430306 h 540153"/>
                  <a:gd name="connsiteX2-41" fmla="*/ 1313970 w 2597203"/>
                  <a:gd name="connsiteY2-42" fmla="*/ 537883 h 540153"/>
                  <a:gd name="connsiteX3-43" fmla="*/ 2082373 w 2597203"/>
                  <a:gd name="connsiteY3-44" fmla="*/ 399570 h 540153"/>
                  <a:gd name="connsiteX4-45" fmla="*/ 2597203 w 2597203"/>
                  <a:gd name="connsiteY4-46" fmla="*/ 30737 h 540153"/>
                  <a:gd name="connsiteX5-47" fmla="*/ 0 w 2597203"/>
                  <a:gd name="connsiteY5-48" fmla="*/ 0 h 540153"/>
                  <a:gd name="connsiteX0-49" fmla="*/ 0 w 2597203"/>
                  <a:gd name="connsiteY0-50" fmla="*/ 0 h 540153"/>
                  <a:gd name="connsiteX1-51" fmla="*/ 545566 w 2597203"/>
                  <a:gd name="connsiteY1-52" fmla="*/ 430306 h 540153"/>
                  <a:gd name="connsiteX2-53" fmla="*/ 1313970 w 2597203"/>
                  <a:gd name="connsiteY2-54" fmla="*/ 537883 h 540153"/>
                  <a:gd name="connsiteX3-55" fmla="*/ 2082373 w 2597203"/>
                  <a:gd name="connsiteY3-56" fmla="*/ 399570 h 540153"/>
                  <a:gd name="connsiteX4-57" fmla="*/ 2597203 w 2597203"/>
                  <a:gd name="connsiteY4-58" fmla="*/ 30737 h 540153"/>
                  <a:gd name="connsiteX5-59" fmla="*/ 0 w 2597203"/>
                  <a:gd name="connsiteY5-60" fmla="*/ 0 h 540153"/>
                  <a:gd name="connsiteX0-61" fmla="*/ 0 w 2597203"/>
                  <a:gd name="connsiteY0-62" fmla="*/ 0 h 539291"/>
                  <a:gd name="connsiteX1-63" fmla="*/ 545566 w 2597203"/>
                  <a:gd name="connsiteY1-64" fmla="*/ 430306 h 539291"/>
                  <a:gd name="connsiteX2-65" fmla="*/ 1313970 w 2597203"/>
                  <a:gd name="connsiteY2-66" fmla="*/ 537883 h 539291"/>
                  <a:gd name="connsiteX3-67" fmla="*/ 2082373 w 2597203"/>
                  <a:gd name="connsiteY3-68" fmla="*/ 399570 h 539291"/>
                  <a:gd name="connsiteX4-69" fmla="*/ 2597203 w 2597203"/>
                  <a:gd name="connsiteY4-70" fmla="*/ 30737 h 539291"/>
                  <a:gd name="connsiteX5-71" fmla="*/ 0 w 2597203"/>
                  <a:gd name="connsiteY5-72" fmla="*/ 0 h 539291"/>
                  <a:gd name="connsiteX0-73" fmla="*/ 0 w 2597203"/>
                  <a:gd name="connsiteY0-74" fmla="*/ 0 h 540153"/>
                  <a:gd name="connsiteX1-75" fmla="*/ 545566 w 2597203"/>
                  <a:gd name="connsiteY1-76" fmla="*/ 430306 h 540153"/>
                  <a:gd name="connsiteX2-77" fmla="*/ 1313970 w 2597203"/>
                  <a:gd name="connsiteY2-78" fmla="*/ 537883 h 540153"/>
                  <a:gd name="connsiteX3-79" fmla="*/ 2082373 w 2597203"/>
                  <a:gd name="connsiteY3-80" fmla="*/ 399570 h 540153"/>
                  <a:gd name="connsiteX4-81" fmla="*/ 2597203 w 2597203"/>
                  <a:gd name="connsiteY4-82" fmla="*/ 30737 h 540153"/>
                  <a:gd name="connsiteX5-83" fmla="*/ 0 w 2597203"/>
                  <a:gd name="connsiteY5-84" fmla="*/ 0 h 540153"/>
                  <a:gd name="connsiteX0-85" fmla="*/ 95604 w 2692807"/>
                  <a:gd name="connsiteY0-86" fmla="*/ 0 h 540153"/>
                  <a:gd name="connsiteX1-87" fmla="*/ 641170 w 2692807"/>
                  <a:gd name="connsiteY1-88" fmla="*/ 430306 h 540153"/>
                  <a:gd name="connsiteX2-89" fmla="*/ 1409574 w 2692807"/>
                  <a:gd name="connsiteY2-90" fmla="*/ 537883 h 540153"/>
                  <a:gd name="connsiteX3-91" fmla="*/ 2177977 w 2692807"/>
                  <a:gd name="connsiteY3-92" fmla="*/ 399570 h 540153"/>
                  <a:gd name="connsiteX4-93" fmla="*/ 2692807 w 2692807"/>
                  <a:gd name="connsiteY4-94" fmla="*/ 30737 h 540153"/>
                  <a:gd name="connsiteX5-95" fmla="*/ 95604 w 2692807"/>
                  <a:gd name="connsiteY5-96" fmla="*/ 0 h 540153"/>
                  <a:gd name="connsiteX0-97" fmla="*/ 0 w 2597203"/>
                  <a:gd name="connsiteY0-98" fmla="*/ 0 h 540153"/>
                  <a:gd name="connsiteX1-99" fmla="*/ 545566 w 2597203"/>
                  <a:gd name="connsiteY1-100" fmla="*/ 430306 h 540153"/>
                  <a:gd name="connsiteX2-101" fmla="*/ 1313970 w 2597203"/>
                  <a:gd name="connsiteY2-102" fmla="*/ 537883 h 540153"/>
                  <a:gd name="connsiteX3-103" fmla="*/ 2082373 w 2597203"/>
                  <a:gd name="connsiteY3-104" fmla="*/ 399570 h 540153"/>
                  <a:gd name="connsiteX4-105" fmla="*/ 2597203 w 2597203"/>
                  <a:gd name="connsiteY4-106" fmla="*/ 30737 h 540153"/>
                  <a:gd name="connsiteX5-107" fmla="*/ 0 w 2597203"/>
                  <a:gd name="connsiteY5-108" fmla="*/ 0 h 540153"/>
                  <a:gd name="connsiteX0-109" fmla="*/ 0 w 2597203"/>
                  <a:gd name="connsiteY0-110" fmla="*/ 0 h 540153"/>
                  <a:gd name="connsiteX1-111" fmla="*/ 545566 w 2597203"/>
                  <a:gd name="connsiteY1-112" fmla="*/ 430306 h 540153"/>
                  <a:gd name="connsiteX2-113" fmla="*/ 1313970 w 2597203"/>
                  <a:gd name="connsiteY2-114" fmla="*/ 537883 h 540153"/>
                  <a:gd name="connsiteX3-115" fmla="*/ 2082373 w 2597203"/>
                  <a:gd name="connsiteY3-116" fmla="*/ 399570 h 540153"/>
                  <a:gd name="connsiteX4-117" fmla="*/ 2597203 w 2597203"/>
                  <a:gd name="connsiteY4-118" fmla="*/ 30737 h 540153"/>
                  <a:gd name="connsiteX5-119" fmla="*/ 0 w 2597203"/>
                  <a:gd name="connsiteY5-120" fmla="*/ 0 h 540153"/>
                  <a:gd name="connsiteX0-121" fmla="*/ 0 w 2597203"/>
                  <a:gd name="connsiteY0-122" fmla="*/ 0 h 540153"/>
                  <a:gd name="connsiteX1-123" fmla="*/ 545566 w 2597203"/>
                  <a:gd name="connsiteY1-124" fmla="*/ 430306 h 540153"/>
                  <a:gd name="connsiteX2-125" fmla="*/ 1313970 w 2597203"/>
                  <a:gd name="connsiteY2-126" fmla="*/ 537883 h 540153"/>
                  <a:gd name="connsiteX3-127" fmla="*/ 2082373 w 2597203"/>
                  <a:gd name="connsiteY3-128" fmla="*/ 399570 h 540153"/>
                  <a:gd name="connsiteX4-129" fmla="*/ 2597203 w 2597203"/>
                  <a:gd name="connsiteY4-130" fmla="*/ 30737 h 540153"/>
                  <a:gd name="connsiteX5-131" fmla="*/ 0 w 2597203"/>
                  <a:gd name="connsiteY5-132" fmla="*/ 0 h 540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97203" h="540153">
                    <a:moveTo>
                      <a:pt x="0" y="0"/>
                    </a:moveTo>
                    <a:cubicBezTo>
                      <a:pt x="255538" y="139331"/>
                      <a:pt x="295398" y="340659"/>
                      <a:pt x="545566" y="430306"/>
                    </a:cubicBezTo>
                    <a:cubicBezTo>
                      <a:pt x="795734" y="519953"/>
                      <a:pt x="1057836" y="543006"/>
                      <a:pt x="1313970" y="537883"/>
                    </a:cubicBezTo>
                    <a:cubicBezTo>
                      <a:pt x="1585691" y="553542"/>
                      <a:pt x="1973107" y="486146"/>
                      <a:pt x="2082373" y="399570"/>
                    </a:cubicBezTo>
                    <a:cubicBezTo>
                      <a:pt x="2191639" y="312994"/>
                      <a:pt x="2295706" y="164072"/>
                      <a:pt x="2597203" y="30737"/>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椭圆 35"/>
              <p:cNvSpPr/>
              <p:nvPr/>
            </p:nvSpPr>
            <p:spPr>
              <a:xfrm>
                <a:off x="4364531" y="3742124"/>
                <a:ext cx="2574151" cy="4558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9" name="椭圆 28"/>
            <p:cNvSpPr/>
            <p:nvPr/>
          </p:nvSpPr>
          <p:spPr>
            <a:xfrm>
              <a:off x="2185270" y="2878929"/>
              <a:ext cx="550718" cy="5507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0" name="椭圆 29"/>
            <p:cNvSpPr/>
            <p:nvPr/>
          </p:nvSpPr>
          <p:spPr>
            <a:xfrm>
              <a:off x="2789674" y="2854611"/>
              <a:ext cx="639123" cy="6391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椭圆 30"/>
            <p:cNvSpPr/>
            <p:nvPr/>
          </p:nvSpPr>
          <p:spPr>
            <a:xfrm>
              <a:off x="3482483" y="2854611"/>
              <a:ext cx="547174" cy="5471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椭圆 31"/>
            <p:cNvSpPr/>
            <p:nvPr/>
          </p:nvSpPr>
          <p:spPr>
            <a:xfrm>
              <a:off x="3163415" y="2381123"/>
              <a:ext cx="530763" cy="530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椭圆 32"/>
            <p:cNvSpPr/>
            <p:nvPr/>
          </p:nvSpPr>
          <p:spPr>
            <a:xfrm>
              <a:off x="2560384" y="2524372"/>
              <a:ext cx="432954" cy="4329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椭圆 33"/>
            <p:cNvSpPr/>
            <p:nvPr/>
          </p:nvSpPr>
          <p:spPr>
            <a:xfrm>
              <a:off x="2711041" y="1955627"/>
              <a:ext cx="564593" cy="564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7" name="任意多边形: 形状 24"/>
          <p:cNvSpPr/>
          <p:nvPr/>
        </p:nvSpPr>
        <p:spPr>
          <a:xfrm>
            <a:off x="3374844"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8" name="任意多边形: 形状 25"/>
          <p:cNvSpPr/>
          <p:nvPr/>
        </p:nvSpPr>
        <p:spPr>
          <a:xfrm flipH="1">
            <a:off x="1781051"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9" name="文本框 26"/>
          <p:cNvSpPr txBox="1"/>
          <p:nvPr/>
        </p:nvSpPr>
        <p:spPr>
          <a:xfrm>
            <a:off x="2488347" y="4801811"/>
            <a:ext cx="156966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1">
                    <a:lumMod val="75000"/>
                    <a:lumOff val="25000"/>
                  </a:schemeClr>
                </a:solidFill>
                <a:latin typeface="微软雅黑" panose="020B0503020204020204" charset="-122"/>
                <a:ea typeface="微软雅黑" panose="020B0503020204020204" charset="-122"/>
              </a:rPr>
              <a:t>此处添加标题</a:t>
            </a:r>
          </a:p>
        </p:txBody>
      </p:sp>
      <p:sp>
        <p:nvSpPr>
          <p:cNvPr id="40" name="文本框 27"/>
          <p:cNvSpPr txBox="1"/>
          <p:nvPr/>
        </p:nvSpPr>
        <p:spPr>
          <a:xfrm>
            <a:off x="2673838" y="1999814"/>
            <a:ext cx="800220"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1" name="文本框 28"/>
          <p:cNvSpPr txBox="1"/>
          <p:nvPr/>
        </p:nvSpPr>
        <p:spPr>
          <a:xfrm>
            <a:off x="2858844" y="3749094"/>
            <a:ext cx="877163" cy="369332"/>
          </a:xfrm>
          <a:prstGeom prst="rect">
            <a:avLst/>
          </a:prstGeom>
          <a:noFill/>
        </p:spPr>
        <p:txBody>
          <a:bodyPr wrap="none" rtlCol="0">
            <a:spAutoFit/>
          </a:bodyPr>
          <a:lstStyle/>
          <a:p>
            <a:pPr algn="ctr"/>
            <a:r>
              <a:rPr lang="zh-CN" altLang="en-US" dirty="0">
                <a:solidFill>
                  <a:srgbClr val="FFF9E6"/>
                </a:solidFill>
                <a:latin typeface="微软雅黑" panose="020B0503020204020204" charset="-122"/>
                <a:ea typeface="微软雅黑" panose="020B0503020204020204" charset="-122"/>
              </a:rPr>
              <a:t>关键词</a:t>
            </a:r>
          </a:p>
        </p:txBody>
      </p:sp>
      <p:sp>
        <p:nvSpPr>
          <p:cNvPr id="42" name="文本框 29"/>
          <p:cNvSpPr txBox="1"/>
          <p:nvPr/>
        </p:nvSpPr>
        <p:spPr>
          <a:xfrm>
            <a:off x="3482955" y="2791612"/>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3" name="文本框 30"/>
          <p:cNvSpPr txBox="1"/>
          <p:nvPr/>
        </p:nvSpPr>
        <p:spPr>
          <a:xfrm>
            <a:off x="1688128" y="3741058"/>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4" name="文本框 31"/>
          <p:cNvSpPr txBox="1"/>
          <p:nvPr/>
        </p:nvSpPr>
        <p:spPr>
          <a:xfrm>
            <a:off x="2351316" y="3045309"/>
            <a:ext cx="646331" cy="276999"/>
          </a:xfrm>
          <a:prstGeom prst="rect">
            <a:avLst/>
          </a:prstGeom>
          <a:noFill/>
        </p:spPr>
        <p:txBody>
          <a:bodyPr wrap="none" rtlCol="0">
            <a:spAutoFit/>
          </a:bodyPr>
          <a:lstStyle/>
          <a:p>
            <a:pPr algn="ctr"/>
            <a:r>
              <a:rPr lang="zh-CN" altLang="en-US" sz="1200" dirty="0">
                <a:solidFill>
                  <a:srgbClr val="FFF9E6"/>
                </a:solidFill>
                <a:latin typeface="微软雅黑" panose="020B0503020204020204" charset="-122"/>
                <a:ea typeface="微软雅黑" panose="020B0503020204020204" charset="-122"/>
              </a:rPr>
              <a:t>关键词</a:t>
            </a:r>
          </a:p>
        </p:txBody>
      </p:sp>
      <p:sp>
        <p:nvSpPr>
          <p:cNvPr id="45" name="文本框 32"/>
          <p:cNvSpPr txBox="1"/>
          <p:nvPr/>
        </p:nvSpPr>
        <p:spPr>
          <a:xfrm>
            <a:off x="4091458" y="3669440"/>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6" name="矩形 4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2170635"/>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47" name="文本框 34"/>
          <p:cNvSpPr txBox="1"/>
          <p:nvPr/>
        </p:nvSpPr>
        <p:spPr>
          <a:xfrm>
            <a:off x="6943818" y="1814919"/>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48" name="矩形: 圆角 36"/>
          <p:cNvSpPr/>
          <p:nvPr/>
        </p:nvSpPr>
        <p:spPr>
          <a:xfrm>
            <a:off x="6598083" y="3311641"/>
            <a:ext cx="1887379" cy="3726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49" name="文本框 37"/>
          <p:cNvSpPr txBox="1"/>
          <p:nvPr/>
        </p:nvSpPr>
        <p:spPr>
          <a:xfrm>
            <a:off x="6943818" y="3328002"/>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0" name="矩形 4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3712253"/>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51" name="矩形: 圆角 41"/>
          <p:cNvSpPr/>
          <p:nvPr/>
        </p:nvSpPr>
        <p:spPr>
          <a:xfrm>
            <a:off x="6598083" y="4830742"/>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52" name="文本框 42"/>
          <p:cNvSpPr txBox="1"/>
          <p:nvPr/>
        </p:nvSpPr>
        <p:spPr>
          <a:xfrm>
            <a:off x="6943818" y="4847103"/>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3" name="矩形 5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5231354"/>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Tree>
  </p:cSld>
  <p:clrMapOvr>
    <a:masterClrMapping/>
  </p:clrMapOvr>
  <p:transition advTm="1872">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750"/>
                                        <p:tgtEl>
                                          <p:spTgt spid="26"/>
                                        </p:tgtEl>
                                        <p:attrNameLst>
                                          <p:attrName>ppt_x</p:attrName>
                                        </p:attrNameLst>
                                      </p:cBhvr>
                                      <p:tavLst>
                                        <p:tav tm="0">
                                          <p:val>
                                            <p:strVal val="#ppt_x-#ppt_w*1.125000"/>
                                          </p:val>
                                        </p:tav>
                                        <p:tav tm="100000">
                                          <p:val>
                                            <p:strVal val="#ppt_x"/>
                                          </p:val>
                                        </p:tav>
                                      </p:tavLst>
                                    </p:anim>
                                    <p:animEffect transition="in" filter="wipe(right)">
                                      <p:cBhvr>
                                        <p:cTn id="49" dur="750"/>
                                        <p:tgtEl>
                                          <p:spTgt spid="2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750"/>
                                        <p:tgtEl>
                                          <p:spTgt spid="46"/>
                                        </p:tgtEl>
                                        <p:attrNameLst>
                                          <p:attrName>ppt_x</p:attrName>
                                        </p:attrNameLst>
                                      </p:cBhvr>
                                      <p:tavLst>
                                        <p:tav tm="0">
                                          <p:val>
                                            <p:strVal val="#ppt_x-#ppt_w*1.125000"/>
                                          </p:val>
                                        </p:tav>
                                        <p:tav tm="100000">
                                          <p:val>
                                            <p:strVal val="#ppt_x"/>
                                          </p:val>
                                        </p:tav>
                                      </p:tavLst>
                                    </p:anim>
                                    <p:animEffect transition="in" filter="wipe(right)">
                                      <p:cBhvr>
                                        <p:cTn id="53" dur="750"/>
                                        <p:tgtEl>
                                          <p:spTgt spid="46"/>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750"/>
                                        <p:tgtEl>
                                          <p:spTgt spid="47"/>
                                        </p:tgtEl>
                                        <p:attrNameLst>
                                          <p:attrName>ppt_x</p:attrName>
                                        </p:attrNameLst>
                                      </p:cBhvr>
                                      <p:tavLst>
                                        <p:tav tm="0">
                                          <p:val>
                                            <p:strVal val="#ppt_x-#ppt_w*1.125000"/>
                                          </p:val>
                                        </p:tav>
                                        <p:tav tm="100000">
                                          <p:val>
                                            <p:strVal val="#ppt_x"/>
                                          </p:val>
                                        </p:tav>
                                      </p:tavLst>
                                    </p:anim>
                                    <p:animEffect transition="in" filter="wipe(right)">
                                      <p:cBhvr>
                                        <p:cTn id="57" dur="750"/>
                                        <p:tgtEl>
                                          <p:spTgt spid="47"/>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750"/>
                                        <p:tgtEl>
                                          <p:spTgt spid="48"/>
                                        </p:tgtEl>
                                        <p:attrNameLst>
                                          <p:attrName>ppt_x</p:attrName>
                                        </p:attrNameLst>
                                      </p:cBhvr>
                                      <p:tavLst>
                                        <p:tav tm="0">
                                          <p:val>
                                            <p:strVal val="#ppt_x-#ppt_w*1.125000"/>
                                          </p:val>
                                        </p:tav>
                                        <p:tav tm="100000">
                                          <p:val>
                                            <p:strVal val="#ppt_x"/>
                                          </p:val>
                                        </p:tav>
                                      </p:tavLst>
                                    </p:anim>
                                    <p:animEffect transition="in" filter="wipe(right)">
                                      <p:cBhvr>
                                        <p:cTn id="61" dur="750"/>
                                        <p:tgtEl>
                                          <p:spTgt spid="48"/>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750"/>
                                        <p:tgtEl>
                                          <p:spTgt spid="49"/>
                                        </p:tgtEl>
                                        <p:attrNameLst>
                                          <p:attrName>ppt_x</p:attrName>
                                        </p:attrNameLst>
                                      </p:cBhvr>
                                      <p:tavLst>
                                        <p:tav tm="0">
                                          <p:val>
                                            <p:strVal val="#ppt_x-#ppt_w*1.125000"/>
                                          </p:val>
                                        </p:tav>
                                        <p:tav tm="100000">
                                          <p:val>
                                            <p:strVal val="#ppt_x"/>
                                          </p:val>
                                        </p:tav>
                                      </p:tavLst>
                                    </p:anim>
                                    <p:animEffect transition="in" filter="wipe(right)">
                                      <p:cBhvr>
                                        <p:cTn id="65" dur="750"/>
                                        <p:tgtEl>
                                          <p:spTgt spid="49"/>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750"/>
                                        <p:tgtEl>
                                          <p:spTgt spid="50"/>
                                        </p:tgtEl>
                                        <p:attrNameLst>
                                          <p:attrName>ppt_x</p:attrName>
                                        </p:attrNameLst>
                                      </p:cBhvr>
                                      <p:tavLst>
                                        <p:tav tm="0">
                                          <p:val>
                                            <p:strVal val="#ppt_x-#ppt_w*1.125000"/>
                                          </p:val>
                                        </p:tav>
                                        <p:tav tm="100000">
                                          <p:val>
                                            <p:strVal val="#ppt_x"/>
                                          </p:val>
                                        </p:tav>
                                      </p:tavLst>
                                    </p:anim>
                                    <p:animEffect transition="in" filter="wipe(right)">
                                      <p:cBhvr>
                                        <p:cTn id="69" dur="750"/>
                                        <p:tgtEl>
                                          <p:spTgt spid="50"/>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750"/>
                                        <p:tgtEl>
                                          <p:spTgt spid="51"/>
                                        </p:tgtEl>
                                        <p:attrNameLst>
                                          <p:attrName>ppt_x</p:attrName>
                                        </p:attrNameLst>
                                      </p:cBhvr>
                                      <p:tavLst>
                                        <p:tav tm="0">
                                          <p:val>
                                            <p:strVal val="#ppt_x-#ppt_w*1.125000"/>
                                          </p:val>
                                        </p:tav>
                                        <p:tav tm="100000">
                                          <p:val>
                                            <p:strVal val="#ppt_x"/>
                                          </p:val>
                                        </p:tav>
                                      </p:tavLst>
                                    </p:anim>
                                    <p:animEffect transition="in" filter="wipe(right)">
                                      <p:cBhvr>
                                        <p:cTn id="73" dur="750"/>
                                        <p:tgtEl>
                                          <p:spTgt spid="51"/>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750"/>
                                        <p:tgtEl>
                                          <p:spTgt spid="52"/>
                                        </p:tgtEl>
                                        <p:attrNameLst>
                                          <p:attrName>ppt_x</p:attrName>
                                        </p:attrNameLst>
                                      </p:cBhvr>
                                      <p:tavLst>
                                        <p:tav tm="0">
                                          <p:val>
                                            <p:strVal val="#ppt_x-#ppt_w*1.125000"/>
                                          </p:val>
                                        </p:tav>
                                        <p:tav tm="100000">
                                          <p:val>
                                            <p:strVal val="#ppt_x"/>
                                          </p:val>
                                        </p:tav>
                                      </p:tavLst>
                                    </p:anim>
                                    <p:animEffect transition="in" filter="wipe(right)">
                                      <p:cBhvr>
                                        <p:cTn id="77" dur="750"/>
                                        <p:tgtEl>
                                          <p:spTgt spid="52"/>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additive="base">
                                        <p:cTn id="80" dur="750"/>
                                        <p:tgtEl>
                                          <p:spTgt spid="53"/>
                                        </p:tgtEl>
                                        <p:attrNameLst>
                                          <p:attrName>ppt_x</p:attrName>
                                        </p:attrNameLst>
                                      </p:cBhvr>
                                      <p:tavLst>
                                        <p:tav tm="0">
                                          <p:val>
                                            <p:strVal val="#ppt_x-#ppt_w*1.125000"/>
                                          </p:val>
                                        </p:tav>
                                        <p:tav tm="100000">
                                          <p:val>
                                            <p:strVal val="#ppt_x"/>
                                          </p:val>
                                        </p:tav>
                                      </p:tavLst>
                                    </p:anim>
                                    <p:animEffect transition="in" filter="wipe(right)">
                                      <p:cBhvr>
                                        <p:cTn id="8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7" grpId="0" bldLvl="0" animBg="1"/>
      <p:bldP spid="38" grpId="0" bldLvl="0" animBg="1"/>
      <p:bldP spid="39" grpId="0"/>
      <p:bldP spid="40" grpId="0"/>
      <p:bldP spid="41" grpId="0"/>
      <p:bldP spid="42" grpId="0"/>
      <p:bldP spid="43" grpId="0"/>
      <p:bldP spid="44" grpId="0"/>
      <p:bldP spid="45" grpId="0"/>
      <p:bldP spid="46" grpId="0"/>
      <p:bldP spid="47" grpId="0"/>
      <p:bldP spid="48" grpId="0" bldLvl="0" animBg="1"/>
      <p:bldP spid="49" grpId="0"/>
      <p:bldP spid="50" grpId="0"/>
      <p:bldP spid="51" grpId="0" bldLvl="0" animBg="1"/>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5" name="Freeform 10"/>
          <p:cNvSpPr/>
          <p:nvPr/>
        </p:nvSpPr>
        <p:spPr bwMode="auto">
          <a:xfrm>
            <a:off x="5580708" y="3301378"/>
            <a:ext cx="1302093" cy="1314448"/>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14"/>
          <p:cNvSpPr/>
          <p:nvPr/>
        </p:nvSpPr>
        <p:spPr bwMode="auto">
          <a:xfrm>
            <a:off x="7939111" y="3418352"/>
            <a:ext cx="1058462" cy="761643"/>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18"/>
          <p:cNvSpPr/>
          <p:nvPr/>
        </p:nvSpPr>
        <p:spPr bwMode="auto">
          <a:xfrm>
            <a:off x="6878602" y="3305821"/>
            <a:ext cx="1060508" cy="870157"/>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0"/>
          <p:cNvSpPr/>
          <p:nvPr/>
        </p:nvSpPr>
        <p:spPr bwMode="auto">
          <a:xfrm>
            <a:off x="3463783" y="3750973"/>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30"/>
          <p:cNvSpPr>
            <a:spLocks noEditPoints="1"/>
          </p:cNvSpPr>
          <p:nvPr/>
        </p:nvSpPr>
        <p:spPr bwMode="auto">
          <a:xfrm>
            <a:off x="1529497" y="4558857"/>
            <a:ext cx="945859" cy="945911"/>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TextBox 12"/>
          <p:cNvSpPr txBox="1"/>
          <p:nvPr/>
        </p:nvSpPr>
        <p:spPr>
          <a:xfrm>
            <a:off x="1609343" y="4867079"/>
            <a:ext cx="786169" cy="301878"/>
          </a:xfrm>
          <a:prstGeom prst="rect">
            <a:avLst/>
          </a:prstGeom>
          <a:noFill/>
        </p:spPr>
        <p:txBody>
          <a:bodyPr wrap="square" lIns="0" tIns="0" rIns="0" bIns="0" rtlCol="0">
            <a:spAutoFit/>
          </a:bodyPr>
          <a:lstStyle/>
          <a:p>
            <a:pPr algn="ctr">
              <a:lnSpc>
                <a:spcPct val="120000"/>
              </a:lnSpc>
            </a:pPr>
            <a:r>
              <a:rPr lang="en-US"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20XX</a:t>
            </a:r>
            <a:endParaRPr lang="en-US"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p:nvPr/>
        </p:nvSpPr>
        <p:spPr>
          <a:xfrm>
            <a:off x="3951159" y="3367974"/>
            <a:ext cx="175146" cy="235273"/>
          </a:xfrm>
          <a:prstGeom prst="rect">
            <a:avLst/>
          </a:prstGeom>
        </p:spPr>
        <p:txBody>
          <a:bodyPr wrap="none" lIns="86694" tIns="43347" rIns="86694" bIns="43347">
            <a:spAutoFit/>
          </a:bodyPr>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p:nvPr/>
        </p:nvSpPr>
        <p:spPr>
          <a:xfrm>
            <a:off x="2457998" y="4961079"/>
            <a:ext cx="1005785" cy="165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8"/>
          <p:cNvSpPr/>
          <p:nvPr/>
        </p:nvSpPr>
        <p:spPr bwMode="auto">
          <a:xfrm>
            <a:off x="4520146" y="3750919"/>
            <a:ext cx="1060508" cy="876755"/>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16"/>
          <p:cNvSpPr/>
          <p:nvPr/>
        </p:nvSpPr>
        <p:spPr bwMode="auto">
          <a:xfrm>
            <a:off x="8990577" y="2205792"/>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4"/>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Right Arrow 17"/>
          <p:cNvSpPr/>
          <p:nvPr/>
        </p:nvSpPr>
        <p:spPr>
          <a:xfrm>
            <a:off x="9449411" y="2113817"/>
            <a:ext cx="1140767" cy="35953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itle 13"/>
          <p:cNvSpPr txBox="1"/>
          <p:nvPr/>
        </p:nvSpPr>
        <p:spPr>
          <a:xfrm>
            <a:off x="3701521" y="2279027"/>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0" name="Title 13"/>
          <p:cNvSpPr txBox="1"/>
          <p:nvPr/>
        </p:nvSpPr>
        <p:spPr>
          <a:xfrm>
            <a:off x="6002359" y="4275599"/>
            <a:ext cx="1924614"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3" name="Title 13"/>
          <p:cNvSpPr txBox="1"/>
          <p:nvPr/>
        </p:nvSpPr>
        <p:spPr>
          <a:xfrm>
            <a:off x="7086245" y="197561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a:t>
            </a:r>
            <a:r>
              <a:rPr lang="zh-CN" altLang="en-US" dirty="0" smtClean="0">
                <a:sym typeface="Arial" panose="020B0604020202020204" pitchFamily="34" charset="0"/>
              </a:rPr>
              <a:t>此。</a:t>
            </a:r>
            <a:endParaRPr lang="en-US" altLang="zh-CN" dirty="0">
              <a:sym typeface="Arial" panose="020B0604020202020204" pitchFamily="34" charset="0"/>
            </a:endParaRPr>
          </a:p>
        </p:txBody>
      </p:sp>
      <p:sp>
        <p:nvSpPr>
          <p:cNvPr id="38" name="Title 13"/>
          <p:cNvSpPr txBox="1"/>
          <p:nvPr/>
        </p:nvSpPr>
        <p:spPr>
          <a:xfrm>
            <a:off x="1598124" y="316345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Tree>
  </p:cSld>
  <p:clrMapOvr>
    <a:masterClrMapping/>
  </p:clrMapOvr>
  <p:transition advTm="884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90">
                                          <p:stCondLst>
                                            <p:cond delay="0"/>
                                          </p:stCondLst>
                                        </p:cTn>
                                        <p:tgtEl>
                                          <p:spTgt spid="12"/>
                                        </p:tgtEl>
                                      </p:cBhvr>
                                    </p:animEffect>
                                    <p:anim calcmode="lin" valueType="num">
                                      <p:cBhvr>
                                        <p:cTn id="8"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13" dur="13">
                                          <p:stCondLst>
                                            <p:cond delay="325"/>
                                          </p:stCondLst>
                                        </p:cTn>
                                        <p:tgtEl>
                                          <p:spTgt spid="12"/>
                                        </p:tgtEl>
                                      </p:cBhvr>
                                      <p:to x="100000" y="60000"/>
                                    </p:animScale>
                                    <p:animScale>
                                      <p:cBhvr>
                                        <p:cTn id="14" dur="83" decel="50000">
                                          <p:stCondLst>
                                            <p:cond delay="338"/>
                                          </p:stCondLst>
                                        </p:cTn>
                                        <p:tgtEl>
                                          <p:spTgt spid="12"/>
                                        </p:tgtEl>
                                      </p:cBhvr>
                                      <p:to x="100000" y="100000"/>
                                    </p:animScale>
                                    <p:animScale>
                                      <p:cBhvr>
                                        <p:cTn id="15" dur="13">
                                          <p:stCondLst>
                                            <p:cond delay="656"/>
                                          </p:stCondLst>
                                        </p:cTn>
                                        <p:tgtEl>
                                          <p:spTgt spid="12"/>
                                        </p:tgtEl>
                                      </p:cBhvr>
                                      <p:to x="100000" y="80000"/>
                                    </p:animScale>
                                    <p:animScale>
                                      <p:cBhvr>
                                        <p:cTn id="16" dur="83" decel="50000">
                                          <p:stCondLst>
                                            <p:cond delay="669"/>
                                          </p:stCondLst>
                                        </p:cTn>
                                        <p:tgtEl>
                                          <p:spTgt spid="12"/>
                                        </p:tgtEl>
                                      </p:cBhvr>
                                      <p:to x="100000" y="100000"/>
                                    </p:animScale>
                                    <p:animScale>
                                      <p:cBhvr>
                                        <p:cTn id="17" dur="13">
                                          <p:stCondLst>
                                            <p:cond delay="821"/>
                                          </p:stCondLst>
                                        </p:cTn>
                                        <p:tgtEl>
                                          <p:spTgt spid="12"/>
                                        </p:tgtEl>
                                      </p:cBhvr>
                                      <p:to x="100000" y="90000"/>
                                    </p:animScale>
                                    <p:animScale>
                                      <p:cBhvr>
                                        <p:cTn id="18" dur="83" decel="50000">
                                          <p:stCondLst>
                                            <p:cond delay="834"/>
                                          </p:stCondLst>
                                        </p:cTn>
                                        <p:tgtEl>
                                          <p:spTgt spid="12"/>
                                        </p:tgtEl>
                                      </p:cBhvr>
                                      <p:to x="100000" y="100000"/>
                                    </p:animScale>
                                    <p:animScale>
                                      <p:cBhvr>
                                        <p:cTn id="19" dur="13">
                                          <p:stCondLst>
                                            <p:cond delay="904"/>
                                          </p:stCondLst>
                                        </p:cTn>
                                        <p:tgtEl>
                                          <p:spTgt spid="12"/>
                                        </p:tgtEl>
                                      </p:cBhvr>
                                      <p:to x="100000" y="95000"/>
                                    </p:animScale>
                                    <p:animScale>
                                      <p:cBhvr>
                                        <p:cTn id="20" dur="83" decel="50000">
                                          <p:stCondLst>
                                            <p:cond delay="917"/>
                                          </p:stCondLst>
                                        </p:cTn>
                                        <p:tgtEl>
                                          <p:spTgt spid="12"/>
                                        </p:tgtEl>
                                      </p:cBhvr>
                                      <p:to x="100000" y="100000"/>
                                    </p:animScale>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300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350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0" grpId="0" bldLvl="0" animBg="1"/>
      <p:bldP spid="11" grpId="0" bldLvl="0" animBg="1"/>
      <p:bldP spid="12" grpId="0" bldLvl="0" animBg="1"/>
      <p:bldP spid="13" grpId="0"/>
      <p:bldP spid="15" grpId="0" bldLvl="0" animBg="1"/>
      <p:bldP spid="16" grpId="0" bldLvl="0" animBg="1"/>
      <p:bldP spid="17" grpId="0" bldLvl="0" animBg="1"/>
      <p:bldP spid="1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2770" name="MH_Other_1"/>
          <p:cNvSpPr>
            <a:spLocks noChangeArrowheads="1"/>
          </p:cNvSpPr>
          <p:nvPr/>
        </p:nvSpPr>
        <p:spPr bwMode="auto">
          <a:xfrm>
            <a:off x="2823536" y="2586901"/>
            <a:ext cx="2409561"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1" name="MH_Title_1"/>
          <p:cNvSpPr>
            <a:spLocks noChangeArrowheads="1"/>
          </p:cNvSpPr>
          <p:nvPr/>
        </p:nvSpPr>
        <p:spPr bwMode="auto">
          <a:xfrm>
            <a:off x="4671181" y="3332993"/>
            <a:ext cx="1033351" cy="1031818"/>
          </a:xfrm>
          <a:prstGeom prst="ellipse">
            <a:avLst/>
          </a:prstGeom>
          <a:solidFill>
            <a:schemeClr val="accent2"/>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2" name="MH_SubTitle_3"/>
          <p:cNvSpPr>
            <a:spLocks noChangeArrowheads="1"/>
          </p:cNvSpPr>
          <p:nvPr/>
        </p:nvSpPr>
        <p:spPr bwMode="auto">
          <a:xfrm>
            <a:off x="2501308" y="3511578"/>
            <a:ext cx="674613" cy="674651"/>
          </a:xfrm>
          <a:prstGeom prst="ellipse">
            <a:avLst/>
          </a:prstGeom>
          <a:solidFill>
            <a:schemeClr val="accent1"/>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3" name="MH_SubTitle_1"/>
          <p:cNvSpPr>
            <a:spLocks noChangeArrowheads="1"/>
          </p:cNvSpPr>
          <p:nvPr/>
        </p:nvSpPr>
        <p:spPr bwMode="auto">
          <a:xfrm>
            <a:off x="3691795" y="2250371"/>
            <a:ext cx="673026" cy="674650"/>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4" name="MH_SubTitle_5"/>
          <p:cNvSpPr>
            <a:spLocks noChangeArrowheads="1"/>
          </p:cNvSpPr>
          <p:nvPr/>
        </p:nvSpPr>
        <p:spPr bwMode="auto">
          <a:xfrm>
            <a:off x="3587038" y="4556888"/>
            <a:ext cx="674613" cy="674651"/>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5" name="MH_Other_2"/>
          <p:cNvSpPr>
            <a:spLocks noChangeArrowheads="1"/>
          </p:cNvSpPr>
          <p:nvPr/>
        </p:nvSpPr>
        <p:spPr bwMode="auto">
          <a:xfrm flipH="1">
            <a:off x="6852160" y="2586901"/>
            <a:ext cx="2411148"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6" name="MH_Title_2"/>
          <p:cNvSpPr>
            <a:spLocks noChangeArrowheads="1"/>
          </p:cNvSpPr>
          <p:nvPr/>
        </p:nvSpPr>
        <p:spPr bwMode="auto">
          <a:xfrm flipH="1">
            <a:off x="6382319" y="3332993"/>
            <a:ext cx="1031761" cy="1031818"/>
          </a:xfrm>
          <a:prstGeom prst="ellipse">
            <a:avLst/>
          </a:prstGeom>
          <a:solidFill>
            <a:schemeClr val="accent3"/>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7" name="MH_SubTitle_4"/>
          <p:cNvSpPr>
            <a:spLocks noChangeArrowheads="1"/>
          </p:cNvSpPr>
          <p:nvPr/>
        </p:nvSpPr>
        <p:spPr bwMode="auto">
          <a:xfrm flipH="1">
            <a:off x="8910921" y="3511578"/>
            <a:ext cx="673026" cy="674651"/>
          </a:xfrm>
          <a:prstGeom prst="ellipse">
            <a:avLst/>
          </a:prstGeom>
          <a:solidFill>
            <a:schemeClr val="accent4"/>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8" name="MH_SubTitle_2"/>
          <p:cNvSpPr>
            <a:spLocks noChangeArrowheads="1"/>
          </p:cNvSpPr>
          <p:nvPr/>
        </p:nvSpPr>
        <p:spPr bwMode="auto">
          <a:xfrm flipH="1">
            <a:off x="7720435" y="2250371"/>
            <a:ext cx="674613" cy="674650"/>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9" name="MH_SubTitle_6"/>
          <p:cNvSpPr>
            <a:spLocks noChangeArrowheads="1"/>
          </p:cNvSpPr>
          <p:nvPr/>
        </p:nvSpPr>
        <p:spPr bwMode="auto">
          <a:xfrm flipH="1">
            <a:off x="7825190" y="4556888"/>
            <a:ext cx="673026" cy="674651"/>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82" name="MH_Other_3"/>
          <p:cNvSpPr/>
          <p:nvPr/>
        </p:nvSpPr>
        <p:spPr bwMode="auto">
          <a:xfrm rot="-2644669">
            <a:off x="4942607" y="2947242"/>
            <a:ext cx="2217493" cy="2217617"/>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2783" name="MH_Other_4"/>
          <p:cNvSpPr/>
          <p:nvPr/>
        </p:nvSpPr>
        <p:spPr bwMode="auto">
          <a:xfrm rot="-2644669" flipH="1" flipV="1">
            <a:off x="4926734" y="2531340"/>
            <a:ext cx="2219081" cy="2217617"/>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TextBox 23"/>
          <p:cNvSpPr txBox="1"/>
          <p:nvPr/>
        </p:nvSpPr>
        <p:spPr>
          <a:xfrm>
            <a:off x="446460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7" name="TextBox 24"/>
          <p:cNvSpPr txBox="1"/>
          <p:nvPr/>
        </p:nvSpPr>
        <p:spPr>
          <a:xfrm>
            <a:off x="4464607"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18" name="TextBox 23"/>
          <p:cNvSpPr txBox="1"/>
          <p:nvPr/>
        </p:nvSpPr>
        <p:spPr>
          <a:xfrm>
            <a:off x="859289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9" name="TextBox 24"/>
          <p:cNvSpPr txBox="1"/>
          <p:nvPr/>
        </p:nvSpPr>
        <p:spPr>
          <a:xfrm>
            <a:off x="8592896"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0" name="TextBox 23"/>
          <p:cNvSpPr txBox="1"/>
          <p:nvPr/>
        </p:nvSpPr>
        <p:spPr>
          <a:xfrm>
            <a:off x="1423440" y="1828503"/>
            <a:ext cx="223778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21" name="TextBox 24"/>
          <p:cNvSpPr txBox="1"/>
          <p:nvPr/>
        </p:nvSpPr>
        <p:spPr>
          <a:xfrm>
            <a:off x="155406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2" name="TextBox 23"/>
          <p:cNvSpPr txBox="1"/>
          <p:nvPr/>
        </p:nvSpPr>
        <p:spPr>
          <a:xfrm>
            <a:off x="5551729" y="1828503"/>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23" name="TextBox 24"/>
          <p:cNvSpPr txBox="1"/>
          <p:nvPr/>
        </p:nvSpPr>
        <p:spPr>
          <a:xfrm>
            <a:off x="568235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Tree>
  </p:cSld>
  <p:clrMapOvr>
    <a:masterClrMapping/>
  </p:clrMapOvr>
  <p:transition advTm="542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1" grpId="0" bldLvl="0" animBg="1"/>
      <p:bldP spid="32772" grpId="0" bldLvl="0" animBg="1"/>
      <p:bldP spid="32773" grpId="0" bldLvl="0" animBg="1"/>
      <p:bldP spid="32774" grpId="0" bldLvl="0" animBg="1"/>
      <p:bldP spid="32775" grpId="0" bldLvl="0" animBg="1"/>
      <p:bldP spid="32776" grpId="0" bldLvl="0" animBg="1"/>
      <p:bldP spid="32777" grpId="0" bldLvl="0" animBg="1"/>
      <p:bldP spid="32778" grpId="0" bldLvl="0" animBg="1"/>
      <p:bldP spid="32779" grpId="0" bldLvl="0" animBg="1"/>
      <p:bldP spid="32782" grpId="0" bldLvl="0" animBg="1"/>
      <p:bldP spid="32783" grpId="0" bldLvl="0" animBg="1"/>
      <p:bldP spid="16" grpId="0"/>
      <p:bldP spid="17" grpId="0"/>
      <p:bldP spid="18" grpId="0"/>
      <p:bldP spid="19" grpId="0"/>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12" name="Group 11"/>
          <p:cNvGrpSpPr/>
          <p:nvPr/>
        </p:nvGrpSpPr>
        <p:grpSpPr>
          <a:xfrm>
            <a:off x="2693532" y="2223466"/>
            <a:ext cx="3503434" cy="3503626"/>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TextBox 17"/>
            <p:cNvSpPr txBox="1"/>
            <p:nvPr userDrawn="1"/>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30" name="Rectangle 28"/>
          <p:cNvSpPr/>
          <p:nvPr/>
        </p:nvSpPr>
        <p:spPr>
          <a:xfrm>
            <a:off x="6565614" y="2170803"/>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4" name="Rectangle 28"/>
          <p:cNvSpPr/>
          <p:nvPr/>
        </p:nvSpPr>
        <p:spPr>
          <a:xfrm>
            <a:off x="6565614" y="3082276"/>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7" name="Rectangle 28"/>
          <p:cNvSpPr/>
          <p:nvPr/>
        </p:nvSpPr>
        <p:spPr>
          <a:xfrm>
            <a:off x="6565614" y="3993751"/>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40" name="Rectangle 28"/>
          <p:cNvSpPr/>
          <p:nvPr/>
        </p:nvSpPr>
        <p:spPr>
          <a:xfrm>
            <a:off x="6565614" y="4928974"/>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Tree>
  </p:cSld>
  <p:clrMapOvr>
    <a:masterClrMapping/>
  </p:clrMapOvr>
  <p:transition advTm="337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47"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7"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7" name="Oval 16"/>
          <p:cNvSpPr>
            <a:spLocks noChangeAspect="1"/>
          </p:cNvSpPr>
          <p:nvPr/>
        </p:nvSpPr>
        <p:spPr>
          <a:xfrm>
            <a:off x="3105459" y="2527154"/>
            <a:ext cx="1782115" cy="178221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Oval 21"/>
          <p:cNvSpPr>
            <a:spLocks noChangeAspect="1"/>
          </p:cNvSpPr>
          <p:nvPr/>
        </p:nvSpPr>
        <p:spPr>
          <a:xfrm>
            <a:off x="4500978" y="2527154"/>
            <a:ext cx="1782115" cy="178221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28"/>
          <p:cNvSpPr>
            <a:spLocks noChangeAspect="1"/>
          </p:cNvSpPr>
          <p:nvPr/>
        </p:nvSpPr>
        <p:spPr>
          <a:xfrm>
            <a:off x="7292015" y="2527154"/>
            <a:ext cx="1782115" cy="178221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5" name="Oval 34"/>
          <p:cNvSpPr>
            <a:spLocks noChangeAspect="1"/>
          </p:cNvSpPr>
          <p:nvPr/>
        </p:nvSpPr>
        <p:spPr>
          <a:xfrm>
            <a:off x="5896495" y="2527154"/>
            <a:ext cx="1782115" cy="178221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9" name="Title 1"/>
          <p:cNvSpPr txBox="1"/>
          <p:nvPr/>
        </p:nvSpPr>
        <p:spPr>
          <a:xfrm>
            <a:off x="359091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0" name="Title 1"/>
          <p:cNvSpPr txBox="1"/>
          <p:nvPr/>
        </p:nvSpPr>
        <p:spPr>
          <a:xfrm>
            <a:off x="499860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Title 1"/>
          <p:cNvSpPr txBox="1"/>
          <p:nvPr/>
        </p:nvSpPr>
        <p:spPr>
          <a:xfrm>
            <a:off x="6394126"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2" name="Title 1"/>
          <p:cNvSpPr txBox="1"/>
          <p:nvPr/>
        </p:nvSpPr>
        <p:spPr>
          <a:xfrm>
            <a:off x="778964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43" name="Elbow Connector 42"/>
          <p:cNvCxnSpPr/>
          <p:nvPr/>
        </p:nvCxnSpPr>
        <p:spPr>
          <a:xfrm flipH="1" flipV="1">
            <a:off x="2978165" y="1838293"/>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p:nvPr/>
        </p:nvSpPr>
        <p:spPr>
          <a:xfrm>
            <a:off x="1198172" y="1564475"/>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5" name="Text Placeholder 11"/>
          <p:cNvSpPr txBox="1"/>
          <p:nvPr/>
        </p:nvSpPr>
        <p:spPr>
          <a:xfrm>
            <a:off x="1198173" y="1811213"/>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6" name="Elbow Connector 45"/>
          <p:cNvCxnSpPr/>
          <p:nvPr/>
        </p:nvCxnSpPr>
        <p:spPr>
          <a:xfrm rot="5400000">
            <a:off x="3838765" y="3448764"/>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p:nvPr/>
        </p:nvSpPr>
        <p:spPr>
          <a:xfrm>
            <a:off x="1305047" y="4704961"/>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8" name="Text Placeholder 11"/>
          <p:cNvSpPr txBox="1"/>
          <p:nvPr/>
        </p:nvSpPr>
        <p:spPr>
          <a:xfrm>
            <a:off x="1305048" y="4951698"/>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9" name="Elbow Connector 48"/>
          <p:cNvCxnSpPr/>
          <p:nvPr/>
        </p:nvCxnSpPr>
        <p:spPr>
          <a:xfrm flipV="1">
            <a:off x="8186289" y="1836622"/>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p:nvPr/>
        </p:nvSpPr>
        <p:spPr>
          <a:xfrm>
            <a:off x="9375511" y="1481350"/>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1" name="Text Placeholder 11"/>
          <p:cNvSpPr txBox="1"/>
          <p:nvPr/>
        </p:nvSpPr>
        <p:spPr>
          <a:xfrm>
            <a:off x="9375511" y="1728087"/>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53" name="Elbow Connector 52"/>
          <p:cNvCxnSpPr/>
          <p:nvPr/>
        </p:nvCxnSpPr>
        <p:spPr>
          <a:xfrm rot="16200000" flipH="1">
            <a:off x="7580873" y="3447511"/>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p:nvPr/>
        </p:nvSpPr>
        <p:spPr>
          <a:xfrm>
            <a:off x="9320876" y="4705706"/>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5" name="Text Placeholder 11"/>
          <p:cNvSpPr txBox="1"/>
          <p:nvPr/>
        </p:nvSpPr>
        <p:spPr>
          <a:xfrm>
            <a:off x="9320875" y="4952442"/>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spTree>
  </p:cSld>
  <p:clrMapOvr>
    <a:masterClrMapping/>
  </p:clrMapOvr>
  <p:transition advTm="10624">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bldLvl="0" animBg="1"/>
      <p:bldP spid="29" grpId="0" bldLvl="0" animBg="1"/>
      <p:bldP spid="35" grpId="0" bldLvl="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22" name="等腰三角形 21"/>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等腰三角形 20"/>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04</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22" grpId="0" animBg="1"/>
      <p:bldP spid="21" grpId="0" animBg="1"/>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2646878" cy="830997"/>
          </a:xfrm>
          <a:prstGeom prst="rect">
            <a:avLst/>
          </a:prstGeom>
          <a:noFill/>
        </p:spPr>
        <p:txBody>
          <a:bodyPr wrap="none" rtlCol="0">
            <a:spAutoFit/>
          </a:bodyPr>
          <a:lstStyle/>
          <a:p>
            <a:pPr algn="l"/>
            <a:r>
              <a:rPr lang="zh-CN" altLang="en-US" sz="4800" dirty="0" smtClean="0">
                <a:solidFill>
                  <a:schemeClr val="tx1">
                    <a:lumMod val="75000"/>
                    <a:lumOff val="25000"/>
                  </a:schemeClr>
                </a:solidFill>
                <a:latin typeface="微软雅黑" panose="020B0503020204020204" charset="-122"/>
                <a:ea typeface="微软雅黑" panose="020B0503020204020204" charset="-122"/>
              </a:rPr>
              <a:t>广告推送</a:t>
            </a:r>
            <a:endParaRPr lang="zh-CN" altLang="en-US" sz="4800" dirty="0">
              <a:solidFill>
                <a:schemeClr val="tx1">
                  <a:lumMod val="75000"/>
                  <a:lumOff val="25000"/>
                </a:schemeClr>
              </a:solidFill>
              <a:latin typeface="微软雅黑" panose="020B0503020204020204" charset="-122"/>
              <a:ea typeface="微软雅黑" panose="020B050302020402020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01</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2000" dirty="0" smtClean="0">
                <a:solidFill>
                  <a:schemeClr val="tx1">
                    <a:lumMod val="75000"/>
                    <a:lumOff val="25000"/>
                  </a:schemeClr>
                </a:solidFill>
              </a:rPr>
              <a:t>为什么你在京东搜索的东西，会出现在抖音广告里？</a:t>
            </a:r>
            <a:endParaRPr lang="en-US" altLang="zh-CN" sz="20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Oval 17"/>
          <p:cNvSpPr/>
          <p:nvPr/>
        </p:nvSpPr>
        <p:spPr>
          <a:xfrm>
            <a:off x="4270432" y="1804939"/>
            <a:ext cx="3685003" cy="368500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18"/>
          <p:cNvSpPr/>
          <p:nvPr/>
        </p:nvSpPr>
        <p:spPr>
          <a:xfrm>
            <a:off x="4775200" y="2377440"/>
            <a:ext cx="812800" cy="812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6" name="Oval 19"/>
          <p:cNvSpPr/>
          <p:nvPr/>
        </p:nvSpPr>
        <p:spPr>
          <a:xfrm>
            <a:off x="6590748" y="2377440"/>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7" name="Oval 20"/>
          <p:cNvSpPr/>
          <p:nvPr/>
        </p:nvSpPr>
        <p:spPr>
          <a:xfrm>
            <a:off x="6590748" y="4104640"/>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8" name="Oval 21"/>
          <p:cNvSpPr/>
          <p:nvPr/>
        </p:nvSpPr>
        <p:spPr>
          <a:xfrm>
            <a:off x="4775200" y="4104640"/>
            <a:ext cx="812800"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grpSp>
        <p:nvGrpSpPr>
          <p:cNvPr id="9" name="Group 48"/>
          <p:cNvGrpSpPr/>
          <p:nvPr/>
        </p:nvGrpSpPr>
        <p:grpSpPr>
          <a:xfrm>
            <a:off x="3657601" y="1429409"/>
            <a:ext cx="1359889" cy="1359889"/>
            <a:chOff x="3113063" y="1535495"/>
            <a:chExt cx="1019917" cy="1019917"/>
          </a:xfrm>
        </p:grpSpPr>
        <p:sp>
          <p:nvSpPr>
            <p:cNvPr id="10" name="Oval 42"/>
            <p:cNvSpPr/>
            <p:nvPr/>
          </p:nvSpPr>
          <p:spPr>
            <a:xfrm>
              <a:off x="3113063" y="1535495"/>
              <a:ext cx="1019917" cy="1019917"/>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Freeform 43"/>
            <p:cNvSpPr>
              <a:spLocks noEditPoints="1"/>
            </p:cNvSpPr>
            <p:nvPr/>
          </p:nvSpPr>
          <p:spPr bwMode="auto">
            <a:xfrm>
              <a:off x="3465722" y="1780449"/>
              <a:ext cx="295548" cy="431778"/>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2" name="Group 49"/>
          <p:cNvGrpSpPr/>
          <p:nvPr/>
        </p:nvGrpSpPr>
        <p:grpSpPr>
          <a:xfrm>
            <a:off x="7072912" y="1429409"/>
            <a:ext cx="1359889" cy="1359889"/>
            <a:chOff x="4327964" y="1174750"/>
            <a:chExt cx="1019917" cy="1019917"/>
          </a:xfrm>
        </p:grpSpPr>
        <p:sp>
          <p:nvSpPr>
            <p:cNvPr id="13" name="Oval 41"/>
            <p:cNvSpPr/>
            <p:nvPr/>
          </p:nvSpPr>
          <p:spPr>
            <a:xfrm>
              <a:off x="4327964" y="1174750"/>
              <a:ext cx="1019917" cy="101991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Freeform 69"/>
            <p:cNvSpPr/>
            <p:nvPr/>
          </p:nvSpPr>
          <p:spPr bwMode="auto">
            <a:xfrm>
              <a:off x="4747567" y="1514986"/>
              <a:ext cx="180710" cy="339444"/>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5" name="Group 50"/>
          <p:cNvGrpSpPr/>
          <p:nvPr/>
        </p:nvGrpSpPr>
        <p:grpSpPr>
          <a:xfrm>
            <a:off x="7072912" y="4436620"/>
            <a:ext cx="1359889" cy="1359889"/>
            <a:chOff x="5349381" y="2021455"/>
            <a:chExt cx="1019917" cy="1019917"/>
          </a:xfrm>
        </p:grpSpPr>
        <p:sp>
          <p:nvSpPr>
            <p:cNvPr id="16" name="Oval 40"/>
            <p:cNvSpPr/>
            <p:nvPr/>
          </p:nvSpPr>
          <p:spPr>
            <a:xfrm>
              <a:off x="5349381" y="2021455"/>
              <a:ext cx="1019917" cy="101991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Freeform 23"/>
            <p:cNvSpPr>
              <a:spLocks noEditPoints="1"/>
            </p:cNvSpPr>
            <p:nvPr/>
          </p:nvSpPr>
          <p:spPr bwMode="auto">
            <a:xfrm>
              <a:off x="5726789" y="2387386"/>
              <a:ext cx="284485" cy="26900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8" name="Group 51"/>
          <p:cNvGrpSpPr/>
          <p:nvPr/>
        </p:nvGrpSpPr>
        <p:grpSpPr>
          <a:xfrm>
            <a:off x="3657601" y="4436620"/>
            <a:ext cx="1359889" cy="1359889"/>
            <a:chOff x="5067559" y="3203756"/>
            <a:chExt cx="1019917" cy="1019917"/>
          </a:xfrm>
        </p:grpSpPr>
        <p:sp>
          <p:nvSpPr>
            <p:cNvPr id="19" name="Oval 39"/>
            <p:cNvSpPr/>
            <p:nvPr/>
          </p:nvSpPr>
          <p:spPr>
            <a:xfrm>
              <a:off x="5067559" y="3203756"/>
              <a:ext cx="1019917" cy="101991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Freeform 57"/>
            <p:cNvSpPr>
              <a:spLocks noEditPoints="1"/>
            </p:cNvSpPr>
            <p:nvPr/>
          </p:nvSpPr>
          <p:spPr bwMode="auto">
            <a:xfrm>
              <a:off x="5444281" y="3595597"/>
              <a:ext cx="266472" cy="236235"/>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1" name="Group 52"/>
          <p:cNvGrpSpPr/>
          <p:nvPr/>
        </p:nvGrpSpPr>
        <p:grpSpPr>
          <a:xfrm>
            <a:off x="5432990" y="2967497"/>
            <a:ext cx="1359889" cy="1359889"/>
            <a:chOff x="3795508" y="3664275"/>
            <a:chExt cx="1019917" cy="1019917"/>
          </a:xfrm>
        </p:grpSpPr>
        <p:sp>
          <p:nvSpPr>
            <p:cNvPr id="22" name="Oval 38"/>
            <p:cNvSpPr/>
            <p:nvPr/>
          </p:nvSpPr>
          <p:spPr>
            <a:xfrm>
              <a:off x="3795508" y="3664275"/>
              <a:ext cx="1019917" cy="101991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Freeform 83"/>
            <p:cNvSpPr>
              <a:spLocks noEditPoints="1"/>
            </p:cNvSpPr>
            <p:nvPr/>
          </p:nvSpPr>
          <p:spPr bwMode="auto">
            <a:xfrm>
              <a:off x="4164383" y="3976896"/>
              <a:ext cx="263118" cy="39467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4" name="Group 25"/>
          <p:cNvGrpSpPr/>
          <p:nvPr/>
        </p:nvGrpSpPr>
        <p:grpSpPr>
          <a:xfrm>
            <a:off x="508001" y="4691288"/>
            <a:ext cx="3049455" cy="720438"/>
            <a:chOff x="844734" y="1923739"/>
            <a:chExt cx="2287091" cy="540329"/>
          </a:xfrm>
        </p:grpSpPr>
        <p:sp>
          <p:nvSpPr>
            <p:cNvPr id="25"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TextBox 25"/>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7" name="Group 32"/>
          <p:cNvGrpSpPr/>
          <p:nvPr/>
        </p:nvGrpSpPr>
        <p:grpSpPr>
          <a:xfrm>
            <a:off x="8532946" y="1684081"/>
            <a:ext cx="3049455" cy="734954"/>
            <a:chOff x="844734" y="1923739"/>
            <a:chExt cx="2287091" cy="551215"/>
          </a:xfrm>
        </p:grpSpPr>
        <p:sp>
          <p:nvSpPr>
            <p:cNvPr id="28" name="Footer Text"/>
            <p:cNvSpPr txBox="1"/>
            <p:nvPr/>
          </p:nvSpPr>
          <p:spPr>
            <a:xfrm>
              <a:off x="844734" y="2197955"/>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Box 28"/>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0" name="Group 22"/>
          <p:cNvGrpSpPr/>
          <p:nvPr/>
        </p:nvGrpSpPr>
        <p:grpSpPr>
          <a:xfrm>
            <a:off x="508001" y="1684077"/>
            <a:ext cx="3049455" cy="720438"/>
            <a:chOff x="844734" y="1923739"/>
            <a:chExt cx="2287091" cy="540329"/>
          </a:xfrm>
        </p:grpSpPr>
        <p:sp>
          <p:nvSpPr>
            <p:cNvPr id="31"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TextBox 31"/>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3" name="Group 62"/>
          <p:cNvGrpSpPr/>
          <p:nvPr/>
        </p:nvGrpSpPr>
        <p:grpSpPr>
          <a:xfrm>
            <a:off x="8532946" y="4691292"/>
            <a:ext cx="3049455" cy="763982"/>
            <a:chOff x="844734" y="1923739"/>
            <a:chExt cx="2287091" cy="572986"/>
          </a:xfrm>
        </p:grpSpPr>
        <p:sp>
          <p:nvSpPr>
            <p:cNvPr id="34" name="Footer Text"/>
            <p:cNvSpPr txBox="1"/>
            <p:nvPr/>
          </p:nvSpPr>
          <p:spPr>
            <a:xfrm>
              <a:off x="844734" y="2219726"/>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r>
                <a:rPr lang="zh-CN" altLang="en-US" sz="12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a:t>
              </a:r>
              <a:endParaRPr lang="id-ID"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sp>
          <p:nvSpPr>
            <p:cNvPr id="35" name="TextBox 34"/>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advTm="833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5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Effect transition="in" filter="fade">
                                      <p:cBhvr>
                                        <p:cTn id="69" dur="500"/>
                                        <p:tgtEl>
                                          <p:spTgt spid="8"/>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500" fill="hold"/>
                                        <p:tgtEl>
                                          <p:spTgt spid="18"/>
                                        </p:tgtEl>
                                        <p:attrNameLst>
                                          <p:attrName>ppt_w</p:attrName>
                                        </p:attrNameLst>
                                      </p:cBhvr>
                                      <p:tavLst>
                                        <p:tav tm="0">
                                          <p:val>
                                            <p:fltVal val="0"/>
                                          </p:val>
                                        </p:tav>
                                        <p:tav tm="100000">
                                          <p:val>
                                            <p:strVal val="#ppt_w"/>
                                          </p:val>
                                        </p:tav>
                                      </p:tavLst>
                                    </p:anim>
                                    <p:anim calcmode="lin" valueType="num">
                                      <p:cBhvr>
                                        <p:cTn id="74" dur="500" fill="hold"/>
                                        <p:tgtEl>
                                          <p:spTgt spid="18"/>
                                        </p:tgtEl>
                                        <p:attrNameLst>
                                          <p:attrName>ppt_h</p:attrName>
                                        </p:attrNameLst>
                                      </p:cBhvr>
                                      <p:tavLst>
                                        <p:tav tm="0">
                                          <p:val>
                                            <p:fltVal val="0"/>
                                          </p:val>
                                        </p:tav>
                                        <p:tav tm="100000">
                                          <p:val>
                                            <p:strVal val="#ppt_h"/>
                                          </p:val>
                                        </p:tav>
                                      </p:tavLst>
                                    </p:anim>
                                    <p:animEffect transition="in" filter="fade">
                                      <p:cBhvr>
                                        <p:cTn id="75" dur="500"/>
                                        <p:tgtEl>
                                          <p:spTgt spid="18"/>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right)">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弧形 11"/>
          <p:cNvSpPr>
            <a:spLocks noChangeArrowheads="1"/>
          </p:cNvSpPr>
          <p:nvPr/>
        </p:nvSpPr>
        <p:spPr bwMode="auto">
          <a:xfrm rot="2819095" flipV="1">
            <a:off x="3071723" y="1700300"/>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4" name="弧形 16"/>
          <p:cNvSpPr>
            <a:spLocks noChangeArrowheads="1"/>
          </p:cNvSpPr>
          <p:nvPr/>
        </p:nvSpPr>
        <p:spPr bwMode="auto">
          <a:xfrm rot="-2819095">
            <a:off x="3071723" y="1341441"/>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 name="半闭框 17"/>
          <p:cNvSpPr>
            <a:spLocks noChangeArrowheads="1"/>
          </p:cNvSpPr>
          <p:nvPr/>
        </p:nvSpPr>
        <p:spPr bwMode="auto">
          <a:xfrm rot="8093902">
            <a:off x="7463370" y="2639122"/>
            <a:ext cx="466833" cy="466665"/>
          </a:xfrm>
          <a:custGeom>
            <a:avLst/>
            <a:gdLst>
              <a:gd name="T0" fmla="*/ 424806 w 466725"/>
              <a:gd name="T1" fmla="*/ 41919 h 466725"/>
              <a:gd name="T2" fmla="*/ 43475 w 466725"/>
              <a:gd name="T3" fmla="*/ 423249 h 466725"/>
              <a:gd name="T4" fmla="*/ 0 w 466725"/>
              <a:gd name="T5" fmla="*/ 233363 h 466725"/>
              <a:gd name="T6" fmla="*/ 233363 w 466725"/>
              <a:gd name="T7" fmla="*/ 0 h 466725"/>
              <a:gd name="T8" fmla="*/ 0 60000 65536"/>
              <a:gd name="T9" fmla="*/ 5898240 60000 65536"/>
              <a:gd name="T10" fmla="*/ 11796480 60000 65536"/>
              <a:gd name="T11" fmla="*/ 17694720 60000 65536"/>
              <a:gd name="T12" fmla="*/ 0 w 466725"/>
              <a:gd name="T13" fmla="*/ 0 h 466725"/>
              <a:gd name="T14" fmla="*/ 466725 w 466725"/>
              <a:gd name="T15" fmla="*/ 466725 h 466725"/>
            </a:gdLst>
            <a:ahLst/>
            <a:cxnLst>
              <a:cxn ang="T8">
                <a:pos x="T0" y="T1"/>
              </a:cxn>
              <a:cxn ang="T9">
                <a:pos x="T2" y="T3"/>
              </a:cxn>
              <a:cxn ang="T10">
                <a:pos x="T4" y="T5"/>
              </a:cxn>
              <a:cxn ang="T11">
                <a:pos x="T6" y="T7"/>
              </a:cxn>
            </a:cxnLst>
            <a:rect l="T12" t="T13" r="T14" b="T15"/>
            <a:pathLst>
              <a:path w="466725" h="466725">
                <a:moveTo>
                  <a:pt x="0" y="0"/>
                </a:moveTo>
                <a:lnTo>
                  <a:pt x="466725" y="0"/>
                </a:lnTo>
                <a:lnTo>
                  <a:pt x="382887" y="83838"/>
                </a:lnTo>
                <a:lnTo>
                  <a:pt x="86951" y="83838"/>
                </a:lnTo>
                <a:lnTo>
                  <a:pt x="86951" y="379774"/>
                </a:lnTo>
                <a:lnTo>
                  <a:pt x="0" y="466725"/>
                </a:lnTo>
                <a:close/>
              </a:path>
            </a:pathLst>
          </a:custGeom>
          <a:solidFill>
            <a:srgbClr val="7C7C7C"/>
          </a:solidFill>
          <a:ln w="12700" algn="ctr">
            <a:noFill/>
            <a:miter lim="800000"/>
          </a:ln>
        </p:spPr>
        <p:txBody>
          <a:bodyPr rot="10800000" vert="eaVert" lIns="91417" tIns="45709" rIns="91417" bIns="45709" anchor="ctr"/>
          <a:lstStyle/>
          <a:p>
            <a:endParaRPr lang="zh-CN" altLang="en-US"/>
          </a:p>
        </p:txBody>
      </p:sp>
      <p:sp>
        <p:nvSpPr>
          <p:cNvPr id="4" name="椭圆 12"/>
          <p:cNvSpPr>
            <a:spLocks noChangeArrowheads="1"/>
          </p:cNvSpPr>
          <p:nvPr/>
        </p:nvSpPr>
        <p:spPr bwMode="auto">
          <a:xfrm>
            <a:off x="4942833" y="1702194"/>
            <a:ext cx="2306338" cy="2305585"/>
          </a:xfrm>
          <a:prstGeom prst="ellipse">
            <a:avLst/>
          </a:prstGeom>
          <a:blipFill rotWithShape="1">
            <a:blip r:embed="rId2"/>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5" name="椭圆 4"/>
          <p:cNvSpPr>
            <a:spLocks noChangeArrowheads="1"/>
          </p:cNvSpPr>
          <p:nvPr/>
        </p:nvSpPr>
        <p:spPr bwMode="auto">
          <a:xfrm>
            <a:off x="1487294" y="1702194"/>
            <a:ext cx="2306337" cy="2305585"/>
          </a:xfrm>
          <a:prstGeom prst="ellipse">
            <a:avLst/>
          </a:prstGeom>
          <a:blipFill rotWithShape="1">
            <a:blip r:embed="rId3"/>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6" name="椭圆 18"/>
          <p:cNvSpPr>
            <a:spLocks noChangeArrowheads="1"/>
          </p:cNvSpPr>
          <p:nvPr/>
        </p:nvSpPr>
        <p:spPr bwMode="auto">
          <a:xfrm>
            <a:off x="8433290" y="1713310"/>
            <a:ext cx="2306337" cy="2305585"/>
          </a:xfrm>
          <a:prstGeom prst="ellipse">
            <a:avLst/>
          </a:prstGeom>
          <a:blipFill rotWithShape="1">
            <a:blip r:embed="rId4"/>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10" name="文本框 13"/>
          <p:cNvSpPr txBox="1">
            <a:spLocks noChangeArrowheads="1"/>
          </p:cNvSpPr>
          <p:nvPr/>
        </p:nvSpPr>
        <p:spPr bwMode="auto">
          <a:xfrm>
            <a:off x="1342851" y="4798537"/>
            <a:ext cx="9865029" cy="1015584"/>
          </a:xfrm>
          <a:prstGeom prst="rect">
            <a:avLst/>
          </a:prstGeom>
          <a:noFill/>
          <a:ln w="9525">
            <a:noFill/>
            <a:miter lim="800000"/>
          </a:ln>
        </p:spPr>
        <p:txBody>
          <a:bodyPr lIns="91417" tIns="45709" rIns="91417" bIns="45709">
            <a:spAutoFit/>
          </a:bodyPr>
          <a:lstStyle/>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charset="-122"/>
              </a:rPr>
              <a:t>添加文本内容</a:t>
            </a:r>
            <a:r>
              <a:rPr lang="zh-CN" altLang="en-US" sz="1300" dirty="0">
                <a:solidFill>
                  <a:schemeClr val="tx1">
                    <a:lumMod val="65000"/>
                    <a:lumOff val="35000"/>
                  </a:schemeClr>
                </a:solidFill>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p>
        </p:txBody>
      </p:sp>
    </p:spTree>
  </p:cSld>
  <p:clrMapOvr>
    <a:masterClrMapping/>
  </p:clrMapOvr>
  <p:transition advTm="425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3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800" decel="100000"/>
                                        <p:tgtEl>
                                          <p:spTgt spid="10"/>
                                        </p:tgtEl>
                                      </p:cBhvr>
                                    </p:animEffect>
                                    <p:anim calcmode="lin" valueType="num">
                                      <p:cBhvr>
                                        <p:cTn id="31" dur="800" decel="100000" fill="hold"/>
                                        <p:tgtEl>
                                          <p:spTgt spid="10"/>
                                        </p:tgtEl>
                                        <p:attrNameLst>
                                          <p:attrName>style.rotation</p:attrName>
                                        </p:attrNameLst>
                                      </p:cBhvr>
                                      <p:tavLst>
                                        <p:tav tm="0">
                                          <p:val>
                                            <p:fltVal val="-90"/>
                                          </p:val>
                                        </p:tav>
                                        <p:tav tm="100000">
                                          <p:val>
                                            <p:fltVal val="0"/>
                                          </p:val>
                                        </p:tav>
                                      </p:tavLst>
                                    </p:anim>
                                    <p:anim calcmode="lin" valueType="num">
                                      <p:cBhvr>
                                        <p:cTn id="32" dur="800" decel="100000" fill="hold"/>
                                        <p:tgtEl>
                                          <p:spTgt spid="10"/>
                                        </p:tgtEl>
                                        <p:attrNameLst>
                                          <p:attrName>ppt_x</p:attrName>
                                        </p:attrNameLst>
                                      </p:cBhvr>
                                      <p:tavLst>
                                        <p:tav tm="0">
                                          <p:val>
                                            <p:strVal val="#ppt_x+0.4"/>
                                          </p:val>
                                        </p:tav>
                                        <p:tav tm="100000">
                                          <p:val>
                                            <p:strVal val="#ppt_x-0.05"/>
                                          </p:val>
                                        </p:tav>
                                      </p:tavLst>
                                    </p:anim>
                                    <p:anim calcmode="lin" valueType="num">
                                      <p:cBhvr>
                                        <p:cTn id="33" dur="800" decel="100000" fill="hold"/>
                                        <p:tgtEl>
                                          <p:spTgt spid="10"/>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 grpId="0" bldLvl="0" animBg="1"/>
      <p:bldP spid="4" grpId="0" bldLvl="0" animBg="1"/>
      <p:bldP spid="5" grpId="0" bldLvl="0" animBg="1"/>
      <p:bldP spid="6" grpId="0" bldLvl="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10"/>
          <p:cNvGrpSpPr/>
          <p:nvPr/>
        </p:nvGrpSpPr>
        <p:grpSpPr>
          <a:xfrm>
            <a:off x="6919031" y="3363941"/>
            <a:ext cx="1338433" cy="1338991"/>
            <a:chOff x="6920031" y="3363156"/>
            <a:chExt cx="1338773" cy="1338773"/>
          </a:xfrm>
        </p:grpSpPr>
        <p:sp>
          <p:nvSpPr>
            <p:cNvPr id="3"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4" name="Group 20"/>
            <p:cNvGrpSpPr/>
            <p:nvPr/>
          </p:nvGrpSpPr>
          <p:grpSpPr>
            <a:xfrm>
              <a:off x="7357245" y="3796320"/>
              <a:ext cx="464344" cy="465138"/>
              <a:chOff x="7287419" y="3505994"/>
              <a:chExt cx="464344" cy="465138"/>
            </a:xfrm>
            <a:solidFill>
              <a:schemeClr val="bg2"/>
            </a:solidFill>
          </p:grpSpPr>
          <p:sp>
            <p:nvSpPr>
              <p:cNvPr id="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1" name="Group 11"/>
          <p:cNvGrpSpPr/>
          <p:nvPr/>
        </p:nvGrpSpPr>
        <p:grpSpPr>
          <a:xfrm>
            <a:off x="6095208" y="2567537"/>
            <a:ext cx="1338433" cy="1338991"/>
            <a:chOff x="6096000" y="2566881"/>
            <a:chExt cx="1338773" cy="1338773"/>
          </a:xfrm>
        </p:grpSpPr>
        <p:sp>
          <p:nvSpPr>
            <p:cNvPr id="12"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13" name="Group 27"/>
            <p:cNvGrpSpPr/>
            <p:nvPr/>
          </p:nvGrpSpPr>
          <p:grpSpPr>
            <a:xfrm>
              <a:off x="6551978" y="3004095"/>
              <a:ext cx="434975" cy="464344"/>
              <a:chOff x="9159875" y="1647825"/>
              <a:chExt cx="434975" cy="464344"/>
            </a:xfrm>
            <a:solidFill>
              <a:schemeClr val="bg2"/>
            </a:solidFill>
          </p:grpSpPr>
          <p:sp>
            <p:nvSpPr>
              <p:cNvPr id="14"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5"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6"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7" name="Group 12"/>
          <p:cNvGrpSpPr/>
          <p:nvPr/>
        </p:nvGrpSpPr>
        <p:grpSpPr>
          <a:xfrm>
            <a:off x="4361800" y="1777106"/>
            <a:ext cx="1959602" cy="1960418"/>
            <a:chOff x="4362154" y="1776581"/>
            <a:chExt cx="1960098" cy="1960098"/>
          </a:xfrm>
        </p:grpSpPr>
        <p:sp>
          <p:nvSpPr>
            <p:cNvPr id="18"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19"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20" name="Group 9"/>
          <p:cNvGrpSpPr/>
          <p:nvPr/>
        </p:nvGrpSpPr>
        <p:grpSpPr>
          <a:xfrm>
            <a:off x="6095210" y="4401325"/>
            <a:ext cx="1781455" cy="1782197"/>
            <a:chOff x="6096000" y="4400370"/>
            <a:chExt cx="1781907" cy="1781907"/>
          </a:xfrm>
        </p:grpSpPr>
        <p:sp>
          <p:nvSpPr>
            <p:cNvPr id="21"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2" name="Group 44"/>
            <p:cNvGrpSpPr/>
            <p:nvPr/>
          </p:nvGrpSpPr>
          <p:grpSpPr>
            <a:xfrm>
              <a:off x="6612822" y="4917650"/>
              <a:ext cx="632375" cy="747345"/>
              <a:chOff x="1325323" y="3586519"/>
              <a:chExt cx="632375" cy="747345"/>
            </a:xfrm>
            <a:solidFill>
              <a:schemeClr val="bg2"/>
            </a:solidFill>
          </p:grpSpPr>
          <p:sp>
            <p:nvSpPr>
              <p:cNvPr id="23"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24" name="Freeform 46"/>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grpSp>
        <p:nvGrpSpPr>
          <p:cNvPr id="25" name="Group 13"/>
          <p:cNvGrpSpPr/>
          <p:nvPr/>
        </p:nvGrpSpPr>
        <p:grpSpPr>
          <a:xfrm>
            <a:off x="3932953" y="3338458"/>
            <a:ext cx="1338433" cy="1338991"/>
            <a:chOff x="3933196" y="3337676"/>
            <a:chExt cx="1338773" cy="1338773"/>
          </a:xfrm>
        </p:grpSpPr>
        <p:sp>
          <p:nvSpPr>
            <p:cNvPr id="26"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7" name="Group 31"/>
            <p:cNvGrpSpPr/>
            <p:nvPr/>
          </p:nvGrpSpPr>
          <p:grpSpPr>
            <a:xfrm>
              <a:off x="4370013" y="3811402"/>
              <a:ext cx="465138" cy="391319"/>
              <a:chOff x="5368132" y="2625725"/>
              <a:chExt cx="465138" cy="391319"/>
            </a:xfrm>
            <a:solidFill>
              <a:schemeClr val="bg2"/>
            </a:solidFill>
          </p:grpSpPr>
          <p:sp>
            <p:nvSpPr>
              <p:cNvPr id="2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2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31" name="Group 14"/>
          <p:cNvGrpSpPr/>
          <p:nvPr/>
        </p:nvGrpSpPr>
        <p:grpSpPr>
          <a:xfrm>
            <a:off x="4265800" y="4563298"/>
            <a:ext cx="1005585" cy="1006004"/>
            <a:chOff x="4266129" y="4562318"/>
            <a:chExt cx="1005840" cy="1005840"/>
          </a:xfrm>
        </p:grpSpPr>
        <p:sp>
          <p:nvSpPr>
            <p:cNvPr id="32"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33" name="Group 35"/>
            <p:cNvGrpSpPr/>
            <p:nvPr/>
          </p:nvGrpSpPr>
          <p:grpSpPr>
            <a:xfrm>
              <a:off x="4536877" y="4882511"/>
              <a:ext cx="464344" cy="362744"/>
              <a:chOff x="2581275" y="1710532"/>
              <a:chExt cx="464344" cy="362744"/>
            </a:xfrm>
            <a:solidFill>
              <a:schemeClr val="bg2"/>
            </a:solidFill>
          </p:grpSpPr>
          <p:sp>
            <p:nvSpPr>
              <p:cNvPr id="34"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5"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6"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7"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8"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9"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40"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sp>
        <p:nvSpPr>
          <p:cNvPr id="41" name="TextBox 41"/>
          <p:cNvSpPr txBox="1"/>
          <p:nvPr/>
        </p:nvSpPr>
        <p:spPr>
          <a:xfrm>
            <a:off x="1313962" y="5276648"/>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TextBox 170"/>
          <p:cNvSpPr txBox="1"/>
          <p:nvPr/>
        </p:nvSpPr>
        <p:spPr>
          <a:xfrm>
            <a:off x="1524013" y="4875464"/>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3" name="TextBox 41"/>
          <p:cNvSpPr txBox="1"/>
          <p:nvPr/>
        </p:nvSpPr>
        <p:spPr>
          <a:xfrm>
            <a:off x="1300418" y="3644593"/>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TextBox 170"/>
          <p:cNvSpPr txBox="1"/>
          <p:nvPr/>
        </p:nvSpPr>
        <p:spPr>
          <a:xfrm>
            <a:off x="1510468" y="3195196"/>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TextBox 41"/>
          <p:cNvSpPr txBox="1"/>
          <p:nvPr/>
        </p:nvSpPr>
        <p:spPr>
          <a:xfrm>
            <a:off x="1300418" y="1916534"/>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6" name="TextBox 170"/>
          <p:cNvSpPr txBox="1"/>
          <p:nvPr/>
        </p:nvSpPr>
        <p:spPr>
          <a:xfrm>
            <a:off x="1510468" y="1501377"/>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7" name="TextBox 41"/>
          <p:cNvSpPr txBox="1"/>
          <p:nvPr/>
        </p:nvSpPr>
        <p:spPr>
          <a:xfrm>
            <a:off x="8208319" y="5276648"/>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8" name="TextBox 170"/>
          <p:cNvSpPr txBox="1"/>
          <p:nvPr/>
        </p:nvSpPr>
        <p:spPr>
          <a:xfrm>
            <a:off x="8208319" y="486316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TextBox 41"/>
          <p:cNvSpPr txBox="1"/>
          <p:nvPr/>
        </p:nvSpPr>
        <p:spPr>
          <a:xfrm>
            <a:off x="8452128" y="3644593"/>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TextBox 170"/>
          <p:cNvSpPr txBox="1"/>
          <p:nvPr/>
        </p:nvSpPr>
        <p:spPr>
          <a:xfrm>
            <a:off x="8452128" y="320878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TextBox 41"/>
          <p:cNvSpPr txBox="1"/>
          <p:nvPr/>
        </p:nvSpPr>
        <p:spPr>
          <a:xfrm>
            <a:off x="7409169" y="2108541"/>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2" name="TextBox 170"/>
          <p:cNvSpPr txBox="1"/>
          <p:nvPr/>
        </p:nvSpPr>
        <p:spPr>
          <a:xfrm>
            <a:off x="7409170" y="1638138"/>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678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anim calcmode="lin" valueType="num">
                                      <p:cBhvr>
                                        <p:cTn id="44" dur="500" fill="hold"/>
                                        <p:tgtEl>
                                          <p:spTgt spid="48"/>
                                        </p:tgtEl>
                                        <p:attrNameLst>
                                          <p:attrName>ppt_x</p:attrName>
                                        </p:attrNameLst>
                                      </p:cBhvr>
                                      <p:tavLst>
                                        <p:tav tm="0">
                                          <p:val>
                                            <p:strVal val="#ppt_x"/>
                                          </p:val>
                                        </p:tav>
                                        <p:tav tm="100000">
                                          <p:val>
                                            <p:strVal val="#ppt_x"/>
                                          </p:val>
                                        </p:tav>
                                      </p:tavLst>
                                    </p:anim>
                                    <p:anim calcmode="lin" valueType="num">
                                      <p:cBhvr>
                                        <p:cTn id="45" dur="500" fill="hold"/>
                                        <p:tgtEl>
                                          <p:spTgt spid="4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anim calcmode="lin" valueType="num">
                                      <p:cBhvr>
                                        <p:cTn id="49" dur="500" fill="hold"/>
                                        <p:tgtEl>
                                          <p:spTgt spid="47"/>
                                        </p:tgtEl>
                                        <p:attrNameLst>
                                          <p:attrName>ppt_x</p:attrName>
                                        </p:attrNameLst>
                                      </p:cBhvr>
                                      <p:tavLst>
                                        <p:tav tm="0">
                                          <p:val>
                                            <p:strVal val="#ppt_x"/>
                                          </p:val>
                                        </p:tav>
                                        <p:tav tm="100000">
                                          <p:val>
                                            <p:strVal val="#ppt_x"/>
                                          </p:val>
                                        </p:tav>
                                      </p:tavLst>
                                    </p:anim>
                                    <p:anim calcmode="lin" valueType="num">
                                      <p:cBhvr>
                                        <p:cTn id="50" dur="500" fill="hold"/>
                                        <p:tgtEl>
                                          <p:spTgt spid="47"/>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anim calcmode="lin" valueType="num">
                                      <p:cBhvr>
                                        <p:cTn id="60" dur="500" fill="hold"/>
                                        <p:tgtEl>
                                          <p:spTgt spid="49"/>
                                        </p:tgtEl>
                                        <p:attrNameLst>
                                          <p:attrName>ppt_x</p:attrName>
                                        </p:attrNameLst>
                                      </p:cBhvr>
                                      <p:tavLst>
                                        <p:tav tm="0">
                                          <p:val>
                                            <p:strVal val="#ppt_x"/>
                                          </p:val>
                                        </p:tav>
                                        <p:tav tm="100000">
                                          <p:val>
                                            <p:strVal val="#ppt_x"/>
                                          </p:val>
                                        </p:tav>
                                      </p:tavLst>
                                    </p:anim>
                                    <p:anim calcmode="lin" valueType="num">
                                      <p:cBhvr>
                                        <p:cTn id="61" dur="500" fill="hold"/>
                                        <p:tgtEl>
                                          <p:spTgt spid="49"/>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anim calcmode="lin" valueType="num">
                                      <p:cBhvr>
                                        <p:cTn id="66" dur="500" fill="hold"/>
                                        <p:tgtEl>
                                          <p:spTgt spid="52"/>
                                        </p:tgtEl>
                                        <p:attrNameLst>
                                          <p:attrName>ppt_x</p:attrName>
                                        </p:attrNameLst>
                                      </p:cBhvr>
                                      <p:tavLst>
                                        <p:tav tm="0">
                                          <p:val>
                                            <p:strVal val="#ppt_x"/>
                                          </p:val>
                                        </p:tav>
                                        <p:tav tm="100000">
                                          <p:val>
                                            <p:strVal val="#ppt_x"/>
                                          </p:val>
                                        </p:tav>
                                      </p:tavLst>
                                    </p:anim>
                                    <p:anim calcmode="lin" valueType="num">
                                      <p:cBhvr>
                                        <p:cTn id="67" dur="5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anim calcmode="lin" valueType="num">
                                      <p:cBhvr>
                                        <p:cTn id="71" dur="500" fill="hold"/>
                                        <p:tgtEl>
                                          <p:spTgt spid="51"/>
                                        </p:tgtEl>
                                        <p:attrNameLst>
                                          <p:attrName>ppt_x</p:attrName>
                                        </p:attrNameLst>
                                      </p:cBhvr>
                                      <p:tavLst>
                                        <p:tav tm="0">
                                          <p:val>
                                            <p:strVal val="#ppt_x"/>
                                          </p:val>
                                        </p:tav>
                                        <p:tav tm="100000">
                                          <p:val>
                                            <p:strVal val="#ppt_x"/>
                                          </p:val>
                                        </p:tav>
                                      </p:tavLst>
                                    </p:anim>
                                    <p:anim calcmode="lin" valueType="num">
                                      <p:cBhvr>
                                        <p:cTn id="72" dur="500" fill="hold"/>
                                        <p:tgtEl>
                                          <p:spTgt spid="51"/>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anim calcmode="lin" valueType="num">
                                      <p:cBhvr>
                                        <p:cTn id="77" dur="500" fill="hold"/>
                                        <p:tgtEl>
                                          <p:spTgt spid="46"/>
                                        </p:tgtEl>
                                        <p:attrNameLst>
                                          <p:attrName>ppt_x</p:attrName>
                                        </p:attrNameLst>
                                      </p:cBhvr>
                                      <p:tavLst>
                                        <p:tav tm="0">
                                          <p:val>
                                            <p:strVal val="#ppt_x"/>
                                          </p:val>
                                        </p:tav>
                                        <p:tav tm="100000">
                                          <p:val>
                                            <p:strVal val="#ppt_x"/>
                                          </p:val>
                                        </p:tav>
                                      </p:tavLst>
                                    </p:anim>
                                    <p:anim calcmode="lin" valueType="num">
                                      <p:cBhvr>
                                        <p:cTn id="78" dur="500" fill="hold"/>
                                        <p:tgtEl>
                                          <p:spTgt spid="4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anim calcmode="lin" valueType="num">
                                      <p:cBhvr>
                                        <p:cTn id="82" dur="500" fill="hold"/>
                                        <p:tgtEl>
                                          <p:spTgt spid="45"/>
                                        </p:tgtEl>
                                        <p:attrNameLst>
                                          <p:attrName>ppt_x</p:attrName>
                                        </p:attrNameLst>
                                      </p:cBhvr>
                                      <p:tavLst>
                                        <p:tav tm="0">
                                          <p:val>
                                            <p:strVal val="#ppt_x"/>
                                          </p:val>
                                        </p:tav>
                                        <p:tav tm="100000">
                                          <p:val>
                                            <p:strVal val="#ppt_x"/>
                                          </p:val>
                                        </p:tav>
                                      </p:tavLst>
                                    </p:anim>
                                    <p:anim calcmode="lin" valueType="num">
                                      <p:cBhvr>
                                        <p:cTn id="83" dur="500" fill="hold"/>
                                        <p:tgtEl>
                                          <p:spTgt spid="4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anim calcmode="lin" valueType="num">
                                      <p:cBhvr>
                                        <p:cTn id="88" dur="500" fill="hold"/>
                                        <p:tgtEl>
                                          <p:spTgt spid="44"/>
                                        </p:tgtEl>
                                        <p:attrNameLst>
                                          <p:attrName>ppt_x</p:attrName>
                                        </p:attrNameLst>
                                      </p:cBhvr>
                                      <p:tavLst>
                                        <p:tav tm="0">
                                          <p:val>
                                            <p:strVal val="#ppt_x"/>
                                          </p:val>
                                        </p:tav>
                                        <p:tav tm="100000">
                                          <p:val>
                                            <p:strVal val="#ppt_x"/>
                                          </p:val>
                                        </p:tav>
                                      </p:tavLst>
                                    </p:anim>
                                    <p:anim calcmode="lin" valueType="num">
                                      <p:cBhvr>
                                        <p:cTn id="89" dur="500" fill="hold"/>
                                        <p:tgtEl>
                                          <p:spTgt spid="4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anim calcmode="lin" valueType="num">
                                      <p:cBhvr>
                                        <p:cTn id="93" dur="500" fill="hold"/>
                                        <p:tgtEl>
                                          <p:spTgt spid="43"/>
                                        </p:tgtEl>
                                        <p:attrNameLst>
                                          <p:attrName>ppt_x</p:attrName>
                                        </p:attrNameLst>
                                      </p:cBhvr>
                                      <p:tavLst>
                                        <p:tav tm="0">
                                          <p:val>
                                            <p:strVal val="#ppt_x"/>
                                          </p:val>
                                        </p:tav>
                                        <p:tav tm="100000">
                                          <p:val>
                                            <p:strVal val="#ppt_x"/>
                                          </p:val>
                                        </p:tav>
                                      </p:tavLst>
                                    </p:anim>
                                    <p:anim calcmode="lin" valueType="num">
                                      <p:cBhvr>
                                        <p:cTn id="94" dur="500" fill="hold"/>
                                        <p:tgtEl>
                                          <p:spTgt spid="43"/>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anim calcmode="lin" valueType="num">
                                      <p:cBhvr>
                                        <p:cTn id="104" dur="500" fill="hold"/>
                                        <p:tgtEl>
                                          <p:spTgt spid="41"/>
                                        </p:tgtEl>
                                        <p:attrNameLst>
                                          <p:attrName>ppt_x</p:attrName>
                                        </p:attrNameLst>
                                      </p:cBhvr>
                                      <p:tavLst>
                                        <p:tav tm="0">
                                          <p:val>
                                            <p:strVal val="#ppt_x"/>
                                          </p:val>
                                        </p:tav>
                                        <p:tav tm="100000">
                                          <p:val>
                                            <p:strVal val="#ppt_x"/>
                                          </p:val>
                                        </p:tav>
                                      </p:tavLst>
                                    </p:anim>
                                    <p:anim calcmode="lin" valueType="num">
                                      <p:cBhvr>
                                        <p:cTn id="10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5" name="Group 4"/>
          <p:cNvGrpSpPr/>
          <p:nvPr/>
        </p:nvGrpSpPr>
        <p:grpSpPr>
          <a:xfrm>
            <a:off x="4781246" y="2558251"/>
            <a:ext cx="2618793" cy="2367259"/>
            <a:chOff x="3471863" y="2343150"/>
            <a:chExt cx="2197101" cy="1985963"/>
          </a:xfrm>
        </p:grpSpPr>
        <p:sp>
          <p:nvSpPr>
            <p:cNvPr id="6" name="Freeform 5"/>
            <p:cNvSpPr/>
            <p:nvPr/>
          </p:nvSpPr>
          <p:spPr bwMode="auto">
            <a:xfrm>
              <a:off x="3476626" y="2381250"/>
              <a:ext cx="2192338" cy="1495425"/>
            </a:xfrm>
            <a:custGeom>
              <a:avLst/>
              <a:gdLst/>
              <a:ahLst/>
              <a:cxnLst>
                <a:cxn ang="0">
                  <a:pos x="1202" y="800"/>
                </a:cxn>
                <a:cxn ang="0">
                  <a:pos x="1182" y="820"/>
                </a:cxn>
                <a:cxn ang="0">
                  <a:pos x="20" y="820"/>
                </a:cxn>
                <a:cxn ang="0">
                  <a:pos x="0" y="800"/>
                </a:cxn>
                <a:cxn ang="0">
                  <a:pos x="0" y="20"/>
                </a:cxn>
                <a:cxn ang="0">
                  <a:pos x="20" y="0"/>
                </a:cxn>
                <a:cxn ang="0">
                  <a:pos x="1182" y="0"/>
                </a:cxn>
                <a:cxn ang="0">
                  <a:pos x="1202" y="20"/>
                </a:cxn>
                <a:cxn ang="0">
                  <a:pos x="1202" y="800"/>
                </a:cxn>
              </a:cxnLst>
              <a:rect l="0" t="0" r="r" b="b"/>
              <a:pathLst>
                <a:path w="1202" h="820">
                  <a:moveTo>
                    <a:pt x="1202" y="800"/>
                  </a:moveTo>
                  <a:cubicBezTo>
                    <a:pt x="1202" y="811"/>
                    <a:pt x="1193" y="820"/>
                    <a:pt x="1182" y="820"/>
                  </a:cubicBezTo>
                  <a:cubicBezTo>
                    <a:pt x="20" y="820"/>
                    <a:pt x="20" y="820"/>
                    <a:pt x="20" y="820"/>
                  </a:cubicBezTo>
                  <a:cubicBezTo>
                    <a:pt x="9" y="820"/>
                    <a:pt x="0" y="811"/>
                    <a:pt x="0" y="800"/>
                  </a:cubicBezTo>
                  <a:cubicBezTo>
                    <a:pt x="0" y="20"/>
                    <a:pt x="0" y="20"/>
                    <a:pt x="0" y="20"/>
                  </a:cubicBezTo>
                  <a:cubicBezTo>
                    <a:pt x="0" y="9"/>
                    <a:pt x="9" y="0"/>
                    <a:pt x="20" y="0"/>
                  </a:cubicBezTo>
                  <a:cubicBezTo>
                    <a:pt x="1182" y="0"/>
                    <a:pt x="1182" y="0"/>
                    <a:pt x="1182" y="0"/>
                  </a:cubicBezTo>
                  <a:cubicBezTo>
                    <a:pt x="1193" y="0"/>
                    <a:pt x="1202" y="9"/>
                    <a:pt x="1202" y="20"/>
                  </a:cubicBezTo>
                  <a:lnTo>
                    <a:pt x="1202" y="800"/>
                  </a:lnTo>
                  <a:close/>
                </a:path>
              </a:pathLst>
            </a:custGeom>
            <a:solidFill>
              <a:schemeClr val="accent5"/>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 name="Rectangle 6"/>
            <p:cNvSpPr>
              <a:spLocks noChangeArrowheads="1"/>
            </p:cNvSpPr>
            <p:nvPr/>
          </p:nvSpPr>
          <p:spPr bwMode="auto">
            <a:xfrm>
              <a:off x="3563938" y="3713163"/>
              <a:ext cx="2019300" cy="90488"/>
            </a:xfrm>
            <a:prstGeom prst="rect">
              <a:avLst/>
            </a:prstGeom>
            <a:solidFill>
              <a:schemeClr val="accent1">
                <a:lumMod val="40000"/>
                <a:lumOff val="60000"/>
              </a:schemeClr>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7"/>
            <p:cNvSpPr/>
            <p:nvPr/>
          </p:nvSpPr>
          <p:spPr bwMode="auto">
            <a:xfrm>
              <a:off x="4573587" y="2343150"/>
              <a:ext cx="1009650" cy="1460500"/>
            </a:xfrm>
            <a:custGeom>
              <a:avLst/>
              <a:gdLst/>
              <a:ahLst/>
              <a:cxnLst>
                <a:cxn ang="0">
                  <a:pos x="0" y="801"/>
                </a:cxn>
                <a:cxn ang="0">
                  <a:pos x="0" y="73"/>
                </a:cxn>
                <a:cxn ang="0">
                  <a:pos x="1" y="71"/>
                </a:cxn>
                <a:cxn ang="0">
                  <a:pos x="1" y="65"/>
                </a:cxn>
                <a:cxn ang="0">
                  <a:pos x="70" y="0"/>
                </a:cxn>
                <a:cxn ang="0">
                  <a:pos x="554" y="0"/>
                </a:cxn>
                <a:cxn ang="0">
                  <a:pos x="554" y="758"/>
                </a:cxn>
                <a:cxn ang="0">
                  <a:pos x="70" y="758"/>
                </a:cxn>
                <a:cxn ang="0">
                  <a:pos x="0" y="801"/>
                </a:cxn>
              </a:cxnLst>
              <a:rect l="0" t="0" r="r" b="b"/>
              <a:pathLst>
                <a:path w="554" h="801">
                  <a:moveTo>
                    <a:pt x="0" y="801"/>
                  </a:moveTo>
                  <a:cubicBezTo>
                    <a:pt x="0" y="73"/>
                    <a:pt x="0" y="73"/>
                    <a:pt x="0" y="73"/>
                  </a:cubicBezTo>
                  <a:cubicBezTo>
                    <a:pt x="1" y="72"/>
                    <a:pt x="1" y="71"/>
                    <a:pt x="1" y="71"/>
                  </a:cubicBezTo>
                  <a:cubicBezTo>
                    <a:pt x="1" y="69"/>
                    <a:pt x="1" y="67"/>
                    <a:pt x="1" y="65"/>
                  </a:cubicBezTo>
                  <a:cubicBezTo>
                    <a:pt x="4" y="29"/>
                    <a:pt x="34" y="0"/>
                    <a:pt x="70" y="0"/>
                  </a:cubicBezTo>
                  <a:cubicBezTo>
                    <a:pt x="554" y="0"/>
                    <a:pt x="554" y="0"/>
                    <a:pt x="554" y="0"/>
                  </a:cubicBezTo>
                  <a:cubicBezTo>
                    <a:pt x="554" y="758"/>
                    <a:pt x="554" y="758"/>
                    <a:pt x="554" y="758"/>
                  </a:cubicBezTo>
                  <a:cubicBezTo>
                    <a:pt x="70" y="758"/>
                    <a:pt x="70" y="758"/>
                    <a:pt x="70" y="758"/>
                  </a:cubicBezTo>
                  <a:cubicBezTo>
                    <a:pt x="40" y="758"/>
                    <a:pt x="13" y="775"/>
                    <a:pt x="0"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8"/>
            <p:cNvSpPr/>
            <p:nvPr/>
          </p:nvSpPr>
          <p:spPr bwMode="auto">
            <a:xfrm>
              <a:off x="3563938" y="2343150"/>
              <a:ext cx="1011238" cy="1460500"/>
            </a:xfrm>
            <a:custGeom>
              <a:avLst/>
              <a:gdLst/>
              <a:ahLst/>
              <a:cxnLst>
                <a:cxn ang="0">
                  <a:pos x="554" y="801"/>
                </a:cxn>
                <a:cxn ang="0">
                  <a:pos x="554" y="73"/>
                </a:cxn>
                <a:cxn ang="0">
                  <a:pos x="553" y="71"/>
                </a:cxn>
                <a:cxn ang="0">
                  <a:pos x="553" y="65"/>
                </a:cxn>
                <a:cxn ang="0">
                  <a:pos x="483" y="0"/>
                </a:cxn>
                <a:cxn ang="0">
                  <a:pos x="0" y="0"/>
                </a:cxn>
                <a:cxn ang="0">
                  <a:pos x="0" y="758"/>
                </a:cxn>
                <a:cxn ang="0">
                  <a:pos x="483" y="758"/>
                </a:cxn>
                <a:cxn ang="0">
                  <a:pos x="554" y="801"/>
                </a:cxn>
              </a:cxnLst>
              <a:rect l="0" t="0" r="r" b="b"/>
              <a:pathLst>
                <a:path w="554" h="801">
                  <a:moveTo>
                    <a:pt x="554" y="801"/>
                  </a:moveTo>
                  <a:cubicBezTo>
                    <a:pt x="554" y="73"/>
                    <a:pt x="554" y="73"/>
                    <a:pt x="554" y="73"/>
                  </a:cubicBezTo>
                  <a:cubicBezTo>
                    <a:pt x="553" y="72"/>
                    <a:pt x="553" y="71"/>
                    <a:pt x="553" y="71"/>
                  </a:cubicBezTo>
                  <a:cubicBezTo>
                    <a:pt x="553" y="69"/>
                    <a:pt x="553" y="67"/>
                    <a:pt x="553" y="65"/>
                  </a:cubicBezTo>
                  <a:cubicBezTo>
                    <a:pt x="550" y="29"/>
                    <a:pt x="520" y="0"/>
                    <a:pt x="483" y="0"/>
                  </a:cubicBezTo>
                  <a:cubicBezTo>
                    <a:pt x="0" y="0"/>
                    <a:pt x="0" y="0"/>
                    <a:pt x="0" y="0"/>
                  </a:cubicBezTo>
                  <a:cubicBezTo>
                    <a:pt x="0" y="758"/>
                    <a:pt x="0" y="758"/>
                    <a:pt x="0" y="758"/>
                  </a:cubicBezTo>
                  <a:cubicBezTo>
                    <a:pt x="483" y="758"/>
                    <a:pt x="483" y="758"/>
                    <a:pt x="483" y="758"/>
                  </a:cubicBezTo>
                  <a:cubicBezTo>
                    <a:pt x="514" y="758"/>
                    <a:pt x="540" y="775"/>
                    <a:pt x="554"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9"/>
            <p:cNvSpPr/>
            <p:nvPr/>
          </p:nvSpPr>
          <p:spPr bwMode="auto">
            <a:xfrm>
              <a:off x="4502151" y="2357438"/>
              <a:ext cx="73025" cy="1446213"/>
            </a:xfrm>
            <a:custGeom>
              <a:avLst/>
              <a:gdLst/>
              <a:ahLst/>
              <a:cxnLst>
                <a:cxn ang="0">
                  <a:pos x="39" y="57"/>
                </a:cxn>
                <a:cxn ang="0">
                  <a:pos x="0" y="0"/>
                </a:cxn>
                <a:cxn ang="0">
                  <a:pos x="0" y="756"/>
                </a:cxn>
                <a:cxn ang="0">
                  <a:pos x="40" y="793"/>
                </a:cxn>
                <a:cxn ang="0">
                  <a:pos x="40" y="65"/>
                </a:cxn>
                <a:cxn ang="0">
                  <a:pos x="39" y="63"/>
                </a:cxn>
                <a:cxn ang="0">
                  <a:pos x="39" y="57"/>
                </a:cxn>
              </a:cxnLst>
              <a:rect l="0" t="0" r="r" b="b"/>
              <a:pathLst>
                <a:path w="40" h="793">
                  <a:moveTo>
                    <a:pt x="39" y="57"/>
                  </a:moveTo>
                  <a:cubicBezTo>
                    <a:pt x="37" y="32"/>
                    <a:pt x="22" y="10"/>
                    <a:pt x="0" y="0"/>
                  </a:cubicBezTo>
                  <a:cubicBezTo>
                    <a:pt x="0" y="756"/>
                    <a:pt x="0" y="756"/>
                    <a:pt x="0" y="756"/>
                  </a:cubicBezTo>
                  <a:cubicBezTo>
                    <a:pt x="17" y="764"/>
                    <a:pt x="31" y="776"/>
                    <a:pt x="40" y="793"/>
                  </a:cubicBezTo>
                  <a:cubicBezTo>
                    <a:pt x="40" y="65"/>
                    <a:pt x="40" y="65"/>
                    <a:pt x="40" y="65"/>
                  </a:cubicBezTo>
                  <a:cubicBezTo>
                    <a:pt x="39" y="64"/>
                    <a:pt x="39" y="63"/>
                    <a:pt x="39" y="63"/>
                  </a:cubicBezTo>
                  <a:cubicBezTo>
                    <a:pt x="39" y="61"/>
                    <a:pt x="39" y="59"/>
                    <a:pt x="39" y="57"/>
                  </a:cubicBezTo>
                  <a:close/>
                </a:path>
              </a:pathLst>
            </a:custGeom>
            <a:solidFill>
              <a:srgbClr val="FFFFFF"/>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1" name="Rectangle 10"/>
            <p:cNvSpPr>
              <a:spLocks noChangeArrowheads="1"/>
            </p:cNvSpPr>
            <p:nvPr/>
          </p:nvSpPr>
          <p:spPr bwMode="auto">
            <a:xfrm>
              <a:off x="4700588"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2" name="Rectangle 11"/>
            <p:cNvSpPr>
              <a:spLocks noChangeArrowheads="1"/>
            </p:cNvSpPr>
            <p:nvPr/>
          </p:nvSpPr>
          <p:spPr bwMode="auto">
            <a:xfrm>
              <a:off x="4700588"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3" name="Rectangle 12"/>
            <p:cNvSpPr>
              <a:spLocks noChangeArrowheads="1"/>
            </p:cNvSpPr>
            <p:nvPr/>
          </p:nvSpPr>
          <p:spPr bwMode="auto">
            <a:xfrm>
              <a:off x="4700588"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a:spLocks noChangeArrowheads="1"/>
            </p:cNvSpPr>
            <p:nvPr/>
          </p:nvSpPr>
          <p:spPr bwMode="auto">
            <a:xfrm>
              <a:off x="4700588"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a:spLocks noChangeArrowheads="1"/>
            </p:cNvSpPr>
            <p:nvPr/>
          </p:nvSpPr>
          <p:spPr bwMode="auto">
            <a:xfrm>
              <a:off x="4700588"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6" name="Rectangle 15"/>
            <p:cNvSpPr>
              <a:spLocks noChangeArrowheads="1"/>
            </p:cNvSpPr>
            <p:nvPr/>
          </p:nvSpPr>
          <p:spPr bwMode="auto">
            <a:xfrm>
              <a:off x="4700588"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7" name="Rectangle 16"/>
            <p:cNvSpPr>
              <a:spLocks noChangeArrowheads="1"/>
            </p:cNvSpPr>
            <p:nvPr/>
          </p:nvSpPr>
          <p:spPr bwMode="auto">
            <a:xfrm>
              <a:off x="3692526"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Rectangle 17"/>
            <p:cNvSpPr>
              <a:spLocks noChangeArrowheads="1"/>
            </p:cNvSpPr>
            <p:nvPr/>
          </p:nvSpPr>
          <p:spPr bwMode="auto">
            <a:xfrm>
              <a:off x="3692526"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Rectangle 18"/>
            <p:cNvSpPr>
              <a:spLocks noChangeArrowheads="1"/>
            </p:cNvSpPr>
            <p:nvPr/>
          </p:nvSpPr>
          <p:spPr bwMode="auto">
            <a:xfrm>
              <a:off x="3692526"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Rectangle 19"/>
            <p:cNvSpPr>
              <a:spLocks noChangeArrowheads="1"/>
            </p:cNvSpPr>
            <p:nvPr/>
          </p:nvSpPr>
          <p:spPr bwMode="auto">
            <a:xfrm>
              <a:off x="3692526"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1" name="Rectangle 20"/>
            <p:cNvSpPr>
              <a:spLocks noChangeArrowheads="1"/>
            </p:cNvSpPr>
            <p:nvPr/>
          </p:nvSpPr>
          <p:spPr bwMode="auto">
            <a:xfrm>
              <a:off x="3692526"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21"/>
            <p:cNvSpPr>
              <a:spLocks noChangeArrowheads="1"/>
            </p:cNvSpPr>
            <p:nvPr/>
          </p:nvSpPr>
          <p:spPr bwMode="auto">
            <a:xfrm>
              <a:off x="3692526"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22"/>
            <p:cNvSpPr/>
            <p:nvPr/>
          </p:nvSpPr>
          <p:spPr bwMode="auto">
            <a:xfrm>
              <a:off x="3548063" y="3338513"/>
              <a:ext cx="928688" cy="917575"/>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3471863" y="3467100"/>
              <a:ext cx="874713" cy="862013"/>
            </a:xfrm>
            <a:custGeom>
              <a:avLst/>
              <a:gdLst/>
              <a:ahLst/>
              <a:cxnLst>
                <a:cxn ang="0">
                  <a:pos x="65" y="466"/>
                </a:cxn>
                <a:cxn ang="0">
                  <a:pos x="29" y="446"/>
                </a:cxn>
                <a:cxn ang="0">
                  <a:pos x="30" y="339"/>
                </a:cxn>
                <a:cxn ang="0">
                  <a:pos x="343" y="29"/>
                </a:cxn>
                <a:cxn ang="0">
                  <a:pos x="451" y="30"/>
                </a:cxn>
                <a:cxn ang="0">
                  <a:pos x="450" y="137"/>
                </a:cxn>
                <a:cxn ang="0">
                  <a:pos x="137" y="447"/>
                </a:cxn>
                <a:cxn ang="0">
                  <a:pos x="65" y="466"/>
                </a:cxn>
              </a:cxnLst>
              <a:rect l="0" t="0" r="r" b="b"/>
              <a:pathLst>
                <a:path w="480" h="473">
                  <a:moveTo>
                    <a:pt x="65" y="466"/>
                  </a:moveTo>
                  <a:cubicBezTo>
                    <a:pt x="52" y="463"/>
                    <a:pt x="39" y="456"/>
                    <a:pt x="29" y="446"/>
                  </a:cubicBezTo>
                  <a:cubicBezTo>
                    <a:pt x="0" y="416"/>
                    <a:pt x="0" y="368"/>
                    <a:pt x="30" y="339"/>
                  </a:cubicBezTo>
                  <a:cubicBezTo>
                    <a:pt x="343" y="29"/>
                    <a:pt x="343" y="29"/>
                    <a:pt x="343" y="29"/>
                  </a:cubicBezTo>
                  <a:cubicBezTo>
                    <a:pt x="373" y="0"/>
                    <a:pt x="421" y="0"/>
                    <a:pt x="451" y="30"/>
                  </a:cubicBezTo>
                  <a:cubicBezTo>
                    <a:pt x="480" y="60"/>
                    <a:pt x="480" y="108"/>
                    <a:pt x="450" y="137"/>
                  </a:cubicBezTo>
                  <a:cubicBezTo>
                    <a:pt x="137" y="447"/>
                    <a:pt x="137" y="447"/>
                    <a:pt x="137" y="447"/>
                  </a:cubicBezTo>
                  <a:cubicBezTo>
                    <a:pt x="117" y="466"/>
                    <a:pt x="90" y="473"/>
                    <a:pt x="65" y="466"/>
                  </a:cubicBezTo>
                  <a:close/>
                </a:path>
              </a:pathLst>
            </a:custGeom>
            <a:solidFill>
              <a:schemeClr val="accent1">
                <a:lumMod val="7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24"/>
            <p:cNvSpPr>
              <a:spLocks noEditPoints="1"/>
            </p:cNvSpPr>
            <p:nvPr/>
          </p:nvSpPr>
          <p:spPr bwMode="auto">
            <a:xfrm>
              <a:off x="4195763" y="2540000"/>
              <a:ext cx="1084263" cy="1084263"/>
            </a:xfrm>
            <a:custGeom>
              <a:avLst/>
              <a:gdLst/>
              <a:ahLst/>
              <a:cxnLst>
                <a:cxn ang="0">
                  <a:pos x="595" y="299"/>
                </a:cxn>
                <a:cxn ang="0">
                  <a:pos x="370" y="9"/>
                </a:cxn>
                <a:cxn ang="0">
                  <a:pos x="300" y="0"/>
                </a:cxn>
                <a:cxn ang="0">
                  <a:pos x="89" y="86"/>
                </a:cxn>
                <a:cxn ang="0">
                  <a:pos x="1" y="295"/>
                </a:cxn>
                <a:cxn ang="0">
                  <a:pos x="225" y="585"/>
                </a:cxn>
                <a:cxn ang="0">
                  <a:pos x="296" y="594"/>
                </a:cxn>
                <a:cxn ang="0">
                  <a:pos x="506" y="508"/>
                </a:cxn>
                <a:cxn ang="0">
                  <a:pos x="595" y="299"/>
                </a:cxn>
                <a:cxn ang="0">
                  <a:pos x="453" y="454"/>
                </a:cxn>
                <a:cxn ang="0">
                  <a:pos x="296" y="518"/>
                </a:cxn>
                <a:cxn ang="0">
                  <a:pos x="244" y="511"/>
                </a:cxn>
                <a:cxn ang="0">
                  <a:pos x="77" y="296"/>
                </a:cxn>
                <a:cxn ang="0">
                  <a:pos x="143" y="140"/>
                </a:cxn>
                <a:cxn ang="0">
                  <a:pos x="299" y="76"/>
                </a:cxn>
                <a:cxn ang="0">
                  <a:pos x="352" y="83"/>
                </a:cxn>
                <a:cxn ang="0">
                  <a:pos x="519" y="298"/>
                </a:cxn>
                <a:cxn ang="0">
                  <a:pos x="453" y="454"/>
                </a:cxn>
              </a:cxnLst>
              <a:rect l="0" t="0" r="r" b="b"/>
              <a:pathLst>
                <a:path w="595" h="594">
                  <a:moveTo>
                    <a:pt x="595" y="299"/>
                  </a:moveTo>
                  <a:cubicBezTo>
                    <a:pt x="595" y="162"/>
                    <a:pt x="503" y="43"/>
                    <a:pt x="370" y="9"/>
                  </a:cubicBezTo>
                  <a:cubicBezTo>
                    <a:pt x="347" y="3"/>
                    <a:pt x="323" y="0"/>
                    <a:pt x="300" y="0"/>
                  </a:cubicBezTo>
                  <a:cubicBezTo>
                    <a:pt x="220" y="0"/>
                    <a:pt x="146" y="30"/>
                    <a:pt x="89" y="86"/>
                  </a:cubicBezTo>
                  <a:cubicBezTo>
                    <a:pt x="33" y="142"/>
                    <a:pt x="1" y="216"/>
                    <a:pt x="1" y="295"/>
                  </a:cubicBezTo>
                  <a:cubicBezTo>
                    <a:pt x="0" y="432"/>
                    <a:pt x="92" y="552"/>
                    <a:pt x="225" y="585"/>
                  </a:cubicBezTo>
                  <a:cubicBezTo>
                    <a:pt x="248" y="591"/>
                    <a:pt x="272" y="594"/>
                    <a:pt x="296" y="594"/>
                  </a:cubicBezTo>
                  <a:cubicBezTo>
                    <a:pt x="375" y="594"/>
                    <a:pt x="450" y="564"/>
                    <a:pt x="506" y="508"/>
                  </a:cubicBezTo>
                  <a:cubicBezTo>
                    <a:pt x="563" y="452"/>
                    <a:pt x="594" y="378"/>
                    <a:pt x="595" y="299"/>
                  </a:cubicBezTo>
                  <a:close/>
                  <a:moveTo>
                    <a:pt x="453" y="454"/>
                  </a:moveTo>
                  <a:cubicBezTo>
                    <a:pt x="411" y="496"/>
                    <a:pt x="355" y="518"/>
                    <a:pt x="296" y="518"/>
                  </a:cubicBezTo>
                  <a:cubicBezTo>
                    <a:pt x="279" y="518"/>
                    <a:pt x="261" y="516"/>
                    <a:pt x="244" y="511"/>
                  </a:cubicBezTo>
                  <a:cubicBezTo>
                    <a:pt x="145" y="486"/>
                    <a:pt x="76" y="398"/>
                    <a:pt x="77" y="296"/>
                  </a:cubicBezTo>
                  <a:cubicBezTo>
                    <a:pt x="77" y="237"/>
                    <a:pt x="101" y="181"/>
                    <a:pt x="143" y="140"/>
                  </a:cubicBezTo>
                  <a:cubicBezTo>
                    <a:pt x="185" y="98"/>
                    <a:pt x="240" y="76"/>
                    <a:pt x="299" y="76"/>
                  </a:cubicBezTo>
                  <a:cubicBezTo>
                    <a:pt x="317" y="76"/>
                    <a:pt x="335" y="79"/>
                    <a:pt x="352" y="83"/>
                  </a:cubicBezTo>
                  <a:cubicBezTo>
                    <a:pt x="451" y="108"/>
                    <a:pt x="519" y="196"/>
                    <a:pt x="519" y="298"/>
                  </a:cubicBezTo>
                  <a:cubicBezTo>
                    <a:pt x="518" y="357"/>
                    <a:pt x="495" y="413"/>
                    <a:pt x="453" y="454"/>
                  </a:cubicBezTo>
                  <a:close/>
                </a:path>
              </a:pathLst>
            </a:custGeom>
            <a:solidFill>
              <a:schemeClr val="accent4"/>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28" name="TextBox 27"/>
          <p:cNvSpPr txBox="1"/>
          <p:nvPr/>
        </p:nvSpPr>
        <p:spPr>
          <a:xfrm>
            <a:off x="8641532" y="1545842"/>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1" name="TextBox 30"/>
          <p:cNvSpPr txBox="1"/>
          <p:nvPr/>
        </p:nvSpPr>
        <p:spPr>
          <a:xfrm>
            <a:off x="8641532" y="2629216"/>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4" name="TextBox 33"/>
          <p:cNvSpPr txBox="1"/>
          <p:nvPr/>
        </p:nvSpPr>
        <p:spPr>
          <a:xfrm>
            <a:off x="8641532" y="3686995"/>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7" name="TextBox 36"/>
          <p:cNvSpPr txBox="1"/>
          <p:nvPr/>
        </p:nvSpPr>
        <p:spPr>
          <a:xfrm>
            <a:off x="8641532" y="4719157"/>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0" name="TextBox 39"/>
          <p:cNvSpPr txBox="1"/>
          <p:nvPr/>
        </p:nvSpPr>
        <p:spPr>
          <a:xfrm>
            <a:off x="585463" y="1562721"/>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3" name="TextBox 42"/>
          <p:cNvSpPr txBox="1"/>
          <p:nvPr/>
        </p:nvSpPr>
        <p:spPr>
          <a:xfrm>
            <a:off x="617516" y="2616179"/>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6" name="TextBox 45"/>
          <p:cNvSpPr txBox="1"/>
          <p:nvPr/>
        </p:nvSpPr>
        <p:spPr>
          <a:xfrm>
            <a:off x="617516" y="367825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9" name="TextBox 48"/>
          <p:cNvSpPr txBox="1"/>
          <p:nvPr/>
        </p:nvSpPr>
        <p:spPr>
          <a:xfrm>
            <a:off x="617516" y="474897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grpSp>
        <p:nvGrpSpPr>
          <p:cNvPr id="50" name="Group 108"/>
          <p:cNvGrpSpPr/>
          <p:nvPr/>
        </p:nvGrpSpPr>
        <p:grpSpPr>
          <a:xfrm>
            <a:off x="3670434" y="3756374"/>
            <a:ext cx="625327" cy="607458"/>
            <a:chOff x="6299532" y="3384456"/>
            <a:chExt cx="469021" cy="455593"/>
          </a:xfrm>
        </p:grpSpPr>
        <p:sp>
          <p:nvSpPr>
            <p:cNvPr id="51" name="Oval 50"/>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3" name="Group 111"/>
          <p:cNvGrpSpPr/>
          <p:nvPr/>
        </p:nvGrpSpPr>
        <p:grpSpPr>
          <a:xfrm>
            <a:off x="3670434" y="4814145"/>
            <a:ext cx="625327" cy="607458"/>
            <a:chOff x="630683" y="4190009"/>
            <a:chExt cx="469021" cy="455593"/>
          </a:xfrm>
        </p:grpSpPr>
        <p:sp>
          <p:nvSpPr>
            <p:cNvPr id="54" name="Oval 53"/>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6" name="Group 114"/>
          <p:cNvGrpSpPr/>
          <p:nvPr/>
        </p:nvGrpSpPr>
        <p:grpSpPr>
          <a:xfrm>
            <a:off x="3670434" y="2698605"/>
            <a:ext cx="625327" cy="607458"/>
            <a:chOff x="3425803" y="3384456"/>
            <a:chExt cx="469021" cy="455593"/>
          </a:xfrm>
        </p:grpSpPr>
        <p:sp>
          <p:nvSpPr>
            <p:cNvPr id="57" name="Oval 56"/>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9" name="Group 117"/>
          <p:cNvGrpSpPr/>
          <p:nvPr/>
        </p:nvGrpSpPr>
        <p:grpSpPr>
          <a:xfrm>
            <a:off x="3670434" y="1640835"/>
            <a:ext cx="625327" cy="607458"/>
            <a:chOff x="630683" y="3383511"/>
            <a:chExt cx="469021" cy="455593"/>
          </a:xfrm>
        </p:grpSpPr>
        <p:sp>
          <p:nvSpPr>
            <p:cNvPr id="60" name="Oval 59"/>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2" name="Group 120"/>
          <p:cNvGrpSpPr/>
          <p:nvPr/>
        </p:nvGrpSpPr>
        <p:grpSpPr>
          <a:xfrm>
            <a:off x="7912364" y="1640835"/>
            <a:ext cx="625327" cy="607458"/>
            <a:chOff x="3428938" y="4190009"/>
            <a:chExt cx="469021" cy="455593"/>
          </a:xfrm>
        </p:grpSpPr>
        <p:sp>
          <p:nvSpPr>
            <p:cNvPr id="63" name="Oval 62"/>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5" name="Group 123"/>
          <p:cNvGrpSpPr/>
          <p:nvPr/>
        </p:nvGrpSpPr>
        <p:grpSpPr>
          <a:xfrm>
            <a:off x="7912364" y="2698605"/>
            <a:ext cx="625327" cy="607458"/>
            <a:chOff x="6299532" y="4190009"/>
            <a:chExt cx="469021" cy="455593"/>
          </a:xfrm>
        </p:grpSpPr>
        <p:sp>
          <p:nvSpPr>
            <p:cNvPr id="66" name="Oval 65"/>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8" name="Group 126"/>
          <p:cNvGrpSpPr/>
          <p:nvPr/>
        </p:nvGrpSpPr>
        <p:grpSpPr>
          <a:xfrm>
            <a:off x="7912364" y="4814145"/>
            <a:ext cx="625327" cy="607458"/>
            <a:chOff x="7501792" y="3621100"/>
            <a:chExt cx="469021" cy="455593"/>
          </a:xfrm>
        </p:grpSpPr>
        <p:sp>
          <p:nvSpPr>
            <p:cNvPr id="69" name="Oval 68"/>
            <p:cNvSpPr>
              <a:spLocks noChangeAspect="1"/>
            </p:cNvSpPr>
            <p:nvPr/>
          </p:nvSpPr>
          <p:spPr>
            <a:xfrm>
              <a:off x="7501792" y="3621100"/>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135"/>
            <p:cNvSpPr>
              <a:spLocks noEditPoints="1"/>
            </p:cNvSpPr>
            <p:nvPr/>
          </p:nvSpPr>
          <p:spPr bwMode="auto">
            <a:xfrm>
              <a:off x="7610890" y="3731421"/>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1" name="Group 129"/>
          <p:cNvGrpSpPr/>
          <p:nvPr/>
        </p:nvGrpSpPr>
        <p:grpSpPr>
          <a:xfrm>
            <a:off x="7912364" y="3756374"/>
            <a:ext cx="625327" cy="607458"/>
            <a:chOff x="7501792" y="2878680"/>
            <a:chExt cx="469021" cy="455593"/>
          </a:xfrm>
        </p:grpSpPr>
        <p:sp>
          <p:nvSpPr>
            <p:cNvPr id="72" name="Oval 71"/>
            <p:cNvSpPr>
              <a:spLocks noChangeAspect="1"/>
            </p:cNvSpPr>
            <p:nvPr/>
          </p:nvSpPr>
          <p:spPr>
            <a:xfrm>
              <a:off x="7501792" y="2878680"/>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3" name="Freeform 53"/>
            <p:cNvSpPr/>
            <p:nvPr/>
          </p:nvSpPr>
          <p:spPr bwMode="auto">
            <a:xfrm>
              <a:off x="7580281" y="2990787"/>
              <a:ext cx="312043" cy="23137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514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fltVal val="0"/>
                                          </p:val>
                                        </p:tav>
                                        <p:tav tm="100000">
                                          <p:val>
                                            <p:strVal val="#ppt_w"/>
                                          </p:val>
                                        </p:tav>
                                      </p:tavLst>
                                    </p:anim>
                                    <p:anim calcmode="lin" valueType="num">
                                      <p:cBhvr>
                                        <p:cTn id="56" dur="500" fill="hold"/>
                                        <p:tgtEl>
                                          <p:spTgt spid="68"/>
                                        </p:tgtEl>
                                        <p:attrNameLst>
                                          <p:attrName>ppt_h</p:attrName>
                                        </p:attrNameLst>
                                      </p:cBhvr>
                                      <p:tavLst>
                                        <p:tav tm="0">
                                          <p:val>
                                            <p:fltVal val="0"/>
                                          </p:val>
                                        </p:tav>
                                        <p:tav tm="100000">
                                          <p:val>
                                            <p:strVal val="#ppt_h"/>
                                          </p:val>
                                        </p:tav>
                                      </p:tavLst>
                                    </p:anim>
                                    <p:animEffect transition="in" filter="fade">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4" name="Freeform 16"/>
          <p:cNvSpPr/>
          <p:nvPr/>
        </p:nvSpPr>
        <p:spPr bwMode="auto">
          <a:xfrm rot="11258092">
            <a:off x="9777540" y="2342228"/>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35" name="Freeform 16"/>
          <p:cNvSpPr/>
          <p:nvPr/>
        </p:nvSpPr>
        <p:spPr bwMode="auto">
          <a:xfrm rot="11258092">
            <a:off x="6193400" y="4822990"/>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29" name="Freeform 6"/>
          <p:cNvSpPr/>
          <p:nvPr/>
        </p:nvSpPr>
        <p:spPr bwMode="auto">
          <a:xfrm>
            <a:off x="6281593" y="2818849"/>
            <a:ext cx="5902655" cy="4032171"/>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33" name="Freeform 16"/>
          <p:cNvSpPr/>
          <p:nvPr/>
        </p:nvSpPr>
        <p:spPr bwMode="auto">
          <a:xfrm rot="458092">
            <a:off x="8619215" y="4255621"/>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40" name="Freeform 11"/>
          <p:cNvSpPr/>
          <p:nvPr/>
        </p:nvSpPr>
        <p:spPr bwMode="auto">
          <a:xfrm>
            <a:off x="5047948" y="2938010"/>
            <a:ext cx="548149" cy="518547"/>
          </a:xfrm>
          <a:custGeom>
            <a:avLst/>
            <a:gdLst>
              <a:gd name="T0" fmla="*/ 210 w 259"/>
              <a:gd name="T1" fmla="*/ 245 h 245"/>
              <a:gd name="T2" fmla="*/ 129 w 259"/>
              <a:gd name="T3" fmla="*/ 203 h 245"/>
              <a:gd name="T4" fmla="*/ 49 w 259"/>
              <a:gd name="T5" fmla="*/ 245 h 245"/>
              <a:gd name="T6" fmla="*/ 66 w 259"/>
              <a:gd name="T7" fmla="*/ 158 h 245"/>
              <a:gd name="T8" fmla="*/ 0 w 259"/>
              <a:gd name="T9" fmla="*/ 94 h 245"/>
              <a:gd name="T10" fmla="*/ 89 w 259"/>
              <a:gd name="T11" fmla="*/ 80 h 245"/>
              <a:gd name="T12" fmla="*/ 129 w 259"/>
              <a:gd name="T13" fmla="*/ 0 h 245"/>
              <a:gd name="T14" fmla="*/ 170 w 259"/>
              <a:gd name="T15" fmla="*/ 80 h 245"/>
              <a:gd name="T16" fmla="*/ 259 w 259"/>
              <a:gd name="T17" fmla="*/ 94 h 245"/>
              <a:gd name="T18" fmla="*/ 193 w 259"/>
              <a:gd name="T19" fmla="*/ 158 h 245"/>
              <a:gd name="T20" fmla="*/ 210 w 259"/>
              <a:gd name="T21"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45">
                <a:moveTo>
                  <a:pt x="210" y="245"/>
                </a:moveTo>
                <a:lnTo>
                  <a:pt x="129" y="203"/>
                </a:lnTo>
                <a:lnTo>
                  <a:pt x="49" y="245"/>
                </a:lnTo>
                <a:lnTo>
                  <a:pt x="66" y="158"/>
                </a:lnTo>
                <a:lnTo>
                  <a:pt x="0" y="94"/>
                </a:lnTo>
                <a:lnTo>
                  <a:pt x="89" y="80"/>
                </a:lnTo>
                <a:lnTo>
                  <a:pt x="129" y="0"/>
                </a:lnTo>
                <a:lnTo>
                  <a:pt x="170" y="80"/>
                </a:lnTo>
                <a:lnTo>
                  <a:pt x="259" y="94"/>
                </a:lnTo>
                <a:lnTo>
                  <a:pt x="193" y="158"/>
                </a:lnTo>
                <a:lnTo>
                  <a:pt x="210" y="245"/>
                </a:lnTo>
                <a:close/>
              </a:path>
            </a:pathLst>
          </a:custGeom>
          <a:solidFill>
            <a:schemeClr val="accent2"/>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1" name="Freeform 16"/>
          <p:cNvSpPr>
            <a:spLocks noEditPoints="1"/>
          </p:cNvSpPr>
          <p:nvPr/>
        </p:nvSpPr>
        <p:spPr bwMode="auto">
          <a:xfrm>
            <a:off x="2952993" y="4483349"/>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2" name="TextBox 41"/>
          <p:cNvSpPr txBox="1"/>
          <p:nvPr/>
        </p:nvSpPr>
        <p:spPr>
          <a:xfrm>
            <a:off x="7845214" y="1823563"/>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3" name="TextBox 170"/>
          <p:cNvSpPr txBox="1"/>
          <p:nvPr/>
        </p:nvSpPr>
        <p:spPr>
          <a:xfrm>
            <a:off x="7880840" y="1461027"/>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extBox 41"/>
          <p:cNvSpPr txBox="1"/>
          <p:nvPr/>
        </p:nvSpPr>
        <p:spPr>
          <a:xfrm>
            <a:off x="5742968" y="3456556"/>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5" name="TextBox 170"/>
          <p:cNvSpPr txBox="1"/>
          <p:nvPr/>
        </p:nvSpPr>
        <p:spPr>
          <a:xfrm>
            <a:off x="5778595" y="3094020"/>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TextBox 41"/>
          <p:cNvSpPr txBox="1"/>
          <p:nvPr/>
        </p:nvSpPr>
        <p:spPr>
          <a:xfrm>
            <a:off x="3550809" y="4918940"/>
            <a:ext cx="2514292"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7" name="TextBox 170"/>
          <p:cNvSpPr txBox="1"/>
          <p:nvPr/>
        </p:nvSpPr>
        <p:spPr>
          <a:xfrm>
            <a:off x="3586436" y="4556405"/>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TextBox 170"/>
          <p:cNvSpPr txBox="1"/>
          <p:nvPr/>
        </p:nvSpPr>
        <p:spPr>
          <a:xfrm>
            <a:off x="10356142" y="2780561"/>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01</a:t>
            </a:r>
            <a:endParaRPr lang="zh-CN" altLang="en-US" sz="3800" b="1" dirty="0">
              <a:solidFill>
                <a:schemeClr val="bg1"/>
              </a:solidFill>
              <a:latin typeface="Franklin Gothic Book" panose="020B0503020102020204" pitchFamily="34" charset="0"/>
            </a:endParaRPr>
          </a:p>
        </p:txBody>
      </p:sp>
      <p:sp>
        <p:nvSpPr>
          <p:cNvPr id="49" name="TextBox 170"/>
          <p:cNvSpPr txBox="1"/>
          <p:nvPr/>
        </p:nvSpPr>
        <p:spPr>
          <a:xfrm>
            <a:off x="9245316" y="4921052"/>
            <a:ext cx="814082" cy="675996"/>
          </a:xfrm>
          <a:prstGeom prst="rect">
            <a:avLst/>
          </a:prstGeom>
          <a:solidFill>
            <a:schemeClr val="bg1"/>
          </a:solidFill>
        </p:spPr>
        <p:txBody>
          <a:bodyPr wrap="square" lIns="91426" tIns="45713" rIns="91426" bIns="45713" rtlCol="0">
            <a:spAutoFit/>
          </a:bodyPr>
          <a:lstStyle/>
          <a:p>
            <a:pPr>
              <a:defRPr/>
            </a:pPr>
            <a:r>
              <a:rPr lang="en-US" altLang="zh-CN" sz="3800" b="1" dirty="0">
                <a:solidFill>
                  <a:schemeClr val="accent2"/>
                </a:solidFill>
                <a:latin typeface="Franklin Gothic Book" panose="020B0503020102020204" pitchFamily="34" charset="0"/>
                <a:ea typeface="Segoe UI Emoji" panose="020B0502040204020203" pitchFamily="34" charset="0"/>
              </a:rPr>
              <a:t>02</a:t>
            </a:r>
            <a:endParaRPr lang="zh-CN" altLang="en-US" sz="3800" b="1" dirty="0">
              <a:solidFill>
                <a:schemeClr val="accent2"/>
              </a:solidFill>
              <a:latin typeface="Franklin Gothic Book" panose="020B0503020102020204" pitchFamily="34" charset="0"/>
            </a:endParaRPr>
          </a:p>
        </p:txBody>
      </p:sp>
      <p:sp>
        <p:nvSpPr>
          <p:cNvPr id="50" name="TextBox 170"/>
          <p:cNvSpPr txBox="1"/>
          <p:nvPr/>
        </p:nvSpPr>
        <p:spPr>
          <a:xfrm>
            <a:off x="6779822" y="5368116"/>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03</a:t>
            </a:r>
            <a:endParaRPr lang="zh-CN" altLang="en-US" sz="3800" b="1" dirty="0">
              <a:solidFill>
                <a:schemeClr val="bg1"/>
              </a:solidFill>
              <a:latin typeface="Franklin Gothic Book" panose="020B0503020102020204" pitchFamily="34" charset="0"/>
            </a:endParaRPr>
          </a:p>
        </p:txBody>
      </p:sp>
      <p:sp>
        <p:nvSpPr>
          <p:cNvPr id="27" name="Text Placeholder 32"/>
          <p:cNvSpPr txBox="1"/>
          <p:nvPr/>
        </p:nvSpPr>
        <p:spPr>
          <a:xfrm>
            <a:off x="1072515" y="1891030"/>
            <a:ext cx="334010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输入文字，修改文字内容，也可以直接复制你的内容到此。输入文字，修改文字内容，也可以直接复制你的内容到此。</a:t>
            </a:r>
            <a:endParaRPr lang="en-US" altLang="zh-CN" dirty="0">
              <a:sym typeface="Arial" panose="020B0604020202020204" pitchFamily="34" charset="0"/>
            </a:endParaRPr>
          </a:p>
        </p:txBody>
      </p:sp>
      <p:sp>
        <p:nvSpPr>
          <p:cNvPr id="28" name="Text Placeholder 33"/>
          <p:cNvSpPr txBox="1"/>
          <p:nvPr/>
        </p:nvSpPr>
        <p:spPr>
          <a:xfrm>
            <a:off x="1072830" y="1442372"/>
            <a:ext cx="3880565" cy="36933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926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50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anim calcmode="lin" valueType="num">
                                      <p:cBhvr>
                                        <p:cTn id="30" dur="500" fill="hold"/>
                                        <p:tgtEl>
                                          <p:spTgt spid="49"/>
                                        </p:tgtEl>
                                        <p:attrNameLst>
                                          <p:attrName>ppt_x</p:attrName>
                                        </p:attrNameLst>
                                      </p:cBhvr>
                                      <p:tavLst>
                                        <p:tav tm="0">
                                          <p:val>
                                            <p:strVal val="#ppt_x"/>
                                          </p:val>
                                        </p:tav>
                                        <p:tav tm="100000">
                                          <p:val>
                                            <p:strVal val="#ppt_x"/>
                                          </p:val>
                                        </p:tav>
                                      </p:tavLst>
                                    </p:anim>
                                    <p:anim calcmode="lin" valueType="num">
                                      <p:cBhvr>
                                        <p:cTn id="31" dur="50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strVal val="#ppt_x"/>
                                          </p:val>
                                        </p:tav>
                                        <p:tav tm="100000">
                                          <p:val>
                                            <p:strVal val="#ppt_x"/>
                                          </p:val>
                                        </p:tav>
                                      </p:tavLst>
                                    </p:anim>
                                    <p:anim calcmode="lin" valueType="num">
                                      <p:cBhvr>
                                        <p:cTn id="37" dur="5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anim calcmode="lin" valueType="num">
                                      <p:cBhvr>
                                        <p:cTn id="53" dur="500" fill="hold"/>
                                        <p:tgtEl>
                                          <p:spTgt spid="42"/>
                                        </p:tgtEl>
                                        <p:attrNameLst>
                                          <p:attrName>ppt_x</p:attrName>
                                        </p:attrNameLst>
                                      </p:cBhvr>
                                      <p:tavLst>
                                        <p:tav tm="0">
                                          <p:val>
                                            <p:strVal val="#ppt_x"/>
                                          </p:val>
                                        </p:tav>
                                        <p:tav tm="100000">
                                          <p:val>
                                            <p:strVal val="#ppt_x"/>
                                          </p:val>
                                        </p:tav>
                                      </p:tavLst>
                                    </p:anim>
                                    <p:anim calcmode="lin" valueType="num">
                                      <p:cBhvr>
                                        <p:cTn id="54" dur="500" fill="hold"/>
                                        <p:tgtEl>
                                          <p:spTgt spid="42"/>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childTnLst>
                          </p:cTn>
                        </p:par>
                        <p:par>
                          <p:cTn id="61" fill="hold">
                            <p:stCondLst>
                              <p:cond delay="4500"/>
                            </p:stCondLst>
                            <p:childTnLst>
                              <p:par>
                                <p:cTn id="62" presetID="47"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anim calcmode="lin" valueType="num">
                                      <p:cBhvr>
                                        <p:cTn id="65" dur="500" fill="hold"/>
                                        <p:tgtEl>
                                          <p:spTgt spid="45"/>
                                        </p:tgtEl>
                                        <p:attrNameLst>
                                          <p:attrName>ppt_x</p:attrName>
                                        </p:attrNameLst>
                                      </p:cBhvr>
                                      <p:tavLst>
                                        <p:tav tm="0">
                                          <p:val>
                                            <p:strVal val="#ppt_x"/>
                                          </p:val>
                                        </p:tav>
                                        <p:tav tm="100000">
                                          <p:val>
                                            <p:strVal val="#ppt_x"/>
                                          </p:val>
                                        </p:tav>
                                      </p:tavLst>
                                    </p:anim>
                                    <p:anim calcmode="lin" valueType="num">
                                      <p:cBhvr>
                                        <p:cTn id="66" dur="500" fill="hold"/>
                                        <p:tgtEl>
                                          <p:spTgt spid="4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anim calcmode="lin" valueType="num">
                                      <p:cBhvr>
                                        <p:cTn id="70" dur="500" fill="hold"/>
                                        <p:tgtEl>
                                          <p:spTgt spid="44"/>
                                        </p:tgtEl>
                                        <p:attrNameLst>
                                          <p:attrName>ppt_x</p:attrName>
                                        </p:attrNameLst>
                                      </p:cBhvr>
                                      <p:tavLst>
                                        <p:tav tm="0">
                                          <p:val>
                                            <p:strVal val="#ppt_x"/>
                                          </p:val>
                                        </p:tav>
                                        <p:tav tm="100000">
                                          <p:val>
                                            <p:strVal val="#ppt_x"/>
                                          </p:val>
                                        </p:tav>
                                      </p:tavLst>
                                    </p:anim>
                                    <p:anim calcmode="lin" valueType="num">
                                      <p:cBhvr>
                                        <p:cTn id="71" dur="500" fill="hold"/>
                                        <p:tgtEl>
                                          <p:spTgt spid="44"/>
                                        </p:tgtEl>
                                        <p:attrNameLst>
                                          <p:attrName>ppt_y</p:attrName>
                                        </p:attrNameLst>
                                      </p:cBhvr>
                                      <p:tavLst>
                                        <p:tav tm="0">
                                          <p:val>
                                            <p:strVal val="#ppt_y+.1"/>
                                          </p:val>
                                        </p:tav>
                                        <p:tav tm="100000">
                                          <p:val>
                                            <p:strVal val="#ppt_y"/>
                                          </p:val>
                                        </p:tav>
                                      </p:tavLst>
                                    </p:anim>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p:cTn id="75" dur="500" fill="hold"/>
                                        <p:tgtEl>
                                          <p:spTgt spid="41"/>
                                        </p:tgtEl>
                                        <p:attrNameLst>
                                          <p:attrName>ppt_w</p:attrName>
                                        </p:attrNameLst>
                                      </p:cBhvr>
                                      <p:tavLst>
                                        <p:tav tm="0">
                                          <p:val>
                                            <p:fltVal val="0"/>
                                          </p:val>
                                        </p:tav>
                                        <p:tav tm="100000">
                                          <p:val>
                                            <p:strVal val="#ppt_w"/>
                                          </p:val>
                                        </p:tav>
                                      </p:tavLst>
                                    </p:anim>
                                    <p:anim calcmode="lin" valueType="num">
                                      <p:cBhvr>
                                        <p:cTn id="76" dur="500" fill="hold"/>
                                        <p:tgtEl>
                                          <p:spTgt spid="41"/>
                                        </p:tgtEl>
                                        <p:attrNameLst>
                                          <p:attrName>ppt_h</p:attrName>
                                        </p:attrNameLst>
                                      </p:cBhvr>
                                      <p:tavLst>
                                        <p:tav tm="0">
                                          <p:val>
                                            <p:fltVal val="0"/>
                                          </p:val>
                                        </p:tav>
                                        <p:tav tm="100000">
                                          <p:val>
                                            <p:strVal val="#ppt_h"/>
                                          </p:val>
                                        </p:tav>
                                      </p:tavLst>
                                    </p:anim>
                                    <p:animEffect transition="in" filter="fade">
                                      <p:cBhvr>
                                        <p:cTn id="77" dur="500"/>
                                        <p:tgtEl>
                                          <p:spTgt spid="41"/>
                                        </p:tgtEl>
                                      </p:cBhvr>
                                    </p:animEffect>
                                  </p:childTnLst>
                                </p:cTn>
                              </p:par>
                            </p:childTnLst>
                          </p:cTn>
                        </p:par>
                        <p:par>
                          <p:cTn id="78" fill="hold">
                            <p:stCondLst>
                              <p:cond delay="5500"/>
                            </p:stCondLst>
                            <p:childTnLst>
                              <p:par>
                                <p:cTn id="79" presetID="47"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anim calcmode="lin" valueType="num">
                                      <p:cBhvr>
                                        <p:cTn id="82" dur="500" fill="hold"/>
                                        <p:tgtEl>
                                          <p:spTgt spid="47"/>
                                        </p:tgtEl>
                                        <p:attrNameLst>
                                          <p:attrName>ppt_x</p:attrName>
                                        </p:attrNameLst>
                                      </p:cBhvr>
                                      <p:tavLst>
                                        <p:tav tm="0">
                                          <p:val>
                                            <p:strVal val="#ppt_x"/>
                                          </p:val>
                                        </p:tav>
                                        <p:tav tm="100000">
                                          <p:val>
                                            <p:strVal val="#ppt_x"/>
                                          </p:val>
                                        </p:tav>
                                      </p:tavLst>
                                    </p:anim>
                                    <p:anim calcmode="lin" valueType="num">
                                      <p:cBhvr>
                                        <p:cTn id="83" dur="500" fill="hold"/>
                                        <p:tgtEl>
                                          <p:spTgt spid="4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anim calcmode="lin" valueType="num">
                                      <p:cBhvr>
                                        <p:cTn id="87" dur="500" fill="hold"/>
                                        <p:tgtEl>
                                          <p:spTgt spid="46"/>
                                        </p:tgtEl>
                                        <p:attrNameLst>
                                          <p:attrName>ppt_x</p:attrName>
                                        </p:attrNameLst>
                                      </p:cBhvr>
                                      <p:tavLst>
                                        <p:tav tm="0">
                                          <p:val>
                                            <p:strVal val="#ppt_x"/>
                                          </p:val>
                                        </p:tav>
                                        <p:tav tm="100000">
                                          <p:val>
                                            <p:strVal val="#ppt_x"/>
                                          </p:val>
                                        </p:tav>
                                      </p:tavLst>
                                    </p:anim>
                                    <p:anim calcmode="lin" valueType="num">
                                      <p:cBhvr>
                                        <p:cTn id="88"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down)">
                                      <p:cBhvr>
                                        <p:cTn id="93" dur="500"/>
                                        <p:tgtEl>
                                          <p:spTgt spid="2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down)">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29" grpId="0" bldLvl="0" animBg="1"/>
      <p:bldP spid="33" grpId="0" bldLvl="0" animBg="1"/>
      <p:bldP spid="40" grpId="0" bldLvl="0" animBg="1"/>
      <p:bldP spid="41" grpId="0" bldLvl="0" animBg="1"/>
      <p:bldP spid="42" grpId="0"/>
      <p:bldP spid="43" grpId="0"/>
      <p:bldP spid="44" grpId="0"/>
      <p:bldP spid="45" grpId="0"/>
      <p:bldP spid="46" grpId="0"/>
      <p:bldP spid="47" grpId="0"/>
      <p:bldP spid="48" grpId="0"/>
      <p:bldP spid="49" grpId="0" bldLvl="0" animBg="1"/>
      <p:bldP spid="50" grpId="0"/>
      <p:bldP spid="27"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a:spLocks noChangeArrowheads="1"/>
          </p:cNvSpPr>
          <p:nvPr/>
        </p:nvSpPr>
        <p:spPr bwMode="auto">
          <a:xfrm>
            <a:off x="2851693" y="4242250"/>
            <a:ext cx="6304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0070C0"/>
                </a:solidFill>
                <a:latin typeface="Swis721 Lt BT" panose="020B0403020202020204" pitchFamily="34" charset="0"/>
                <a:ea typeface="微软雅黑" panose="020B0503020204020204" charset="-122"/>
                <a:cs typeface="LilyUPC" panose="020B0604020202020204" pitchFamily="34" charset="-34"/>
                <a:sym typeface="微软雅黑" panose="020B0503020204020204" charset="-122"/>
              </a:rPr>
              <a:t>BUSENESS ACTIVITY PLANNING</a:t>
            </a:r>
          </a:p>
        </p:txBody>
      </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2992470" y="2489090"/>
            <a:ext cx="623412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charset="-122"/>
                <a:cs typeface="LilyUPC" panose="020B0604020202020204" pitchFamily="34" charset="-34"/>
                <a:sym typeface="微软雅黑" panose="020B050302020402020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听</a:t>
            </a:r>
          </a:p>
        </p:txBody>
      </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par>
                          <p:cTn id="84" fill="hold">
                            <p:stCondLst>
                              <p:cond delay="2875"/>
                            </p:stCondLst>
                            <p:childTnLst>
                              <p:par>
                                <p:cTn id="85" presetID="38" presetClass="entr" presetSubtype="0" accel="50000" fill="hold" grpId="0" nodeType="afterEffect">
                                  <p:stCondLst>
                                    <p:cond delay="0"/>
                                  </p:stCondLst>
                                  <p:iterate type="lt">
                                    <p:tmPct val="50000"/>
                                  </p:iterate>
                                  <p:childTnLst>
                                    <p:set>
                                      <p:cBhvr>
                                        <p:cTn id="86" dur="1" fill="hold">
                                          <p:stCondLst>
                                            <p:cond delay="0"/>
                                          </p:stCondLst>
                                        </p:cTn>
                                        <p:tgtEl>
                                          <p:spTgt spid="10"/>
                                        </p:tgtEl>
                                        <p:attrNameLst>
                                          <p:attrName>style.visibility</p:attrName>
                                        </p:attrNameLst>
                                      </p:cBhvr>
                                      <p:to>
                                        <p:strVal val="visible"/>
                                      </p:to>
                                    </p:set>
                                    <p:set>
                                      <p:cBhvr>
                                        <p:cTn id="87" dur="46" fill="hold">
                                          <p:stCondLst>
                                            <p:cond delay="0"/>
                                          </p:stCondLst>
                                        </p:cTn>
                                        <p:tgtEl>
                                          <p:spTgt spid="10"/>
                                        </p:tgtEl>
                                        <p:attrNameLst>
                                          <p:attrName>style.rotation</p:attrName>
                                        </p:attrNameLst>
                                      </p:cBhvr>
                                      <p:to>
                                        <p:strVal val="-45.0"/>
                                      </p:to>
                                    </p:set>
                                    <p:anim calcmode="lin" valueType="num">
                                      <p:cBhvr>
                                        <p:cTn id="88" dur="46" fill="hold">
                                          <p:stCondLst>
                                            <p:cond delay="46"/>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89" dur="46"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90" dur="16" decel="50000" autoRev="1" fill="hold">
                                          <p:stCondLst>
                                            <p:cond delay="46"/>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91" dur="14" fill="hold">
                                          <p:stCondLst>
                                            <p:cond delay="86"/>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216126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3"/>
          <p:cNvGrpSpPr/>
          <p:nvPr/>
        </p:nvGrpSpPr>
        <p:grpSpPr bwMode="auto">
          <a:xfrm>
            <a:off x="258417" y="3801927"/>
            <a:ext cx="11638033" cy="76864"/>
            <a:chOff x="1765833" y="4036682"/>
            <a:chExt cx="9317522" cy="50962"/>
          </a:xfrm>
        </p:grpSpPr>
        <p:sp>
          <p:nvSpPr>
            <p:cNvPr id="3" name="Rectangle 4"/>
            <p:cNvSpPr/>
            <p:nvPr/>
          </p:nvSpPr>
          <p:spPr>
            <a:xfrm>
              <a:off x="3040807" y="4036682"/>
              <a:ext cx="1683494" cy="509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4" name="Rectangle 5"/>
            <p:cNvSpPr/>
            <p:nvPr/>
          </p:nvSpPr>
          <p:spPr>
            <a:xfrm>
              <a:off x="4724303" y="4036682"/>
              <a:ext cx="1715155" cy="5096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5" name="Rectangle 6"/>
            <p:cNvSpPr/>
            <p:nvPr/>
          </p:nvSpPr>
          <p:spPr>
            <a:xfrm>
              <a:off x="6435557" y="4036682"/>
              <a:ext cx="1661572" cy="5096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6" name="Rectangle 7"/>
            <p:cNvSpPr/>
            <p:nvPr/>
          </p:nvSpPr>
          <p:spPr>
            <a:xfrm>
              <a:off x="8087643" y="4036682"/>
              <a:ext cx="1720740" cy="509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7" name="Rectangle 8"/>
            <p:cNvSpPr/>
            <p:nvPr/>
          </p:nvSpPr>
          <p:spPr>
            <a:xfrm>
              <a:off x="1765833"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8" name="Rectangle 9"/>
            <p:cNvSpPr/>
            <p:nvPr/>
          </p:nvSpPr>
          <p:spPr>
            <a:xfrm>
              <a:off x="9808382"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grpSp>
      <p:grpSp>
        <p:nvGrpSpPr>
          <p:cNvPr id="9" name="Group 10"/>
          <p:cNvGrpSpPr/>
          <p:nvPr/>
        </p:nvGrpSpPr>
        <p:grpSpPr>
          <a:xfrm>
            <a:off x="7503830" y="1760321"/>
            <a:ext cx="1304470" cy="2340121"/>
            <a:chOff x="7980911" y="2484779"/>
            <a:chExt cx="1304470" cy="2340121"/>
          </a:xfrm>
        </p:grpSpPr>
        <p:grpSp>
          <p:nvGrpSpPr>
            <p:cNvPr id="10" name="Group 11"/>
            <p:cNvGrpSpPr>
              <a:grpSpLocks noChangeAspect="1"/>
            </p:cNvGrpSpPr>
            <p:nvPr/>
          </p:nvGrpSpPr>
          <p:grpSpPr bwMode="auto">
            <a:xfrm>
              <a:off x="7980911" y="2484779"/>
              <a:ext cx="1304470" cy="1802479"/>
              <a:chOff x="3149600" y="2480384"/>
              <a:chExt cx="1201204" cy="1660005"/>
            </a:xfrm>
          </p:grpSpPr>
          <p:sp>
            <p:nvSpPr>
              <p:cNvPr id="17" name="等腰三角形 51"/>
              <p:cNvSpPr/>
              <p:nvPr/>
            </p:nvSpPr>
            <p:spPr>
              <a:xfrm flipV="1">
                <a:off x="3149600" y="3200883"/>
                <a:ext cx="1201204" cy="939506"/>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18" name="矩形 52"/>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11" name="Oval 12"/>
            <p:cNvSpPr>
              <a:spLocks noChangeAspect="1"/>
            </p:cNvSpPr>
            <p:nvPr/>
          </p:nvSpPr>
          <p:spPr>
            <a:xfrm>
              <a:off x="8347955" y="4239008"/>
              <a:ext cx="585892" cy="58589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2" name="Group 13"/>
            <p:cNvGrpSpPr/>
            <p:nvPr/>
          </p:nvGrpSpPr>
          <p:grpSpPr>
            <a:xfrm>
              <a:off x="8468992" y="4362838"/>
              <a:ext cx="328308" cy="328308"/>
              <a:chOff x="8216107" y="2577307"/>
              <a:chExt cx="464344" cy="464344"/>
            </a:xfrm>
            <a:solidFill>
              <a:schemeClr val="accent4"/>
            </a:solidFill>
          </p:grpSpPr>
          <p:sp>
            <p:nvSpPr>
              <p:cNvPr id="13"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9" name="Group 20"/>
          <p:cNvGrpSpPr/>
          <p:nvPr/>
        </p:nvGrpSpPr>
        <p:grpSpPr>
          <a:xfrm>
            <a:off x="9628911" y="1760321"/>
            <a:ext cx="1304471" cy="2340121"/>
            <a:chOff x="9539460" y="2484779"/>
            <a:chExt cx="1304471" cy="2340121"/>
          </a:xfrm>
        </p:grpSpPr>
        <p:grpSp>
          <p:nvGrpSpPr>
            <p:cNvPr id="20" name="Group 21"/>
            <p:cNvGrpSpPr>
              <a:grpSpLocks noChangeAspect="1"/>
            </p:cNvGrpSpPr>
            <p:nvPr/>
          </p:nvGrpSpPr>
          <p:grpSpPr bwMode="auto">
            <a:xfrm>
              <a:off x="9539460" y="2484779"/>
              <a:ext cx="1304471" cy="1802479"/>
              <a:chOff x="3149600" y="2480384"/>
              <a:chExt cx="1201204" cy="1660005"/>
            </a:xfrm>
          </p:grpSpPr>
          <p:sp>
            <p:nvSpPr>
              <p:cNvPr id="23" name="等腰三角形 51"/>
              <p:cNvSpPr/>
              <p:nvPr/>
            </p:nvSpPr>
            <p:spPr>
              <a:xfrm flipV="1">
                <a:off x="3149600" y="3200883"/>
                <a:ext cx="1201204" cy="939506"/>
              </a:xfrm>
              <a:prstGeom prst="triangle">
                <a:avLst/>
              </a:prstGeom>
              <a:gradFill>
                <a:gsLst>
                  <a:gs pos="0">
                    <a:schemeClr val="accent5"/>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24" name="矩形 52"/>
              <p:cNvSpPr/>
              <p:nvPr/>
            </p:nvSpPr>
            <p:spPr>
              <a:xfrm>
                <a:off x="3630724" y="2480384"/>
                <a:ext cx="720080" cy="720080"/>
              </a:xfrm>
              <a:prstGeom prst="rect">
                <a:avLst/>
              </a:prstGeom>
              <a:solidFill>
                <a:schemeClr val="accent5"/>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1" name="Oval 22"/>
            <p:cNvSpPr>
              <a:spLocks noChangeAspect="1"/>
            </p:cNvSpPr>
            <p:nvPr/>
          </p:nvSpPr>
          <p:spPr>
            <a:xfrm>
              <a:off x="9904781" y="4239008"/>
              <a:ext cx="585892" cy="585892"/>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2" name="AutoShape 59"/>
            <p:cNvSpPr/>
            <p:nvPr/>
          </p:nvSpPr>
          <p:spPr bwMode="auto">
            <a:xfrm>
              <a:off x="10027260" y="4362838"/>
              <a:ext cx="328869" cy="3283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5" name="Group 26"/>
          <p:cNvGrpSpPr/>
          <p:nvPr/>
        </p:nvGrpSpPr>
        <p:grpSpPr>
          <a:xfrm>
            <a:off x="5434223" y="1760321"/>
            <a:ext cx="1304471" cy="2331906"/>
            <a:chOff x="5960997" y="2484779"/>
            <a:chExt cx="1304471" cy="2341845"/>
          </a:xfrm>
        </p:grpSpPr>
        <p:grpSp>
          <p:nvGrpSpPr>
            <p:cNvPr id="26" name="Group 27"/>
            <p:cNvGrpSpPr/>
            <p:nvPr/>
          </p:nvGrpSpPr>
          <p:grpSpPr>
            <a:xfrm>
              <a:off x="5960997" y="2484779"/>
              <a:ext cx="1304471" cy="2341845"/>
              <a:chOff x="5960997" y="2484779"/>
              <a:chExt cx="1304471" cy="2341845"/>
            </a:xfrm>
          </p:grpSpPr>
          <p:grpSp>
            <p:nvGrpSpPr>
              <p:cNvPr id="28" name="Group 29"/>
              <p:cNvGrpSpPr>
                <a:grpSpLocks noChangeAspect="1"/>
              </p:cNvGrpSpPr>
              <p:nvPr/>
            </p:nvGrpSpPr>
            <p:grpSpPr bwMode="auto">
              <a:xfrm>
                <a:off x="5960997" y="2484779"/>
                <a:ext cx="1304471" cy="1802479"/>
                <a:chOff x="3149600" y="2480384"/>
                <a:chExt cx="1201204" cy="1660005"/>
              </a:xfrm>
            </p:grpSpPr>
            <p:sp>
              <p:nvSpPr>
                <p:cNvPr id="30" name="等腰三角形 51"/>
                <p:cNvSpPr/>
                <p:nvPr/>
              </p:nvSpPr>
              <p:spPr>
                <a:xfrm flipV="1">
                  <a:off x="3149600" y="3200883"/>
                  <a:ext cx="1201204" cy="939506"/>
                </a:xfrm>
                <a:prstGeom prst="triangle">
                  <a:avLst/>
                </a:prstGeom>
                <a:gradFill>
                  <a:gsLst>
                    <a:gs pos="0">
                      <a:schemeClr val="accent3"/>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1" name="矩形 52"/>
                <p:cNvSpPr/>
                <p:nvPr/>
              </p:nvSpPr>
              <p:spPr>
                <a:xfrm>
                  <a:off x="3630724" y="2480384"/>
                  <a:ext cx="720080" cy="720080"/>
                </a:xfrm>
                <a:prstGeom prst="rect">
                  <a:avLst/>
                </a:prstGeom>
                <a:solidFill>
                  <a:schemeClr val="accent3"/>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9" name="Oval 30"/>
              <p:cNvSpPr>
                <a:spLocks noChangeAspect="1"/>
              </p:cNvSpPr>
              <p:nvPr/>
            </p:nvSpPr>
            <p:spPr>
              <a:xfrm>
                <a:off x="6312532" y="4240732"/>
                <a:ext cx="585892" cy="58589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sp>
          <p:nvSpPr>
            <p:cNvPr id="27" name="AutoShape 112"/>
            <p:cNvSpPr/>
            <p:nvPr/>
          </p:nvSpPr>
          <p:spPr bwMode="auto">
            <a:xfrm>
              <a:off x="6453017" y="4367800"/>
              <a:ext cx="328308" cy="32886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2" name="Group 33"/>
          <p:cNvGrpSpPr/>
          <p:nvPr/>
        </p:nvGrpSpPr>
        <p:grpSpPr>
          <a:xfrm>
            <a:off x="3308575" y="1760321"/>
            <a:ext cx="1304471" cy="2356975"/>
            <a:chOff x="3269603" y="2494718"/>
            <a:chExt cx="1304471" cy="2340121"/>
          </a:xfrm>
        </p:grpSpPr>
        <p:grpSp>
          <p:nvGrpSpPr>
            <p:cNvPr id="33" name="Group 34"/>
            <p:cNvGrpSpPr>
              <a:grpSpLocks noChangeAspect="1"/>
            </p:cNvGrpSpPr>
            <p:nvPr/>
          </p:nvGrpSpPr>
          <p:grpSpPr bwMode="auto">
            <a:xfrm>
              <a:off x="3269603" y="2494718"/>
              <a:ext cx="1304471" cy="1802479"/>
              <a:chOff x="3149600" y="2480384"/>
              <a:chExt cx="1201204" cy="1660005"/>
            </a:xfrm>
          </p:grpSpPr>
          <p:sp>
            <p:nvSpPr>
              <p:cNvPr id="38" name="等腰三角形 51"/>
              <p:cNvSpPr/>
              <p:nvPr/>
            </p:nvSpPr>
            <p:spPr>
              <a:xfrm flipV="1">
                <a:off x="3149600" y="3200883"/>
                <a:ext cx="1201204" cy="939506"/>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9" name="矩形 52"/>
              <p:cNvSpPr/>
              <p:nvPr/>
            </p:nvSpPr>
            <p:spPr>
              <a:xfrm>
                <a:off x="3630724" y="2480384"/>
                <a:ext cx="720080" cy="72008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34" name="Oval 35"/>
            <p:cNvSpPr>
              <a:spLocks noChangeAspect="1"/>
            </p:cNvSpPr>
            <p:nvPr/>
          </p:nvSpPr>
          <p:spPr>
            <a:xfrm>
              <a:off x="3628031" y="4248947"/>
              <a:ext cx="585892" cy="58589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35" name="Group 36"/>
            <p:cNvGrpSpPr/>
            <p:nvPr/>
          </p:nvGrpSpPr>
          <p:grpSpPr>
            <a:xfrm>
              <a:off x="3754948" y="4377739"/>
              <a:ext cx="328308" cy="328308"/>
              <a:chOff x="3498967" y="3049909"/>
              <a:chExt cx="464344" cy="464344"/>
            </a:xfrm>
            <a:solidFill>
              <a:schemeClr val="accent2"/>
            </a:solidFill>
          </p:grpSpPr>
          <p:sp>
            <p:nvSpPr>
              <p:cNvPr id="36"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0" name="Group 41"/>
          <p:cNvGrpSpPr/>
          <p:nvPr/>
        </p:nvGrpSpPr>
        <p:grpSpPr>
          <a:xfrm>
            <a:off x="1199541" y="1760321"/>
            <a:ext cx="1304471" cy="2340121"/>
            <a:chOff x="1199541" y="2484779"/>
            <a:chExt cx="1304471" cy="2340121"/>
          </a:xfrm>
        </p:grpSpPr>
        <p:grpSp>
          <p:nvGrpSpPr>
            <p:cNvPr id="41" name="Group 42"/>
            <p:cNvGrpSpPr>
              <a:grpSpLocks noChangeAspect="1"/>
            </p:cNvGrpSpPr>
            <p:nvPr/>
          </p:nvGrpSpPr>
          <p:grpSpPr bwMode="auto">
            <a:xfrm>
              <a:off x="1199541" y="2484779"/>
              <a:ext cx="1304471" cy="1802479"/>
              <a:chOff x="3149600" y="2480384"/>
              <a:chExt cx="1201205" cy="1660005"/>
            </a:xfrm>
          </p:grpSpPr>
          <p:sp>
            <p:nvSpPr>
              <p:cNvPr id="46" name="等腰三角形 51"/>
              <p:cNvSpPr/>
              <p:nvPr/>
            </p:nvSpPr>
            <p:spPr>
              <a:xfrm flipV="1">
                <a:off x="3149600" y="3200883"/>
                <a:ext cx="1201204" cy="939506"/>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47" name="矩形 52"/>
              <p:cNvSpPr/>
              <p:nvPr/>
            </p:nvSpPr>
            <p:spPr>
              <a:xfrm>
                <a:off x="3630725"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42" name="Oval 43"/>
            <p:cNvSpPr>
              <a:spLocks noChangeAspect="1"/>
            </p:cNvSpPr>
            <p:nvPr/>
          </p:nvSpPr>
          <p:spPr>
            <a:xfrm>
              <a:off x="1540736" y="4239008"/>
              <a:ext cx="585892" cy="58589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43" name="Group 44"/>
            <p:cNvGrpSpPr/>
            <p:nvPr/>
          </p:nvGrpSpPr>
          <p:grpSpPr>
            <a:xfrm>
              <a:off x="1672516" y="4367800"/>
              <a:ext cx="328869" cy="328308"/>
              <a:chOff x="2581275" y="2582069"/>
              <a:chExt cx="465138" cy="464344"/>
            </a:xfrm>
            <a:solidFill>
              <a:schemeClr val="accent1"/>
            </a:solidFill>
          </p:grpSpPr>
          <p:sp>
            <p:nvSpPr>
              <p:cNvPr id="44"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3" name="Group 25"/>
          <p:cNvGrpSpPr/>
          <p:nvPr/>
        </p:nvGrpSpPr>
        <p:grpSpPr>
          <a:xfrm>
            <a:off x="853007" y="4415942"/>
            <a:ext cx="1967116" cy="1353670"/>
            <a:chOff x="764014" y="1562670"/>
            <a:chExt cx="1544637" cy="1017843"/>
          </a:xfrm>
        </p:grpSpPr>
        <p:sp>
          <p:nvSpPr>
            <p:cNvPr id="6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5" name="Text Placeholder 3"/>
            <p:cNvSpPr txBox="1"/>
            <p:nvPr/>
          </p:nvSpPr>
          <p:spPr>
            <a:xfrm>
              <a:off x="764014" y="1782146"/>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6" name="Group 25"/>
          <p:cNvGrpSpPr/>
          <p:nvPr/>
        </p:nvGrpSpPr>
        <p:grpSpPr>
          <a:xfrm>
            <a:off x="3004048" y="4415941"/>
            <a:ext cx="1967116" cy="1368185"/>
            <a:chOff x="764014" y="1562670"/>
            <a:chExt cx="1544637" cy="1028757"/>
          </a:xfrm>
        </p:grpSpPr>
        <p:sp>
          <p:nvSpPr>
            <p:cNvPr id="6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8" name="Text Placeholder 3"/>
            <p:cNvSpPr txBox="1"/>
            <p:nvPr/>
          </p:nvSpPr>
          <p:spPr>
            <a:xfrm>
              <a:off x="764014" y="1793060"/>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9" name="Group 25"/>
          <p:cNvGrpSpPr/>
          <p:nvPr/>
        </p:nvGrpSpPr>
        <p:grpSpPr>
          <a:xfrm>
            <a:off x="5226339" y="4415940"/>
            <a:ext cx="1967116" cy="1339164"/>
            <a:chOff x="764014" y="1562670"/>
            <a:chExt cx="1544637" cy="1006936"/>
          </a:xfrm>
        </p:grpSpPr>
        <p:sp>
          <p:nvSpPr>
            <p:cNvPr id="7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1" name="Text Placeholder 3"/>
            <p:cNvSpPr txBox="1"/>
            <p:nvPr/>
          </p:nvSpPr>
          <p:spPr>
            <a:xfrm>
              <a:off x="764014" y="1771238"/>
              <a:ext cx="1544637" cy="79836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2" name="Group 25"/>
          <p:cNvGrpSpPr/>
          <p:nvPr/>
        </p:nvGrpSpPr>
        <p:grpSpPr>
          <a:xfrm>
            <a:off x="7341754" y="4415942"/>
            <a:ext cx="1967116" cy="1310131"/>
            <a:chOff x="764014" y="1562670"/>
            <a:chExt cx="1544637" cy="985105"/>
          </a:xfrm>
        </p:grpSpPr>
        <p:sp>
          <p:nvSpPr>
            <p:cNvPr id="73"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4"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5" name="Group 25"/>
          <p:cNvGrpSpPr/>
          <p:nvPr/>
        </p:nvGrpSpPr>
        <p:grpSpPr>
          <a:xfrm>
            <a:off x="9380713" y="4355245"/>
            <a:ext cx="1967116" cy="1310131"/>
            <a:chOff x="764014" y="1562670"/>
            <a:chExt cx="1544637" cy="985105"/>
          </a:xfrm>
        </p:grpSpPr>
        <p:sp>
          <p:nvSpPr>
            <p:cNvPr id="76"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7"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par>
                          <p:cTn id="28" fill="hold">
                            <p:stCondLst>
                              <p:cond delay="3000"/>
                            </p:stCondLst>
                            <p:childTnLst>
                              <p:par>
                                <p:cTn id="29" presetID="2" presetClass="entr" presetSubtype="4" accel="50000" decel="5000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accel="50000" decel="50000"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ppt_x"/>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accel="50000" decel="50000"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accel="50000" decel="50000"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50000" decel="50000"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6" name="Color 1"/>
          <p:cNvSpPr/>
          <p:nvPr/>
        </p:nvSpPr>
        <p:spPr bwMode="auto">
          <a:xfrm>
            <a:off x="9526570"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7" name="Color 3"/>
          <p:cNvSpPr/>
          <p:nvPr/>
        </p:nvSpPr>
        <p:spPr bwMode="auto">
          <a:xfrm>
            <a:off x="5767270" y="1954110"/>
            <a:ext cx="3363487" cy="1999619"/>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8" name="Color 2"/>
          <p:cNvSpPr/>
          <p:nvPr/>
        </p:nvSpPr>
        <p:spPr bwMode="auto">
          <a:xfrm>
            <a:off x="7645991" y="1954110"/>
            <a:ext cx="3361630"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9" name="Color 5"/>
          <p:cNvSpPr/>
          <p:nvPr/>
        </p:nvSpPr>
        <p:spPr bwMode="auto">
          <a:xfrm>
            <a:off x="2000534"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0" name="Color 4"/>
          <p:cNvSpPr/>
          <p:nvPr/>
        </p:nvSpPr>
        <p:spPr bwMode="auto">
          <a:xfrm>
            <a:off x="3881116" y="1954110"/>
            <a:ext cx="3365347" cy="1999619"/>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1" name="Side Color"/>
          <p:cNvSpPr/>
          <p:nvPr/>
        </p:nvSpPr>
        <p:spPr bwMode="auto">
          <a:xfrm>
            <a:off x="-1758778" y="1954095"/>
            <a:ext cx="3365346" cy="1187507"/>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2" name="Color 6"/>
          <p:cNvSpPr/>
          <p:nvPr/>
        </p:nvSpPr>
        <p:spPr bwMode="auto">
          <a:xfrm>
            <a:off x="121808" y="1954107"/>
            <a:ext cx="3359771"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4" name="TextBox 23"/>
          <p:cNvSpPr txBox="1"/>
          <p:nvPr/>
        </p:nvSpPr>
        <p:spPr>
          <a:xfrm>
            <a:off x="536322"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0" name="TextBox 29"/>
          <p:cNvSpPr txBox="1"/>
          <p:nvPr/>
        </p:nvSpPr>
        <p:spPr>
          <a:xfrm>
            <a:off x="4262723"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6" name="TextBox 35"/>
          <p:cNvSpPr txBox="1"/>
          <p:nvPr/>
        </p:nvSpPr>
        <p:spPr>
          <a:xfrm>
            <a:off x="7986348"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1" name="Text Placeholder 7"/>
          <p:cNvSpPr txBox="1"/>
          <p:nvPr/>
        </p:nvSpPr>
        <p:spPr>
          <a:xfrm>
            <a:off x="2502545" y="4328988"/>
            <a:ext cx="1954874"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2" name="Text Placeholder 2"/>
          <p:cNvSpPr txBox="1"/>
          <p:nvPr/>
        </p:nvSpPr>
        <p:spPr>
          <a:xfrm>
            <a:off x="2502544" y="4640384"/>
            <a:ext cx="2745975"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34" name="Rounded Rectangle 11"/>
          <p:cNvSpPr>
            <a:spLocks noChangeAspect="1"/>
          </p:cNvSpPr>
          <p:nvPr/>
        </p:nvSpPr>
        <p:spPr>
          <a:xfrm>
            <a:off x="1641996" y="4342250"/>
            <a:ext cx="719905" cy="72064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5" name="Text Placeholder 7"/>
          <p:cNvSpPr txBox="1"/>
          <p:nvPr/>
        </p:nvSpPr>
        <p:spPr>
          <a:xfrm>
            <a:off x="1699721" y="443353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01</a:t>
            </a:r>
          </a:p>
        </p:txBody>
      </p:sp>
      <p:sp>
        <p:nvSpPr>
          <p:cNvPr id="37" name="Text Placeholder 7"/>
          <p:cNvSpPr txBox="1"/>
          <p:nvPr/>
        </p:nvSpPr>
        <p:spPr>
          <a:xfrm>
            <a:off x="7664982" y="4343295"/>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8" name="Text Placeholder 2"/>
          <p:cNvSpPr txBox="1"/>
          <p:nvPr/>
        </p:nvSpPr>
        <p:spPr>
          <a:xfrm>
            <a:off x="7664982" y="4654691"/>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0" name="Rounded Rectangle 23"/>
          <p:cNvSpPr>
            <a:spLocks noChangeAspect="1"/>
          </p:cNvSpPr>
          <p:nvPr/>
        </p:nvSpPr>
        <p:spPr>
          <a:xfrm>
            <a:off x="6810387" y="4356557"/>
            <a:ext cx="719905" cy="72064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1" name="Text Placeholder 7"/>
          <p:cNvSpPr txBox="1"/>
          <p:nvPr/>
        </p:nvSpPr>
        <p:spPr>
          <a:xfrm>
            <a:off x="6868110" y="4447840"/>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02</a:t>
            </a:r>
          </a:p>
        </p:txBody>
      </p:sp>
      <p:sp>
        <p:nvSpPr>
          <p:cNvPr id="42" name="Text Placeholder 7"/>
          <p:cNvSpPr txBox="1"/>
          <p:nvPr/>
        </p:nvSpPr>
        <p:spPr>
          <a:xfrm>
            <a:off x="2549116" y="5579831"/>
            <a:ext cx="2745975"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3" name="Text Placeholder 2"/>
          <p:cNvSpPr txBox="1"/>
          <p:nvPr/>
        </p:nvSpPr>
        <p:spPr>
          <a:xfrm>
            <a:off x="2549116" y="5891227"/>
            <a:ext cx="2745975"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4" name="Rounded Rectangle 27"/>
          <p:cNvSpPr>
            <a:spLocks noChangeAspect="1"/>
          </p:cNvSpPr>
          <p:nvPr/>
        </p:nvSpPr>
        <p:spPr>
          <a:xfrm>
            <a:off x="1699721" y="5593094"/>
            <a:ext cx="719905" cy="720645"/>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5" name="Text Placeholder 7"/>
          <p:cNvSpPr txBox="1"/>
          <p:nvPr/>
        </p:nvSpPr>
        <p:spPr>
          <a:xfrm>
            <a:off x="1757445" y="5684376"/>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03</a:t>
            </a:r>
          </a:p>
        </p:txBody>
      </p:sp>
      <p:sp>
        <p:nvSpPr>
          <p:cNvPr id="46" name="Text Placeholder 7"/>
          <p:cNvSpPr txBox="1"/>
          <p:nvPr/>
        </p:nvSpPr>
        <p:spPr>
          <a:xfrm>
            <a:off x="7664982" y="5594139"/>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7" name="Text Placeholder 2"/>
          <p:cNvSpPr txBox="1"/>
          <p:nvPr/>
        </p:nvSpPr>
        <p:spPr>
          <a:xfrm>
            <a:off x="7664982" y="5905534"/>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8" name="Rounded Rectangle 16"/>
          <p:cNvSpPr>
            <a:spLocks noChangeAspect="1"/>
          </p:cNvSpPr>
          <p:nvPr/>
        </p:nvSpPr>
        <p:spPr>
          <a:xfrm>
            <a:off x="6815586" y="5607401"/>
            <a:ext cx="719905" cy="720645"/>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9" name="Text Placeholder 7"/>
          <p:cNvSpPr txBox="1"/>
          <p:nvPr/>
        </p:nvSpPr>
        <p:spPr>
          <a:xfrm>
            <a:off x="6873310" y="569868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04</a:t>
            </a:r>
          </a:p>
        </p:txBody>
      </p:sp>
    </p:spTree>
  </p:cSld>
  <p:clrMapOvr>
    <a:masterClrMapping/>
  </p:clrMapOvr>
  <p:transition advTm="533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31">
                                            <p:txEl>
                                              <p:pRg st="0" end="0"/>
                                            </p:txEl>
                                          </p:spTgt>
                                        </p:tgtEl>
                                        <p:attrNameLst>
                                          <p:attrName>style.visibility</p:attrName>
                                        </p:attrNameLst>
                                      </p:cBhvr>
                                      <p:to>
                                        <p:strVal val="visible"/>
                                      </p:to>
                                    </p:set>
                                    <p:anim calcmode="lin" valueType="num">
                                      <p:cBhvr>
                                        <p:cTn id="5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1">
                                            <p:txEl>
                                              <p:pRg st="0" end="0"/>
                                            </p:txEl>
                                          </p:spTgt>
                                        </p:tgtEl>
                                      </p:cBhvr>
                                    </p:animEffect>
                                  </p:childTnLst>
                                </p:cTn>
                              </p:par>
                              <p:par>
                                <p:cTn id="53" presetID="23" presetClass="entr" presetSubtype="16" fill="hold" grpId="0" nodeType="withEffect">
                                  <p:stCondLst>
                                    <p:cond delay="200"/>
                                  </p:stCondLst>
                                  <p:childTnLst>
                                    <p:set>
                                      <p:cBhvr>
                                        <p:cTn id="54" dur="1" fill="hold">
                                          <p:stCondLst>
                                            <p:cond delay="0"/>
                                          </p:stCondLst>
                                        </p:cTn>
                                        <p:tgtEl>
                                          <p:spTgt spid="32">
                                            <p:txEl>
                                              <p:pRg st="0" end="0"/>
                                            </p:txEl>
                                          </p:spTgt>
                                        </p:tgtEl>
                                        <p:attrNameLst>
                                          <p:attrName>style.visibility</p:attrName>
                                        </p:attrNameLst>
                                      </p:cBhvr>
                                      <p:to>
                                        <p:strVal val="visible"/>
                                      </p:to>
                                    </p:set>
                                    <p:anim calcmode="lin" valueType="num">
                                      <p:cBhvr>
                                        <p:cTn id="5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32">
                                            <p:txEl>
                                              <p:pRg st="0" end="0"/>
                                            </p:txEl>
                                          </p:spTgt>
                                        </p:tgtEl>
                                        <p:attrNameLst>
                                          <p:attrName>ppt_h</p:attrName>
                                        </p:attrNameLst>
                                      </p:cBhvr>
                                      <p:tavLst>
                                        <p:tav tm="0">
                                          <p:val>
                                            <p:fltVal val="0"/>
                                          </p:val>
                                        </p:tav>
                                        <p:tav tm="100000">
                                          <p:val>
                                            <p:strVal val="#ppt_h"/>
                                          </p:val>
                                        </p:tav>
                                      </p:tavLst>
                                    </p:anim>
                                  </p:childTnLst>
                                </p:cTn>
                              </p:par>
                              <p:par>
                                <p:cTn id="57" presetID="53" presetClass="entr" presetSubtype="16" fill="hold" grpId="0" nodeType="withEffect">
                                  <p:stCondLst>
                                    <p:cond delay="20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Effect transition="in" filter="fade">
                                      <p:cBhvr>
                                        <p:cTn id="61" dur="500"/>
                                        <p:tgtEl>
                                          <p:spTgt spid="34"/>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5">
                                            <p:txEl>
                                              <p:pRg st="0" end="0"/>
                                            </p:txEl>
                                          </p:spTgt>
                                        </p:tgtEl>
                                        <p:attrNameLst>
                                          <p:attrName>style.visibility</p:attrName>
                                        </p:attrNameLst>
                                      </p:cBhvr>
                                      <p:to>
                                        <p:strVal val="visible"/>
                                      </p:to>
                                    </p:set>
                                    <p:anim calcmode="lin" valueType="num">
                                      <p:cBhvr>
                                        <p:cTn id="64"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5">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7">
                                            <p:txEl>
                                              <p:pRg st="0" end="0"/>
                                            </p:txEl>
                                          </p:spTgt>
                                        </p:tgtEl>
                                        <p:attrNameLst>
                                          <p:attrName>style.visibility</p:attrName>
                                        </p:attrNameLst>
                                      </p:cBhvr>
                                      <p:to>
                                        <p:strVal val="visible"/>
                                      </p:to>
                                    </p:set>
                                    <p:anim calcmode="lin" valueType="num">
                                      <p:cBhvr>
                                        <p:cTn id="69"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7">
                                            <p:txEl>
                                              <p:pRg st="0" end="0"/>
                                            </p:txEl>
                                          </p:spTgt>
                                        </p:tgtEl>
                                      </p:cBhvr>
                                    </p:animEffect>
                                  </p:childTnLst>
                                </p:cTn>
                              </p:par>
                              <p:par>
                                <p:cTn id="72" presetID="23" presetClass="entr" presetSubtype="16" fill="hold" grpId="0" nodeType="withEffect">
                                  <p:stCondLst>
                                    <p:cond delay="200"/>
                                  </p:stCondLst>
                                  <p:childTnLst>
                                    <p:set>
                                      <p:cBhvr>
                                        <p:cTn id="73" dur="1" fill="hold">
                                          <p:stCondLst>
                                            <p:cond delay="0"/>
                                          </p:stCondLst>
                                        </p:cTn>
                                        <p:tgtEl>
                                          <p:spTgt spid="38">
                                            <p:txEl>
                                              <p:pRg st="0" end="0"/>
                                            </p:txEl>
                                          </p:spTgt>
                                        </p:tgtEl>
                                        <p:attrNameLst>
                                          <p:attrName>style.visibility</p:attrName>
                                        </p:attrNameLst>
                                      </p:cBhvr>
                                      <p:to>
                                        <p:strVal val="visible"/>
                                      </p:to>
                                    </p:set>
                                    <p:anim calcmode="lin" valueType="num">
                                      <p:cBhvr>
                                        <p:cTn id="74"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8">
                                            <p:txEl>
                                              <p:pRg st="0" end="0"/>
                                            </p:txEl>
                                          </p:spTgt>
                                        </p:tgtEl>
                                        <p:attrNameLst>
                                          <p:attrName>ppt_h</p:attrName>
                                        </p:attrNameLst>
                                      </p:cBhvr>
                                      <p:tavLst>
                                        <p:tav tm="0">
                                          <p:val>
                                            <p:fltVal val="0"/>
                                          </p:val>
                                        </p:tav>
                                        <p:tav tm="100000">
                                          <p:val>
                                            <p:strVal val="#ppt_h"/>
                                          </p:val>
                                        </p:tav>
                                      </p:tavLst>
                                    </p:anim>
                                  </p:childTnLst>
                                </p:cTn>
                              </p:par>
                              <p:par>
                                <p:cTn id="76" presetID="53" presetClass="entr" presetSubtype="16" fill="hold" grpId="0" nodeType="withEffect">
                                  <p:stCondLst>
                                    <p:cond delay="200"/>
                                  </p:stCondLst>
                                  <p:childTnLst>
                                    <p:set>
                                      <p:cBhvr>
                                        <p:cTn id="77" dur="1" fill="hold">
                                          <p:stCondLst>
                                            <p:cond delay="0"/>
                                          </p:stCondLst>
                                        </p:cTn>
                                        <p:tgtEl>
                                          <p:spTgt spid="40"/>
                                        </p:tgtEl>
                                        <p:attrNameLst>
                                          <p:attrName>style.visibility</p:attrName>
                                        </p:attrNameLst>
                                      </p:cBhvr>
                                      <p:to>
                                        <p:strVal val="visible"/>
                                      </p:to>
                                    </p:set>
                                    <p:anim calcmode="lin" valueType="num">
                                      <p:cBhvr>
                                        <p:cTn id="78" dur="500" fill="hold"/>
                                        <p:tgtEl>
                                          <p:spTgt spid="40"/>
                                        </p:tgtEl>
                                        <p:attrNameLst>
                                          <p:attrName>ppt_w</p:attrName>
                                        </p:attrNameLst>
                                      </p:cBhvr>
                                      <p:tavLst>
                                        <p:tav tm="0">
                                          <p:val>
                                            <p:fltVal val="0"/>
                                          </p:val>
                                        </p:tav>
                                        <p:tav tm="100000">
                                          <p:val>
                                            <p:strVal val="#ppt_w"/>
                                          </p:val>
                                        </p:tav>
                                      </p:tavLst>
                                    </p:anim>
                                    <p:anim calcmode="lin" valueType="num">
                                      <p:cBhvr>
                                        <p:cTn id="79" dur="500" fill="hold"/>
                                        <p:tgtEl>
                                          <p:spTgt spid="40"/>
                                        </p:tgtEl>
                                        <p:attrNameLst>
                                          <p:attrName>ppt_h</p:attrName>
                                        </p:attrNameLst>
                                      </p:cBhvr>
                                      <p:tavLst>
                                        <p:tav tm="0">
                                          <p:val>
                                            <p:fltVal val="0"/>
                                          </p:val>
                                        </p:tav>
                                        <p:tav tm="100000">
                                          <p:val>
                                            <p:strVal val="#ppt_h"/>
                                          </p:val>
                                        </p:tav>
                                      </p:tavLst>
                                    </p:anim>
                                    <p:animEffect transition="in" filter="fade">
                                      <p:cBhvr>
                                        <p:cTn id="80" dur="500"/>
                                        <p:tgtEl>
                                          <p:spTgt spid="40"/>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41">
                                            <p:txEl>
                                              <p:pRg st="0" end="0"/>
                                            </p:txEl>
                                          </p:spTgt>
                                        </p:tgtEl>
                                        <p:attrNameLst>
                                          <p:attrName>style.visibility</p:attrName>
                                        </p:attrNameLst>
                                      </p:cBhvr>
                                      <p:to>
                                        <p:strVal val="visible"/>
                                      </p:to>
                                    </p:set>
                                    <p:anim calcmode="lin" valueType="num">
                                      <p:cBhvr>
                                        <p:cTn id="83"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41">
                                            <p:txEl>
                                              <p:pRg st="0" end="0"/>
                                            </p:txEl>
                                          </p:spTgt>
                                        </p:tgtEl>
                                      </p:cBhvr>
                                    </p:animEffect>
                                  </p:childTnLst>
                                </p:cTn>
                              </p:par>
                              <p:par>
                                <p:cTn id="86" presetID="53" presetClass="entr" presetSubtype="16" fill="hold" grpId="0" nodeType="withEffect">
                                  <p:stCondLst>
                                    <p:cond delay="200"/>
                                  </p:stCondLst>
                                  <p:childTnLst>
                                    <p:set>
                                      <p:cBhvr>
                                        <p:cTn id="87" dur="1" fill="hold">
                                          <p:stCondLst>
                                            <p:cond delay="0"/>
                                          </p:stCondLst>
                                        </p:cTn>
                                        <p:tgtEl>
                                          <p:spTgt spid="42">
                                            <p:txEl>
                                              <p:pRg st="0" end="0"/>
                                            </p:txEl>
                                          </p:spTgt>
                                        </p:tgtEl>
                                        <p:attrNameLst>
                                          <p:attrName>style.visibility</p:attrName>
                                        </p:attrNameLst>
                                      </p:cBhvr>
                                      <p:to>
                                        <p:strVal val="visible"/>
                                      </p:to>
                                    </p:set>
                                    <p:anim calcmode="lin" valueType="num">
                                      <p:cBhvr>
                                        <p:cTn id="88"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89"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90" dur="500"/>
                                        <p:tgtEl>
                                          <p:spTgt spid="42">
                                            <p:txEl>
                                              <p:pRg st="0" end="0"/>
                                            </p:txEl>
                                          </p:spTgt>
                                        </p:tgtEl>
                                      </p:cBhvr>
                                    </p:animEffect>
                                  </p:childTnLst>
                                </p:cTn>
                              </p:par>
                              <p:par>
                                <p:cTn id="91" presetID="23" presetClass="entr" presetSubtype="16" fill="hold" grpId="0" nodeType="withEffect">
                                  <p:stCondLst>
                                    <p:cond delay="200"/>
                                  </p:stCondLst>
                                  <p:childTnLst>
                                    <p:set>
                                      <p:cBhvr>
                                        <p:cTn id="92" dur="1" fill="hold">
                                          <p:stCondLst>
                                            <p:cond delay="0"/>
                                          </p:stCondLst>
                                        </p:cTn>
                                        <p:tgtEl>
                                          <p:spTgt spid="43">
                                            <p:txEl>
                                              <p:pRg st="0" end="0"/>
                                            </p:txEl>
                                          </p:spTgt>
                                        </p:tgtEl>
                                        <p:attrNameLst>
                                          <p:attrName>style.visibility</p:attrName>
                                        </p:attrNameLst>
                                      </p:cBhvr>
                                      <p:to>
                                        <p:strVal val="visible"/>
                                      </p:to>
                                    </p:set>
                                    <p:anim calcmode="lin" valueType="num">
                                      <p:cBhvr>
                                        <p:cTn id="93"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94" dur="500" fill="hold"/>
                                        <p:tgtEl>
                                          <p:spTgt spid="43">
                                            <p:txEl>
                                              <p:pRg st="0" end="0"/>
                                            </p:txEl>
                                          </p:spTgt>
                                        </p:tgtEl>
                                        <p:attrNameLst>
                                          <p:attrName>ppt_h</p:attrName>
                                        </p:attrNameLst>
                                      </p:cBhvr>
                                      <p:tavLst>
                                        <p:tav tm="0">
                                          <p:val>
                                            <p:fltVal val="0"/>
                                          </p:val>
                                        </p:tav>
                                        <p:tav tm="100000">
                                          <p:val>
                                            <p:strVal val="#ppt_h"/>
                                          </p:val>
                                        </p:tav>
                                      </p:tavLst>
                                    </p:anim>
                                  </p:childTnLst>
                                </p:cTn>
                              </p:par>
                              <p:par>
                                <p:cTn id="95" presetID="53" presetClass="entr" presetSubtype="16" fill="hold" grpId="0" nodeType="withEffect">
                                  <p:stCondLst>
                                    <p:cond delay="200"/>
                                  </p:stCondLst>
                                  <p:childTnLst>
                                    <p:set>
                                      <p:cBhvr>
                                        <p:cTn id="96" dur="1" fill="hold">
                                          <p:stCondLst>
                                            <p:cond delay="0"/>
                                          </p:stCondLst>
                                        </p:cTn>
                                        <p:tgtEl>
                                          <p:spTgt spid="44"/>
                                        </p:tgtEl>
                                        <p:attrNameLst>
                                          <p:attrName>style.visibility</p:attrName>
                                        </p:attrNameLst>
                                      </p:cBhvr>
                                      <p:to>
                                        <p:strVal val="visible"/>
                                      </p:to>
                                    </p:set>
                                    <p:anim calcmode="lin" valueType="num">
                                      <p:cBhvr>
                                        <p:cTn id="97" dur="500" fill="hold"/>
                                        <p:tgtEl>
                                          <p:spTgt spid="44"/>
                                        </p:tgtEl>
                                        <p:attrNameLst>
                                          <p:attrName>ppt_w</p:attrName>
                                        </p:attrNameLst>
                                      </p:cBhvr>
                                      <p:tavLst>
                                        <p:tav tm="0">
                                          <p:val>
                                            <p:fltVal val="0"/>
                                          </p:val>
                                        </p:tav>
                                        <p:tav tm="100000">
                                          <p:val>
                                            <p:strVal val="#ppt_w"/>
                                          </p:val>
                                        </p:tav>
                                      </p:tavLst>
                                    </p:anim>
                                    <p:anim calcmode="lin" valueType="num">
                                      <p:cBhvr>
                                        <p:cTn id="98" dur="500" fill="hold"/>
                                        <p:tgtEl>
                                          <p:spTgt spid="44"/>
                                        </p:tgtEl>
                                        <p:attrNameLst>
                                          <p:attrName>ppt_h</p:attrName>
                                        </p:attrNameLst>
                                      </p:cBhvr>
                                      <p:tavLst>
                                        <p:tav tm="0">
                                          <p:val>
                                            <p:fltVal val="0"/>
                                          </p:val>
                                        </p:tav>
                                        <p:tav tm="100000">
                                          <p:val>
                                            <p:strVal val="#ppt_h"/>
                                          </p:val>
                                        </p:tav>
                                      </p:tavLst>
                                    </p:anim>
                                    <p:animEffect transition="in" filter="fade">
                                      <p:cBhvr>
                                        <p:cTn id="99" dur="500"/>
                                        <p:tgtEl>
                                          <p:spTgt spid="44"/>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5">
                                            <p:txEl>
                                              <p:pRg st="0" end="0"/>
                                            </p:txEl>
                                          </p:spTgt>
                                        </p:tgtEl>
                                        <p:attrNameLst>
                                          <p:attrName>style.visibility</p:attrName>
                                        </p:attrNameLst>
                                      </p:cBhvr>
                                      <p:to>
                                        <p:strVal val="visible"/>
                                      </p:to>
                                    </p:set>
                                    <p:anim calcmode="lin" valueType="num">
                                      <p:cBhvr>
                                        <p:cTn id="102"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45">
                                            <p:txEl>
                                              <p:pRg st="0" end="0"/>
                                            </p:txEl>
                                          </p:spTgt>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46">
                                            <p:txEl>
                                              <p:pRg st="0" end="0"/>
                                            </p:txEl>
                                          </p:spTgt>
                                        </p:tgtEl>
                                        <p:attrNameLst>
                                          <p:attrName>style.visibility</p:attrName>
                                        </p:attrNameLst>
                                      </p:cBhvr>
                                      <p:to>
                                        <p:strVal val="visible"/>
                                      </p:to>
                                    </p:set>
                                    <p:anim calcmode="lin" valueType="num">
                                      <p:cBhvr>
                                        <p:cTn id="10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0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09" dur="500"/>
                                        <p:tgtEl>
                                          <p:spTgt spid="46">
                                            <p:txEl>
                                              <p:pRg st="0" end="0"/>
                                            </p:txEl>
                                          </p:spTgt>
                                        </p:tgtEl>
                                      </p:cBhvr>
                                    </p:animEffect>
                                  </p:childTnLst>
                                </p:cTn>
                              </p:par>
                              <p:par>
                                <p:cTn id="110" presetID="23" presetClass="entr" presetSubtype="16" fill="hold" grpId="0" nodeType="withEffect">
                                  <p:stCondLst>
                                    <p:cond delay="200"/>
                                  </p:stCondLst>
                                  <p:childTnLst>
                                    <p:set>
                                      <p:cBhvr>
                                        <p:cTn id="111" dur="1" fill="hold">
                                          <p:stCondLst>
                                            <p:cond delay="0"/>
                                          </p:stCondLst>
                                        </p:cTn>
                                        <p:tgtEl>
                                          <p:spTgt spid="47">
                                            <p:txEl>
                                              <p:pRg st="0" end="0"/>
                                            </p:txEl>
                                          </p:spTgt>
                                        </p:tgtEl>
                                        <p:attrNameLst>
                                          <p:attrName>style.visibility</p:attrName>
                                        </p:attrNameLst>
                                      </p:cBhvr>
                                      <p:to>
                                        <p:strVal val="visible"/>
                                      </p:to>
                                    </p:set>
                                    <p:anim calcmode="lin" valueType="num">
                                      <p:cBhvr>
                                        <p:cTn id="11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13" dur="500" fill="hold"/>
                                        <p:tgtEl>
                                          <p:spTgt spid="47">
                                            <p:txEl>
                                              <p:pRg st="0" end="0"/>
                                            </p:txEl>
                                          </p:spTgt>
                                        </p:tgtEl>
                                        <p:attrNameLst>
                                          <p:attrName>ppt_h</p:attrName>
                                        </p:attrNameLst>
                                      </p:cBhvr>
                                      <p:tavLst>
                                        <p:tav tm="0">
                                          <p:val>
                                            <p:fltVal val="0"/>
                                          </p:val>
                                        </p:tav>
                                        <p:tav tm="100000">
                                          <p:val>
                                            <p:strVal val="#ppt_h"/>
                                          </p:val>
                                        </p:tav>
                                      </p:tavLst>
                                    </p:anim>
                                  </p:childTnLst>
                                </p:cTn>
                              </p:par>
                              <p:par>
                                <p:cTn id="114" presetID="53" presetClass="entr" presetSubtype="16" fill="hold" grpId="0" nodeType="withEffect">
                                  <p:stCondLst>
                                    <p:cond delay="20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par>
                                <p:cTn id="119" presetID="53" presetClass="entr" presetSubtype="16" fill="hold" grpId="0" nodeType="withEffect">
                                  <p:stCondLst>
                                    <p:cond delay="200"/>
                                  </p:stCondLst>
                                  <p:childTnLst>
                                    <p:set>
                                      <p:cBhvr>
                                        <p:cTn id="120" dur="1" fill="hold">
                                          <p:stCondLst>
                                            <p:cond delay="0"/>
                                          </p:stCondLst>
                                        </p:cTn>
                                        <p:tgtEl>
                                          <p:spTgt spid="49">
                                            <p:txEl>
                                              <p:pRg st="0" end="0"/>
                                            </p:txEl>
                                          </p:spTgt>
                                        </p:tgtEl>
                                        <p:attrNameLst>
                                          <p:attrName>style.visibility</p:attrName>
                                        </p:attrNameLst>
                                      </p:cBhvr>
                                      <p:to>
                                        <p:strVal val="visible"/>
                                      </p:to>
                                    </p:set>
                                    <p:anim calcmode="lin" valueType="num">
                                      <p:cBhvr>
                                        <p:cTn id="121"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22"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23"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30" grpId="0"/>
      <p:bldP spid="36"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bldLvl="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bldLvl="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bldLvl="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bldLvl="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7094695" y="1575886"/>
            <a:ext cx="4339650"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charset="-122"/>
                <a:ea typeface="微软雅黑" panose="020B0503020204020204" charset="-122"/>
              </a:rPr>
              <a:t>在家</a:t>
            </a:r>
            <a:r>
              <a:rPr lang="zh-CN" altLang="en-US" dirty="0" smtClean="0">
                <a:solidFill>
                  <a:schemeClr val="tx1">
                    <a:lumMod val="75000"/>
                    <a:lumOff val="25000"/>
                  </a:schemeClr>
                </a:solidFill>
                <a:latin typeface="微软雅黑" panose="020B0503020204020204" charset="-122"/>
                <a:ea typeface="微软雅黑" panose="020B0503020204020204" charset="-122"/>
              </a:rPr>
              <a:t>无聊，搜索冰箱，查看相关的商品，</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1027" name="Picture 3" descr="C:\Users\Administrator\Desktop\TIM图片201908212324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367" y="978110"/>
            <a:ext cx="4370266" cy="4913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1310">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5222352" y="777601"/>
            <a:ext cx="6418105" cy="646331"/>
          </a:xfrm>
          <a:prstGeom prst="rect">
            <a:avLst/>
          </a:prstGeom>
          <a:noFill/>
        </p:spPr>
        <p:txBody>
          <a:bodyPr wrap="square" rtlCol="0">
            <a:spAutoFit/>
          </a:bodyPr>
          <a:lstStyle/>
          <a:p>
            <a:r>
              <a:rPr lang="zh-CN" altLang="en-US" dirty="0"/>
              <a:t>习惯性的刷起了抖音，</a:t>
            </a:r>
            <a:r>
              <a:rPr lang="zh-CN" altLang="en-US" b="1" dirty="0"/>
              <a:t>正好就刷出了冰箱的广告，还一连好几个</a:t>
            </a:r>
            <a:r>
              <a:rPr lang="zh-CN" altLang="en-US" dirty="0"/>
              <a:t>。。。</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2050" name="Picture 2" descr="C:\Users\Administrator\Desktop\TIM图片20190821233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220" y="740229"/>
            <a:ext cx="3272052" cy="56120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570"/>
          <p:cNvSpPr txBox="1"/>
          <p:nvPr/>
        </p:nvSpPr>
        <p:spPr>
          <a:xfrm>
            <a:off x="5374751" y="2004059"/>
            <a:ext cx="6418105" cy="923330"/>
          </a:xfrm>
          <a:prstGeom prst="rect">
            <a:avLst/>
          </a:prstGeom>
          <a:noFill/>
        </p:spPr>
        <p:txBody>
          <a:bodyPr wrap="square" rtlCol="0">
            <a:spAutoFit/>
          </a:bodyPr>
          <a:lstStyle/>
          <a:p>
            <a:r>
              <a:rPr lang="zh-CN" altLang="en-US" dirty="0"/>
              <a:t>作为一个混迹互联网几十年的老手</a:t>
            </a:r>
            <a:r>
              <a:rPr lang="zh-CN" altLang="en-US" dirty="0" smtClean="0"/>
              <a:t>，见过的广告有各种各样，但</a:t>
            </a:r>
            <a:r>
              <a:rPr lang="zh-CN" altLang="en-US" dirty="0"/>
              <a:t>实话说这次这个，精准度高得有点令人不适。。。</a:t>
            </a:r>
          </a:p>
          <a:p>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0" name="文本框 570"/>
          <p:cNvSpPr txBox="1"/>
          <p:nvPr/>
        </p:nvSpPr>
        <p:spPr>
          <a:xfrm>
            <a:off x="5527151" y="3102648"/>
            <a:ext cx="6418105" cy="923330"/>
          </a:xfrm>
          <a:prstGeom prst="rect">
            <a:avLst/>
          </a:prstGeom>
          <a:noFill/>
        </p:spPr>
        <p:txBody>
          <a:bodyPr wrap="square" rtlCol="0">
            <a:spAutoFit/>
          </a:bodyPr>
          <a:lstStyle/>
          <a:p>
            <a:r>
              <a:rPr lang="zh-CN" altLang="en-US" dirty="0"/>
              <a:t>“ 前脚搜什么，后脚窗口小广告就推什么 ” 的情况，其实在互联网广告界已经算不上什么新鲜事儿了，不过还是有不少人还是存在不少疑虑。</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570"/>
          <p:cNvSpPr txBox="1"/>
          <p:nvPr/>
        </p:nvSpPr>
        <p:spPr>
          <a:xfrm>
            <a:off x="5496726" y="4178378"/>
            <a:ext cx="6418105" cy="369332"/>
          </a:xfrm>
          <a:prstGeom prst="rect">
            <a:avLst/>
          </a:prstGeom>
          <a:noFill/>
        </p:spPr>
        <p:txBody>
          <a:bodyPr wrap="square" rtlCol="0">
            <a:spAutoFit/>
          </a:bodyPr>
          <a:lstStyle/>
          <a:p>
            <a:pPr algn="ctr"/>
            <a:r>
              <a:rPr lang="zh-CN" altLang="en-US" dirty="0"/>
              <a:t>网上不少人吐槽过这个</a:t>
            </a:r>
            <a:r>
              <a:rPr lang="zh-CN" altLang="en-US" dirty="0" smtClean="0"/>
              <a:t>现象</a:t>
            </a:r>
            <a:endParaRPr lang="zh-CN" altLang="en-US" dirty="0"/>
          </a:p>
        </p:txBody>
      </p:sp>
      <p:pic>
        <p:nvPicPr>
          <p:cNvPr id="2051" name="Picture 3" descr="C:\Users\Administrator\Desktop\TIM图片20190821234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617" y="4547710"/>
            <a:ext cx="6021840" cy="21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070668"/>
      </p:ext>
    </p:extLst>
  </p:cSld>
  <p:clrMapOvr>
    <a:masterClrMapping/>
  </p:clrMapOvr>
  <p:transition advTm="1310">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593781" y="771431"/>
            <a:ext cx="10046676" cy="369332"/>
          </a:xfrm>
          <a:prstGeom prst="rect">
            <a:avLst/>
          </a:prstGeom>
          <a:noFill/>
        </p:spPr>
        <p:txBody>
          <a:bodyPr wrap="square" rtlCol="0">
            <a:spAutoFit/>
          </a:bodyPr>
          <a:lstStyle/>
          <a:p>
            <a:r>
              <a:rPr lang="zh-CN" altLang="en-US" dirty="0"/>
              <a:t>“ 我的用户信息是不是被倒卖了？ ”“ 我特殊的 </a:t>
            </a:r>
            <a:r>
              <a:rPr lang="en-US" altLang="zh-CN" dirty="0"/>
              <a:t>X </a:t>
            </a:r>
            <a:r>
              <a:rPr lang="zh-CN" altLang="en-US" dirty="0"/>
              <a:t>癖是不是被无情的窥视了。。”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2" name="文本框 570"/>
          <p:cNvSpPr txBox="1"/>
          <p:nvPr/>
        </p:nvSpPr>
        <p:spPr>
          <a:xfrm>
            <a:off x="1746181" y="1466439"/>
            <a:ext cx="10046676" cy="646331"/>
          </a:xfrm>
          <a:prstGeom prst="rect">
            <a:avLst/>
          </a:prstGeom>
          <a:noFill/>
        </p:spPr>
        <p:txBody>
          <a:bodyPr wrap="square" rtlCol="0">
            <a:spAutoFit/>
          </a:bodyPr>
          <a:lstStyle/>
          <a:p>
            <a:r>
              <a:rPr lang="zh-CN" altLang="en-US" dirty="0"/>
              <a:t>事情可能并没有大家想象中那么严重，差评君觉得，是时候帮大家扒一扒互联网广告推送机制背后的逻辑了。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3" name="文本框 570"/>
          <p:cNvSpPr txBox="1"/>
          <p:nvPr/>
        </p:nvSpPr>
        <p:spPr>
          <a:xfrm>
            <a:off x="1746181" y="2402611"/>
            <a:ext cx="10046676" cy="646331"/>
          </a:xfrm>
          <a:prstGeom prst="rect">
            <a:avLst/>
          </a:prstGeom>
          <a:noFill/>
        </p:spPr>
        <p:txBody>
          <a:bodyPr wrap="square" rtlCol="0">
            <a:spAutoFit/>
          </a:bodyPr>
          <a:lstStyle/>
          <a:p>
            <a:r>
              <a:rPr lang="zh-CN" altLang="en-US" dirty="0"/>
              <a:t>事情可能并没有大家想象中那么严重，差评君觉得，是时候帮大家扒一扒互联网广告推送机制背后的逻辑了。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24908774"/>
      </p:ext>
    </p:extLst>
  </p:cSld>
  <p:clrMapOvr>
    <a:masterClrMapping/>
  </p:clrMapOvr>
  <p:transition advTm="1310">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Freeform 10"/>
          <p:cNvSpPr/>
          <p:nvPr/>
        </p:nvSpPr>
        <p:spPr bwMode="auto">
          <a:xfrm>
            <a:off x="2647163" y="177361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3" name="组合 2"/>
          <p:cNvGrpSpPr>
            <a:grpSpLocks noChangeAspect="1"/>
          </p:cNvGrpSpPr>
          <p:nvPr/>
        </p:nvGrpSpPr>
        <p:grpSpPr>
          <a:xfrm>
            <a:off x="1799439" y="2497510"/>
            <a:ext cx="1448169" cy="1800000"/>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8690440" y="2497510"/>
            <a:ext cx="1446852" cy="1800000"/>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2174709" y="2867653"/>
            <a:ext cx="728148" cy="707886"/>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charset="-122"/>
                <a:ea typeface="微软雅黑" panose="020B0503020204020204" charset="-122"/>
              </a:rPr>
              <a:t>实时竞价</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sp>
        <p:nvSpPr>
          <p:cNvPr id="16" name="TextBox 15"/>
          <p:cNvSpPr txBox="1"/>
          <p:nvPr/>
        </p:nvSpPr>
        <p:spPr>
          <a:xfrm>
            <a:off x="8936812" y="2997400"/>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charset="-122"/>
                <a:ea typeface="微软雅黑" panose="020B0503020204020204" charset="-122"/>
              </a:rPr>
              <a:t>标签化</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grpSp>
        <p:nvGrpSpPr>
          <p:cNvPr id="19" name="组合 18"/>
          <p:cNvGrpSpPr/>
          <p:nvPr/>
        </p:nvGrpSpPr>
        <p:grpSpPr>
          <a:xfrm>
            <a:off x="4076441" y="1111469"/>
            <a:ext cx="4039075" cy="576064"/>
            <a:chOff x="4170601" y="764704"/>
            <a:chExt cx="3748917" cy="576064"/>
          </a:xfrm>
        </p:grpSpPr>
        <p:sp>
          <p:nvSpPr>
            <p:cNvPr id="20" name="圆角矩形 19"/>
            <p:cNvSpPr/>
            <p:nvPr/>
          </p:nvSpPr>
          <p:spPr bwMode="auto">
            <a:xfrm>
              <a:off x="4170601" y="764704"/>
              <a:ext cx="3748917" cy="576064"/>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4570707" y="831245"/>
              <a:ext cx="2313899" cy="400110"/>
            </a:xfrm>
            <a:prstGeom prst="rect">
              <a:avLst/>
            </a:prstGeom>
            <a:noFill/>
          </p:spPr>
          <p:txBody>
            <a:bodyPr wrap="none" rtlCol="0">
              <a:spAutoFit/>
            </a:bodyPr>
            <a:lstStyle/>
            <a:p>
              <a:r>
                <a:rPr lang="zh-CN" altLang="en-US" sz="2000" dirty="0">
                  <a:solidFill>
                    <a:srgbClr val="F8F8F8"/>
                  </a:solidFill>
                  <a:latin typeface="微软雅黑" panose="020B0503020204020204" charset="-122"/>
                  <a:ea typeface="微软雅黑" panose="020B0503020204020204" charset="-122"/>
                </a:rPr>
                <a:t>互联网</a:t>
              </a:r>
              <a:r>
                <a:rPr lang="zh-CN" altLang="en-US" sz="2000" dirty="0" smtClean="0">
                  <a:solidFill>
                    <a:srgbClr val="F8F8F8"/>
                  </a:solidFill>
                  <a:latin typeface="微软雅黑" panose="020B0503020204020204" charset="-122"/>
                  <a:ea typeface="微软雅黑" panose="020B0503020204020204" charset="-122"/>
                </a:rPr>
                <a:t>广告投放机制</a:t>
              </a:r>
              <a:endParaRPr lang="zh-CN" altLang="en-US" sz="2000" dirty="0">
                <a:solidFill>
                  <a:srgbClr val="F8F8F8"/>
                </a:solidFill>
                <a:latin typeface="微软雅黑" panose="020B0503020204020204" charset="-122"/>
                <a:ea typeface="微软雅黑" panose="020B0503020204020204" charset="-122"/>
              </a:endParaRPr>
            </a:p>
          </p:txBody>
        </p:sp>
      </p:grpSp>
      <p:grpSp>
        <p:nvGrpSpPr>
          <p:cNvPr id="22" name="组合 21"/>
          <p:cNvGrpSpPr/>
          <p:nvPr/>
        </p:nvGrpSpPr>
        <p:grpSpPr>
          <a:xfrm>
            <a:off x="1486693" y="4456958"/>
            <a:ext cx="2085285" cy="1330526"/>
            <a:chOff x="1600200" y="4427439"/>
            <a:chExt cx="2308225" cy="1330526"/>
          </a:xfrm>
        </p:grpSpPr>
        <p:sp>
          <p:nvSpPr>
            <p:cNvPr id="23" name="Freeform 6"/>
            <p:cNvSpPr/>
            <p:nvPr/>
          </p:nvSpPr>
          <p:spPr bwMode="auto">
            <a:xfrm>
              <a:off x="1600200" y="4427439"/>
              <a:ext cx="2308225" cy="1330526"/>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4" name="Rectangle 11"/>
            <p:cNvSpPr>
              <a:spLocks noChangeArrowheads="1"/>
            </p:cNvSpPr>
            <p:nvPr/>
          </p:nvSpPr>
          <p:spPr bwMode="auto">
            <a:xfrm>
              <a:off x="1768475" y="4588534"/>
              <a:ext cx="2025651" cy="874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信息流实时竞价投放。</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25" name="组合 24"/>
          <p:cNvGrpSpPr/>
          <p:nvPr/>
        </p:nvGrpSpPr>
        <p:grpSpPr>
          <a:xfrm>
            <a:off x="8371222" y="4456956"/>
            <a:ext cx="2085285" cy="1330527"/>
            <a:chOff x="1600200" y="4427438"/>
            <a:chExt cx="2308225" cy="1330527"/>
          </a:xfrm>
        </p:grpSpPr>
        <p:sp>
          <p:nvSpPr>
            <p:cNvPr id="26"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7" name="Rectangle 11"/>
            <p:cNvSpPr>
              <a:spLocks noChangeArrowheads="1"/>
            </p:cNvSpPr>
            <p:nvPr/>
          </p:nvSpPr>
          <p:spPr bwMode="auto">
            <a:xfrm>
              <a:off x="1768475" y="4588534"/>
              <a:ext cx="2025651"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标签化定向投放。</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37" name="组合 36"/>
          <p:cNvGrpSpPr/>
          <p:nvPr/>
        </p:nvGrpSpPr>
        <p:grpSpPr>
          <a:xfrm>
            <a:off x="5053335" y="4460620"/>
            <a:ext cx="2085285" cy="1330527"/>
            <a:chOff x="1600200" y="4427438"/>
            <a:chExt cx="2308225" cy="1330527"/>
          </a:xfrm>
        </p:grpSpPr>
        <p:sp>
          <p:nvSpPr>
            <p:cNvPr id="38"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9" name="Rectangle 11"/>
            <p:cNvSpPr>
              <a:spLocks noChangeArrowheads="1"/>
            </p:cNvSpPr>
            <p:nvPr/>
          </p:nvSpPr>
          <p:spPr bwMode="auto">
            <a:xfrm>
              <a:off x="1768475" y="4588534"/>
              <a:ext cx="2025651" cy="458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广告位买卖</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spTree>
    <p:extLst>
      <p:ext uri="{BB962C8B-B14F-4D97-AF65-F5344CB8AC3E}">
        <p14:creationId xmlns:p14="http://schemas.microsoft.com/office/powerpoint/2010/main" val="619036221"/>
      </p:ext>
    </p:extLst>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2200"/>
                            </p:stCondLst>
                            <p:childTnLst>
                              <p:par>
                                <p:cTn id="26" presetID="31"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300" fill="hold"/>
                                        <p:tgtEl>
                                          <p:spTgt spid="15"/>
                                        </p:tgtEl>
                                        <p:attrNameLst>
                                          <p:attrName>ppt_w</p:attrName>
                                        </p:attrNameLst>
                                      </p:cBhvr>
                                      <p:tavLst>
                                        <p:tav tm="0">
                                          <p:val>
                                            <p:fltVal val="0"/>
                                          </p:val>
                                        </p:tav>
                                        <p:tav tm="100000">
                                          <p:val>
                                            <p:strVal val="#ppt_w"/>
                                          </p:val>
                                        </p:tav>
                                      </p:tavLst>
                                    </p:anim>
                                    <p:anim calcmode="lin" valueType="num">
                                      <p:cBhvr>
                                        <p:cTn id="29" dur="300" fill="hold"/>
                                        <p:tgtEl>
                                          <p:spTgt spid="15"/>
                                        </p:tgtEl>
                                        <p:attrNameLst>
                                          <p:attrName>ppt_h</p:attrName>
                                        </p:attrNameLst>
                                      </p:cBhvr>
                                      <p:tavLst>
                                        <p:tav tm="0">
                                          <p:val>
                                            <p:fltVal val="0"/>
                                          </p:val>
                                        </p:tav>
                                        <p:tav tm="100000">
                                          <p:val>
                                            <p:strVal val="#ppt_h"/>
                                          </p:val>
                                        </p:tav>
                                      </p:tavLst>
                                    </p:anim>
                                    <p:anim calcmode="lin" valueType="num">
                                      <p:cBhvr>
                                        <p:cTn id="30" dur="300" fill="hold"/>
                                        <p:tgtEl>
                                          <p:spTgt spid="15"/>
                                        </p:tgtEl>
                                        <p:attrNameLst>
                                          <p:attrName>style.rotation</p:attrName>
                                        </p:attrNameLst>
                                      </p:cBhvr>
                                      <p:tavLst>
                                        <p:tav tm="0">
                                          <p:val>
                                            <p:fltVal val="90"/>
                                          </p:val>
                                        </p:tav>
                                        <p:tav tm="100000">
                                          <p:val>
                                            <p:fltVal val="0"/>
                                          </p:val>
                                        </p:tav>
                                      </p:tavLst>
                                    </p:anim>
                                    <p:animEffect transition="in" filter="fade">
                                      <p:cBhvr>
                                        <p:cTn id="31" dur="300"/>
                                        <p:tgtEl>
                                          <p:spTgt spid="15"/>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31"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300" fill="hold"/>
                                        <p:tgtEl>
                                          <p:spTgt spid="16"/>
                                        </p:tgtEl>
                                        <p:attrNameLst>
                                          <p:attrName>ppt_w</p:attrName>
                                        </p:attrNameLst>
                                      </p:cBhvr>
                                      <p:tavLst>
                                        <p:tav tm="0">
                                          <p:val>
                                            <p:fltVal val="0"/>
                                          </p:val>
                                        </p:tav>
                                        <p:tav tm="100000">
                                          <p:val>
                                            <p:strVal val="#ppt_w"/>
                                          </p:val>
                                        </p:tav>
                                      </p:tavLst>
                                    </p:anim>
                                    <p:anim calcmode="lin" valueType="num">
                                      <p:cBhvr>
                                        <p:cTn id="40" dur="300" fill="hold"/>
                                        <p:tgtEl>
                                          <p:spTgt spid="16"/>
                                        </p:tgtEl>
                                        <p:attrNameLst>
                                          <p:attrName>ppt_h</p:attrName>
                                        </p:attrNameLst>
                                      </p:cBhvr>
                                      <p:tavLst>
                                        <p:tav tm="0">
                                          <p:val>
                                            <p:fltVal val="0"/>
                                          </p:val>
                                        </p:tav>
                                        <p:tav tm="100000">
                                          <p:val>
                                            <p:strVal val="#ppt_h"/>
                                          </p:val>
                                        </p:tav>
                                      </p:tavLst>
                                    </p:anim>
                                    <p:anim calcmode="lin" valueType="num">
                                      <p:cBhvr>
                                        <p:cTn id="41" dur="300" fill="hold"/>
                                        <p:tgtEl>
                                          <p:spTgt spid="16"/>
                                        </p:tgtEl>
                                        <p:attrNameLst>
                                          <p:attrName>style.rotation</p:attrName>
                                        </p:attrNameLst>
                                      </p:cBhvr>
                                      <p:tavLst>
                                        <p:tav tm="0">
                                          <p:val>
                                            <p:fltVal val="90"/>
                                          </p:val>
                                        </p:tav>
                                        <p:tav tm="100000">
                                          <p:val>
                                            <p:fltVal val="0"/>
                                          </p:val>
                                        </p:tav>
                                      </p:tavLst>
                                    </p:anim>
                                    <p:animEffect transition="in" filter="fade">
                                      <p:cBhvr>
                                        <p:cTn id="42" dur="300"/>
                                        <p:tgtEl>
                                          <p:spTgt spid="16"/>
                                        </p:tgtEl>
                                      </p:cBhvr>
                                    </p:animEffect>
                                  </p:childTnLst>
                                </p:cTn>
                              </p:par>
                            </p:childTnLst>
                          </p:cTn>
                        </p:par>
                        <p:par>
                          <p:cTn id="43" fill="hold">
                            <p:stCondLst>
                              <p:cond delay="3300"/>
                            </p:stCondLst>
                            <p:childTnLst>
                              <p:par>
                                <p:cTn id="44" presetID="22" presetClass="entr" presetSubtype="1"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par>
                          <p:cTn id="47" fill="hold">
                            <p:stCondLst>
                              <p:cond delay="3800"/>
                            </p:stCondLst>
                            <p:childTnLst>
                              <p:par>
                                <p:cTn id="48" presetID="22" presetClass="entr" presetSubtype="1"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up)">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5" grpId="0"/>
      <p:bldP spid="16" grpId="0"/>
    </p:bldLst>
  </p:timing>
</p:sld>
</file>

<file path=ppt/theme/theme1.xml><?xml version="1.0" encoding="utf-8"?>
<a:theme xmlns:a="http://schemas.openxmlformats.org/drawingml/2006/main" name="第一PPT，www.1ppt.co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2574</Words>
  <Application>Microsoft Office PowerPoint</Application>
  <PresentationFormat>自定义</PresentationFormat>
  <Paragraphs>295</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user</dc:creator>
  <cp:keywords>user</cp:keywords>
  <dc:description>user</dc:description>
  <cp:lastModifiedBy>shendu</cp:lastModifiedBy>
  <cp:revision>27</cp:revision>
  <dcterms:created xsi:type="dcterms:W3CDTF">2017-05-27T04:45:00Z</dcterms:created>
  <dcterms:modified xsi:type="dcterms:W3CDTF">2019-08-21T16:52:50Z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