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swald Bold" charset="1" panose="00000800000000000000"/>
      <p:regular r:id="rId18"/>
    </p:embeddedFont>
    <p:embeddedFont>
      <p:font typeface="DM Sans" charset="1" panose="00000000000000000000"/>
      <p:regular r:id="rId19"/>
    </p:embeddedFont>
    <p:embeddedFont>
      <p:font typeface="Oswald" charset="1" panose="00000500000000000000"/>
      <p:regular r:id="rId20"/>
    </p:embeddedFont>
    <p:embeddedFont>
      <p:font typeface="Canva Sans Bold" charset="1" panose="020B0803030501040103"/>
      <p:regular r:id="rId21"/>
    </p:embeddedFont>
    <p:embeddedFont>
      <p:font typeface="DM Sans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PROJECT</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ITE 120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1364936" y="-1519404"/>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990090" y="6412884"/>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75218" y="2748016"/>
            <a:ext cx="7507602" cy="6619053"/>
          </a:xfrm>
          <a:custGeom>
            <a:avLst/>
            <a:gdLst/>
            <a:ahLst/>
            <a:cxnLst/>
            <a:rect r="r" b="b" t="t" l="l"/>
            <a:pathLst>
              <a:path h="6619053" w="7507602">
                <a:moveTo>
                  <a:pt x="0" y="0"/>
                </a:moveTo>
                <a:lnTo>
                  <a:pt x="7507603" y="0"/>
                </a:lnTo>
                <a:lnTo>
                  <a:pt x="7507603" y="6619052"/>
                </a:lnTo>
                <a:lnTo>
                  <a:pt x="0" y="6619052"/>
                </a:lnTo>
                <a:lnTo>
                  <a:pt x="0" y="0"/>
                </a:lnTo>
                <a:close/>
              </a:path>
            </a:pathLst>
          </a:custGeom>
          <a:blipFill>
            <a:blip r:embed="rId5"/>
            <a:stretch>
              <a:fillRect l="0" t="0" r="0" b="0"/>
            </a:stretch>
          </a:blipFill>
        </p:spPr>
      </p:sp>
      <p:sp>
        <p:nvSpPr>
          <p:cNvPr name="TextBox 6" id="6"/>
          <p:cNvSpPr txBox="true"/>
          <p:nvPr/>
        </p:nvSpPr>
        <p:spPr>
          <a:xfrm rot="0">
            <a:off x="6293197" y="984886"/>
            <a:ext cx="570160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LOGIN PAGE</a:t>
            </a:r>
          </a:p>
        </p:txBody>
      </p:sp>
      <p:sp>
        <p:nvSpPr>
          <p:cNvPr name="TextBox 7" id="7"/>
          <p:cNvSpPr txBox="true"/>
          <p:nvPr/>
        </p:nvSpPr>
        <p:spPr>
          <a:xfrm rot="0">
            <a:off x="11136957" y="4190007"/>
            <a:ext cx="6176516" cy="3649345"/>
          </a:xfrm>
          <a:prstGeom prst="rect">
            <a:avLst/>
          </a:prstGeom>
        </p:spPr>
        <p:txBody>
          <a:bodyPr anchor="t" rtlCol="false" tIns="0" lIns="0" bIns="0" rIns="0">
            <a:spAutoFit/>
          </a:bodyPr>
          <a:lstStyle/>
          <a:p>
            <a:pPr algn="l" marL="1122679" indent="-561340" lvl="1">
              <a:lnSpc>
                <a:spcPts val="7279"/>
              </a:lnSpc>
              <a:buFont typeface="Arial"/>
              <a:buChar char="•"/>
            </a:pPr>
            <a:r>
              <a:rPr lang="en-US" b="true" sz="5199">
                <a:solidFill>
                  <a:srgbClr val="000000"/>
                </a:solidFill>
                <a:latin typeface="Oswald Bold"/>
                <a:ea typeface="Oswald Bold"/>
                <a:cs typeface="Oswald Bold"/>
                <a:sym typeface="Oswald Bold"/>
              </a:rPr>
              <a:t>Username</a:t>
            </a:r>
          </a:p>
          <a:p>
            <a:pPr algn="l" marL="1122679" indent="-561340" lvl="1">
              <a:lnSpc>
                <a:spcPts val="7279"/>
              </a:lnSpc>
              <a:buFont typeface="Arial"/>
              <a:buChar char="•"/>
            </a:pPr>
            <a:r>
              <a:rPr lang="en-US" b="true" sz="5199">
                <a:solidFill>
                  <a:srgbClr val="000000"/>
                </a:solidFill>
                <a:latin typeface="Oswald Bold"/>
                <a:ea typeface="Oswald Bold"/>
                <a:cs typeface="Oswald Bold"/>
                <a:sym typeface="Oswald Bold"/>
              </a:rPr>
              <a:t>Password</a:t>
            </a:r>
          </a:p>
          <a:p>
            <a:pPr algn="l" marL="1122679" indent="-561340" lvl="1">
              <a:lnSpc>
                <a:spcPts val="7279"/>
              </a:lnSpc>
              <a:buFont typeface="Arial"/>
              <a:buChar char="•"/>
            </a:pPr>
            <a:r>
              <a:rPr lang="en-US" b="true" sz="5199">
                <a:solidFill>
                  <a:srgbClr val="000000"/>
                </a:solidFill>
                <a:latin typeface="Oswald Bold"/>
                <a:ea typeface="Oswald Bold"/>
                <a:cs typeface="Oswald Bold"/>
                <a:sym typeface="Oswald Bold"/>
              </a:rPr>
              <a:t>Remember me Box</a:t>
            </a:r>
          </a:p>
          <a:p>
            <a:pPr algn="l" marL="1122679" indent="-561340" lvl="1">
              <a:lnSpc>
                <a:spcPts val="7279"/>
              </a:lnSpc>
              <a:buFont typeface="Arial"/>
              <a:buChar char="•"/>
            </a:pPr>
            <a:r>
              <a:rPr lang="en-US" b="true" sz="5199">
                <a:solidFill>
                  <a:srgbClr val="000000"/>
                </a:solidFill>
                <a:latin typeface="Oswald Bold"/>
                <a:ea typeface="Oswald Bold"/>
                <a:cs typeface="Oswald Bold"/>
                <a:sym typeface="Oswald Bold"/>
              </a:rPr>
              <a:t>Sign In Button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502659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78260" y="487651"/>
            <a:ext cx="2374797" cy="2477193"/>
          </a:xfrm>
          <a:custGeom>
            <a:avLst/>
            <a:gdLst/>
            <a:ahLst/>
            <a:cxnLst/>
            <a:rect r="r" b="b" t="t" l="l"/>
            <a:pathLst>
              <a:path h="2477193" w="2374797">
                <a:moveTo>
                  <a:pt x="0" y="0"/>
                </a:moveTo>
                <a:lnTo>
                  <a:pt x="2374797" y="0"/>
                </a:lnTo>
                <a:lnTo>
                  <a:pt x="2374797" y="2477193"/>
                </a:lnTo>
                <a:lnTo>
                  <a:pt x="0" y="2477193"/>
                </a:lnTo>
                <a:lnTo>
                  <a:pt x="0" y="0"/>
                </a:lnTo>
                <a:close/>
              </a:path>
            </a:pathLst>
          </a:custGeom>
          <a:blipFill>
            <a:blip r:embed="rId5"/>
            <a:stretch>
              <a:fillRect l="0" t="0" r="0" b="0"/>
            </a:stretch>
          </a:blipFill>
        </p:spPr>
      </p:sp>
      <p:sp>
        <p:nvSpPr>
          <p:cNvPr name="TextBox 6" id="6"/>
          <p:cNvSpPr txBox="true"/>
          <p:nvPr/>
        </p:nvSpPr>
        <p:spPr>
          <a:xfrm rot="0">
            <a:off x="3906887" y="857250"/>
            <a:ext cx="10474226"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ISSUES ENCOUNTERED</a:t>
            </a:r>
          </a:p>
        </p:txBody>
      </p:sp>
      <p:sp>
        <p:nvSpPr>
          <p:cNvPr name="TextBox 7" id="7"/>
          <p:cNvSpPr txBox="true"/>
          <p:nvPr/>
        </p:nvSpPr>
        <p:spPr>
          <a:xfrm rot="0">
            <a:off x="3386021" y="3535119"/>
            <a:ext cx="8489945" cy="2780109"/>
          </a:xfrm>
          <a:prstGeom prst="rect">
            <a:avLst/>
          </a:prstGeom>
        </p:spPr>
        <p:txBody>
          <a:bodyPr anchor="t" rtlCol="false" tIns="0" lIns="0" bIns="0" rIns="0">
            <a:spAutoFit/>
          </a:bodyPr>
          <a:lstStyle/>
          <a:p>
            <a:pPr algn="l" marL="857771" indent="-428885" lvl="1">
              <a:lnSpc>
                <a:spcPts val="5562"/>
              </a:lnSpc>
              <a:buFont typeface="Arial"/>
              <a:buChar char="•"/>
            </a:pPr>
            <a:r>
              <a:rPr lang="en-US" b="true" sz="3972">
                <a:solidFill>
                  <a:srgbClr val="000000"/>
                </a:solidFill>
                <a:latin typeface="Oswald Bold"/>
                <a:ea typeface="Oswald Bold"/>
                <a:cs typeface="Oswald Bold"/>
                <a:sym typeface="Oswald Bold"/>
              </a:rPr>
              <a:t>Have issues redirecting to main page</a:t>
            </a:r>
          </a:p>
          <a:p>
            <a:pPr algn="l" marL="857771" indent="-428885" lvl="1">
              <a:lnSpc>
                <a:spcPts val="5562"/>
              </a:lnSpc>
              <a:buFont typeface="Arial"/>
              <a:buChar char="•"/>
            </a:pPr>
            <a:r>
              <a:rPr lang="en-US" b="true" sz="3972">
                <a:solidFill>
                  <a:srgbClr val="000000"/>
                </a:solidFill>
                <a:latin typeface="Oswald Bold"/>
                <a:ea typeface="Oswald Bold"/>
                <a:cs typeface="Oswald Bold"/>
                <a:sym typeface="Oswald Bold"/>
              </a:rPr>
              <a:t>Page animations</a:t>
            </a:r>
          </a:p>
          <a:p>
            <a:pPr algn="l" marL="857771" indent="-428885" lvl="1">
              <a:lnSpc>
                <a:spcPts val="5562"/>
              </a:lnSpc>
              <a:buFont typeface="Arial"/>
              <a:buChar char="•"/>
            </a:pPr>
            <a:r>
              <a:rPr lang="en-US" b="true" sz="3972">
                <a:solidFill>
                  <a:srgbClr val="000000"/>
                </a:solidFill>
                <a:latin typeface="Oswald Bold"/>
                <a:ea typeface="Oswald Bold"/>
                <a:cs typeface="Oswald Bold"/>
                <a:sym typeface="Oswald Bold"/>
              </a:rPr>
              <a:t>Tabs not working</a:t>
            </a:r>
          </a:p>
          <a:p>
            <a:pPr algn="l" marL="857771" indent="-428885" lvl="1">
              <a:lnSpc>
                <a:spcPts val="5562"/>
              </a:lnSpc>
              <a:buFont typeface="Arial"/>
              <a:buChar char="•"/>
            </a:pPr>
            <a:r>
              <a:rPr lang="en-US" b="true" sz="3972">
                <a:solidFill>
                  <a:srgbClr val="000000"/>
                </a:solidFill>
                <a:latin typeface="Oswald Bold"/>
                <a:ea typeface="Oswald Bold"/>
                <a:cs typeface="Oswald Bold"/>
                <a:sym typeface="Oswald Bold"/>
              </a:rPr>
              <a:t>Forgot how to push in git hub TwT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319197" y="-9529821"/>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93647" y="5000015"/>
            <a:ext cx="6065708" cy="459561"/>
          </a:xfrm>
          <a:prstGeom prst="rect">
            <a:avLst/>
          </a:prstGeom>
        </p:spPr>
        <p:txBody>
          <a:bodyPr anchor="t" rtlCol="false" tIns="0" lIns="0" bIns="0" rIns="0">
            <a:spAutoFit/>
          </a:bodyPr>
          <a:lstStyle/>
          <a:p>
            <a:pPr algn="l" marL="0" indent="0" lvl="0">
              <a:lnSpc>
                <a:spcPts val="3842"/>
              </a:lnSpc>
              <a:spcBef>
                <a:spcPct val="0"/>
              </a:spcBef>
            </a:pPr>
            <a:r>
              <a:rPr lang="en-US" sz="2744" i="true">
                <a:solidFill>
                  <a:srgbClr val="000000"/>
                </a:solidFill>
                <a:latin typeface="DM Sans Italics"/>
                <a:ea typeface="DM Sans Italics"/>
                <a:cs typeface="DM Sans Italics"/>
                <a:sym typeface="DM Sans Italics"/>
              </a:rPr>
              <a:t>Feel free to ask any questions!</a:t>
            </a:r>
          </a:p>
        </p:txBody>
      </p:sp>
      <p:sp>
        <p:nvSpPr>
          <p:cNvPr name="TextBox 5" id="5"/>
          <p:cNvSpPr txBox="true"/>
          <p:nvPr/>
        </p:nvSpPr>
        <p:spPr>
          <a:xfrm rot="0">
            <a:off x="1195304" y="3453502"/>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 YOU</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OUR TEAM</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ROLES</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TOOLS</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VENOM</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DESIGN FLOW</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ISSUES ENCOUNTERED</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935424" y="3600450"/>
            <a:ext cx="16417152" cy="4069538"/>
            <a:chOff x="0" y="0"/>
            <a:chExt cx="4323859" cy="1071813"/>
          </a:xfrm>
        </p:grpSpPr>
        <p:sp>
          <p:nvSpPr>
            <p:cNvPr name="Freeform 5" id="5"/>
            <p:cNvSpPr/>
            <p:nvPr/>
          </p:nvSpPr>
          <p:spPr>
            <a:xfrm flipH="false" flipV="false" rot="0">
              <a:off x="0" y="0"/>
              <a:ext cx="4323859" cy="1071813"/>
            </a:xfrm>
            <a:custGeom>
              <a:avLst/>
              <a:gdLst/>
              <a:ahLst/>
              <a:cxnLst/>
              <a:rect r="r" b="b" t="t" l="l"/>
              <a:pathLst>
                <a:path h="1071813" w="4323859">
                  <a:moveTo>
                    <a:pt x="24050" y="0"/>
                  </a:moveTo>
                  <a:lnTo>
                    <a:pt x="4299808" y="0"/>
                  </a:lnTo>
                  <a:cubicBezTo>
                    <a:pt x="4313091" y="0"/>
                    <a:pt x="4323859" y="10768"/>
                    <a:pt x="4323859" y="24050"/>
                  </a:cubicBezTo>
                  <a:lnTo>
                    <a:pt x="4323859" y="1047762"/>
                  </a:lnTo>
                  <a:cubicBezTo>
                    <a:pt x="4323859" y="1061045"/>
                    <a:pt x="4313091" y="1071813"/>
                    <a:pt x="4299808" y="1071813"/>
                  </a:cubicBezTo>
                  <a:lnTo>
                    <a:pt x="24050" y="1071813"/>
                  </a:lnTo>
                  <a:cubicBezTo>
                    <a:pt x="10768" y="1071813"/>
                    <a:pt x="0" y="1061045"/>
                    <a:pt x="0" y="1047762"/>
                  </a:cubicBezTo>
                  <a:lnTo>
                    <a:pt x="0" y="24050"/>
                  </a:lnTo>
                  <a:cubicBezTo>
                    <a:pt x="0" y="10768"/>
                    <a:pt x="10768" y="0"/>
                    <a:pt x="24050" y="0"/>
                  </a:cubicBezTo>
                  <a:close/>
                </a:path>
              </a:pathLst>
            </a:custGeom>
            <a:solidFill>
              <a:srgbClr val="727171"/>
            </a:solidFill>
          </p:spPr>
        </p:sp>
        <p:sp>
          <p:nvSpPr>
            <p:cNvPr name="TextBox 6" id="6"/>
            <p:cNvSpPr txBox="true"/>
            <p:nvPr/>
          </p:nvSpPr>
          <p:spPr>
            <a:xfrm>
              <a:off x="0" y="-19050"/>
              <a:ext cx="4323859" cy="1090863"/>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6497017" y="933450"/>
            <a:ext cx="5293965" cy="3245104"/>
          </a:xfrm>
          <a:prstGeom prst="rect">
            <a:avLst/>
          </a:prstGeom>
        </p:spPr>
        <p:txBody>
          <a:bodyPr anchor="t" rtlCol="false" tIns="0" lIns="0" bIns="0" rIns="0">
            <a:spAutoFit/>
          </a:bodyPr>
          <a:lstStyle/>
          <a:p>
            <a:pPr algn="ctr">
              <a:lnSpc>
                <a:spcPts val="12974"/>
              </a:lnSpc>
            </a:pPr>
            <a:r>
              <a:rPr lang="en-US" sz="9980" b="true">
                <a:solidFill>
                  <a:srgbClr val="000000"/>
                </a:solidFill>
                <a:latin typeface="Oswald Bold"/>
                <a:ea typeface="Oswald Bold"/>
                <a:cs typeface="Oswald Bold"/>
                <a:sym typeface="Oswald Bold"/>
              </a:rPr>
              <a:t>OUR TEAM</a:t>
            </a:r>
          </a:p>
          <a:p>
            <a:pPr algn="ctr">
              <a:lnSpc>
                <a:spcPts val="12974"/>
              </a:lnSpc>
              <a:spcBef>
                <a:spcPct val="0"/>
              </a:spcBef>
            </a:pPr>
          </a:p>
        </p:txBody>
      </p:sp>
      <p:sp>
        <p:nvSpPr>
          <p:cNvPr name="TextBox 8" id="8"/>
          <p:cNvSpPr txBox="true"/>
          <p:nvPr/>
        </p:nvSpPr>
        <p:spPr>
          <a:xfrm rot="0">
            <a:off x="1800299" y="4800834"/>
            <a:ext cx="3921026" cy="1594499"/>
          </a:xfrm>
          <a:prstGeom prst="rect">
            <a:avLst/>
          </a:prstGeom>
        </p:spPr>
        <p:txBody>
          <a:bodyPr anchor="t" rtlCol="false" tIns="0" lIns="0" bIns="0" rIns="0">
            <a:spAutoFit/>
          </a:bodyPr>
          <a:lstStyle/>
          <a:p>
            <a:pPr algn="ctr">
              <a:lnSpc>
                <a:spcPts val="6433"/>
              </a:lnSpc>
            </a:pPr>
            <a:r>
              <a:rPr lang="en-US" sz="4948">
                <a:solidFill>
                  <a:srgbClr val="000000"/>
                </a:solidFill>
                <a:latin typeface="Oswald"/>
                <a:ea typeface="Oswald"/>
                <a:cs typeface="Oswald"/>
                <a:sym typeface="Oswald"/>
              </a:rPr>
              <a:t>Phone Thit Htoo</a:t>
            </a:r>
          </a:p>
          <a:p>
            <a:pPr algn="ctr">
              <a:lnSpc>
                <a:spcPts val="6433"/>
              </a:lnSpc>
              <a:spcBef>
                <a:spcPct val="0"/>
              </a:spcBef>
            </a:pPr>
            <a:r>
              <a:rPr lang="en-US" sz="4948">
                <a:solidFill>
                  <a:srgbClr val="000000"/>
                </a:solidFill>
                <a:latin typeface="Oswald"/>
                <a:ea typeface="Oswald"/>
                <a:cs typeface="Oswald"/>
                <a:sym typeface="Oswald"/>
              </a:rPr>
              <a:t>(ID 2311070005)</a:t>
            </a:r>
          </a:p>
        </p:txBody>
      </p:sp>
      <p:sp>
        <p:nvSpPr>
          <p:cNvPr name="TextBox 9" id="9"/>
          <p:cNvSpPr txBox="true"/>
          <p:nvPr/>
        </p:nvSpPr>
        <p:spPr>
          <a:xfrm rot="0">
            <a:off x="7207225" y="4827479"/>
            <a:ext cx="3873550" cy="1567854"/>
          </a:xfrm>
          <a:prstGeom prst="rect">
            <a:avLst/>
          </a:prstGeom>
        </p:spPr>
        <p:txBody>
          <a:bodyPr anchor="t" rtlCol="false" tIns="0" lIns="0" bIns="0" rIns="0">
            <a:spAutoFit/>
          </a:bodyPr>
          <a:lstStyle/>
          <a:p>
            <a:pPr algn="ctr">
              <a:lnSpc>
                <a:spcPts val="6235"/>
              </a:lnSpc>
            </a:pPr>
            <a:r>
              <a:rPr lang="en-US" sz="4796">
                <a:solidFill>
                  <a:srgbClr val="000000"/>
                </a:solidFill>
                <a:latin typeface="Oswald"/>
                <a:ea typeface="Oswald"/>
                <a:cs typeface="Oswald"/>
                <a:sym typeface="Oswald"/>
              </a:rPr>
              <a:t>Thaw Sitt Aung</a:t>
            </a:r>
          </a:p>
          <a:p>
            <a:pPr algn="ctr">
              <a:lnSpc>
                <a:spcPts val="6235"/>
              </a:lnSpc>
              <a:spcBef>
                <a:spcPct val="0"/>
              </a:spcBef>
            </a:pPr>
            <a:r>
              <a:rPr lang="en-US" sz="4796">
                <a:solidFill>
                  <a:srgbClr val="000000"/>
                </a:solidFill>
                <a:latin typeface="Oswald"/>
                <a:ea typeface="Oswald"/>
                <a:cs typeface="Oswald"/>
                <a:sym typeface="Oswald"/>
              </a:rPr>
              <a:t>(ID 2311080004)</a:t>
            </a:r>
          </a:p>
        </p:txBody>
      </p:sp>
      <p:sp>
        <p:nvSpPr>
          <p:cNvPr name="TextBox 10" id="10"/>
          <p:cNvSpPr txBox="true"/>
          <p:nvPr/>
        </p:nvSpPr>
        <p:spPr>
          <a:xfrm rot="0">
            <a:off x="12566675" y="4864008"/>
            <a:ext cx="3910608" cy="1531326"/>
          </a:xfrm>
          <a:prstGeom prst="rect">
            <a:avLst/>
          </a:prstGeom>
        </p:spPr>
        <p:txBody>
          <a:bodyPr anchor="t" rtlCol="false" tIns="0" lIns="0" bIns="0" rIns="0">
            <a:spAutoFit/>
          </a:bodyPr>
          <a:lstStyle/>
          <a:p>
            <a:pPr algn="ctr">
              <a:lnSpc>
                <a:spcPts val="6075"/>
              </a:lnSpc>
            </a:pPr>
            <a:r>
              <a:rPr lang="en-US" sz="4673">
                <a:solidFill>
                  <a:srgbClr val="000000"/>
                </a:solidFill>
                <a:latin typeface="Oswald"/>
                <a:ea typeface="Oswald"/>
                <a:cs typeface="Oswald"/>
                <a:sym typeface="Oswald"/>
              </a:rPr>
              <a:t>Han Su Yin </a:t>
            </a:r>
          </a:p>
          <a:p>
            <a:pPr algn="ctr">
              <a:lnSpc>
                <a:spcPts val="6075"/>
              </a:lnSpc>
              <a:spcBef>
                <a:spcPct val="0"/>
              </a:spcBef>
            </a:pPr>
            <a:r>
              <a:rPr lang="en-US" sz="4673">
                <a:solidFill>
                  <a:srgbClr val="000000"/>
                </a:solidFill>
                <a:latin typeface="Oswald"/>
                <a:ea typeface="Oswald"/>
                <a:cs typeface="Oswald"/>
                <a:sym typeface="Oswald"/>
              </a:rPr>
              <a:t>(ID 2306090004)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989203" y="2981747"/>
            <a:ext cx="3929047" cy="5614941"/>
            <a:chOff x="0" y="0"/>
            <a:chExt cx="1034811" cy="1478832"/>
          </a:xfrm>
        </p:grpSpPr>
        <p:sp>
          <p:nvSpPr>
            <p:cNvPr name="Freeform 6" id="6"/>
            <p:cNvSpPr/>
            <p:nvPr/>
          </p:nvSpPr>
          <p:spPr>
            <a:xfrm flipH="false" flipV="false" rot="0">
              <a:off x="0" y="0"/>
              <a:ext cx="1034811" cy="1478832"/>
            </a:xfrm>
            <a:custGeom>
              <a:avLst/>
              <a:gdLst/>
              <a:ahLst/>
              <a:cxnLst/>
              <a:rect r="r" b="b" t="t" l="l"/>
              <a:pathLst>
                <a:path h="1478832" w="1034811">
                  <a:moveTo>
                    <a:pt x="100492" y="0"/>
                  </a:moveTo>
                  <a:lnTo>
                    <a:pt x="934319" y="0"/>
                  </a:lnTo>
                  <a:cubicBezTo>
                    <a:pt x="989819" y="0"/>
                    <a:pt x="1034811" y="44992"/>
                    <a:pt x="1034811" y="100492"/>
                  </a:cubicBezTo>
                  <a:lnTo>
                    <a:pt x="1034811" y="1378340"/>
                  </a:lnTo>
                  <a:cubicBezTo>
                    <a:pt x="1034811" y="1433840"/>
                    <a:pt x="989819" y="1478832"/>
                    <a:pt x="934319" y="1478832"/>
                  </a:cubicBezTo>
                  <a:lnTo>
                    <a:pt x="100492" y="1478832"/>
                  </a:lnTo>
                  <a:cubicBezTo>
                    <a:pt x="44992" y="1478832"/>
                    <a:pt x="0" y="1433840"/>
                    <a:pt x="0" y="1378340"/>
                  </a:cubicBezTo>
                  <a:lnTo>
                    <a:pt x="0" y="100492"/>
                  </a:lnTo>
                  <a:cubicBezTo>
                    <a:pt x="0" y="44992"/>
                    <a:pt x="44992" y="0"/>
                    <a:pt x="100492" y="0"/>
                  </a:cubicBezTo>
                  <a:close/>
                </a:path>
              </a:pathLst>
            </a:custGeom>
            <a:solidFill>
              <a:srgbClr val="727171"/>
            </a:solidFill>
          </p:spPr>
        </p:sp>
        <p:sp>
          <p:nvSpPr>
            <p:cNvPr name="TextBox 7" id="7"/>
            <p:cNvSpPr txBox="true"/>
            <p:nvPr/>
          </p:nvSpPr>
          <p:spPr>
            <a:xfrm>
              <a:off x="0" y="-19050"/>
              <a:ext cx="1034811" cy="1497882"/>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7630939" y="857250"/>
            <a:ext cx="302612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ROLES</a:t>
            </a:r>
          </a:p>
        </p:txBody>
      </p:sp>
      <p:grpSp>
        <p:nvGrpSpPr>
          <p:cNvPr name="Group 9" id="9"/>
          <p:cNvGrpSpPr/>
          <p:nvPr/>
        </p:nvGrpSpPr>
        <p:grpSpPr>
          <a:xfrm rot="0">
            <a:off x="12515198" y="2981747"/>
            <a:ext cx="3929047" cy="5614941"/>
            <a:chOff x="0" y="0"/>
            <a:chExt cx="1034811" cy="1478832"/>
          </a:xfrm>
        </p:grpSpPr>
        <p:sp>
          <p:nvSpPr>
            <p:cNvPr name="Freeform 10" id="10"/>
            <p:cNvSpPr/>
            <p:nvPr/>
          </p:nvSpPr>
          <p:spPr>
            <a:xfrm flipH="false" flipV="false" rot="0">
              <a:off x="0" y="0"/>
              <a:ext cx="1034811" cy="1478832"/>
            </a:xfrm>
            <a:custGeom>
              <a:avLst/>
              <a:gdLst/>
              <a:ahLst/>
              <a:cxnLst/>
              <a:rect r="r" b="b" t="t" l="l"/>
              <a:pathLst>
                <a:path h="1478832" w="1034811">
                  <a:moveTo>
                    <a:pt x="100492" y="0"/>
                  </a:moveTo>
                  <a:lnTo>
                    <a:pt x="934319" y="0"/>
                  </a:lnTo>
                  <a:cubicBezTo>
                    <a:pt x="989819" y="0"/>
                    <a:pt x="1034811" y="44992"/>
                    <a:pt x="1034811" y="100492"/>
                  </a:cubicBezTo>
                  <a:lnTo>
                    <a:pt x="1034811" y="1378340"/>
                  </a:lnTo>
                  <a:cubicBezTo>
                    <a:pt x="1034811" y="1433840"/>
                    <a:pt x="989819" y="1478832"/>
                    <a:pt x="934319" y="1478832"/>
                  </a:cubicBezTo>
                  <a:lnTo>
                    <a:pt x="100492" y="1478832"/>
                  </a:lnTo>
                  <a:cubicBezTo>
                    <a:pt x="44992" y="1478832"/>
                    <a:pt x="0" y="1433840"/>
                    <a:pt x="0" y="1378340"/>
                  </a:cubicBezTo>
                  <a:lnTo>
                    <a:pt x="0" y="100492"/>
                  </a:lnTo>
                  <a:cubicBezTo>
                    <a:pt x="0" y="44992"/>
                    <a:pt x="44992" y="0"/>
                    <a:pt x="100492" y="0"/>
                  </a:cubicBezTo>
                  <a:close/>
                </a:path>
              </a:pathLst>
            </a:custGeom>
            <a:solidFill>
              <a:srgbClr val="727171"/>
            </a:solidFill>
          </p:spPr>
        </p:sp>
        <p:sp>
          <p:nvSpPr>
            <p:cNvPr name="TextBox 11" id="11"/>
            <p:cNvSpPr txBox="true"/>
            <p:nvPr/>
          </p:nvSpPr>
          <p:spPr>
            <a:xfrm>
              <a:off x="0" y="-19050"/>
              <a:ext cx="1034811" cy="1497882"/>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7251750" y="2981747"/>
            <a:ext cx="3929047" cy="5614941"/>
            <a:chOff x="0" y="0"/>
            <a:chExt cx="1034811" cy="1478832"/>
          </a:xfrm>
        </p:grpSpPr>
        <p:sp>
          <p:nvSpPr>
            <p:cNvPr name="Freeform 13" id="13"/>
            <p:cNvSpPr/>
            <p:nvPr/>
          </p:nvSpPr>
          <p:spPr>
            <a:xfrm flipH="false" flipV="false" rot="0">
              <a:off x="0" y="0"/>
              <a:ext cx="1034811" cy="1478832"/>
            </a:xfrm>
            <a:custGeom>
              <a:avLst/>
              <a:gdLst/>
              <a:ahLst/>
              <a:cxnLst/>
              <a:rect r="r" b="b" t="t" l="l"/>
              <a:pathLst>
                <a:path h="1478832" w="1034811">
                  <a:moveTo>
                    <a:pt x="100492" y="0"/>
                  </a:moveTo>
                  <a:lnTo>
                    <a:pt x="934319" y="0"/>
                  </a:lnTo>
                  <a:cubicBezTo>
                    <a:pt x="989819" y="0"/>
                    <a:pt x="1034811" y="44992"/>
                    <a:pt x="1034811" y="100492"/>
                  </a:cubicBezTo>
                  <a:lnTo>
                    <a:pt x="1034811" y="1378340"/>
                  </a:lnTo>
                  <a:cubicBezTo>
                    <a:pt x="1034811" y="1433840"/>
                    <a:pt x="989819" y="1478832"/>
                    <a:pt x="934319" y="1478832"/>
                  </a:cubicBezTo>
                  <a:lnTo>
                    <a:pt x="100492" y="1478832"/>
                  </a:lnTo>
                  <a:cubicBezTo>
                    <a:pt x="44992" y="1478832"/>
                    <a:pt x="0" y="1433840"/>
                    <a:pt x="0" y="1378340"/>
                  </a:cubicBezTo>
                  <a:lnTo>
                    <a:pt x="0" y="100492"/>
                  </a:lnTo>
                  <a:cubicBezTo>
                    <a:pt x="0" y="44992"/>
                    <a:pt x="44992" y="0"/>
                    <a:pt x="100492" y="0"/>
                  </a:cubicBezTo>
                  <a:close/>
                </a:path>
              </a:pathLst>
            </a:custGeom>
            <a:solidFill>
              <a:srgbClr val="727171"/>
            </a:solidFill>
          </p:spPr>
        </p:sp>
        <p:sp>
          <p:nvSpPr>
            <p:cNvPr name="TextBox 14" id="14"/>
            <p:cNvSpPr txBox="true"/>
            <p:nvPr/>
          </p:nvSpPr>
          <p:spPr>
            <a:xfrm>
              <a:off x="0" y="-19050"/>
              <a:ext cx="1034811" cy="1497882"/>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2702454" y="3404173"/>
            <a:ext cx="2502545" cy="1057117"/>
          </a:xfrm>
          <a:prstGeom prst="rect">
            <a:avLst/>
          </a:prstGeom>
        </p:spPr>
        <p:txBody>
          <a:bodyPr anchor="t" rtlCol="false" tIns="0" lIns="0" bIns="0" rIns="0">
            <a:spAutoFit/>
          </a:bodyPr>
          <a:lstStyle/>
          <a:p>
            <a:pPr algn="ctr">
              <a:lnSpc>
                <a:spcPts val="4208"/>
              </a:lnSpc>
            </a:pPr>
            <a:r>
              <a:rPr lang="en-US" sz="3006" b="true">
                <a:solidFill>
                  <a:srgbClr val="000000"/>
                </a:solidFill>
                <a:latin typeface="Oswald Bold"/>
                <a:ea typeface="Oswald Bold"/>
                <a:cs typeface="Oswald Bold"/>
                <a:sym typeface="Oswald Bold"/>
              </a:rPr>
              <a:t>Phone Thit Htoo</a:t>
            </a:r>
          </a:p>
          <a:p>
            <a:pPr algn="ctr">
              <a:lnSpc>
                <a:spcPts val="4208"/>
              </a:lnSpc>
            </a:pPr>
          </a:p>
        </p:txBody>
      </p:sp>
      <p:sp>
        <p:nvSpPr>
          <p:cNvPr name="TextBox 16" id="16"/>
          <p:cNvSpPr txBox="true"/>
          <p:nvPr/>
        </p:nvSpPr>
        <p:spPr>
          <a:xfrm rot="0">
            <a:off x="8052512" y="3404173"/>
            <a:ext cx="2327523" cy="1057021"/>
          </a:xfrm>
          <a:prstGeom prst="rect">
            <a:avLst/>
          </a:prstGeom>
        </p:spPr>
        <p:txBody>
          <a:bodyPr anchor="t" rtlCol="false" tIns="0" lIns="0" bIns="0" rIns="0">
            <a:spAutoFit/>
          </a:bodyPr>
          <a:lstStyle/>
          <a:p>
            <a:pPr algn="ctr">
              <a:lnSpc>
                <a:spcPts val="4213"/>
              </a:lnSpc>
            </a:pPr>
            <a:r>
              <a:rPr lang="en-US" sz="3009" b="true">
                <a:solidFill>
                  <a:srgbClr val="000000"/>
                </a:solidFill>
                <a:latin typeface="Oswald Bold"/>
                <a:ea typeface="Oswald Bold"/>
                <a:cs typeface="Oswald Bold"/>
                <a:sym typeface="Oswald Bold"/>
              </a:rPr>
              <a:t>Thaw Sitt Aung</a:t>
            </a:r>
          </a:p>
          <a:p>
            <a:pPr algn="ctr">
              <a:lnSpc>
                <a:spcPts val="4213"/>
              </a:lnSpc>
            </a:pPr>
          </a:p>
        </p:txBody>
      </p:sp>
      <p:sp>
        <p:nvSpPr>
          <p:cNvPr name="TextBox 17" id="17"/>
          <p:cNvSpPr txBox="true"/>
          <p:nvPr/>
        </p:nvSpPr>
        <p:spPr>
          <a:xfrm rot="0">
            <a:off x="13641075" y="3402596"/>
            <a:ext cx="1677293" cy="1057021"/>
          </a:xfrm>
          <a:prstGeom prst="rect">
            <a:avLst/>
          </a:prstGeom>
        </p:spPr>
        <p:txBody>
          <a:bodyPr anchor="t" rtlCol="false" tIns="0" lIns="0" bIns="0" rIns="0">
            <a:spAutoFit/>
          </a:bodyPr>
          <a:lstStyle/>
          <a:p>
            <a:pPr algn="ctr">
              <a:lnSpc>
                <a:spcPts val="4213"/>
              </a:lnSpc>
            </a:pPr>
            <a:r>
              <a:rPr lang="en-US" sz="3009" b="true">
                <a:solidFill>
                  <a:srgbClr val="000000"/>
                </a:solidFill>
                <a:latin typeface="Oswald Bold"/>
                <a:ea typeface="Oswald Bold"/>
                <a:cs typeface="Oswald Bold"/>
                <a:sym typeface="Oswald Bold"/>
              </a:rPr>
              <a:t>Han Su Yin</a:t>
            </a:r>
          </a:p>
          <a:p>
            <a:pPr algn="ctr">
              <a:lnSpc>
                <a:spcPts val="4213"/>
              </a:lnSpc>
            </a:pPr>
          </a:p>
        </p:txBody>
      </p:sp>
      <p:sp>
        <p:nvSpPr>
          <p:cNvPr name="TextBox 18" id="18"/>
          <p:cNvSpPr txBox="true"/>
          <p:nvPr/>
        </p:nvSpPr>
        <p:spPr>
          <a:xfrm rot="0">
            <a:off x="2033389" y="4345256"/>
            <a:ext cx="1981200" cy="931545"/>
          </a:xfrm>
          <a:prstGeom prst="rect">
            <a:avLst/>
          </a:prstGeom>
        </p:spPr>
        <p:txBody>
          <a:bodyPr anchor="t" rtlCol="false" tIns="0" lIns="0" bIns="0" rIns="0">
            <a:spAutoFit/>
          </a:bodyPr>
          <a:lstStyle/>
          <a:p>
            <a:pPr algn="just" marL="582933" indent="-291467" lvl="1">
              <a:lnSpc>
                <a:spcPts val="3780"/>
              </a:lnSpc>
              <a:buFont typeface="Arial"/>
              <a:buChar char="•"/>
            </a:pPr>
            <a:r>
              <a:rPr lang="en-US" sz="2700">
                <a:solidFill>
                  <a:srgbClr val="000000"/>
                </a:solidFill>
                <a:latin typeface="Oswald"/>
                <a:ea typeface="Oswald"/>
                <a:cs typeface="Oswald"/>
                <a:sym typeface="Oswald"/>
              </a:rPr>
              <a:t>Home Page</a:t>
            </a:r>
          </a:p>
          <a:p>
            <a:pPr algn="just" marL="582933" indent="-291467" lvl="1">
              <a:lnSpc>
                <a:spcPts val="3780"/>
              </a:lnSpc>
              <a:buFont typeface="Arial"/>
              <a:buChar char="•"/>
            </a:pPr>
            <a:r>
              <a:rPr lang="en-US" sz="2700">
                <a:solidFill>
                  <a:srgbClr val="000000"/>
                </a:solidFill>
                <a:latin typeface="Oswald"/>
                <a:ea typeface="Oswald"/>
                <a:cs typeface="Oswald"/>
                <a:sym typeface="Oswald"/>
              </a:rPr>
              <a:t>Tabs</a:t>
            </a:r>
          </a:p>
        </p:txBody>
      </p:sp>
      <p:sp>
        <p:nvSpPr>
          <p:cNvPr name="TextBox 19" id="19"/>
          <p:cNvSpPr txBox="true"/>
          <p:nvPr/>
        </p:nvSpPr>
        <p:spPr>
          <a:xfrm rot="0">
            <a:off x="7495895" y="4345256"/>
            <a:ext cx="2884140" cy="2360295"/>
          </a:xfrm>
          <a:prstGeom prst="rect">
            <a:avLst/>
          </a:prstGeom>
        </p:spPr>
        <p:txBody>
          <a:bodyPr anchor="t" rtlCol="false" tIns="0" lIns="0" bIns="0" rIns="0">
            <a:spAutoFit/>
          </a:bodyPr>
          <a:lstStyle/>
          <a:p>
            <a:pPr algn="l" marL="582933" indent="-291467" lvl="1">
              <a:lnSpc>
                <a:spcPts val="3780"/>
              </a:lnSpc>
              <a:buFont typeface="Arial"/>
              <a:buChar char="•"/>
            </a:pPr>
            <a:r>
              <a:rPr lang="en-US" sz="2700">
                <a:solidFill>
                  <a:srgbClr val="000000"/>
                </a:solidFill>
                <a:latin typeface="Oswald"/>
                <a:ea typeface="Oswald"/>
                <a:cs typeface="Oswald"/>
                <a:sym typeface="Oswald"/>
              </a:rPr>
              <a:t>Login Page</a:t>
            </a:r>
          </a:p>
          <a:p>
            <a:pPr algn="l" marL="582933" indent="-291467" lvl="1">
              <a:lnSpc>
                <a:spcPts val="3780"/>
              </a:lnSpc>
              <a:buFont typeface="Arial"/>
              <a:buChar char="•"/>
            </a:pPr>
            <a:r>
              <a:rPr lang="en-US" sz="2700">
                <a:solidFill>
                  <a:srgbClr val="000000"/>
                </a:solidFill>
                <a:latin typeface="Oswald"/>
                <a:ea typeface="Oswald"/>
                <a:cs typeface="Oswald"/>
                <a:sym typeface="Oswald"/>
              </a:rPr>
              <a:t>Helps with photos </a:t>
            </a:r>
          </a:p>
          <a:p>
            <a:pPr algn="l">
              <a:lnSpc>
                <a:spcPts val="3780"/>
              </a:lnSpc>
            </a:pPr>
            <a:r>
              <a:rPr lang="en-US" sz="2700">
                <a:solidFill>
                  <a:srgbClr val="000000"/>
                </a:solidFill>
                <a:latin typeface="Oswald"/>
                <a:ea typeface="Oswald"/>
                <a:cs typeface="Oswald"/>
                <a:sym typeface="Oswald"/>
              </a:rPr>
              <a:t>       and blogs</a:t>
            </a:r>
          </a:p>
          <a:p>
            <a:pPr algn="l" marL="582933" indent="-291467" lvl="1">
              <a:lnSpc>
                <a:spcPts val="3780"/>
              </a:lnSpc>
              <a:buFont typeface="Arial"/>
              <a:buChar char="•"/>
            </a:pPr>
            <a:r>
              <a:rPr lang="en-US" sz="2700">
                <a:solidFill>
                  <a:srgbClr val="000000"/>
                </a:solidFill>
                <a:latin typeface="Oswald"/>
                <a:ea typeface="Oswald"/>
                <a:cs typeface="Oswald"/>
                <a:sym typeface="Oswald"/>
              </a:rPr>
              <a:t>logo</a:t>
            </a:r>
          </a:p>
          <a:p>
            <a:pPr algn="l">
              <a:lnSpc>
                <a:spcPts val="3780"/>
              </a:lnSpc>
            </a:pPr>
          </a:p>
        </p:txBody>
      </p:sp>
      <p:sp>
        <p:nvSpPr>
          <p:cNvPr name="TextBox 20" id="20"/>
          <p:cNvSpPr txBox="true"/>
          <p:nvPr/>
        </p:nvSpPr>
        <p:spPr>
          <a:xfrm rot="0">
            <a:off x="12666697" y="4345256"/>
            <a:ext cx="2884140" cy="1884045"/>
          </a:xfrm>
          <a:prstGeom prst="rect">
            <a:avLst/>
          </a:prstGeom>
        </p:spPr>
        <p:txBody>
          <a:bodyPr anchor="t" rtlCol="false" tIns="0" lIns="0" bIns="0" rIns="0">
            <a:spAutoFit/>
          </a:bodyPr>
          <a:lstStyle/>
          <a:p>
            <a:pPr algn="l" marL="582933" indent="-291467" lvl="1">
              <a:lnSpc>
                <a:spcPts val="3780"/>
              </a:lnSpc>
              <a:buFont typeface="Arial"/>
              <a:buChar char="•"/>
            </a:pPr>
            <a:r>
              <a:rPr lang="en-US" sz="2700">
                <a:solidFill>
                  <a:srgbClr val="000000"/>
                </a:solidFill>
                <a:latin typeface="Oswald"/>
                <a:ea typeface="Oswald"/>
                <a:cs typeface="Oswald"/>
                <a:sym typeface="Oswald"/>
              </a:rPr>
              <a:t>Web pages</a:t>
            </a:r>
          </a:p>
          <a:p>
            <a:pPr algn="l" marL="582933" indent="-291467" lvl="1">
              <a:lnSpc>
                <a:spcPts val="3780"/>
              </a:lnSpc>
              <a:buFont typeface="Arial"/>
              <a:buChar char="•"/>
            </a:pPr>
            <a:r>
              <a:rPr lang="en-US" sz="2700">
                <a:solidFill>
                  <a:srgbClr val="000000"/>
                </a:solidFill>
                <a:latin typeface="Oswald"/>
                <a:ea typeface="Oswald"/>
                <a:cs typeface="Oswald"/>
                <a:sym typeface="Oswald"/>
              </a:rPr>
              <a:t>Helps with photos </a:t>
            </a:r>
          </a:p>
          <a:p>
            <a:pPr algn="l">
              <a:lnSpc>
                <a:spcPts val="3780"/>
              </a:lnSpc>
            </a:pPr>
            <a:r>
              <a:rPr lang="en-US" sz="2700">
                <a:solidFill>
                  <a:srgbClr val="000000"/>
                </a:solidFill>
                <a:latin typeface="Oswald"/>
                <a:ea typeface="Oswald"/>
                <a:cs typeface="Oswald"/>
                <a:sym typeface="Oswald"/>
              </a:rPr>
              <a:t>       and blogs</a:t>
            </a:r>
          </a:p>
          <a:p>
            <a:pPr algn="l">
              <a:lnSpc>
                <a:spcPts val="378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7521" y="3328654"/>
            <a:ext cx="3021042" cy="3021042"/>
          </a:xfrm>
          <a:custGeom>
            <a:avLst/>
            <a:gdLst/>
            <a:ahLst/>
            <a:cxnLst/>
            <a:rect r="r" b="b" t="t" l="l"/>
            <a:pathLst>
              <a:path h="3021042" w="3021042">
                <a:moveTo>
                  <a:pt x="0" y="0"/>
                </a:moveTo>
                <a:lnTo>
                  <a:pt x="3021042" y="0"/>
                </a:lnTo>
                <a:lnTo>
                  <a:pt x="3021042" y="3021042"/>
                </a:lnTo>
                <a:lnTo>
                  <a:pt x="0" y="3021042"/>
                </a:lnTo>
                <a:lnTo>
                  <a:pt x="0" y="0"/>
                </a:lnTo>
                <a:close/>
              </a:path>
            </a:pathLst>
          </a:custGeom>
          <a:blipFill>
            <a:blip r:embed="rId5"/>
            <a:stretch>
              <a:fillRect l="0" t="0" r="0" b="0"/>
            </a:stretch>
          </a:blipFill>
        </p:spPr>
      </p:sp>
      <p:sp>
        <p:nvSpPr>
          <p:cNvPr name="Freeform 9" id="9"/>
          <p:cNvSpPr/>
          <p:nvPr/>
        </p:nvSpPr>
        <p:spPr>
          <a:xfrm flipH="false" flipV="false" rot="0">
            <a:off x="5084960" y="6483777"/>
            <a:ext cx="3187074" cy="3187074"/>
          </a:xfrm>
          <a:custGeom>
            <a:avLst/>
            <a:gdLst/>
            <a:ahLst/>
            <a:cxnLst/>
            <a:rect r="r" b="b" t="t" l="l"/>
            <a:pathLst>
              <a:path h="3187074" w="3187074">
                <a:moveTo>
                  <a:pt x="0" y="0"/>
                </a:moveTo>
                <a:lnTo>
                  <a:pt x="3187075" y="0"/>
                </a:lnTo>
                <a:lnTo>
                  <a:pt x="3187075" y="3187074"/>
                </a:lnTo>
                <a:lnTo>
                  <a:pt x="0" y="3187074"/>
                </a:lnTo>
                <a:lnTo>
                  <a:pt x="0" y="0"/>
                </a:lnTo>
                <a:close/>
              </a:path>
            </a:pathLst>
          </a:custGeom>
          <a:blipFill>
            <a:blip r:embed="rId6"/>
            <a:stretch>
              <a:fillRect l="0" t="0" r="0" b="0"/>
            </a:stretch>
          </a:blipFill>
        </p:spPr>
      </p:sp>
      <p:sp>
        <p:nvSpPr>
          <p:cNvPr name="Freeform 10" id="10"/>
          <p:cNvSpPr/>
          <p:nvPr/>
        </p:nvSpPr>
        <p:spPr>
          <a:xfrm flipH="false" flipV="false" rot="0">
            <a:off x="8801278" y="3370771"/>
            <a:ext cx="4471182" cy="2978925"/>
          </a:xfrm>
          <a:custGeom>
            <a:avLst/>
            <a:gdLst/>
            <a:ahLst/>
            <a:cxnLst/>
            <a:rect r="r" b="b" t="t" l="l"/>
            <a:pathLst>
              <a:path h="2978925" w="4471182">
                <a:moveTo>
                  <a:pt x="0" y="0"/>
                </a:moveTo>
                <a:lnTo>
                  <a:pt x="4471182" y="0"/>
                </a:lnTo>
                <a:lnTo>
                  <a:pt x="4471182" y="2978925"/>
                </a:lnTo>
                <a:lnTo>
                  <a:pt x="0" y="2978925"/>
                </a:lnTo>
                <a:lnTo>
                  <a:pt x="0" y="0"/>
                </a:lnTo>
                <a:close/>
              </a:path>
            </a:pathLst>
          </a:custGeom>
          <a:blipFill>
            <a:blip r:embed="rId7"/>
            <a:stretch>
              <a:fillRect l="0" t="0" r="0" b="0"/>
            </a:stretch>
          </a:blipFill>
        </p:spPr>
      </p:sp>
      <p:sp>
        <p:nvSpPr>
          <p:cNvPr name="Freeform 11" id="11"/>
          <p:cNvSpPr/>
          <p:nvPr/>
        </p:nvSpPr>
        <p:spPr>
          <a:xfrm flipH="false" flipV="false" rot="0">
            <a:off x="14120038" y="6483777"/>
            <a:ext cx="2774523" cy="2774523"/>
          </a:xfrm>
          <a:custGeom>
            <a:avLst/>
            <a:gdLst/>
            <a:ahLst/>
            <a:cxnLst/>
            <a:rect r="r" b="b" t="t" l="l"/>
            <a:pathLst>
              <a:path h="2774523" w="2774523">
                <a:moveTo>
                  <a:pt x="0" y="0"/>
                </a:moveTo>
                <a:lnTo>
                  <a:pt x="2774523" y="0"/>
                </a:lnTo>
                <a:lnTo>
                  <a:pt x="2774523" y="2774523"/>
                </a:lnTo>
                <a:lnTo>
                  <a:pt x="0" y="2774523"/>
                </a:lnTo>
                <a:lnTo>
                  <a:pt x="0" y="0"/>
                </a:lnTo>
                <a:close/>
              </a:path>
            </a:pathLst>
          </a:custGeom>
          <a:blipFill>
            <a:blip r:embed="rId8"/>
            <a:stretch>
              <a:fillRect l="0" t="0" r="0" b="0"/>
            </a:stretch>
          </a:blipFill>
        </p:spPr>
      </p:sp>
      <p:grpSp>
        <p:nvGrpSpPr>
          <p:cNvPr name="Group 12" id="12"/>
          <p:cNvGrpSpPr/>
          <p:nvPr/>
        </p:nvGrpSpPr>
        <p:grpSpPr>
          <a:xfrm rot="0">
            <a:off x="4508291" y="4277227"/>
            <a:ext cx="3086100" cy="1166013"/>
            <a:chOff x="0" y="0"/>
            <a:chExt cx="812800" cy="307098"/>
          </a:xfrm>
        </p:grpSpPr>
        <p:sp>
          <p:nvSpPr>
            <p:cNvPr name="Freeform 13" id="13"/>
            <p:cNvSpPr/>
            <p:nvPr/>
          </p:nvSpPr>
          <p:spPr>
            <a:xfrm flipH="false" flipV="false" rot="0">
              <a:off x="0" y="0"/>
              <a:ext cx="812800" cy="307098"/>
            </a:xfrm>
            <a:custGeom>
              <a:avLst/>
              <a:gdLst/>
              <a:ahLst/>
              <a:cxnLst/>
              <a:rect r="r" b="b" t="t" l="l"/>
              <a:pathLst>
                <a:path h="307098" w="812800">
                  <a:moveTo>
                    <a:pt x="127941" y="0"/>
                  </a:moveTo>
                  <a:lnTo>
                    <a:pt x="684859" y="0"/>
                  </a:lnTo>
                  <a:cubicBezTo>
                    <a:pt x="718791" y="0"/>
                    <a:pt x="751333" y="13479"/>
                    <a:pt x="775327" y="37473"/>
                  </a:cubicBezTo>
                  <a:cubicBezTo>
                    <a:pt x="799321" y="61467"/>
                    <a:pt x="812800" y="94009"/>
                    <a:pt x="812800" y="127941"/>
                  </a:cubicBezTo>
                  <a:lnTo>
                    <a:pt x="812800" y="179157"/>
                  </a:lnTo>
                  <a:cubicBezTo>
                    <a:pt x="812800" y="213089"/>
                    <a:pt x="799321" y="245632"/>
                    <a:pt x="775327" y="269625"/>
                  </a:cubicBezTo>
                  <a:cubicBezTo>
                    <a:pt x="751333" y="293619"/>
                    <a:pt x="718791" y="307098"/>
                    <a:pt x="684859" y="307098"/>
                  </a:cubicBezTo>
                  <a:lnTo>
                    <a:pt x="127941" y="307098"/>
                  </a:lnTo>
                  <a:cubicBezTo>
                    <a:pt x="94009" y="307098"/>
                    <a:pt x="61467" y="293619"/>
                    <a:pt x="37473" y="269625"/>
                  </a:cubicBezTo>
                  <a:cubicBezTo>
                    <a:pt x="13479" y="245632"/>
                    <a:pt x="0" y="213089"/>
                    <a:pt x="0" y="179157"/>
                  </a:cubicBezTo>
                  <a:lnTo>
                    <a:pt x="0" y="127941"/>
                  </a:lnTo>
                  <a:cubicBezTo>
                    <a:pt x="0" y="94009"/>
                    <a:pt x="13479" y="61467"/>
                    <a:pt x="37473" y="37473"/>
                  </a:cubicBezTo>
                  <a:cubicBezTo>
                    <a:pt x="61467" y="13479"/>
                    <a:pt x="94009" y="0"/>
                    <a:pt x="127941" y="0"/>
                  </a:cubicBezTo>
                  <a:close/>
                </a:path>
              </a:pathLst>
            </a:custGeom>
            <a:solidFill>
              <a:srgbClr val="231F20"/>
            </a:solidFill>
          </p:spPr>
        </p:sp>
        <p:sp>
          <p:nvSpPr>
            <p:cNvPr name="TextBox 14" id="14"/>
            <p:cNvSpPr txBox="true"/>
            <p:nvPr/>
          </p:nvSpPr>
          <p:spPr>
            <a:xfrm>
              <a:off x="0" y="-19050"/>
              <a:ext cx="812800" cy="326148"/>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TOOLS</a:t>
            </a:r>
          </a:p>
        </p:txBody>
      </p:sp>
      <p:grpSp>
        <p:nvGrpSpPr>
          <p:cNvPr name="Group 16" id="16"/>
          <p:cNvGrpSpPr/>
          <p:nvPr/>
        </p:nvGrpSpPr>
        <p:grpSpPr>
          <a:xfrm rot="0">
            <a:off x="1028700" y="7586743"/>
            <a:ext cx="3086100" cy="1166013"/>
            <a:chOff x="0" y="0"/>
            <a:chExt cx="812800" cy="307098"/>
          </a:xfrm>
        </p:grpSpPr>
        <p:sp>
          <p:nvSpPr>
            <p:cNvPr name="Freeform 17" id="17"/>
            <p:cNvSpPr/>
            <p:nvPr/>
          </p:nvSpPr>
          <p:spPr>
            <a:xfrm flipH="false" flipV="false" rot="0">
              <a:off x="0" y="0"/>
              <a:ext cx="812800" cy="307098"/>
            </a:xfrm>
            <a:custGeom>
              <a:avLst/>
              <a:gdLst/>
              <a:ahLst/>
              <a:cxnLst/>
              <a:rect r="r" b="b" t="t" l="l"/>
              <a:pathLst>
                <a:path h="307098" w="812800">
                  <a:moveTo>
                    <a:pt x="127941" y="0"/>
                  </a:moveTo>
                  <a:lnTo>
                    <a:pt x="684859" y="0"/>
                  </a:lnTo>
                  <a:cubicBezTo>
                    <a:pt x="718791" y="0"/>
                    <a:pt x="751333" y="13479"/>
                    <a:pt x="775327" y="37473"/>
                  </a:cubicBezTo>
                  <a:cubicBezTo>
                    <a:pt x="799321" y="61467"/>
                    <a:pt x="812800" y="94009"/>
                    <a:pt x="812800" y="127941"/>
                  </a:cubicBezTo>
                  <a:lnTo>
                    <a:pt x="812800" y="179157"/>
                  </a:lnTo>
                  <a:cubicBezTo>
                    <a:pt x="812800" y="213089"/>
                    <a:pt x="799321" y="245632"/>
                    <a:pt x="775327" y="269625"/>
                  </a:cubicBezTo>
                  <a:cubicBezTo>
                    <a:pt x="751333" y="293619"/>
                    <a:pt x="718791" y="307098"/>
                    <a:pt x="684859" y="307098"/>
                  </a:cubicBezTo>
                  <a:lnTo>
                    <a:pt x="127941" y="307098"/>
                  </a:lnTo>
                  <a:cubicBezTo>
                    <a:pt x="94009" y="307098"/>
                    <a:pt x="61467" y="293619"/>
                    <a:pt x="37473" y="269625"/>
                  </a:cubicBezTo>
                  <a:cubicBezTo>
                    <a:pt x="13479" y="245632"/>
                    <a:pt x="0" y="213089"/>
                    <a:pt x="0" y="179157"/>
                  </a:cubicBezTo>
                  <a:lnTo>
                    <a:pt x="0" y="127941"/>
                  </a:lnTo>
                  <a:cubicBezTo>
                    <a:pt x="0" y="94009"/>
                    <a:pt x="13479" y="61467"/>
                    <a:pt x="37473" y="37473"/>
                  </a:cubicBezTo>
                  <a:cubicBezTo>
                    <a:pt x="61467" y="13479"/>
                    <a:pt x="94009" y="0"/>
                    <a:pt x="127941" y="0"/>
                  </a:cubicBezTo>
                  <a:close/>
                </a:path>
              </a:pathLst>
            </a:custGeom>
            <a:solidFill>
              <a:srgbClr val="231F20"/>
            </a:solidFill>
          </p:spPr>
        </p:sp>
        <p:sp>
          <p:nvSpPr>
            <p:cNvPr name="TextBox 18" id="18"/>
            <p:cNvSpPr txBox="true"/>
            <p:nvPr/>
          </p:nvSpPr>
          <p:spPr>
            <a:xfrm>
              <a:off x="0" y="-19050"/>
              <a:ext cx="812800" cy="326148"/>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9743722" y="7288032"/>
            <a:ext cx="3086100" cy="1166013"/>
            <a:chOff x="0" y="0"/>
            <a:chExt cx="812800" cy="307098"/>
          </a:xfrm>
        </p:grpSpPr>
        <p:sp>
          <p:nvSpPr>
            <p:cNvPr name="Freeform 20" id="20"/>
            <p:cNvSpPr/>
            <p:nvPr/>
          </p:nvSpPr>
          <p:spPr>
            <a:xfrm flipH="false" flipV="false" rot="0">
              <a:off x="0" y="0"/>
              <a:ext cx="812800" cy="307098"/>
            </a:xfrm>
            <a:custGeom>
              <a:avLst/>
              <a:gdLst/>
              <a:ahLst/>
              <a:cxnLst/>
              <a:rect r="r" b="b" t="t" l="l"/>
              <a:pathLst>
                <a:path h="307098" w="812800">
                  <a:moveTo>
                    <a:pt x="127941" y="0"/>
                  </a:moveTo>
                  <a:lnTo>
                    <a:pt x="684859" y="0"/>
                  </a:lnTo>
                  <a:cubicBezTo>
                    <a:pt x="718791" y="0"/>
                    <a:pt x="751333" y="13479"/>
                    <a:pt x="775327" y="37473"/>
                  </a:cubicBezTo>
                  <a:cubicBezTo>
                    <a:pt x="799321" y="61467"/>
                    <a:pt x="812800" y="94009"/>
                    <a:pt x="812800" y="127941"/>
                  </a:cubicBezTo>
                  <a:lnTo>
                    <a:pt x="812800" y="179157"/>
                  </a:lnTo>
                  <a:cubicBezTo>
                    <a:pt x="812800" y="213089"/>
                    <a:pt x="799321" y="245632"/>
                    <a:pt x="775327" y="269625"/>
                  </a:cubicBezTo>
                  <a:cubicBezTo>
                    <a:pt x="751333" y="293619"/>
                    <a:pt x="718791" y="307098"/>
                    <a:pt x="684859" y="307098"/>
                  </a:cubicBezTo>
                  <a:lnTo>
                    <a:pt x="127941" y="307098"/>
                  </a:lnTo>
                  <a:cubicBezTo>
                    <a:pt x="94009" y="307098"/>
                    <a:pt x="61467" y="293619"/>
                    <a:pt x="37473" y="269625"/>
                  </a:cubicBezTo>
                  <a:cubicBezTo>
                    <a:pt x="13479" y="245632"/>
                    <a:pt x="0" y="213089"/>
                    <a:pt x="0" y="179157"/>
                  </a:cubicBezTo>
                  <a:lnTo>
                    <a:pt x="0" y="127941"/>
                  </a:lnTo>
                  <a:cubicBezTo>
                    <a:pt x="0" y="94009"/>
                    <a:pt x="13479" y="61467"/>
                    <a:pt x="37473" y="37473"/>
                  </a:cubicBezTo>
                  <a:cubicBezTo>
                    <a:pt x="61467" y="13479"/>
                    <a:pt x="94009" y="0"/>
                    <a:pt x="127941" y="0"/>
                  </a:cubicBezTo>
                  <a:close/>
                </a:path>
              </a:pathLst>
            </a:custGeom>
            <a:solidFill>
              <a:srgbClr val="231F20"/>
            </a:solidFill>
          </p:spPr>
        </p:sp>
        <p:sp>
          <p:nvSpPr>
            <p:cNvPr name="TextBox 21" id="21"/>
            <p:cNvSpPr txBox="true"/>
            <p:nvPr/>
          </p:nvSpPr>
          <p:spPr>
            <a:xfrm>
              <a:off x="0" y="-19050"/>
              <a:ext cx="812800" cy="326148"/>
            </a:xfrm>
            <a:prstGeom prst="rect">
              <a:avLst/>
            </a:prstGeom>
          </p:spPr>
          <p:txBody>
            <a:bodyPr anchor="ctr" rtlCol="false" tIns="50800" lIns="50800" bIns="50800" rIns="50800"/>
            <a:lstStyle/>
            <a:p>
              <a:pPr algn="ctr">
                <a:lnSpc>
                  <a:spcPts val="2859"/>
                </a:lnSpc>
              </a:pPr>
            </a:p>
          </p:txBody>
        </p:sp>
      </p:grpSp>
      <p:grpSp>
        <p:nvGrpSpPr>
          <p:cNvPr name="Group 22" id="22"/>
          <p:cNvGrpSpPr/>
          <p:nvPr/>
        </p:nvGrpSpPr>
        <p:grpSpPr>
          <a:xfrm rot="0">
            <a:off x="13451022" y="4429627"/>
            <a:ext cx="3086100" cy="1166013"/>
            <a:chOff x="0" y="0"/>
            <a:chExt cx="812800" cy="307098"/>
          </a:xfrm>
        </p:grpSpPr>
        <p:sp>
          <p:nvSpPr>
            <p:cNvPr name="Freeform 23" id="23"/>
            <p:cNvSpPr/>
            <p:nvPr/>
          </p:nvSpPr>
          <p:spPr>
            <a:xfrm flipH="false" flipV="false" rot="0">
              <a:off x="0" y="0"/>
              <a:ext cx="812800" cy="307098"/>
            </a:xfrm>
            <a:custGeom>
              <a:avLst/>
              <a:gdLst/>
              <a:ahLst/>
              <a:cxnLst/>
              <a:rect r="r" b="b" t="t" l="l"/>
              <a:pathLst>
                <a:path h="307098" w="812800">
                  <a:moveTo>
                    <a:pt x="127941" y="0"/>
                  </a:moveTo>
                  <a:lnTo>
                    <a:pt x="684859" y="0"/>
                  </a:lnTo>
                  <a:cubicBezTo>
                    <a:pt x="718791" y="0"/>
                    <a:pt x="751333" y="13479"/>
                    <a:pt x="775327" y="37473"/>
                  </a:cubicBezTo>
                  <a:cubicBezTo>
                    <a:pt x="799321" y="61467"/>
                    <a:pt x="812800" y="94009"/>
                    <a:pt x="812800" y="127941"/>
                  </a:cubicBezTo>
                  <a:lnTo>
                    <a:pt x="812800" y="179157"/>
                  </a:lnTo>
                  <a:cubicBezTo>
                    <a:pt x="812800" y="213089"/>
                    <a:pt x="799321" y="245632"/>
                    <a:pt x="775327" y="269625"/>
                  </a:cubicBezTo>
                  <a:cubicBezTo>
                    <a:pt x="751333" y="293619"/>
                    <a:pt x="718791" y="307098"/>
                    <a:pt x="684859" y="307098"/>
                  </a:cubicBezTo>
                  <a:lnTo>
                    <a:pt x="127941" y="307098"/>
                  </a:lnTo>
                  <a:cubicBezTo>
                    <a:pt x="94009" y="307098"/>
                    <a:pt x="61467" y="293619"/>
                    <a:pt x="37473" y="269625"/>
                  </a:cubicBezTo>
                  <a:cubicBezTo>
                    <a:pt x="13479" y="245632"/>
                    <a:pt x="0" y="213089"/>
                    <a:pt x="0" y="179157"/>
                  </a:cubicBezTo>
                  <a:lnTo>
                    <a:pt x="0" y="127941"/>
                  </a:lnTo>
                  <a:cubicBezTo>
                    <a:pt x="0" y="94009"/>
                    <a:pt x="13479" y="61467"/>
                    <a:pt x="37473" y="37473"/>
                  </a:cubicBezTo>
                  <a:cubicBezTo>
                    <a:pt x="61467" y="13479"/>
                    <a:pt x="94009" y="0"/>
                    <a:pt x="127941" y="0"/>
                  </a:cubicBezTo>
                  <a:close/>
                </a:path>
              </a:pathLst>
            </a:custGeom>
            <a:solidFill>
              <a:srgbClr val="231F20"/>
            </a:solidFill>
          </p:spPr>
        </p:sp>
        <p:sp>
          <p:nvSpPr>
            <p:cNvPr name="TextBox 24" id="24"/>
            <p:cNvSpPr txBox="true"/>
            <p:nvPr/>
          </p:nvSpPr>
          <p:spPr>
            <a:xfrm>
              <a:off x="0" y="-19050"/>
              <a:ext cx="812800" cy="326148"/>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4508291" y="4357528"/>
            <a:ext cx="3086100" cy="877570"/>
          </a:xfrm>
          <a:prstGeom prst="rect">
            <a:avLst/>
          </a:prstGeom>
        </p:spPr>
        <p:txBody>
          <a:bodyPr anchor="t" rtlCol="false" tIns="0" lIns="0" bIns="0" rIns="0">
            <a:spAutoFit/>
          </a:bodyPr>
          <a:lstStyle/>
          <a:p>
            <a:pPr algn="ctr">
              <a:lnSpc>
                <a:spcPts val="7279"/>
              </a:lnSpc>
            </a:pPr>
            <a:r>
              <a:rPr lang="en-US" sz="5199" b="true">
                <a:solidFill>
                  <a:srgbClr val="FFFFFF"/>
                </a:solidFill>
                <a:latin typeface="Oswald Bold"/>
                <a:ea typeface="Oswald Bold"/>
                <a:cs typeface="Oswald Bold"/>
                <a:sym typeface="Oswald Bold"/>
              </a:rPr>
              <a:t>HTML</a:t>
            </a:r>
          </a:p>
        </p:txBody>
      </p:sp>
      <p:sp>
        <p:nvSpPr>
          <p:cNvPr name="TextBox 26" id="26"/>
          <p:cNvSpPr txBox="true"/>
          <p:nvPr/>
        </p:nvSpPr>
        <p:spPr>
          <a:xfrm rot="0">
            <a:off x="1935510" y="7678577"/>
            <a:ext cx="127248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CSS</a:t>
            </a:r>
          </a:p>
        </p:txBody>
      </p:sp>
      <p:sp>
        <p:nvSpPr>
          <p:cNvPr name="TextBox 27" id="27"/>
          <p:cNvSpPr txBox="true"/>
          <p:nvPr/>
        </p:nvSpPr>
        <p:spPr>
          <a:xfrm rot="0">
            <a:off x="13982710" y="4530986"/>
            <a:ext cx="2022723" cy="877570"/>
          </a:xfrm>
          <a:prstGeom prst="rect">
            <a:avLst/>
          </a:prstGeom>
        </p:spPr>
        <p:txBody>
          <a:bodyPr anchor="t" rtlCol="false" tIns="0" lIns="0" bIns="0" rIns="0">
            <a:spAutoFit/>
          </a:bodyPr>
          <a:lstStyle/>
          <a:p>
            <a:pPr algn="ctr">
              <a:lnSpc>
                <a:spcPts val="7279"/>
              </a:lnSpc>
            </a:pPr>
            <a:r>
              <a:rPr lang="en-US" sz="5199" b="true">
                <a:solidFill>
                  <a:srgbClr val="FFFFFF"/>
                </a:solidFill>
                <a:latin typeface="Oswald Bold"/>
                <a:ea typeface="Oswald Bold"/>
                <a:cs typeface="Oswald Bold"/>
                <a:sym typeface="Oswald Bold"/>
              </a:rPr>
              <a:t>JQUERY</a:t>
            </a:r>
          </a:p>
        </p:txBody>
      </p:sp>
      <p:sp>
        <p:nvSpPr>
          <p:cNvPr name="TextBox 28" id="28"/>
          <p:cNvSpPr txBox="true"/>
          <p:nvPr/>
        </p:nvSpPr>
        <p:spPr>
          <a:xfrm rot="0">
            <a:off x="10138340" y="7389391"/>
            <a:ext cx="2296864" cy="877570"/>
          </a:xfrm>
          <a:prstGeom prst="rect">
            <a:avLst/>
          </a:prstGeom>
        </p:spPr>
        <p:txBody>
          <a:bodyPr anchor="t" rtlCol="false" tIns="0" lIns="0" bIns="0" rIns="0">
            <a:spAutoFit/>
          </a:bodyPr>
          <a:lstStyle/>
          <a:p>
            <a:pPr algn="ctr">
              <a:lnSpc>
                <a:spcPts val="7279"/>
              </a:lnSpc>
            </a:pPr>
            <a:r>
              <a:rPr lang="en-US" sz="5199" b="true">
                <a:solidFill>
                  <a:srgbClr val="FFFFFF"/>
                </a:solidFill>
                <a:latin typeface="Oswald Bold"/>
                <a:ea typeface="Oswald Bold"/>
                <a:cs typeface="Oswald Bold"/>
                <a:sym typeface="Oswald Bold"/>
              </a:rPr>
              <a:t>VS CODE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2773593" y="-7065317"/>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028620" y="607027"/>
            <a:ext cx="8230759" cy="2573100"/>
            <a:chOff x="0" y="0"/>
            <a:chExt cx="2167772" cy="677689"/>
          </a:xfrm>
        </p:grpSpPr>
        <p:sp>
          <p:nvSpPr>
            <p:cNvPr name="Freeform 6" id="6"/>
            <p:cNvSpPr/>
            <p:nvPr/>
          </p:nvSpPr>
          <p:spPr>
            <a:xfrm flipH="false" flipV="false" rot="0">
              <a:off x="0" y="0"/>
              <a:ext cx="2167772" cy="677689"/>
            </a:xfrm>
            <a:custGeom>
              <a:avLst/>
              <a:gdLst/>
              <a:ahLst/>
              <a:cxnLst/>
              <a:rect r="r" b="b" t="t" l="l"/>
              <a:pathLst>
                <a:path h="677689" w="2167772">
                  <a:moveTo>
                    <a:pt x="47971" y="0"/>
                  </a:moveTo>
                  <a:lnTo>
                    <a:pt x="2119801" y="0"/>
                  </a:lnTo>
                  <a:cubicBezTo>
                    <a:pt x="2132524" y="0"/>
                    <a:pt x="2144725" y="5054"/>
                    <a:pt x="2153722" y="14050"/>
                  </a:cubicBezTo>
                  <a:cubicBezTo>
                    <a:pt x="2162718" y="23047"/>
                    <a:pt x="2167772" y="35248"/>
                    <a:pt x="2167772" y="47971"/>
                  </a:cubicBezTo>
                  <a:lnTo>
                    <a:pt x="2167772" y="629718"/>
                  </a:lnTo>
                  <a:cubicBezTo>
                    <a:pt x="2167772" y="642440"/>
                    <a:pt x="2162718" y="654642"/>
                    <a:pt x="2153722" y="663638"/>
                  </a:cubicBezTo>
                  <a:cubicBezTo>
                    <a:pt x="2144725" y="672635"/>
                    <a:pt x="2132524" y="677689"/>
                    <a:pt x="2119801" y="677689"/>
                  </a:cubicBezTo>
                  <a:lnTo>
                    <a:pt x="47971" y="677689"/>
                  </a:lnTo>
                  <a:cubicBezTo>
                    <a:pt x="35248" y="677689"/>
                    <a:pt x="23047" y="672635"/>
                    <a:pt x="14050" y="663638"/>
                  </a:cubicBezTo>
                  <a:cubicBezTo>
                    <a:pt x="5054" y="654642"/>
                    <a:pt x="0" y="642440"/>
                    <a:pt x="0" y="629718"/>
                  </a:cubicBezTo>
                  <a:lnTo>
                    <a:pt x="0" y="47971"/>
                  </a:lnTo>
                  <a:cubicBezTo>
                    <a:pt x="0" y="35248"/>
                    <a:pt x="5054" y="23047"/>
                    <a:pt x="14050" y="14050"/>
                  </a:cubicBezTo>
                  <a:cubicBezTo>
                    <a:pt x="23047" y="5054"/>
                    <a:pt x="35248" y="0"/>
                    <a:pt x="47971" y="0"/>
                  </a:cubicBezTo>
                  <a:close/>
                </a:path>
              </a:pathLst>
            </a:custGeom>
            <a:solidFill>
              <a:srgbClr val="1A1A1A"/>
            </a:solidFill>
          </p:spPr>
        </p:sp>
        <p:sp>
          <p:nvSpPr>
            <p:cNvPr name="TextBox 7" id="7"/>
            <p:cNvSpPr txBox="true"/>
            <p:nvPr/>
          </p:nvSpPr>
          <p:spPr>
            <a:xfrm>
              <a:off x="0" y="-19050"/>
              <a:ext cx="2167772" cy="696739"/>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7099771" y="800100"/>
            <a:ext cx="4088457" cy="1958353"/>
          </a:xfrm>
          <a:prstGeom prst="rect">
            <a:avLst/>
          </a:prstGeom>
        </p:spPr>
        <p:txBody>
          <a:bodyPr anchor="t" rtlCol="false" tIns="0" lIns="0" bIns="0" rIns="0">
            <a:spAutoFit/>
          </a:bodyPr>
          <a:lstStyle/>
          <a:p>
            <a:pPr algn="ctr">
              <a:lnSpc>
                <a:spcPts val="15959"/>
              </a:lnSpc>
            </a:pPr>
            <a:r>
              <a:rPr lang="en-US" sz="11399" b="true">
                <a:solidFill>
                  <a:srgbClr val="FFFFFF"/>
                </a:solidFill>
                <a:latin typeface="Oswald Bold"/>
                <a:ea typeface="Oswald Bold"/>
                <a:cs typeface="Oswald Bold"/>
                <a:sym typeface="Oswald Bold"/>
              </a:rPr>
              <a:t>VE</a:t>
            </a:r>
            <a:r>
              <a:rPr lang="en-US" sz="11399" b="true">
                <a:solidFill>
                  <a:srgbClr val="FF914D"/>
                </a:solidFill>
                <a:latin typeface="Oswald Bold"/>
                <a:ea typeface="Oswald Bold"/>
                <a:cs typeface="Oswald Bold"/>
                <a:sym typeface="Oswald Bold"/>
              </a:rPr>
              <a:t>NOM</a:t>
            </a:r>
          </a:p>
        </p:txBody>
      </p:sp>
      <p:sp>
        <p:nvSpPr>
          <p:cNvPr name="TextBox 9" id="9"/>
          <p:cNvSpPr txBox="true"/>
          <p:nvPr/>
        </p:nvSpPr>
        <p:spPr>
          <a:xfrm rot="0">
            <a:off x="0" y="4438882"/>
            <a:ext cx="18288000" cy="2980690"/>
          </a:xfrm>
          <a:prstGeom prst="rect">
            <a:avLst/>
          </a:prstGeom>
        </p:spPr>
        <p:txBody>
          <a:bodyPr anchor="t" rtlCol="false" tIns="0" lIns="0" bIns="0" rIns="0">
            <a:spAutoFit/>
          </a:bodyPr>
          <a:lstStyle/>
          <a:p>
            <a:pPr algn="ctr">
              <a:lnSpc>
                <a:spcPts val="4759"/>
              </a:lnSpc>
            </a:pPr>
            <a:r>
              <a:rPr lang="en-US" sz="3399">
                <a:solidFill>
                  <a:srgbClr val="000000"/>
                </a:solidFill>
                <a:latin typeface="Oswald"/>
                <a:ea typeface="Oswald"/>
                <a:cs typeface="Oswald"/>
                <a:sym typeface="Oswald"/>
              </a:rPr>
              <a:t>"Venom" is a dynamic blog website that offers insightful articles on a wide range of topics, including technology, health, and travel lifestyles. The blog delivers the latest trends in tech innovation, practical health tips for better living, and inspiring travel guides for adventurers. With engaging content tailored to modern readers, "Venom" provides a balanced mix of information and entertainment for those looking to stay informed and inspired in their everyday lives.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535763" y="857250"/>
            <a:ext cx="321647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Design</a:t>
            </a:r>
          </a:p>
        </p:txBody>
      </p:sp>
      <p:sp>
        <p:nvSpPr>
          <p:cNvPr name="TextBox 6" id="6"/>
          <p:cNvSpPr txBox="true"/>
          <p:nvPr/>
        </p:nvSpPr>
        <p:spPr>
          <a:xfrm rot="0">
            <a:off x="1595859" y="3403567"/>
            <a:ext cx="11879808" cy="3098165"/>
          </a:xfrm>
          <a:prstGeom prst="rect">
            <a:avLst/>
          </a:prstGeom>
        </p:spPr>
        <p:txBody>
          <a:bodyPr anchor="t" rtlCol="false" tIns="0" lIns="0" bIns="0" rIns="0">
            <a:spAutoFit/>
          </a:bodyPr>
          <a:lstStyle/>
          <a:p>
            <a:pPr algn="l" marL="949964" indent="-474982" lvl="1">
              <a:lnSpc>
                <a:spcPts val="6160"/>
              </a:lnSpc>
              <a:buFont typeface="Arial"/>
              <a:buChar char="•"/>
            </a:pPr>
            <a:r>
              <a:rPr lang="en-US" b="true" sz="4400">
                <a:solidFill>
                  <a:srgbClr val="000000"/>
                </a:solidFill>
                <a:latin typeface="Oswald Bold"/>
                <a:ea typeface="Oswald Bold"/>
                <a:cs typeface="Oswald Bold"/>
                <a:sym typeface="Oswald Bold"/>
              </a:rPr>
              <a:t>Color scheme: Black, White and Orange</a:t>
            </a:r>
          </a:p>
          <a:p>
            <a:pPr algn="l" marL="949964" indent="-474982" lvl="1">
              <a:lnSpc>
                <a:spcPts val="6160"/>
              </a:lnSpc>
              <a:buFont typeface="Arial"/>
              <a:buChar char="•"/>
            </a:pPr>
            <a:r>
              <a:rPr lang="en-US" b="true" sz="4400">
                <a:solidFill>
                  <a:srgbClr val="000000"/>
                </a:solidFill>
                <a:latin typeface="Oswald Bold"/>
                <a:ea typeface="Oswald Bold"/>
                <a:cs typeface="Oswald Bold"/>
                <a:sym typeface="Oswald Bold"/>
              </a:rPr>
              <a:t>Home Page</a:t>
            </a:r>
          </a:p>
          <a:p>
            <a:pPr algn="l" marL="949964" indent="-474982" lvl="1">
              <a:lnSpc>
                <a:spcPts val="6160"/>
              </a:lnSpc>
              <a:buFont typeface="Arial"/>
              <a:buChar char="•"/>
            </a:pPr>
            <a:r>
              <a:rPr lang="en-US" b="true" sz="4400">
                <a:solidFill>
                  <a:srgbClr val="000000"/>
                </a:solidFill>
                <a:latin typeface="Oswald Bold"/>
                <a:ea typeface="Oswald Bold"/>
                <a:cs typeface="Oswald Bold"/>
                <a:sym typeface="Oswald Bold"/>
              </a:rPr>
              <a:t>Web Page</a:t>
            </a:r>
          </a:p>
          <a:p>
            <a:pPr algn="l" marL="949964" indent="-474982" lvl="1">
              <a:lnSpc>
                <a:spcPts val="6160"/>
              </a:lnSpc>
              <a:buFont typeface="Arial"/>
              <a:buChar char="•"/>
            </a:pPr>
            <a:r>
              <a:rPr lang="en-US" b="true" sz="4400">
                <a:solidFill>
                  <a:srgbClr val="000000"/>
                </a:solidFill>
                <a:latin typeface="Oswald Bold"/>
                <a:ea typeface="Oswald Bold"/>
                <a:cs typeface="Oswald Bold"/>
                <a:sym typeface="Oswald Bold"/>
              </a:rPr>
              <a:t>Login 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889279" y="-1006404"/>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5605690" y="10516886"/>
            <a:ext cx="12471670" cy="5351480"/>
          </a:xfrm>
          <a:custGeom>
            <a:avLst/>
            <a:gdLst/>
            <a:ahLst/>
            <a:cxnLst/>
            <a:rect r="r" b="b" t="t" l="l"/>
            <a:pathLst>
              <a:path h="5351480" w="12471670">
                <a:moveTo>
                  <a:pt x="0" y="0"/>
                </a:moveTo>
                <a:lnTo>
                  <a:pt x="12471669" y="0"/>
                </a:lnTo>
                <a:lnTo>
                  <a:pt x="12471669"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700" y="2241173"/>
            <a:ext cx="8676509" cy="7017127"/>
          </a:xfrm>
          <a:custGeom>
            <a:avLst/>
            <a:gdLst/>
            <a:ahLst/>
            <a:cxnLst/>
            <a:rect r="r" b="b" t="t" l="l"/>
            <a:pathLst>
              <a:path h="7017127" w="8676509">
                <a:moveTo>
                  <a:pt x="0" y="0"/>
                </a:moveTo>
                <a:lnTo>
                  <a:pt x="8676509" y="0"/>
                </a:lnTo>
                <a:lnTo>
                  <a:pt x="8676509" y="7017127"/>
                </a:lnTo>
                <a:lnTo>
                  <a:pt x="0" y="7017127"/>
                </a:lnTo>
                <a:lnTo>
                  <a:pt x="0" y="0"/>
                </a:lnTo>
                <a:close/>
              </a:path>
            </a:pathLst>
          </a:custGeom>
          <a:blipFill>
            <a:blip r:embed="rId5"/>
            <a:stretch>
              <a:fillRect l="0" t="0" r="0" b="0"/>
            </a:stretch>
          </a:blipFill>
        </p:spPr>
      </p:sp>
      <p:sp>
        <p:nvSpPr>
          <p:cNvPr name="TextBox 6" id="6"/>
          <p:cNvSpPr txBox="true"/>
          <p:nvPr/>
        </p:nvSpPr>
        <p:spPr>
          <a:xfrm rot="0">
            <a:off x="6218628" y="159703"/>
            <a:ext cx="555441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HOME PAGE</a:t>
            </a:r>
          </a:p>
        </p:txBody>
      </p:sp>
      <p:sp>
        <p:nvSpPr>
          <p:cNvPr name="TextBox 7" id="7"/>
          <p:cNvSpPr txBox="true"/>
          <p:nvPr/>
        </p:nvSpPr>
        <p:spPr>
          <a:xfrm rot="0">
            <a:off x="11773043" y="3261917"/>
            <a:ext cx="4299093" cy="4297718"/>
          </a:xfrm>
          <a:prstGeom prst="rect">
            <a:avLst/>
          </a:prstGeom>
        </p:spPr>
        <p:txBody>
          <a:bodyPr anchor="t" rtlCol="false" tIns="0" lIns="0" bIns="0" rIns="0">
            <a:spAutoFit/>
          </a:bodyPr>
          <a:lstStyle/>
          <a:p>
            <a:pPr algn="l" marL="879845" indent="-439922" lvl="1">
              <a:lnSpc>
                <a:spcPts val="5705"/>
              </a:lnSpc>
              <a:buFont typeface="Arial"/>
              <a:buChar char="•"/>
            </a:pPr>
            <a:r>
              <a:rPr lang="en-US" b="true" sz="4075">
                <a:solidFill>
                  <a:srgbClr val="000000"/>
                </a:solidFill>
                <a:latin typeface="Oswald Bold"/>
                <a:ea typeface="Oswald Bold"/>
                <a:cs typeface="Oswald Bold"/>
                <a:sym typeface="Oswald Bold"/>
              </a:rPr>
              <a:t>Logo</a:t>
            </a:r>
          </a:p>
          <a:p>
            <a:pPr algn="l" marL="879845" indent="-439922" lvl="1">
              <a:lnSpc>
                <a:spcPts val="5705"/>
              </a:lnSpc>
              <a:buFont typeface="Arial"/>
              <a:buChar char="•"/>
            </a:pPr>
            <a:r>
              <a:rPr lang="en-US" b="true" sz="4075">
                <a:solidFill>
                  <a:srgbClr val="000000"/>
                </a:solidFill>
                <a:latin typeface="Oswald Bold"/>
                <a:ea typeface="Oswald Bold"/>
                <a:cs typeface="Oswald Bold"/>
                <a:sym typeface="Oswald Bold"/>
              </a:rPr>
              <a:t>Slogan</a:t>
            </a:r>
          </a:p>
          <a:p>
            <a:pPr algn="l" marL="879845" indent="-439922" lvl="1">
              <a:lnSpc>
                <a:spcPts val="5705"/>
              </a:lnSpc>
              <a:buFont typeface="Arial"/>
              <a:buChar char="•"/>
            </a:pPr>
            <a:r>
              <a:rPr lang="en-US" b="true" sz="4075">
                <a:solidFill>
                  <a:srgbClr val="000000"/>
                </a:solidFill>
                <a:latin typeface="Oswald Bold"/>
                <a:ea typeface="Oswald Bold"/>
                <a:cs typeface="Oswald Bold"/>
                <a:sym typeface="Oswald Bold"/>
              </a:rPr>
              <a:t>Login button</a:t>
            </a:r>
          </a:p>
          <a:p>
            <a:pPr algn="l" marL="879845" indent="-439922" lvl="1">
              <a:lnSpc>
                <a:spcPts val="5705"/>
              </a:lnSpc>
              <a:buFont typeface="Arial"/>
              <a:buChar char="•"/>
            </a:pPr>
            <a:r>
              <a:rPr lang="en-US" b="true" sz="4075">
                <a:solidFill>
                  <a:srgbClr val="000000"/>
                </a:solidFill>
                <a:latin typeface="Oswald Bold"/>
                <a:ea typeface="Oswald Bold"/>
                <a:cs typeface="Oswald Bold"/>
                <a:sym typeface="Oswald Bold"/>
              </a:rPr>
              <a:t>Filter Tab bar</a:t>
            </a:r>
          </a:p>
          <a:p>
            <a:pPr algn="l" marL="879845" indent="-439922" lvl="1">
              <a:lnSpc>
                <a:spcPts val="5705"/>
              </a:lnSpc>
              <a:buFont typeface="Arial"/>
              <a:buChar char="•"/>
            </a:pPr>
            <a:r>
              <a:rPr lang="en-US" b="true" sz="4075">
                <a:solidFill>
                  <a:srgbClr val="000000"/>
                </a:solidFill>
                <a:latin typeface="Oswald Bold"/>
                <a:ea typeface="Oswald Bold"/>
                <a:cs typeface="Oswald Bold"/>
                <a:sym typeface="Oswald Bold"/>
              </a:rPr>
              <a:t>Web pages</a:t>
            </a:r>
          </a:p>
          <a:p>
            <a:pPr algn="l" marL="879845" indent="-439922" lvl="1">
              <a:lnSpc>
                <a:spcPts val="5705"/>
              </a:lnSpc>
              <a:buFont typeface="Arial"/>
              <a:buChar char="•"/>
            </a:pPr>
            <a:r>
              <a:rPr lang="en-US" b="true" sz="4075">
                <a:solidFill>
                  <a:srgbClr val="000000"/>
                </a:solidFill>
                <a:latin typeface="Oswald Bold"/>
                <a:ea typeface="Oswald Bold"/>
                <a:cs typeface="Oswald Bold"/>
                <a:sym typeface="Oswald Bold"/>
              </a:rPr>
              <a:t>Blog Discription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1364936" y="-1519404"/>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990090" y="6412884"/>
            <a:ext cx="12471670" cy="5351480"/>
          </a:xfrm>
          <a:custGeom>
            <a:avLst/>
            <a:gdLst/>
            <a:ahLst/>
            <a:cxnLst/>
            <a:rect r="r" b="b" t="t" l="l"/>
            <a:pathLst>
              <a:path h="5351480" w="12471670">
                <a:moveTo>
                  <a:pt x="0" y="0"/>
                </a:moveTo>
                <a:lnTo>
                  <a:pt x="12471670" y="0"/>
                </a:lnTo>
                <a:lnTo>
                  <a:pt x="12471670" y="5351481"/>
                </a:lnTo>
                <a:lnTo>
                  <a:pt x="0" y="5351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37214" y="1916790"/>
            <a:ext cx="9082576" cy="7595304"/>
          </a:xfrm>
          <a:custGeom>
            <a:avLst/>
            <a:gdLst/>
            <a:ahLst/>
            <a:cxnLst/>
            <a:rect r="r" b="b" t="t" l="l"/>
            <a:pathLst>
              <a:path h="7595304" w="9082576">
                <a:moveTo>
                  <a:pt x="0" y="0"/>
                </a:moveTo>
                <a:lnTo>
                  <a:pt x="9082576" y="0"/>
                </a:lnTo>
                <a:lnTo>
                  <a:pt x="9082576" y="7595304"/>
                </a:lnTo>
                <a:lnTo>
                  <a:pt x="0" y="7595304"/>
                </a:lnTo>
                <a:lnTo>
                  <a:pt x="0" y="0"/>
                </a:lnTo>
                <a:close/>
              </a:path>
            </a:pathLst>
          </a:custGeom>
          <a:blipFill>
            <a:blip r:embed="rId5"/>
            <a:stretch>
              <a:fillRect l="0" t="0" r="0" b="0"/>
            </a:stretch>
          </a:blipFill>
        </p:spPr>
      </p:sp>
      <p:sp>
        <p:nvSpPr>
          <p:cNvPr name="TextBox 6" id="6"/>
          <p:cNvSpPr txBox="true"/>
          <p:nvPr/>
        </p:nvSpPr>
        <p:spPr>
          <a:xfrm rot="0">
            <a:off x="6726064" y="159703"/>
            <a:ext cx="483587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WEB PAGE</a:t>
            </a:r>
          </a:p>
        </p:txBody>
      </p:sp>
      <p:sp>
        <p:nvSpPr>
          <p:cNvPr name="TextBox 7" id="7"/>
          <p:cNvSpPr txBox="true"/>
          <p:nvPr/>
        </p:nvSpPr>
        <p:spPr>
          <a:xfrm rot="0">
            <a:off x="10726876" y="3329363"/>
            <a:ext cx="5573493" cy="4509989"/>
          </a:xfrm>
          <a:prstGeom prst="rect">
            <a:avLst/>
          </a:prstGeom>
        </p:spPr>
        <p:txBody>
          <a:bodyPr anchor="t" rtlCol="false" tIns="0" lIns="0" bIns="0" rIns="0">
            <a:spAutoFit/>
          </a:bodyPr>
          <a:lstStyle/>
          <a:p>
            <a:pPr algn="l" marL="919847" indent="-459923" lvl="1">
              <a:lnSpc>
                <a:spcPts val="5964"/>
              </a:lnSpc>
              <a:buFont typeface="Arial"/>
              <a:buChar char="•"/>
            </a:pPr>
            <a:r>
              <a:rPr lang="en-US" b="true" sz="4260">
                <a:solidFill>
                  <a:srgbClr val="000000"/>
                </a:solidFill>
                <a:latin typeface="Oswald Bold"/>
                <a:ea typeface="Oswald Bold"/>
                <a:cs typeface="Oswald Bold"/>
                <a:sym typeface="Oswald Bold"/>
              </a:rPr>
              <a:t>Logo</a:t>
            </a:r>
          </a:p>
          <a:p>
            <a:pPr algn="l" marL="919847" indent="-459923" lvl="1">
              <a:lnSpc>
                <a:spcPts val="5964"/>
              </a:lnSpc>
              <a:buFont typeface="Arial"/>
              <a:buChar char="•"/>
            </a:pPr>
            <a:r>
              <a:rPr lang="en-US" b="true" sz="4260">
                <a:solidFill>
                  <a:srgbClr val="000000"/>
                </a:solidFill>
                <a:latin typeface="Oswald Bold"/>
                <a:ea typeface="Oswald Bold"/>
                <a:cs typeface="Oswald Bold"/>
                <a:sym typeface="Oswald Bold"/>
              </a:rPr>
              <a:t>Title</a:t>
            </a:r>
          </a:p>
          <a:p>
            <a:pPr algn="l" marL="919847" indent="-459923" lvl="1">
              <a:lnSpc>
                <a:spcPts val="5964"/>
              </a:lnSpc>
              <a:buFont typeface="Arial"/>
              <a:buChar char="•"/>
            </a:pPr>
            <a:r>
              <a:rPr lang="en-US" b="true" sz="4260">
                <a:solidFill>
                  <a:srgbClr val="000000"/>
                </a:solidFill>
                <a:latin typeface="Oswald Bold"/>
                <a:ea typeface="Oswald Bold"/>
                <a:cs typeface="Oswald Bold"/>
                <a:sym typeface="Oswald Bold"/>
              </a:rPr>
              <a:t>Back to home button</a:t>
            </a:r>
          </a:p>
          <a:p>
            <a:pPr algn="l" marL="919847" indent="-459923" lvl="1">
              <a:lnSpc>
                <a:spcPts val="5964"/>
              </a:lnSpc>
              <a:buFont typeface="Arial"/>
              <a:buChar char="•"/>
            </a:pPr>
            <a:r>
              <a:rPr lang="en-US" b="true" sz="4260">
                <a:solidFill>
                  <a:srgbClr val="000000"/>
                </a:solidFill>
                <a:latin typeface="Oswald Bold"/>
                <a:ea typeface="Oswald Bold"/>
                <a:cs typeface="Oswald Bold"/>
                <a:sym typeface="Oswald Bold"/>
              </a:rPr>
              <a:t>Login Button</a:t>
            </a:r>
          </a:p>
          <a:p>
            <a:pPr algn="l" marL="919847" indent="-459923" lvl="1">
              <a:lnSpc>
                <a:spcPts val="5964"/>
              </a:lnSpc>
              <a:buFont typeface="Arial"/>
              <a:buChar char="•"/>
            </a:pPr>
            <a:r>
              <a:rPr lang="en-US" b="true" sz="4260">
                <a:solidFill>
                  <a:srgbClr val="000000"/>
                </a:solidFill>
                <a:latin typeface="Oswald Bold"/>
                <a:ea typeface="Oswald Bold"/>
                <a:cs typeface="Oswald Bold"/>
                <a:sym typeface="Oswald Bold"/>
              </a:rPr>
              <a:t>Picture</a:t>
            </a:r>
          </a:p>
          <a:p>
            <a:pPr algn="l" marL="919847" indent="-459923" lvl="1">
              <a:lnSpc>
                <a:spcPts val="5964"/>
              </a:lnSpc>
              <a:buFont typeface="Arial"/>
              <a:buChar char="•"/>
            </a:pPr>
            <a:r>
              <a:rPr lang="en-US" b="true" sz="4260">
                <a:solidFill>
                  <a:srgbClr val="000000"/>
                </a:solidFill>
                <a:latin typeface="Oswald Bold"/>
                <a:ea typeface="Oswald Bold"/>
                <a:cs typeface="Oswald Bold"/>
                <a:sym typeface="Oswald Bold"/>
              </a:rPr>
              <a:t>The blog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DAGS3tqafvo</dc:identifier>
  <dcterms:modified xsi:type="dcterms:W3CDTF">2011-08-01T06:04:30Z</dcterms:modified>
  <cp:revision>1</cp:revision>
  <dc:title>project</dc:title>
</cp:coreProperties>
</file>