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1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  <p1510:client id="{8820B2EB-8337-420E-B79D-0E7AFCB31723}" v="5" dt="2020-09-08T19:39:2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8820B2EB-8337-420E-B79D-0E7AFCB31723}"/>
    <pc:docChg chg="undo redo custSel mod addSld delSld modSld sldOrd">
      <pc:chgData name="Nilay Sanghrajka" userId="247b90a400b52899" providerId="LiveId" clId="{8820B2EB-8337-420E-B79D-0E7AFCB31723}" dt="2020-09-08T19:44:36.702" v="438" actId="1076"/>
      <pc:docMkLst>
        <pc:docMk/>
      </pc:docMkLst>
      <pc:sldChg chg="modSp mod">
        <pc:chgData name="Nilay Sanghrajka" userId="247b90a400b52899" providerId="LiveId" clId="{8820B2EB-8337-420E-B79D-0E7AFCB31723}" dt="2020-09-08T09:31:27.046" v="44" actId="20577"/>
        <pc:sldMkLst>
          <pc:docMk/>
          <pc:sldMk cId="0" sldId="257"/>
        </pc:sldMkLst>
        <pc:spChg chg="mod">
          <ac:chgData name="Nilay Sanghrajka" userId="247b90a400b52899" providerId="LiveId" clId="{8820B2EB-8337-420E-B79D-0E7AFCB31723}" dt="2020-09-08T09:31:27.046" v="44" actId="20577"/>
          <ac:spMkLst>
            <pc:docMk/>
            <pc:sldMk cId="0" sldId="257"/>
            <ac:spMk id="3" creationId="{F1E1249E-9923-4776-8A2E-C8A87BE3F013}"/>
          </ac:spMkLst>
        </pc:spChg>
      </pc:sldChg>
      <pc:sldChg chg="del">
        <pc:chgData name="Nilay Sanghrajka" userId="247b90a400b52899" providerId="LiveId" clId="{8820B2EB-8337-420E-B79D-0E7AFCB31723}" dt="2020-09-08T09:35:49.560" v="58" actId="2696"/>
        <pc:sldMkLst>
          <pc:docMk/>
          <pc:sldMk cId="3699065022" sldId="261"/>
        </pc:sldMkLst>
      </pc:sldChg>
      <pc:sldChg chg="del">
        <pc:chgData name="Nilay Sanghrajka" userId="247b90a400b52899" providerId="LiveId" clId="{8820B2EB-8337-420E-B79D-0E7AFCB31723}" dt="2020-09-08T09:35:43.013" v="57" actId="2696"/>
        <pc:sldMkLst>
          <pc:docMk/>
          <pc:sldMk cId="2912724176" sldId="262"/>
        </pc:sldMkLst>
      </pc:sldChg>
      <pc:sldChg chg="del">
        <pc:chgData name="Nilay Sanghrajka" userId="247b90a400b52899" providerId="LiveId" clId="{8820B2EB-8337-420E-B79D-0E7AFCB31723}" dt="2020-09-08T09:35:39.423" v="56" actId="2696"/>
        <pc:sldMkLst>
          <pc:docMk/>
          <pc:sldMk cId="1099139229" sldId="263"/>
        </pc:sldMkLst>
      </pc:sldChg>
      <pc:sldChg chg="addSp delSp modSp mod setBg">
        <pc:chgData name="Nilay Sanghrajka" userId="247b90a400b52899" providerId="LiveId" clId="{8820B2EB-8337-420E-B79D-0E7AFCB31723}" dt="2020-09-08T19:44:36.702" v="438" actId="1076"/>
        <pc:sldMkLst>
          <pc:docMk/>
          <pc:sldMk cId="3739178887" sldId="264"/>
        </pc:sldMkLst>
        <pc:spChg chg="mod">
          <ac:chgData name="Nilay Sanghrajka" userId="247b90a400b52899" providerId="LiveId" clId="{8820B2EB-8337-420E-B79D-0E7AFCB31723}" dt="2020-09-08T11:04:01.914" v="405" actId="122"/>
          <ac:spMkLst>
            <pc:docMk/>
            <pc:sldMk cId="3739178887" sldId="264"/>
            <ac:spMk id="2" creationId="{DF91F68C-DB8F-4C8C-A358-301FE86C5C69}"/>
          </ac:spMkLst>
        </pc:spChg>
        <pc:spChg chg="del">
          <ac:chgData name="Nilay Sanghrajka" userId="247b90a400b52899" providerId="LiveId" clId="{8820B2EB-8337-420E-B79D-0E7AFCB31723}" dt="2020-09-08T09:33:57.121" v="45"/>
          <ac:spMkLst>
            <pc:docMk/>
            <pc:sldMk cId="3739178887" sldId="264"/>
            <ac:spMk id="5" creationId="{854FBF2F-522B-4C89-B963-73509577E34C}"/>
          </ac:spMkLst>
        </pc:spChg>
        <pc:spChg chg="add del mod">
          <ac:chgData name="Nilay Sanghrajka" userId="247b90a400b52899" providerId="LiveId" clId="{8820B2EB-8337-420E-B79D-0E7AFCB31723}" dt="2020-09-08T19:44:29.310" v="436" actId="478"/>
          <ac:spMkLst>
            <pc:docMk/>
            <pc:sldMk cId="3739178887" sldId="264"/>
            <ac:spMk id="7" creationId="{C02301FE-18FF-4457-B142-AD5FF6407A48}"/>
          </ac:spMkLst>
        </pc:spChg>
        <pc:picChg chg="add mod">
          <ac:chgData name="Nilay Sanghrajka" userId="247b90a400b52899" providerId="LiveId" clId="{8820B2EB-8337-420E-B79D-0E7AFCB31723}" dt="2020-09-08T19:44:36.702" v="438" actId="1076"/>
          <ac:picMkLst>
            <pc:docMk/>
            <pc:sldMk cId="3739178887" sldId="264"/>
            <ac:picMk id="3" creationId="{153220D1-CF2A-4E71-BDBC-B6C40AD8F50F}"/>
          </ac:picMkLst>
        </pc:picChg>
      </pc:sldChg>
      <pc:sldChg chg="modSp del mod">
        <pc:chgData name="Nilay Sanghrajka" userId="247b90a400b52899" providerId="LiveId" clId="{8820B2EB-8337-420E-B79D-0E7AFCB31723}" dt="2020-09-08T09:36:05.791" v="75" actId="2696"/>
        <pc:sldMkLst>
          <pc:docMk/>
          <pc:sldMk cId="2182615673" sldId="266"/>
        </pc:sldMkLst>
        <pc:spChg chg="mod">
          <ac:chgData name="Nilay Sanghrajka" userId="247b90a400b52899" providerId="LiveId" clId="{8820B2EB-8337-420E-B79D-0E7AFCB31723}" dt="2020-09-08T09:35:59.138" v="72" actId="20577"/>
          <ac:spMkLst>
            <pc:docMk/>
            <pc:sldMk cId="2182615673" sldId="266"/>
            <ac:spMk id="2" creationId="{DF91F68C-DB8F-4C8C-A358-301FE86C5C69}"/>
          </ac:spMkLst>
        </pc:spChg>
      </pc:sldChg>
      <pc:sldChg chg="addSp delSp modSp mod ord">
        <pc:chgData name="Nilay Sanghrajka" userId="247b90a400b52899" providerId="LiveId" clId="{8820B2EB-8337-420E-B79D-0E7AFCB31723}" dt="2020-09-08T09:40:38.387" v="404" actId="20577"/>
        <pc:sldMkLst>
          <pc:docMk/>
          <pc:sldMk cId="28597378" sldId="267"/>
        </pc:sldMkLst>
        <pc:spChg chg="mod">
          <ac:chgData name="Nilay Sanghrajka" userId="247b90a400b52899" providerId="LiveId" clId="{8820B2EB-8337-420E-B79D-0E7AFCB31723}" dt="2020-09-08T09:37:48.511" v="182" actId="14100"/>
          <ac:spMkLst>
            <pc:docMk/>
            <pc:sldMk cId="28597378" sldId="267"/>
            <ac:spMk id="2" creationId="{DF91F68C-DB8F-4C8C-A358-301FE86C5C69}"/>
          </ac:spMkLst>
        </pc:spChg>
        <pc:spChg chg="add del mod">
          <ac:chgData name="Nilay Sanghrajka" userId="247b90a400b52899" providerId="LiveId" clId="{8820B2EB-8337-420E-B79D-0E7AFCB31723}" dt="2020-09-08T09:40:38.387" v="404" actId="20577"/>
          <ac:spMkLst>
            <pc:docMk/>
            <pc:sldMk cId="28597378" sldId="267"/>
            <ac:spMk id="3" creationId="{44BDFC20-32E0-4DE5-B1CC-A1DC5AB269EA}"/>
          </ac:spMkLst>
        </pc:spChg>
        <pc:picChg chg="add del mod">
          <ac:chgData name="Nilay Sanghrajka" userId="247b90a400b52899" providerId="LiveId" clId="{8820B2EB-8337-420E-B79D-0E7AFCB31723}" dt="2020-09-08T09:37:15.110" v="139" actId="22"/>
          <ac:picMkLst>
            <pc:docMk/>
            <pc:sldMk cId="28597378" sldId="267"/>
            <ac:picMk id="5" creationId="{AE680929-9CAE-43FD-A3F0-0C38223825E3}"/>
          </ac:picMkLst>
        </pc:picChg>
      </pc:sldChg>
      <pc:sldChg chg="addSp delSp modSp add mod">
        <pc:chgData name="Nilay Sanghrajka" userId="247b90a400b52899" providerId="LiveId" clId="{8820B2EB-8337-420E-B79D-0E7AFCB31723}" dt="2020-09-08T19:39:46.968" v="428" actId="14100"/>
        <pc:sldMkLst>
          <pc:docMk/>
          <pc:sldMk cId="121747750" sldId="271"/>
        </pc:sldMkLst>
        <pc:spChg chg="mod">
          <ac:chgData name="Nilay Sanghrajka" userId="247b90a400b52899" providerId="LiveId" clId="{8820B2EB-8337-420E-B79D-0E7AFCB31723}" dt="2020-09-08T19:39:01.578" v="420" actId="20577"/>
          <ac:spMkLst>
            <pc:docMk/>
            <pc:sldMk cId="121747750" sldId="271"/>
            <ac:spMk id="2" creationId="{DF91F68C-DB8F-4C8C-A358-301FE86C5C69}"/>
          </ac:spMkLst>
        </pc:spChg>
        <pc:spChg chg="mod">
          <ac:chgData name="Nilay Sanghrajka" userId="247b90a400b52899" providerId="LiveId" clId="{8820B2EB-8337-420E-B79D-0E7AFCB31723}" dt="2020-09-08T19:39:40.826" v="426" actId="1076"/>
          <ac:spMkLst>
            <pc:docMk/>
            <pc:sldMk cId="121747750" sldId="271"/>
            <ac:spMk id="7" creationId="{C02301FE-18FF-4457-B142-AD5FF6407A48}"/>
          </ac:spMkLst>
        </pc:spChg>
        <pc:picChg chg="del">
          <ac:chgData name="Nilay Sanghrajka" userId="247b90a400b52899" providerId="LiveId" clId="{8820B2EB-8337-420E-B79D-0E7AFCB31723}" dt="2020-09-08T19:39:24.902" v="422" actId="478"/>
          <ac:picMkLst>
            <pc:docMk/>
            <pc:sldMk cId="121747750" sldId="271"/>
            <ac:picMk id="3" creationId="{153220D1-CF2A-4E71-BDBC-B6C40AD8F50F}"/>
          </ac:picMkLst>
        </pc:picChg>
        <pc:picChg chg="add mod">
          <ac:chgData name="Nilay Sanghrajka" userId="247b90a400b52899" providerId="LiveId" clId="{8820B2EB-8337-420E-B79D-0E7AFCB31723}" dt="2020-09-08T19:39:46.968" v="428" actId="14100"/>
          <ac:picMkLst>
            <pc:docMk/>
            <pc:sldMk cId="121747750" sldId="271"/>
            <ac:picMk id="4" creationId="{A95E7A09-77D6-46E3-BBB9-27E327EDA110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creating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14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220D1-CF2A-4E71-BDBC-B6C40AD8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55" y="2034668"/>
            <a:ext cx="5875931" cy="45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Data flow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01FE-18FF-4457-B142-AD5FF64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12" y="2221338"/>
            <a:ext cx="2846566" cy="420624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7A09-77D6-46E3-BBB9-27E327E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7" y="2221339"/>
            <a:ext cx="7842768" cy="42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Project Retrospective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FC20-32E0-4DE5-B1CC-A1DC5AB269EA}"/>
              </a:ext>
            </a:extLst>
          </p:cNvPr>
          <p:cNvSpPr txBox="1"/>
          <p:nvPr/>
        </p:nvSpPr>
        <p:spPr>
          <a:xfrm>
            <a:off x="994300" y="2432445"/>
            <a:ext cx="10395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went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have gone better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What we could improve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Data flow Diagram</vt:lpstr>
      <vt:lpstr>Jira Board</vt:lpstr>
      <vt:lpstr>demonstration</vt:lpstr>
      <vt:lpstr>Project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2020-09-08T09:35:09Z</dcterms:created>
  <dcterms:modified xsi:type="dcterms:W3CDTF">2020-09-08T19:44:53Z</dcterms:modified>
</cp:coreProperties>
</file>