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5" r:id="rId6"/>
    <p:sldId id="270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DA844C-9A51-4B6B-9BE3-BC5CC54C0E35}" v="1" dt="2020-09-08T08:52:41.657"/>
    <p1510:client id="{8820B2EB-8337-420E-B79D-0E7AFCB31723}" v="4" dt="2020-09-08T09:37:24.6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lay Sanghrajka" userId="247b90a400b52899" providerId="LiveId" clId="{3EDA844C-9A51-4B6B-9BE3-BC5CC54C0E35}"/>
    <pc:docChg chg="undo custSel mod delSld modSld sldOrd">
      <pc:chgData name="Nilay Sanghrajka" userId="247b90a400b52899" providerId="LiveId" clId="{3EDA844C-9A51-4B6B-9BE3-BC5CC54C0E35}" dt="2020-09-08T09:12:12.754" v="715" actId="2696"/>
      <pc:docMkLst>
        <pc:docMk/>
      </pc:docMkLst>
      <pc:sldChg chg="modSp mod">
        <pc:chgData name="Nilay Sanghrajka" userId="247b90a400b52899" providerId="LiveId" clId="{3EDA844C-9A51-4B6B-9BE3-BC5CC54C0E35}" dt="2020-09-08T09:08:26.579" v="667" actId="20577"/>
        <pc:sldMkLst>
          <pc:docMk/>
          <pc:sldMk cId="0" sldId="256"/>
        </pc:sldMkLst>
        <pc:spChg chg="mod">
          <ac:chgData name="Nilay Sanghrajka" userId="247b90a400b52899" providerId="LiveId" clId="{3EDA844C-9A51-4B6B-9BE3-BC5CC54C0E35}" dt="2020-09-08T09:08:26.579" v="667" actId="20577"/>
          <ac:spMkLst>
            <pc:docMk/>
            <pc:sldMk cId="0" sldId="256"/>
            <ac:spMk id="2" creationId="{D31D2728-CBB6-4C0C-AC4C-174303D16BC7}"/>
          </ac:spMkLst>
        </pc:spChg>
        <pc:spChg chg="mod">
          <ac:chgData name="Nilay Sanghrajka" userId="247b90a400b52899" providerId="LiveId" clId="{3EDA844C-9A51-4B6B-9BE3-BC5CC54C0E35}" dt="2020-09-08T08:37:21.454" v="122" actId="20577"/>
          <ac:spMkLst>
            <pc:docMk/>
            <pc:sldMk cId="0" sldId="256"/>
            <ac:spMk id="3" creationId="{EA38CE1D-E3BB-4D67-8E35-3398AD91E697}"/>
          </ac:spMkLst>
        </pc:spChg>
      </pc:sldChg>
      <pc:sldChg chg="modSp mod">
        <pc:chgData name="Nilay Sanghrajka" userId="247b90a400b52899" providerId="LiveId" clId="{3EDA844C-9A51-4B6B-9BE3-BC5CC54C0E35}" dt="2020-09-08T08:42:52.966" v="585" actId="5793"/>
        <pc:sldMkLst>
          <pc:docMk/>
          <pc:sldMk cId="0" sldId="257"/>
        </pc:sldMkLst>
        <pc:spChg chg="mod">
          <ac:chgData name="Nilay Sanghrajka" userId="247b90a400b52899" providerId="LiveId" clId="{3EDA844C-9A51-4B6B-9BE3-BC5CC54C0E35}" dt="2020-09-08T08:42:52.966" v="585" actId="5793"/>
          <ac:spMkLst>
            <pc:docMk/>
            <pc:sldMk cId="0" sldId="257"/>
            <ac:spMk id="3" creationId="{F1E1249E-9923-4776-8A2E-C8A87BE3F013}"/>
          </ac:spMkLst>
        </pc:spChg>
      </pc:sldChg>
      <pc:sldChg chg="modSp mod">
        <pc:chgData name="Nilay Sanghrajka" userId="247b90a400b52899" providerId="LiveId" clId="{3EDA844C-9A51-4B6B-9BE3-BC5CC54C0E35}" dt="2020-09-08T09:12:00.098" v="714" actId="20577"/>
        <pc:sldMkLst>
          <pc:docMk/>
          <pc:sldMk cId="0" sldId="258"/>
        </pc:sldMkLst>
        <pc:spChg chg="mod">
          <ac:chgData name="Nilay Sanghrajka" userId="247b90a400b52899" providerId="LiveId" clId="{3EDA844C-9A51-4B6B-9BE3-BC5CC54C0E35}" dt="2020-09-08T09:12:00.098" v="714" actId="20577"/>
          <ac:spMkLst>
            <pc:docMk/>
            <pc:sldMk cId="0" sldId="258"/>
            <ac:spMk id="3" creationId="{C00655D3-43C9-4DD4-AA59-0DE5FF5C74CD}"/>
          </ac:spMkLst>
        </pc:spChg>
      </pc:sldChg>
      <pc:sldChg chg="modSp del mod">
        <pc:chgData name="Nilay Sanghrajka" userId="247b90a400b52899" providerId="LiveId" clId="{3EDA844C-9A51-4B6B-9BE3-BC5CC54C0E35}" dt="2020-09-08T09:12:12.754" v="715" actId="2696"/>
        <pc:sldMkLst>
          <pc:docMk/>
          <pc:sldMk cId="2497634368" sldId="260"/>
        </pc:sldMkLst>
        <pc:spChg chg="mod">
          <ac:chgData name="Nilay Sanghrajka" userId="247b90a400b52899" providerId="LiveId" clId="{3EDA844C-9A51-4B6B-9BE3-BC5CC54C0E35}" dt="2020-09-08T08:49:52.457" v="591" actId="20577"/>
          <ac:spMkLst>
            <pc:docMk/>
            <pc:sldMk cId="2497634368" sldId="260"/>
            <ac:spMk id="3" creationId="{F1E1249E-9923-4776-8A2E-C8A87BE3F013}"/>
          </ac:spMkLst>
        </pc:spChg>
      </pc:sldChg>
      <pc:sldChg chg="addSp delSp modSp mod">
        <pc:chgData name="Nilay Sanghrajka" userId="247b90a400b52899" providerId="LiveId" clId="{3EDA844C-9A51-4B6B-9BE3-BC5CC54C0E35}" dt="2020-09-08T08:50:05.138" v="593" actId="478"/>
        <pc:sldMkLst>
          <pc:docMk/>
          <pc:sldMk cId="3699065022" sldId="261"/>
        </pc:sldMkLst>
        <pc:spChg chg="add mod">
          <ac:chgData name="Nilay Sanghrajka" userId="247b90a400b52899" providerId="LiveId" clId="{3EDA844C-9A51-4B6B-9BE3-BC5CC54C0E35}" dt="2020-09-08T08:50:05.138" v="593" actId="478"/>
          <ac:spMkLst>
            <pc:docMk/>
            <pc:sldMk cId="3699065022" sldId="261"/>
            <ac:spMk id="5" creationId="{080702D6-67F5-4ED0-8C39-400002ED2563}"/>
          </ac:spMkLst>
        </pc:spChg>
        <pc:picChg chg="del">
          <ac:chgData name="Nilay Sanghrajka" userId="247b90a400b52899" providerId="LiveId" clId="{3EDA844C-9A51-4B6B-9BE3-BC5CC54C0E35}" dt="2020-09-08T08:50:05.138" v="593" actId="478"/>
          <ac:picMkLst>
            <pc:docMk/>
            <pc:sldMk cId="3699065022" sldId="261"/>
            <ac:picMk id="3" creationId="{2F470979-7684-40F5-8108-AA308AA2D677}"/>
          </ac:picMkLst>
        </pc:picChg>
      </pc:sldChg>
      <pc:sldChg chg="addSp delSp modSp mod">
        <pc:chgData name="Nilay Sanghrajka" userId="247b90a400b52899" providerId="LiveId" clId="{3EDA844C-9A51-4B6B-9BE3-BC5CC54C0E35}" dt="2020-09-08T08:50:03.620" v="592" actId="478"/>
        <pc:sldMkLst>
          <pc:docMk/>
          <pc:sldMk cId="2912724176" sldId="262"/>
        </pc:sldMkLst>
        <pc:spChg chg="add mod">
          <ac:chgData name="Nilay Sanghrajka" userId="247b90a400b52899" providerId="LiveId" clId="{3EDA844C-9A51-4B6B-9BE3-BC5CC54C0E35}" dt="2020-09-08T08:50:03.620" v="592" actId="478"/>
          <ac:spMkLst>
            <pc:docMk/>
            <pc:sldMk cId="2912724176" sldId="262"/>
            <ac:spMk id="5" creationId="{655F5460-DE30-4824-B676-E80AE2E63C3B}"/>
          </ac:spMkLst>
        </pc:spChg>
        <pc:picChg chg="del">
          <ac:chgData name="Nilay Sanghrajka" userId="247b90a400b52899" providerId="LiveId" clId="{3EDA844C-9A51-4B6B-9BE3-BC5CC54C0E35}" dt="2020-09-08T08:50:03.620" v="592" actId="478"/>
          <ac:picMkLst>
            <pc:docMk/>
            <pc:sldMk cId="2912724176" sldId="262"/>
            <ac:picMk id="3" creationId="{05E97D2D-4B14-4160-860F-C322527740FC}"/>
          </ac:picMkLst>
        </pc:picChg>
      </pc:sldChg>
      <pc:sldChg chg="addSp delSp modSp mod">
        <pc:chgData name="Nilay Sanghrajka" userId="247b90a400b52899" providerId="LiveId" clId="{3EDA844C-9A51-4B6B-9BE3-BC5CC54C0E35}" dt="2020-09-08T08:49:42.317" v="586" actId="478"/>
        <pc:sldMkLst>
          <pc:docMk/>
          <pc:sldMk cId="1099139229" sldId="263"/>
        </pc:sldMkLst>
        <pc:spChg chg="add mod">
          <ac:chgData name="Nilay Sanghrajka" userId="247b90a400b52899" providerId="LiveId" clId="{3EDA844C-9A51-4B6B-9BE3-BC5CC54C0E35}" dt="2020-09-08T08:49:42.317" v="586" actId="478"/>
          <ac:spMkLst>
            <pc:docMk/>
            <pc:sldMk cId="1099139229" sldId="263"/>
            <ac:spMk id="5" creationId="{AC4191E4-D25D-4B8D-ADE2-A6BC55065AED}"/>
          </ac:spMkLst>
        </pc:spChg>
        <pc:picChg chg="del">
          <ac:chgData name="Nilay Sanghrajka" userId="247b90a400b52899" providerId="LiveId" clId="{3EDA844C-9A51-4B6B-9BE3-BC5CC54C0E35}" dt="2020-09-08T08:49:42.317" v="586" actId="478"/>
          <ac:picMkLst>
            <pc:docMk/>
            <pc:sldMk cId="1099139229" sldId="263"/>
            <ac:picMk id="3" creationId="{BCA3C3A5-59DA-4568-AF7C-78D7CB5BE09A}"/>
          </ac:picMkLst>
        </pc:picChg>
      </pc:sldChg>
      <pc:sldChg chg="addSp delSp modSp mod">
        <pc:chgData name="Nilay Sanghrajka" userId="247b90a400b52899" providerId="LiveId" clId="{3EDA844C-9A51-4B6B-9BE3-BC5CC54C0E35}" dt="2020-09-08T08:49:44.820" v="587" actId="478"/>
        <pc:sldMkLst>
          <pc:docMk/>
          <pc:sldMk cId="3739178887" sldId="264"/>
        </pc:sldMkLst>
        <pc:spChg chg="add mod">
          <ac:chgData name="Nilay Sanghrajka" userId="247b90a400b52899" providerId="LiveId" clId="{3EDA844C-9A51-4B6B-9BE3-BC5CC54C0E35}" dt="2020-09-08T08:49:44.820" v="587" actId="478"/>
          <ac:spMkLst>
            <pc:docMk/>
            <pc:sldMk cId="3739178887" sldId="264"/>
            <ac:spMk id="5" creationId="{854FBF2F-522B-4C89-B963-73509577E34C}"/>
          </ac:spMkLst>
        </pc:spChg>
        <pc:picChg chg="del">
          <ac:chgData name="Nilay Sanghrajka" userId="247b90a400b52899" providerId="LiveId" clId="{3EDA844C-9A51-4B6B-9BE3-BC5CC54C0E35}" dt="2020-09-08T08:49:44.820" v="587" actId="478"/>
          <ac:picMkLst>
            <pc:docMk/>
            <pc:sldMk cId="3739178887" sldId="264"/>
            <ac:picMk id="3" creationId="{34972D3D-3AC6-4B3A-958F-2991114A63FB}"/>
          </ac:picMkLst>
        </pc:picChg>
      </pc:sldChg>
      <pc:sldChg chg="addSp delSp modSp mod setBg setClrOvrMap">
        <pc:chgData name="Nilay Sanghrajka" userId="247b90a400b52899" providerId="LiveId" clId="{3EDA844C-9A51-4B6B-9BE3-BC5CC54C0E35}" dt="2020-09-08T08:53:57.868" v="648" actId="122"/>
        <pc:sldMkLst>
          <pc:docMk/>
          <pc:sldMk cId="441691546" sldId="265"/>
        </pc:sldMkLst>
        <pc:spChg chg="mod ord">
          <ac:chgData name="Nilay Sanghrajka" userId="247b90a400b52899" providerId="LiveId" clId="{3EDA844C-9A51-4B6B-9BE3-BC5CC54C0E35}" dt="2020-09-08T08:53:57.868" v="648" actId="122"/>
          <ac:spMkLst>
            <pc:docMk/>
            <pc:sldMk cId="441691546" sldId="265"/>
            <ac:spMk id="2" creationId="{DF91F68C-DB8F-4C8C-A358-301FE86C5C69}"/>
          </ac:spMkLst>
        </pc:spChg>
        <pc:spChg chg="add del mod">
          <ac:chgData name="Nilay Sanghrajka" userId="247b90a400b52899" providerId="LiveId" clId="{3EDA844C-9A51-4B6B-9BE3-BC5CC54C0E35}" dt="2020-09-08T08:52:41.657" v="617"/>
          <ac:spMkLst>
            <pc:docMk/>
            <pc:sldMk cId="441691546" sldId="265"/>
            <ac:spMk id="4" creationId="{AFA23EB8-672F-4DDA-B145-72D543E21112}"/>
          </ac:spMkLst>
        </pc:spChg>
        <pc:spChg chg="add del">
          <ac:chgData name="Nilay Sanghrajka" userId="247b90a400b52899" providerId="LiveId" clId="{3EDA844C-9A51-4B6B-9BE3-BC5CC54C0E35}" dt="2020-09-08T08:52:51.931" v="619" actId="26606"/>
          <ac:spMkLst>
            <pc:docMk/>
            <pc:sldMk cId="441691546" sldId="265"/>
            <ac:spMk id="9" creationId="{EE796988-530D-48E5-B506-F6A6BFE92F26}"/>
          </ac:spMkLst>
        </pc:spChg>
        <pc:spChg chg="add del">
          <ac:chgData name="Nilay Sanghrajka" userId="247b90a400b52899" providerId="LiveId" clId="{3EDA844C-9A51-4B6B-9BE3-BC5CC54C0E35}" dt="2020-09-08T08:53:08.287" v="625" actId="26606"/>
          <ac:spMkLst>
            <pc:docMk/>
            <pc:sldMk cId="441691546" sldId="265"/>
            <ac:spMk id="10" creationId="{621227B1-1586-4CEF-A0F1-E3C7FFBD4AB7}"/>
          </ac:spMkLst>
        </pc:spChg>
        <pc:spChg chg="add del">
          <ac:chgData name="Nilay Sanghrajka" userId="247b90a400b52899" providerId="LiveId" clId="{3EDA844C-9A51-4B6B-9BE3-BC5CC54C0E35}" dt="2020-09-08T08:52:56.431" v="621" actId="26606"/>
          <ac:spMkLst>
            <pc:docMk/>
            <pc:sldMk cId="441691546" sldId="265"/>
            <ac:spMk id="11" creationId="{5C1928AC-9F27-4C4D-94EE-F14E3E6F7383}"/>
          </ac:spMkLst>
        </pc:spChg>
        <pc:spChg chg="add del">
          <ac:chgData name="Nilay Sanghrajka" userId="247b90a400b52899" providerId="LiveId" clId="{3EDA844C-9A51-4B6B-9BE3-BC5CC54C0E35}" dt="2020-09-08T08:52:56.431" v="621" actId="26606"/>
          <ac:spMkLst>
            <pc:docMk/>
            <pc:sldMk cId="441691546" sldId="265"/>
            <ac:spMk id="12" creationId="{9A457F22-2034-4200-B6E4-5B8372AAC226}"/>
          </ac:spMkLst>
        </pc:spChg>
        <pc:spChg chg="add del">
          <ac:chgData name="Nilay Sanghrajka" userId="247b90a400b52899" providerId="LiveId" clId="{3EDA844C-9A51-4B6B-9BE3-BC5CC54C0E35}" dt="2020-09-08T08:52:56.431" v="621" actId="26606"/>
          <ac:spMkLst>
            <pc:docMk/>
            <pc:sldMk cId="441691546" sldId="265"/>
            <ac:spMk id="14" creationId="{A9DA7986-F4F5-4F92-94A3-343B2D72001D}"/>
          </ac:spMkLst>
        </pc:spChg>
        <pc:spChg chg="add del">
          <ac:chgData name="Nilay Sanghrajka" userId="247b90a400b52899" providerId="LiveId" clId="{3EDA844C-9A51-4B6B-9BE3-BC5CC54C0E35}" dt="2020-09-08T08:52:56.431" v="621" actId="26606"/>
          <ac:spMkLst>
            <pc:docMk/>
            <pc:sldMk cId="441691546" sldId="265"/>
            <ac:spMk id="16" creationId="{428E76FD-76EE-4DE6-BBA4-EEA6E4B98CD0}"/>
          </ac:spMkLst>
        </pc:spChg>
        <pc:spChg chg="add del">
          <ac:chgData name="Nilay Sanghrajka" userId="247b90a400b52899" providerId="LiveId" clId="{3EDA844C-9A51-4B6B-9BE3-BC5CC54C0E35}" dt="2020-09-08T08:53:03.200" v="623" actId="26606"/>
          <ac:spMkLst>
            <pc:docMk/>
            <pc:sldMk cId="441691546" sldId="265"/>
            <ac:spMk id="18" creationId="{D1B7E509-B012-437C-9F5E-0D8DA83B4673}"/>
          </ac:spMkLst>
        </pc:spChg>
        <pc:spChg chg="add del">
          <ac:chgData name="Nilay Sanghrajka" userId="247b90a400b52899" providerId="LiveId" clId="{3EDA844C-9A51-4B6B-9BE3-BC5CC54C0E35}" dt="2020-09-08T08:53:08.287" v="625" actId="26606"/>
          <ac:spMkLst>
            <pc:docMk/>
            <pc:sldMk cId="441691546" sldId="265"/>
            <ac:spMk id="20" creationId="{AD84F4E6-B3B1-40B7-A8C4-2D1683E6F637}"/>
          </ac:spMkLst>
        </pc:spChg>
        <pc:spChg chg="add del">
          <ac:chgData name="Nilay Sanghrajka" userId="247b90a400b52899" providerId="LiveId" clId="{3EDA844C-9A51-4B6B-9BE3-BC5CC54C0E35}" dt="2020-09-08T08:53:08.287" v="625" actId="26606"/>
          <ac:spMkLst>
            <pc:docMk/>
            <pc:sldMk cId="441691546" sldId="265"/>
            <ac:spMk id="21" creationId="{67B81D4B-A7B2-4B11-A131-E1B85DFEE4E3}"/>
          </ac:spMkLst>
        </pc:spChg>
        <pc:spChg chg="add del">
          <ac:chgData name="Nilay Sanghrajka" userId="247b90a400b52899" providerId="LiveId" clId="{3EDA844C-9A51-4B6B-9BE3-BC5CC54C0E35}" dt="2020-09-08T08:53:11.614" v="627" actId="26606"/>
          <ac:spMkLst>
            <pc:docMk/>
            <pc:sldMk cId="441691546" sldId="265"/>
            <ac:spMk id="23" creationId="{1766A9FF-14AC-4ADC-B84E-DE3BE46E0935}"/>
          </ac:spMkLst>
        </pc:spChg>
        <pc:spChg chg="add del">
          <ac:chgData name="Nilay Sanghrajka" userId="247b90a400b52899" providerId="LiveId" clId="{3EDA844C-9A51-4B6B-9BE3-BC5CC54C0E35}" dt="2020-09-08T08:53:11.614" v="627" actId="26606"/>
          <ac:spMkLst>
            <pc:docMk/>
            <pc:sldMk cId="441691546" sldId="265"/>
            <ac:spMk id="24" creationId="{94DBFBD2-23B9-4007-B82F-D0C394407024}"/>
          </ac:spMkLst>
        </pc:spChg>
        <pc:spChg chg="add del">
          <ac:chgData name="Nilay Sanghrajka" userId="247b90a400b52899" providerId="LiveId" clId="{3EDA844C-9A51-4B6B-9BE3-BC5CC54C0E35}" dt="2020-09-08T08:53:12.089" v="629" actId="26606"/>
          <ac:spMkLst>
            <pc:docMk/>
            <pc:sldMk cId="441691546" sldId="265"/>
            <ac:spMk id="26" creationId="{9A457F22-2034-4200-B6E4-5B8372AAC226}"/>
          </ac:spMkLst>
        </pc:spChg>
        <pc:spChg chg="add del">
          <ac:chgData name="Nilay Sanghrajka" userId="247b90a400b52899" providerId="LiveId" clId="{3EDA844C-9A51-4B6B-9BE3-BC5CC54C0E35}" dt="2020-09-08T08:53:12.089" v="629" actId="26606"/>
          <ac:spMkLst>
            <pc:docMk/>
            <pc:sldMk cId="441691546" sldId="265"/>
            <ac:spMk id="27" creationId="{A9DA7986-F4F5-4F92-94A3-343B2D72001D}"/>
          </ac:spMkLst>
        </pc:spChg>
        <pc:spChg chg="add del">
          <ac:chgData name="Nilay Sanghrajka" userId="247b90a400b52899" providerId="LiveId" clId="{3EDA844C-9A51-4B6B-9BE3-BC5CC54C0E35}" dt="2020-09-08T08:53:12.089" v="629" actId="26606"/>
          <ac:spMkLst>
            <pc:docMk/>
            <pc:sldMk cId="441691546" sldId="265"/>
            <ac:spMk id="28" creationId="{5C1928AC-9F27-4C4D-94EE-F14E3E6F7383}"/>
          </ac:spMkLst>
        </pc:spChg>
        <pc:spChg chg="add del">
          <ac:chgData name="Nilay Sanghrajka" userId="247b90a400b52899" providerId="LiveId" clId="{3EDA844C-9A51-4B6B-9BE3-BC5CC54C0E35}" dt="2020-09-08T08:53:12.089" v="629" actId="26606"/>
          <ac:spMkLst>
            <pc:docMk/>
            <pc:sldMk cId="441691546" sldId="265"/>
            <ac:spMk id="29" creationId="{428E76FD-76EE-4DE6-BBA4-EEA6E4B98CD0}"/>
          </ac:spMkLst>
        </pc:spChg>
        <pc:spChg chg="add del mod ord">
          <ac:chgData name="Nilay Sanghrajka" userId="247b90a400b52899" providerId="LiveId" clId="{3EDA844C-9A51-4B6B-9BE3-BC5CC54C0E35}" dt="2020-09-08T08:53:23.622" v="638" actId="26606"/>
          <ac:spMkLst>
            <pc:docMk/>
            <pc:sldMk cId="441691546" sldId="265"/>
            <ac:spMk id="31" creationId="{D1B7E509-B012-437C-9F5E-0D8DA83B4673}"/>
          </ac:spMkLst>
        </pc:spChg>
        <pc:spChg chg="add del">
          <ac:chgData name="Nilay Sanghrajka" userId="247b90a400b52899" providerId="LiveId" clId="{3EDA844C-9A51-4B6B-9BE3-BC5CC54C0E35}" dt="2020-09-08T08:53:20.247" v="635" actId="26606"/>
          <ac:spMkLst>
            <pc:docMk/>
            <pc:sldMk cId="441691546" sldId="265"/>
            <ac:spMk id="36" creationId="{5F9F5EB8-AB42-47FD-8F4A-176C0A4B1B0A}"/>
          </ac:spMkLst>
        </pc:spChg>
        <pc:spChg chg="add del">
          <ac:chgData name="Nilay Sanghrajka" userId="247b90a400b52899" providerId="LiveId" clId="{3EDA844C-9A51-4B6B-9BE3-BC5CC54C0E35}" dt="2020-09-08T08:53:20.247" v="635" actId="26606"/>
          <ac:spMkLst>
            <pc:docMk/>
            <pc:sldMk cId="441691546" sldId="265"/>
            <ac:spMk id="38" creationId="{8B3AE79A-6B95-44C3-B0A5-80E2F3E60606}"/>
          </ac:spMkLst>
        </pc:spChg>
        <pc:spChg chg="add del">
          <ac:chgData name="Nilay Sanghrajka" userId="247b90a400b52899" providerId="LiveId" clId="{3EDA844C-9A51-4B6B-9BE3-BC5CC54C0E35}" dt="2020-09-08T08:53:20.247" v="635" actId="26606"/>
          <ac:spMkLst>
            <pc:docMk/>
            <pc:sldMk cId="441691546" sldId="265"/>
            <ac:spMk id="40" creationId="{4A49FE10-080D-48D7-80FF-9A64D270AD87}"/>
          </ac:spMkLst>
        </pc:spChg>
        <pc:spChg chg="add del">
          <ac:chgData name="Nilay Sanghrajka" userId="247b90a400b52899" providerId="LiveId" clId="{3EDA844C-9A51-4B6B-9BE3-BC5CC54C0E35}" dt="2020-09-08T08:53:20.247" v="635" actId="26606"/>
          <ac:spMkLst>
            <pc:docMk/>
            <pc:sldMk cId="441691546" sldId="265"/>
            <ac:spMk id="42" creationId="{60A9E987-6859-4A62-922F-51B47D50D793}"/>
          </ac:spMkLst>
        </pc:spChg>
        <pc:spChg chg="add del">
          <ac:chgData name="Nilay Sanghrajka" userId="247b90a400b52899" providerId="LiveId" clId="{3EDA844C-9A51-4B6B-9BE3-BC5CC54C0E35}" dt="2020-09-08T08:53:23.615" v="637" actId="26606"/>
          <ac:spMkLst>
            <pc:docMk/>
            <pc:sldMk cId="441691546" sldId="265"/>
            <ac:spMk id="44" creationId="{9A457F22-2034-4200-B6E4-5B8372AAC226}"/>
          </ac:spMkLst>
        </pc:spChg>
        <pc:spChg chg="add del">
          <ac:chgData name="Nilay Sanghrajka" userId="247b90a400b52899" providerId="LiveId" clId="{3EDA844C-9A51-4B6B-9BE3-BC5CC54C0E35}" dt="2020-09-08T08:53:23.615" v="637" actId="26606"/>
          <ac:spMkLst>
            <pc:docMk/>
            <pc:sldMk cId="441691546" sldId="265"/>
            <ac:spMk id="45" creationId="{A9DA7986-F4F5-4F92-94A3-343B2D72001D}"/>
          </ac:spMkLst>
        </pc:spChg>
        <pc:spChg chg="add del">
          <ac:chgData name="Nilay Sanghrajka" userId="247b90a400b52899" providerId="LiveId" clId="{3EDA844C-9A51-4B6B-9BE3-BC5CC54C0E35}" dt="2020-09-08T08:53:23.615" v="637" actId="26606"/>
          <ac:spMkLst>
            <pc:docMk/>
            <pc:sldMk cId="441691546" sldId="265"/>
            <ac:spMk id="46" creationId="{D1B7E509-B012-437C-9F5E-0D8DA83B4673}"/>
          </ac:spMkLst>
        </pc:spChg>
        <pc:spChg chg="add del">
          <ac:chgData name="Nilay Sanghrajka" userId="247b90a400b52899" providerId="LiveId" clId="{3EDA844C-9A51-4B6B-9BE3-BC5CC54C0E35}" dt="2020-09-08T08:53:23.615" v="637" actId="26606"/>
          <ac:spMkLst>
            <pc:docMk/>
            <pc:sldMk cId="441691546" sldId="265"/>
            <ac:spMk id="47" creationId="{428E76FD-76EE-4DE6-BBA4-EEA6E4B98CD0}"/>
          </ac:spMkLst>
        </pc:spChg>
        <pc:spChg chg="add mod">
          <ac:chgData name="Nilay Sanghrajka" userId="247b90a400b52899" providerId="LiveId" clId="{3EDA844C-9A51-4B6B-9BE3-BC5CC54C0E35}" dt="2020-09-08T08:53:46.299" v="645" actId="1076"/>
          <ac:spMkLst>
            <pc:docMk/>
            <pc:sldMk cId="441691546" sldId="265"/>
            <ac:spMk id="49" creationId="{D1B7E509-B012-437C-9F5E-0D8DA83B4673}"/>
          </ac:spMkLst>
        </pc:spChg>
        <pc:picChg chg="add mod">
          <ac:chgData name="Nilay Sanghrajka" userId="247b90a400b52899" providerId="LiveId" clId="{3EDA844C-9A51-4B6B-9BE3-BC5CC54C0E35}" dt="2020-09-08T08:53:51.620" v="647" actId="14100"/>
          <ac:picMkLst>
            <pc:docMk/>
            <pc:sldMk cId="441691546" sldId="265"/>
            <ac:picMk id="5" creationId="{809CABAF-D0C6-4ECB-AE66-5ED583DF9943}"/>
          </ac:picMkLst>
        </pc:picChg>
        <pc:picChg chg="del">
          <ac:chgData name="Nilay Sanghrajka" userId="247b90a400b52899" providerId="LiveId" clId="{3EDA844C-9A51-4B6B-9BE3-BC5CC54C0E35}" dt="2020-09-08T08:50:23.835" v="616" actId="478"/>
          <ac:picMkLst>
            <pc:docMk/>
            <pc:sldMk cId="441691546" sldId="265"/>
            <ac:picMk id="6" creationId="{58CAE490-E80D-4D93-AA43-3558981AA74F}"/>
          </ac:picMkLst>
        </pc:picChg>
      </pc:sldChg>
      <pc:sldChg chg="addSp delSp modSp mod ord">
        <pc:chgData name="Nilay Sanghrajka" userId="247b90a400b52899" providerId="LiveId" clId="{3EDA844C-9A51-4B6B-9BE3-BC5CC54C0E35}" dt="2020-09-08T08:54:29.416" v="657"/>
        <pc:sldMkLst>
          <pc:docMk/>
          <pc:sldMk cId="2182615673" sldId="266"/>
        </pc:sldMkLst>
        <pc:spChg chg="del mod">
          <ac:chgData name="Nilay Sanghrajka" userId="247b90a400b52899" providerId="LiveId" clId="{3EDA844C-9A51-4B6B-9BE3-BC5CC54C0E35}" dt="2020-09-08T08:54:19.264" v="651" actId="478"/>
          <ac:spMkLst>
            <pc:docMk/>
            <pc:sldMk cId="2182615673" sldId="266"/>
            <ac:spMk id="4" creationId="{8D2FC01F-1A17-4D30-BF03-8ECFC6F384CD}"/>
          </ac:spMkLst>
        </pc:spChg>
        <pc:spChg chg="add del mod">
          <ac:chgData name="Nilay Sanghrajka" userId="247b90a400b52899" providerId="LiveId" clId="{3EDA844C-9A51-4B6B-9BE3-BC5CC54C0E35}" dt="2020-09-08T08:54:21.230" v="652" actId="478"/>
          <ac:spMkLst>
            <pc:docMk/>
            <pc:sldMk cId="2182615673" sldId="266"/>
            <ac:spMk id="5" creationId="{A85F6FB6-B907-4530-AAC6-80EC166634A8}"/>
          </ac:spMkLst>
        </pc:spChg>
        <pc:picChg chg="del">
          <ac:chgData name="Nilay Sanghrajka" userId="247b90a400b52899" providerId="LiveId" clId="{3EDA844C-9A51-4B6B-9BE3-BC5CC54C0E35}" dt="2020-09-08T08:54:22.006" v="653" actId="478"/>
          <ac:picMkLst>
            <pc:docMk/>
            <pc:sldMk cId="2182615673" sldId="266"/>
            <ac:picMk id="7" creationId="{6CDB03F3-6796-4B01-B9B4-4425EA870EDB}"/>
          </ac:picMkLst>
        </pc:picChg>
        <pc:picChg chg="del">
          <ac:chgData name="Nilay Sanghrajka" userId="247b90a400b52899" providerId="LiveId" clId="{3EDA844C-9A51-4B6B-9BE3-BC5CC54C0E35}" dt="2020-09-08T08:54:17.090" v="649" actId="478"/>
          <ac:picMkLst>
            <pc:docMk/>
            <pc:sldMk cId="2182615673" sldId="266"/>
            <ac:picMk id="8" creationId="{75069353-A774-46CC-8D0A-B67B2527D87A}"/>
          </ac:picMkLst>
        </pc:picChg>
      </pc:sldChg>
      <pc:sldChg chg="addSp delSp modSp mod ord">
        <pc:chgData name="Nilay Sanghrajka" userId="247b90a400b52899" providerId="LiveId" clId="{3EDA844C-9A51-4B6B-9BE3-BC5CC54C0E35}" dt="2020-09-08T08:54:30.888" v="659"/>
        <pc:sldMkLst>
          <pc:docMk/>
          <pc:sldMk cId="28597378" sldId="267"/>
        </pc:sldMkLst>
        <pc:spChg chg="add del mod">
          <ac:chgData name="Nilay Sanghrajka" userId="247b90a400b52899" providerId="LiveId" clId="{3EDA844C-9A51-4B6B-9BE3-BC5CC54C0E35}" dt="2020-09-08T08:54:24.784" v="655" actId="478"/>
          <ac:spMkLst>
            <pc:docMk/>
            <pc:sldMk cId="28597378" sldId="267"/>
            <ac:spMk id="5" creationId="{22C6A1BE-AF72-4712-93B7-9A55FBB3D528}"/>
          </ac:spMkLst>
        </pc:spChg>
        <pc:picChg chg="del">
          <ac:chgData name="Nilay Sanghrajka" userId="247b90a400b52899" providerId="LiveId" clId="{3EDA844C-9A51-4B6B-9BE3-BC5CC54C0E35}" dt="2020-09-08T08:54:23.640" v="654" actId="478"/>
          <ac:picMkLst>
            <pc:docMk/>
            <pc:sldMk cId="28597378" sldId="267"/>
            <ac:picMk id="3" creationId="{FF9CF3DA-9E45-4DED-969B-B11404A77E37}"/>
          </ac:picMkLst>
        </pc:picChg>
      </pc:sldChg>
    </pc:docChg>
  </pc:docChgLst>
  <pc:docChgLst>
    <pc:chgData name="Nilay Sanghrajka" userId="247b90a400b52899" providerId="LiveId" clId="{8820B2EB-8337-420E-B79D-0E7AFCB31723}"/>
    <pc:docChg chg="undo redo custSel mod delSld modSld sldOrd">
      <pc:chgData name="Nilay Sanghrajka" userId="247b90a400b52899" providerId="LiveId" clId="{8820B2EB-8337-420E-B79D-0E7AFCB31723}" dt="2020-09-08T09:40:38.387" v="404" actId="20577"/>
      <pc:docMkLst>
        <pc:docMk/>
      </pc:docMkLst>
      <pc:sldChg chg="modSp mod">
        <pc:chgData name="Nilay Sanghrajka" userId="247b90a400b52899" providerId="LiveId" clId="{8820B2EB-8337-420E-B79D-0E7AFCB31723}" dt="2020-09-08T09:31:27.046" v="44" actId="20577"/>
        <pc:sldMkLst>
          <pc:docMk/>
          <pc:sldMk cId="0" sldId="257"/>
        </pc:sldMkLst>
        <pc:spChg chg="mod">
          <ac:chgData name="Nilay Sanghrajka" userId="247b90a400b52899" providerId="LiveId" clId="{8820B2EB-8337-420E-B79D-0E7AFCB31723}" dt="2020-09-08T09:31:27.046" v="44" actId="20577"/>
          <ac:spMkLst>
            <pc:docMk/>
            <pc:sldMk cId="0" sldId="257"/>
            <ac:spMk id="3" creationId="{F1E1249E-9923-4776-8A2E-C8A87BE3F013}"/>
          </ac:spMkLst>
        </pc:spChg>
      </pc:sldChg>
      <pc:sldChg chg="del">
        <pc:chgData name="Nilay Sanghrajka" userId="247b90a400b52899" providerId="LiveId" clId="{8820B2EB-8337-420E-B79D-0E7AFCB31723}" dt="2020-09-08T09:35:49.560" v="58" actId="2696"/>
        <pc:sldMkLst>
          <pc:docMk/>
          <pc:sldMk cId="3699065022" sldId="261"/>
        </pc:sldMkLst>
      </pc:sldChg>
      <pc:sldChg chg="del">
        <pc:chgData name="Nilay Sanghrajka" userId="247b90a400b52899" providerId="LiveId" clId="{8820B2EB-8337-420E-B79D-0E7AFCB31723}" dt="2020-09-08T09:35:43.013" v="57" actId="2696"/>
        <pc:sldMkLst>
          <pc:docMk/>
          <pc:sldMk cId="2912724176" sldId="262"/>
        </pc:sldMkLst>
      </pc:sldChg>
      <pc:sldChg chg="del">
        <pc:chgData name="Nilay Sanghrajka" userId="247b90a400b52899" providerId="LiveId" clId="{8820B2EB-8337-420E-B79D-0E7AFCB31723}" dt="2020-09-08T09:35:39.423" v="56" actId="2696"/>
        <pc:sldMkLst>
          <pc:docMk/>
          <pc:sldMk cId="1099139229" sldId="263"/>
        </pc:sldMkLst>
      </pc:sldChg>
      <pc:sldChg chg="addSp delSp modSp mod setBg">
        <pc:chgData name="Nilay Sanghrajka" userId="247b90a400b52899" providerId="LiveId" clId="{8820B2EB-8337-420E-B79D-0E7AFCB31723}" dt="2020-09-08T09:35:32.464" v="55" actId="1076"/>
        <pc:sldMkLst>
          <pc:docMk/>
          <pc:sldMk cId="3739178887" sldId="264"/>
        </pc:sldMkLst>
        <pc:spChg chg="mod">
          <ac:chgData name="Nilay Sanghrajka" userId="247b90a400b52899" providerId="LiveId" clId="{8820B2EB-8337-420E-B79D-0E7AFCB31723}" dt="2020-09-08T09:35:09.294" v="49" actId="26606"/>
          <ac:spMkLst>
            <pc:docMk/>
            <pc:sldMk cId="3739178887" sldId="264"/>
            <ac:spMk id="2" creationId="{DF91F68C-DB8F-4C8C-A358-301FE86C5C69}"/>
          </ac:spMkLst>
        </pc:spChg>
        <pc:spChg chg="del">
          <ac:chgData name="Nilay Sanghrajka" userId="247b90a400b52899" providerId="LiveId" clId="{8820B2EB-8337-420E-B79D-0E7AFCB31723}" dt="2020-09-08T09:33:57.121" v="45"/>
          <ac:spMkLst>
            <pc:docMk/>
            <pc:sldMk cId="3739178887" sldId="264"/>
            <ac:spMk id="5" creationId="{854FBF2F-522B-4C89-B963-73509577E34C}"/>
          </ac:spMkLst>
        </pc:spChg>
        <pc:spChg chg="add mod">
          <ac:chgData name="Nilay Sanghrajka" userId="247b90a400b52899" providerId="LiveId" clId="{8820B2EB-8337-420E-B79D-0E7AFCB31723}" dt="2020-09-08T09:35:32.464" v="55" actId="1076"/>
          <ac:spMkLst>
            <pc:docMk/>
            <pc:sldMk cId="3739178887" sldId="264"/>
            <ac:spMk id="7" creationId="{C02301FE-18FF-4457-B142-AD5FF6407A48}"/>
          </ac:spMkLst>
        </pc:spChg>
        <pc:picChg chg="add mod">
          <ac:chgData name="Nilay Sanghrajka" userId="247b90a400b52899" providerId="LiveId" clId="{8820B2EB-8337-420E-B79D-0E7AFCB31723}" dt="2020-09-08T09:35:29.663" v="54" actId="1076"/>
          <ac:picMkLst>
            <pc:docMk/>
            <pc:sldMk cId="3739178887" sldId="264"/>
            <ac:picMk id="3" creationId="{153220D1-CF2A-4E71-BDBC-B6C40AD8F50F}"/>
          </ac:picMkLst>
        </pc:picChg>
      </pc:sldChg>
      <pc:sldChg chg="modSp del mod">
        <pc:chgData name="Nilay Sanghrajka" userId="247b90a400b52899" providerId="LiveId" clId="{8820B2EB-8337-420E-B79D-0E7AFCB31723}" dt="2020-09-08T09:36:05.791" v="75" actId="2696"/>
        <pc:sldMkLst>
          <pc:docMk/>
          <pc:sldMk cId="2182615673" sldId="266"/>
        </pc:sldMkLst>
        <pc:spChg chg="mod">
          <ac:chgData name="Nilay Sanghrajka" userId="247b90a400b52899" providerId="LiveId" clId="{8820B2EB-8337-420E-B79D-0E7AFCB31723}" dt="2020-09-08T09:35:59.138" v="72" actId="20577"/>
          <ac:spMkLst>
            <pc:docMk/>
            <pc:sldMk cId="2182615673" sldId="266"/>
            <ac:spMk id="2" creationId="{DF91F68C-DB8F-4C8C-A358-301FE86C5C69}"/>
          </ac:spMkLst>
        </pc:spChg>
      </pc:sldChg>
      <pc:sldChg chg="addSp delSp modSp mod ord">
        <pc:chgData name="Nilay Sanghrajka" userId="247b90a400b52899" providerId="LiveId" clId="{8820B2EB-8337-420E-B79D-0E7AFCB31723}" dt="2020-09-08T09:40:38.387" v="404" actId="20577"/>
        <pc:sldMkLst>
          <pc:docMk/>
          <pc:sldMk cId="28597378" sldId="267"/>
        </pc:sldMkLst>
        <pc:spChg chg="mod">
          <ac:chgData name="Nilay Sanghrajka" userId="247b90a400b52899" providerId="LiveId" clId="{8820B2EB-8337-420E-B79D-0E7AFCB31723}" dt="2020-09-08T09:37:48.511" v="182" actId="14100"/>
          <ac:spMkLst>
            <pc:docMk/>
            <pc:sldMk cId="28597378" sldId="267"/>
            <ac:spMk id="2" creationId="{DF91F68C-DB8F-4C8C-A358-301FE86C5C69}"/>
          </ac:spMkLst>
        </pc:spChg>
        <pc:spChg chg="add del mod">
          <ac:chgData name="Nilay Sanghrajka" userId="247b90a400b52899" providerId="LiveId" clId="{8820B2EB-8337-420E-B79D-0E7AFCB31723}" dt="2020-09-08T09:40:38.387" v="404" actId="20577"/>
          <ac:spMkLst>
            <pc:docMk/>
            <pc:sldMk cId="28597378" sldId="267"/>
            <ac:spMk id="3" creationId="{44BDFC20-32E0-4DE5-B1CC-A1DC5AB269EA}"/>
          </ac:spMkLst>
        </pc:spChg>
        <pc:picChg chg="add del mod">
          <ac:chgData name="Nilay Sanghrajka" userId="247b90a400b52899" providerId="LiveId" clId="{8820B2EB-8337-420E-B79D-0E7AFCB31723}" dt="2020-09-08T09:37:15.110" v="139" actId="22"/>
          <ac:picMkLst>
            <pc:docMk/>
            <pc:sldMk cId="28597378" sldId="267"/>
            <ac:picMk id="5" creationId="{AE680929-9CAE-43FD-A3F0-0C38223825E3}"/>
          </ac:picMkLst>
        </pc:picChg>
      </pc:sldChg>
    </pc:docChg>
  </pc:docChgLst>
  <pc:docChgLst>
    <pc:chgData name="Nilay Sanghrajka" userId="247b90a400b52899" providerId="LiveId" clId="{E698673C-049D-4AC4-8506-AFFAC6458979}"/>
    <pc:docChg chg="addSld modSld">
      <pc:chgData name="Nilay Sanghrajka" userId="247b90a400b52899" providerId="LiveId" clId="{E698673C-049D-4AC4-8506-AFFAC6458979}" dt="2020-07-17T10:45:27.349" v="14"/>
      <pc:docMkLst>
        <pc:docMk/>
      </pc:docMkLst>
      <pc:sldChg chg="addSp delSp modSp new mod">
        <pc:chgData name="Nilay Sanghrajka" userId="247b90a400b52899" providerId="LiveId" clId="{E698673C-049D-4AC4-8506-AFFAC6458979}" dt="2020-07-17T10:45:27.349" v="14"/>
        <pc:sldMkLst>
          <pc:docMk/>
          <pc:sldMk cId="2760987437" sldId="259"/>
        </pc:sldMkLst>
        <pc:spChg chg="mod">
          <ac:chgData name="Nilay Sanghrajka" userId="247b90a400b52899" providerId="LiveId" clId="{E698673C-049D-4AC4-8506-AFFAC6458979}" dt="2020-07-17T10:45:24.437" v="13" actId="122"/>
          <ac:spMkLst>
            <pc:docMk/>
            <pc:sldMk cId="2760987437" sldId="259"/>
            <ac:spMk id="2" creationId="{DF91F68C-DB8F-4C8C-A358-301FE86C5C69}"/>
          </ac:spMkLst>
        </pc:spChg>
        <pc:spChg chg="del">
          <ac:chgData name="Nilay Sanghrajka" userId="247b90a400b52899" providerId="LiveId" clId="{E698673C-049D-4AC4-8506-AFFAC6458979}" dt="2020-07-17T10:45:27.349" v="14"/>
          <ac:spMkLst>
            <pc:docMk/>
            <pc:sldMk cId="2760987437" sldId="259"/>
            <ac:spMk id="3" creationId="{13F66959-4987-46BF-A9A7-24B7F4A20061}"/>
          </ac:spMkLst>
        </pc:spChg>
        <pc:picChg chg="add mod">
          <ac:chgData name="Nilay Sanghrajka" userId="247b90a400b52899" providerId="LiveId" clId="{E698673C-049D-4AC4-8506-AFFAC6458979}" dt="2020-07-17T10:45:27.349" v="14"/>
          <ac:picMkLst>
            <pc:docMk/>
            <pc:sldMk cId="2760987437" sldId="259"/>
            <ac:picMk id="4" creationId="{7835E2FB-A5F8-4C66-9B9E-493AB6A32BF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00C7BEF-8D95-4F6C-B7E3-FA532C401BD6}" type="datetime1">
              <a:rPr lang="en-GB" smtClean="0"/>
              <a:pPr lvl="0"/>
              <a:t>08/09/2020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774E77-B9FD-4AC6-AD90-9E1AEF3C65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53647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E7D3C49-DFD4-49C7-8CA6-AC69BA822AE0}" type="datetime1">
              <a:rPr lang="en-GB" smtClean="0"/>
              <a:pPr lvl="0"/>
              <a:t>08/09/2020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974E08-8EC3-48D7-A413-804549AEE1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330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pPr lvl="0"/>
            <a:fld id="{2DA45339-828F-4998-91B0-AAEC4B6AEA6C}" type="datetime1">
              <a:rPr lang="en-GB" smtClean="0"/>
              <a:pPr lvl="0"/>
              <a:t>08/09/2020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pPr lvl="0"/>
            <a:fld id="{F293DD0B-E120-4DD1-86D2-E97E82C5B1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98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0C004C0-11C9-4CBD-B5A3-2795002367BE}" type="datetime1">
              <a:rPr lang="en-GB" smtClean="0"/>
              <a:pPr lvl="0"/>
              <a:t>08/09/2020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26CD78C-9EF1-45DD-BE3E-80C7C901BD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17563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fld id="{A4FDE157-C7D3-4BC6-80AB-1E621C793340}" type="datetime1">
              <a:rPr lang="en-GB" smtClean="0"/>
              <a:pPr lvl="0"/>
              <a:t>08/09/2020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fld id="{F1CEBE44-ABF0-495A-B0E6-014D716CD9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430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0C8F2DE-A6F5-4D35-B0AE-5D844400F582}" type="datetime1">
              <a:rPr lang="en-GB" smtClean="0"/>
              <a:pPr lvl="0"/>
              <a:t>08/09/2020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2B10009-9DFF-40D1-BB60-ED5AA5B646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079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1FB993A-42FC-48BD-8A90-30AB489E09BE}" type="datetime1">
              <a:rPr lang="en-GB" smtClean="0"/>
              <a:pPr lvl="0"/>
              <a:t>08/09/2020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66D9B3C-0DE0-4639-B961-029A5433D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67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1D4A55-80C6-49CB-BF1D-023C9CE8E4E8}" type="datetime1">
              <a:rPr lang="en-GB" smtClean="0"/>
              <a:pPr lvl="0"/>
              <a:t>08/09/2020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5A0CEA8-2CA2-45CC-B000-FCEF9FED05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288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A2C1BF5-F083-444A-90B1-4FB95F86D737}" type="datetime1">
              <a:rPr lang="en-GB" smtClean="0"/>
              <a:pPr lvl="0"/>
              <a:t>08/09/2020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399267A-6D95-4225-B252-86963B599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32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517A17D-D6D5-409E-AE56-DE17A078EDF5}" type="datetime1">
              <a:rPr lang="en-GB" smtClean="0"/>
              <a:pPr lvl="0"/>
              <a:t>08/09/2020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823342-7D5D-40A5-B70D-B4A9D6D487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286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B0005C8-FFA2-4999-BA53-D7B25BFAD283}" type="datetime1">
              <a:rPr lang="en-GB" smtClean="0"/>
              <a:pPr lvl="0"/>
              <a:t>08/09/2020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5B0147D-25B9-4925-A0C3-2F5B05A967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321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pPr lvl="0"/>
            <a:fld id="{F26BF3A9-8240-4080-804E-E0937EE92423}" type="datetime1">
              <a:rPr lang="en-GB" smtClean="0"/>
              <a:pPr lvl="0"/>
              <a:t>08/09/2020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fld id="{73E2B32A-DE2C-4960-8E6D-77FBD13399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6195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D2728-CBB6-4C0C-AC4C-174303D16BC7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GB" sz="8800" b="1" dirty="0"/>
              <a:t>Group Cinema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8CE1D-E3BB-4D67-8E35-3398AD91E69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GB" sz="3200" dirty="0"/>
              <a:t>Shiva King, Morgan Walsh, </a:t>
            </a:r>
          </a:p>
          <a:p>
            <a:pPr lvl="0"/>
            <a:r>
              <a:rPr lang="en-GB" sz="3200" dirty="0"/>
              <a:t>Connor Young and Nilay Sanghrajka </a:t>
            </a:r>
          </a:p>
          <a:p>
            <a:pPr lvl="0"/>
            <a:r>
              <a:rPr lang="en-GB" dirty="0"/>
              <a:t>09/09/2020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1EB96-A315-417F-A86D-11B83777531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en-GB" b="1" dirty="0"/>
              <a:t>Introduction and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1249E-9923-4776-8A2E-C8A87BE3F01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GB" dirty="0"/>
              <a:t>Who are we? </a:t>
            </a:r>
          </a:p>
          <a:p>
            <a:pPr lvl="2">
              <a:lnSpc>
                <a:spcPct val="150000"/>
              </a:lnSpc>
            </a:pPr>
            <a:r>
              <a:rPr lang="en-GB" dirty="0"/>
              <a:t>Connor  Young – Product Owner</a:t>
            </a:r>
          </a:p>
          <a:p>
            <a:pPr lvl="2">
              <a:lnSpc>
                <a:spcPct val="150000"/>
              </a:lnSpc>
            </a:pPr>
            <a:r>
              <a:rPr lang="en-GB" dirty="0"/>
              <a:t>Nilay Sanghrajka – Scrum Master</a:t>
            </a:r>
          </a:p>
          <a:p>
            <a:pPr lvl="2">
              <a:lnSpc>
                <a:spcPct val="150000"/>
              </a:lnSpc>
            </a:pPr>
            <a:r>
              <a:rPr lang="en-GB" dirty="0"/>
              <a:t>Shiva King – Developer</a:t>
            </a:r>
          </a:p>
          <a:p>
            <a:pPr lvl="2">
              <a:lnSpc>
                <a:spcPct val="150000"/>
              </a:lnSpc>
            </a:pPr>
            <a:r>
              <a:rPr lang="en-GB" dirty="0"/>
              <a:t>Morgan Walsh – Developer</a:t>
            </a:r>
          </a:p>
          <a:p>
            <a:pPr lvl="0">
              <a:lnSpc>
                <a:spcPct val="150000"/>
              </a:lnSpc>
            </a:pPr>
            <a:r>
              <a:rPr lang="en-GB" dirty="0"/>
              <a:t>What we creating</a:t>
            </a:r>
          </a:p>
          <a:p>
            <a:pPr marL="0" lvl="0" indent="0">
              <a:lnSpc>
                <a:spcPct val="150000"/>
              </a:lnSpc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EF9F7-9FE7-480A-B60F-CED71D1D93C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en-GB" b="1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655D3-43C9-4DD4-AA59-0DE5FF5C74CD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lvl="0"/>
            <a:r>
              <a:rPr lang="en-GB" sz="2000" dirty="0"/>
              <a:t>MERN Stack </a:t>
            </a:r>
          </a:p>
          <a:p>
            <a:pPr lvl="1"/>
            <a:r>
              <a:rPr lang="en-GB" sz="1800" dirty="0"/>
              <a:t>Back-End Programming Language: </a:t>
            </a:r>
          </a:p>
          <a:p>
            <a:pPr lvl="1"/>
            <a:r>
              <a:rPr lang="en-GB" sz="1800" dirty="0"/>
              <a:t>API Development Platform:  </a:t>
            </a:r>
          </a:p>
          <a:p>
            <a:pPr lvl="1"/>
            <a:r>
              <a:rPr lang="en-GB" sz="1800" dirty="0"/>
              <a:t>Front-End Web Technologies: </a:t>
            </a:r>
          </a:p>
          <a:p>
            <a:pPr lvl="1"/>
            <a:r>
              <a:rPr lang="en-GB" sz="1800" dirty="0"/>
              <a:t>Build Tool: </a:t>
            </a:r>
          </a:p>
          <a:p>
            <a:pPr lvl="1"/>
            <a:r>
              <a:rPr lang="en-GB" sz="1800" dirty="0"/>
              <a:t>Database Management System: </a:t>
            </a:r>
          </a:p>
          <a:p>
            <a:pPr lvl="0"/>
            <a:r>
              <a:rPr lang="en-GB" sz="2000" dirty="0"/>
              <a:t>Unit Testing: Jest, Mocha Chai</a:t>
            </a:r>
          </a:p>
          <a:p>
            <a:pPr lvl="0"/>
            <a:r>
              <a:rPr lang="en-GB" sz="2000" dirty="0"/>
              <a:t>Source Code Management: GitHub</a:t>
            </a:r>
          </a:p>
          <a:p>
            <a:pPr lvl="0"/>
            <a:r>
              <a:rPr lang="en-GB" sz="2000" dirty="0"/>
              <a:t>Kanban Board: Jira Boards </a:t>
            </a:r>
          </a:p>
          <a:p>
            <a:endParaRPr lang="en-GB" sz="2400" dirty="0"/>
          </a:p>
          <a:p>
            <a:pPr lvl="0"/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F68C-DB8F-4C8C-A358-301FE86C5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GB" b="1" dirty="0"/>
              <a:t>ERD Diagram</a:t>
            </a:r>
            <a:endParaRPr lang="en-GB" b="1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02301FE-18FF-4457-B142-AD5FF6407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9614" y="2221338"/>
            <a:ext cx="2846566" cy="4206240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53220D1-CF2A-4E71-BDBC-B6C40AD8F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559" y="2174359"/>
            <a:ext cx="5445968" cy="420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178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F68C-DB8F-4C8C-A358-301FE86C5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pPr algn="ctr"/>
            <a:r>
              <a:rPr lang="en-GB" b="1" dirty="0"/>
              <a:t>Jira Board</a:t>
            </a:r>
          </a:p>
        </p:txBody>
      </p:sp>
      <p:sp>
        <p:nvSpPr>
          <p:cNvPr id="49" name="Content Placeholder 8">
            <a:extLst>
              <a:ext uri="{FF2B5EF4-FFF2-40B4-BE49-F238E27FC236}">
                <a16:creationId xmlns:a16="http://schemas.microsoft.com/office/drawing/2014/main" id="{D1B7E509-B012-437C-9F5E-0D8DA83B4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124" y="2099388"/>
            <a:ext cx="2911880" cy="4221169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9CABAF-D0C6-4ECB-AE66-5ED583DF9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321" y="2099387"/>
            <a:ext cx="8078793" cy="422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691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F68C-DB8F-4C8C-A358-301FE86C5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demonstration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E7E76A1-A64D-44DA-9D54-C2BBD7405D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0745" y="2011363"/>
            <a:ext cx="5748922" cy="420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70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F68C-DB8F-4C8C-A358-301FE86C5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Project Retrospective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FC20-32E0-4DE5-B1CC-A1DC5AB269EA}"/>
              </a:ext>
            </a:extLst>
          </p:cNvPr>
          <p:cNvSpPr txBox="1"/>
          <p:nvPr/>
        </p:nvSpPr>
        <p:spPr>
          <a:xfrm>
            <a:off x="994300" y="2432445"/>
            <a:ext cx="1039575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800" dirty="0"/>
              <a:t>What went well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800" dirty="0"/>
              <a:t>What we could have gone better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800" dirty="0"/>
              <a:t>What we could improve</a:t>
            </a:r>
          </a:p>
        </p:txBody>
      </p:sp>
    </p:spTree>
    <p:extLst>
      <p:ext uri="{BB962C8B-B14F-4D97-AF65-F5344CB8AC3E}">
        <p14:creationId xmlns:p14="http://schemas.microsoft.com/office/powerpoint/2010/main" val="28597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F68C-DB8F-4C8C-A358-301FE86C5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err="1"/>
              <a:t>Conculsion</a:t>
            </a:r>
            <a:endParaRPr lang="en-GB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3E397D-D3DD-401B-91CF-02F4777CE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b="1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84594E-8E5A-4556-B142-3084CF1D6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159" y="2011680"/>
            <a:ext cx="6855681" cy="456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6620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103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Corbel</vt:lpstr>
      <vt:lpstr>Wingdings</vt:lpstr>
      <vt:lpstr>Banded</vt:lpstr>
      <vt:lpstr>Group Cinema Project</vt:lpstr>
      <vt:lpstr>Introduction and Scope</vt:lpstr>
      <vt:lpstr>Technologies</vt:lpstr>
      <vt:lpstr>ERD Diagram</vt:lpstr>
      <vt:lpstr>Jira Board</vt:lpstr>
      <vt:lpstr>demonstration</vt:lpstr>
      <vt:lpstr>Project Retrospective</vt:lpstr>
      <vt:lpstr>Conculsion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Cinema Project</dc:title>
  <dc:creator>Nilay Sanghrajka</dc:creator>
  <cp:lastModifiedBy>Nilay Sanghrajka</cp:lastModifiedBy>
  <cp:revision>1</cp:revision>
  <dcterms:created xsi:type="dcterms:W3CDTF">2020-09-08T09:35:09Z</dcterms:created>
  <dcterms:modified xsi:type="dcterms:W3CDTF">2020-09-08T09:40:44Z</dcterms:modified>
</cp:coreProperties>
</file>