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7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  <p1510:client id="{8820B2EB-8337-420E-B79D-0E7AFCB31723}" v="4" dt="2020-09-08T09:37:2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8820B2EB-8337-420E-B79D-0E7AFCB31723}"/>
    <pc:docChg chg="undo redo custSel mod delSld modSld sldOrd">
      <pc:chgData name="Nilay Sanghrajka" userId="247b90a400b52899" providerId="LiveId" clId="{8820B2EB-8337-420E-B79D-0E7AFCB31723}" dt="2020-09-08T11:04:01.914" v="405" actId="122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11:04:01.914" v="405" actId="122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11:04:01.914" v="405" actId="122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mod">
          <ac:chgData name="Nilay Sanghrajka" userId="247b90a400b52899" providerId="LiveId" clId="{8820B2EB-8337-420E-B79D-0E7AFCB31723}" dt="2020-09-08T09:35:32.464" v="55" actId="1076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09:35:29.663" v="54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14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59" y="2174359"/>
            <a:ext cx="5445968" cy="42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improve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Jira Board</vt:lpstr>
      <vt:lpstr>demonstration</vt:lpstr>
      <vt:lpstr>Project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2020-09-08T09:35:09Z</dcterms:created>
  <dcterms:modified xsi:type="dcterms:W3CDTF">2020-09-08T11:04:06Z</dcterms:modified>
</cp:coreProperties>
</file>