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71" r:id="rId6"/>
    <p:sldId id="265" r:id="rId7"/>
    <p:sldId id="272" r:id="rId8"/>
    <p:sldId id="273" r:id="rId9"/>
    <p:sldId id="27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A844C-9A51-4B6B-9BE3-BC5CC54C0E35}" v="1" dt="2020-09-08T08:52:41.657"/>
    <p1510:client id="{8820B2EB-8337-420E-B79D-0E7AFCB31723}" v="5" dt="2020-09-08T19:39:22.340"/>
    <p1510:client id="{BB77FE85-67DC-4D30-8EFA-E31A1BC27F29}" v="4" dt="2020-09-09T07:57:4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3EDA844C-9A51-4B6B-9BE3-BC5CC54C0E35}"/>
    <pc:docChg chg="undo custSel mod delSld modSld sldOrd">
      <pc:chgData name="Nilay Sanghrajka" userId="247b90a400b52899" providerId="LiveId" clId="{3EDA844C-9A51-4B6B-9BE3-BC5CC54C0E35}" dt="2020-09-08T09:12:12.754" v="715" actId="2696"/>
      <pc:docMkLst>
        <pc:docMk/>
      </pc:docMkLst>
      <pc:sldChg chg="modSp mod">
        <pc:chgData name="Nilay Sanghrajka" userId="247b90a400b52899" providerId="LiveId" clId="{3EDA844C-9A51-4B6B-9BE3-BC5CC54C0E35}" dt="2020-09-08T09:08:26.579" v="667" actId="20577"/>
        <pc:sldMkLst>
          <pc:docMk/>
          <pc:sldMk cId="0" sldId="256"/>
        </pc:sldMkLst>
        <pc:spChg chg="mod">
          <ac:chgData name="Nilay Sanghrajka" userId="247b90a400b52899" providerId="LiveId" clId="{3EDA844C-9A51-4B6B-9BE3-BC5CC54C0E35}" dt="2020-09-08T09:08:26.579" v="667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Nilay Sanghrajka" userId="247b90a400b52899" providerId="LiveId" clId="{3EDA844C-9A51-4B6B-9BE3-BC5CC54C0E35}" dt="2020-09-08T08:37:21.454" v="122" actId="20577"/>
          <ac:spMkLst>
            <pc:docMk/>
            <pc:sldMk cId="0" sldId="256"/>
            <ac:spMk id="3" creationId="{EA38CE1D-E3BB-4D67-8E35-3398AD91E697}"/>
          </ac:spMkLst>
        </pc:spChg>
      </pc:sldChg>
      <pc:sldChg chg="modSp mod">
        <pc:chgData name="Nilay Sanghrajka" userId="247b90a400b52899" providerId="LiveId" clId="{3EDA844C-9A51-4B6B-9BE3-BC5CC54C0E35}" dt="2020-09-08T08:42:52.966" v="585" actId="5793"/>
        <pc:sldMkLst>
          <pc:docMk/>
          <pc:sldMk cId="0" sldId="257"/>
        </pc:sldMkLst>
        <pc:spChg chg="mod">
          <ac:chgData name="Nilay Sanghrajka" userId="247b90a400b52899" providerId="LiveId" clId="{3EDA844C-9A51-4B6B-9BE3-BC5CC54C0E35}" dt="2020-09-08T08:42:52.966" v="585" actId="5793"/>
          <ac:spMkLst>
            <pc:docMk/>
            <pc:sldMk cId="0" sldId="257"/>
            <ac:spMk id="3" creationId="{F1E1249E-9923-4776-8A2E-C8A87BE3F013}"/>
          </ac:spMkLst>
        </pc:spChg>
      </pc:sldChg>
      <pc:sldChg chg="modSp mod">
        <pc:chgData name="Nilay Sanghrajka" userId="247b90a400b52899" providerId="LiveId" clId="{3EDA844C-9A51-4B6B-9BE3-BC5CC54C0E35}" dt="2020-09-08T09:12:00.098" v="714" actId="20577"/>
        <pc:sldMkLst>
          <pc:docMk/>
          <pc:sldMk cId="0" sldId="258"/>
        </pc:sldMkLst>
        <pc:spChg chg="mod">
          <ac:chgData name="Nilay Sanghrajka" userId="247b90a400b52899" providerId="LiveId" clId="{3EDA844C-9A51-4B6B-9BE3-BC5CC54C0E35}" dt="2020-09-08T09:12:00.098" v="714" actId="20577"/>
          <ac:spMkLst>
            <pc:docMk/>
            <pc:sldMk cId="0" sldId="258"/>
            <ac:spMk id="3" creationId="{C00655D3-43C9-4DD4-AA59-0DE5FF5C74CD}"/>
          </ac:spMkLst>
        </pc:spChg>
      </pc:sldChg>
      <pc:sldChg chg="modSp del mod">
        <pc:chgData name="Nilay Sanghrajka" userId="247b90a400b52899" providerId="LiveId" clId="{3EDA844C-9A51-4B6B-9BE3-BC5CC54C0E35}" dt="2020-09-08T09:12:12.754" v="715" actId="2696"/>
        <pc:sldMkLst>
          <pc:docMk/>
          <pc:sldMk cId="2497634368" sldId="260"/>
        </pc:sldMkLst>
        <pc:spChg chg="mod">
          <ac:chgData name="Nilay Sanghrajka" userId="247b90a400b52899" providerId="LiveId" clId="{3EDA844C-9A51-4B6B-9BE3-BC5CC54C0E35}" dt="2020-09-08T08:49:52.457" v="591" actId="20577"/>
          <ac:spMkLst>
            <pc:docMk/>
            <pc:sldMk cId="2497634368" sldId="260"/>
            <ac:spMk id="3" creationId="{F1E1249E-9923-4776-8A2E-C8A87BE3F013}"/>
          </ac:spMkLst>
        </pc:spChg>
      </pc:sldChg>
      <pc:sldChg chg="addSp delSp modSp mod">
        <pc:chgData name="Nilay Sanghrajka" userId="247b90a400b52899" providerId="LiveId" clId="{3EDA844C-9A51-4B6B-9BE3-BC5CC54C0E35}" dt="2020-09-08T08:50:05.138" v="593" actId="478"/>
        <pc:sldMkLst>
          <pc:docMk/>
          <pc:sldMk cId="3699065022" sldId="261"/>
        </pc:sldMkLst>
        <pc:spChg chg="add mod">
          <ac:chgData name="Nilay Sanghrajka" userId="247b90a400b52899" providerId="LiveId" clId="{3EDA844C-9A51-4B6B-9BE3-BC5CC54C0E35}" dt="2020-09-08T08:50:05.138" v="593" actId="478"/>
          <ac:spMkLst>
            <pc:docMk/>
            <pc:sldMk cId="3699065022" sldId="261"/>
            <ac:spMk id="5" creationId="{080702D6-67F5-4ED0-8C39-400002ED2563}"/>
          </ac:spMkLst>
        </pc:spChg>
        <pc:picChg chg="del">
          <ac:chgData name="Nilay Sanghrajka" userId="247b90a400b52899" providerId="LiveId" clId="{3EDA844C-9A51-4B6B-9BE3-BC5CC54C0E35}" dt="2020-09-08T08:50:05.138" v="593" actId="478"/>
          <ac:picMkLst>
            <pc:docMk/>
            <pc:sldMk cId="3699065022" sldId="261"/>
            <ac:picMk id="3" creationId="{2F470979-7684-40F5-8108-AA308AA2D677}"/>
          </ac:picMkLst>
        </pc:picChg>
      </pc:sldChg>
      <pc:sldChg chg="addSp delSp modSp mod">
        <pc:chgData name="Nilay Sanghrajka" userId="247b90a400b52899" providerId="LiveId" clId="{3EDA844C-9A51-4B6B-9BE3-BC5CC54C0E35}" dt="2020-09-08T08:50:03.620" v="592" actId="478"/>
        <pc:sldMkLst>
          <pc:docMk/>
          <pc:sldMk cId="2912724176" sldId="262"/>
        </pc:sldMkLst>
        <pc:spChg chg="add mod">
          <ac:chgData name="Nilay Sanghrajka" userId="247b90a400b52899" providerId="LiveId" clId="{3EDA844C-9A51-4B6B-9BE3-BC5CC54C0E35}" dt="2020-09-08T08:50:03.620" v="592" actId="478"/>
          <ac:spMkLst>
            <pc:docMk/>
            <pc:sldMk cId="2912724176" sldId="262"/>
            <ac:spMk id="5" creationId="{655F5460-DE30-4824-B676-E80AE2E63C3B}"/>
          </ac:spMkLst>
        </pc:spChg>
        <pc:picChg chg="del">
          <ac:chgData name="Nilay Sanghrajka" userId="247b90a400b52899" providerId="LiveId" clId="{3EDA844C-9A51-4B6B-9BE3-BC5CC54C0E35}" dt="2020-09-08T08:50:03.620" v="592" actId="478"/>
          <ac:picMkLst>
            <pc:docMk/>
            <pc:sldMk cId="2912724176" sldId="262"/>
            <ac:picMk id="3" creationId="{05E97D2D-4B14-4160-860F-C322527740FC}"/>
          </ac:picMkLst>
        </pc:picChg>
      </pc:sldChg>
      <pc:sldChg chg="addSp delSp modSp mod">
        <pc:chgData name="Nilay Sanghrajka" userId="247b90a400b52899" providerId="LiveId" clId="{3EDA844C-9A51-4B6B-9BE3-BC5CC54C0E35}" dt="2020-09-08T08:49:42.317" v="586" actId="478"/>
        <pc:sldMkLst>
          <pc:docMk/>
          <pc:sldMk cId="1099139229" sldId="263"/>
        </pc:sldMkLst>
        <pc:spChg chg="add mod">
          <ac:chgData name="Nilay Sanghrajka" userId="247b90a400b52899" providerId="LiveId" clId="{3EDA844C-9A51-4B6B-9BE3-BC5CC54C0E35}" dt="2020-09-08T08:49:42.317" v="586" actId="478"/>
          <ac:spMkLst>
            <pc:docMk/>
            <pc:sldMk cId="1099139229" sldId="263"/>
            <ac:spMk id="5" creationId="{AC4191E4-D25D-4B8D-ADE2-A6BC55065AED}"/>
          </ac:spMkLst>
        </pc:spChg>
        <pc:picChg chg="del">
          <ac:chgData name="Nilay Sanghrajka" userId="247b90a400b52899" providerId="LiveId" clId="{3EDA844C-9A51-4B6B-9BE3-BC5CC54C0E35}" dt="2020-09-08T08:49:42.317" v="586" actId="478"/>
          <ac:picMkLst>
            <pc:docMk/>
            <pc:sldMk cId="1099139229" sldId="263"/>
            <ac:picMk id="3" creationId="{BCA3C3A5-59DA-4568-AF7C-78D7CB5BE09A}"/>
          </ac:picMkLst>
        </pc:picChg>
      </pc:sldChg>
      <pc:sldChg chg="addSp delSp modSp mod">
        <pc:chgData name="Nilay Sanghrajka" userId="247b90a400b52899" providerId="LiveId" clId="{3EDA844C-9A51-4B6B-9BE3-BC5CC54C0E35}" dt="2020-09-08T08:49:44.820" v="587" actId="478"/>
        <pc:sldMkLst>
          <pc:docMk/>
          <pc:sldMk cId="3739178887" sldId="264"/>
        </pc:sldMkLst>
        <pc:spChg chg="add mod">
          <ac:chgData name="Nilay Sanghrajka" userId="247b90a400b52899" providerId="LiveId" clId="{3EDA844C-9A51-4B6B-9BE3-BC5CC54C0E35}" dt="2020-09-08T08:49:44.820" v="587" actId="478"/>
          <ac:spMkLst>
            <pc:docMk/>
            <pc:sldMk cId="3739178887" sldId="264"/>
            <ac:spMk id="5" creationId="{854FBF2F-522B-4C89-B963-73509577E34C}"/>
          </ac:spMkLst>
        </pc:spChg>
        <pc:picChg chg="del">
          <ac:chgData name="Nilay Sanghrajka" userId="247b90a400b52899" providerId="LiveId" clId="{3EDA844C-9A51-4B6B-9BE3-BC5CC54C0E35}" dt="2020-09-08T08:49:44.820" v="587" actId="478"/>
          <ac:picMkLst>
            <pc:docMk/>
            <pc:sldMk cId="3739178887" sldId="264"/>
            <ac:picMk id="3" creationId="{34972D3D-3AC6-4B3A-958F-2991114A63FB}"/>
          </ac:picMkLst>
        </pc:picChg>
      </pc:sldChg>
      <pc:sldChg chg="addSp delSp modSp mod setBg setClrOvrMap">
        <pc:chgData name="Nilay Sanghrajka" userId="247b90a400b52899" providerId="LiveId" clId="{3EDA844C-9A51-4B6B-9BE3-BC5CC54C0E35}" dt="2020-09-08T08:53:57.868" v="648" actId="122"/>
        <pc:sldMkLst>
          <pc:docMk/>
          <pc:sldMk cId="441691546" sldId="265"/>
        </pc:sldMkLst>
        <pc:spChg chg="mod ord">
          <ac:chgData name="Nilay Sanghrajka" userId="247b90a400b52899" providerId="LiveId" clId="{3EDA844C-9A51-4B6B-9BE3-BC5CC54C0E35}" dt="2020-09-08T08:53:57.868" v="648" actId="122"/>
          <ac:spMkLst>
            <pc:docMk/>
            <pc:sldMk cId="441691546" sldId="265"/>
            <ac:spMk id="2" creationId="{DF91F68C-DB8F-4C8C-A358-301FE86C5C69}"/>
          </ac:spMkLst>
        </pc:spChg>
        <pc:spChg chg="add del mod">
          <ac:chgData name="Nilay Sanghrajka" userId="247b90a400b52899" providerId="LiveId" clId="{3EDA844C-9A51-4B6B-9BE3-BC5CC54C0E35}" dt="2020-09-08T08:52:41.657" v="617"/>
          <ac:spMkLst>
            <pc:docMk/>
            <pc:sldMk cId="441691546" sldId="265"/>
            <ac:spMk id="4" creationId="{AFA23EB8-672F-4DDA-B145-72D543E21112}"/>
          </ac:spMkLst>
        </pc:spChg>
        <pc:spChg chg="add del">
          <ac:chgData name="Nilay Sanghrajka" userId="247b90a400b52899" providerId="LiveId" clId="{3EDA844C-9A51-4B6B-9BE3-BC5CC54C0E35}" dt="2020-09-08T08:52:51.931" v="619" actId="26606"/>
          <ac:spMkLst>
            <pc:docMk/>
            <pc:sldMk cId="441691546" sldId="265"/>
            <ac:spMk id="9" creationId="{EE796988-530D-48E5-B506-F6A6BFE92F26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10" creationId="{621227B1-1586-4CEF-A0F1-E3C7FFBD4AB7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1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2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4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6" creationId="{428E76FD-76EE-4DE6-BBA4-EEA6E4B98CD0}"/>
          </ac:spMkLst>
        </pc:spChg>
        <pc:spChg chg="add del">
          <ac:chgData name="Nilay Sanghrajka" userId="247b90a400b52899" providerId="LiveId" clId="{3EDA844C-9A51-4B6B-9BE3-BC5CC54C0E35}" dt="2020-09-08T08:53:03.200" v="623" actId="26606"/>
          <ac:spMkLst>
            <pc:docMk/>
            <pc:sldMk cId="441691546" sldId="265"/>
            <ac:spMk id="18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0" creationId="{AD84F4E6-B3B1-40B7-A8C4-2D1683E6F637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1" creationId="{67B81D4B-A7B2-4B11-A131-E1B85DFEE4E3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3" creationId="{1766A9FF-14AC-4ADC-B84E-DE3BE46E0935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4" creationId="{94DBFBD2-23B9-4007-B82F-D0C394407024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6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7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8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9" creationId="{428E76FD-76EE-4DE6-BBA4-EEA6E4B98CD0}"/>
          </ac:spMkLst>
        </pc:spChg>
        <pc:spChg chg="add del mod ord">
          <ac:chgData name="Nilay Sanghrajka" userId="247b90a400b52899" providerId="LiveId" clId="{3EDA844C-9A51-4B6B-9BE3-BC5CC54C0E35}" dt="2020-09-08T08:53:23.622" v="638" actId="26606"/>
          <ac:spMkLst>
            <pc:docMk/>
            <pc:sldMk cId="441691546" sldId="265"/>
            <ac:spMk id="31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6" creationId="{5F9F5EB8-AB42-47FD-8F4A-176C0A4B1B0A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8" creationId="{8B3AE79A-6B95-44C3-B0A5-80E2F3E60606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0" creationId="{4A49FE10-080D-48D7-80FF-9A64D270AD87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2" creationId="{60A9E987-6859-4A62-922F-51B47D50D79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4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5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6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7" creationId="{428E76FD-76EE-4DE6-BBA4-EEA6E4B98CD0}"/>
          </ac:spMkLst>
        </pc:spChg>
        <pc:spChg chg="add mod">
          <ac:chgData name="Nilay Sanghrajka" userId="247b90a400b52899" providerId="LiveId" clId="{3EDA844C-9A51-4B6B-9BE3-BC5CC54C0E35}" dt="2020-09-08T08:53:46.299" v="645" actId="1076"/>
          <ac:spMkLst>
            <pc:docMk/>
            <pc:sldMk cId="441691546" sldId="265"/>
            <ac:spMk id="49" creationId="{D1B7E509-B012-437C-9F5E-0D8DA83B4673}"/>
          </ac:spMkLst>
        </pc:spChg>
        <pc:picChg chg="add mod">
          <ac:chgData name="Nilay Sanghrajka" userId="247b90a400b52899" providerId="LiveId" clId="{3EDA844C-9A51-4B6B-9BE3-BC5CC54C0E35}" dt="2020-09-08T08:53:51.620" v="647" actId="14100"/>
          <ac:picMkLst>
            <pc:docMk/>
            <pc:sldMk cId="441691546" sldId="265"/>
            <ac:picMk id="5" creationId="{809CABAF-D0C6-4ECB-AE66-5ED583DF9943}"/>
          </ac:picMkLst>
        </pc:picChg>
        <pc:picChg chg="del">
          <ac:chgData name="Nilay Sanghrajka" userId="247b90a400b52899" providerId="LiveId" clId="{3EDA844C-9A51-4B6B-9BE3-BC5CC54C0E35}" dt="2020-09-08T08:50:23.835" v="616" actId="478"/>
          <ac:picMkLst>
            <pc:docMk/>
            <pc:sldMk cId="441691546" sldId="265"/>
            <ac:picMk id="6" creationId="{58CAE490-E80D-4D93-AA43-3558981AA74F}"/>
          </ac:picMkLst>
        </pc:picChg>
      </pc:sldChg>
      <pc:sldChg chg="addSp delSp modSp mod ord">
        <pc:chgData name="Nilay Sanghrajka" userId="247b90a400b52899" providerId="LiveId" clId="{3EDA844C-9A51-4B6B-9BE3-BC5CC54C0E35}" dt="2020-09-08T08:54:29.416" v="657"/>
        <pc:sldMkLst>
          <pc:docMk/>
          <pc:sldMk cId="2182615673" sldId="266"/>
        </pc:sldMkLst>
        <pc:spChg chg="del mod">
          <ac:chgData name="Nilay Sanghrajka" userId="247b90a400b52899" providerId="LiveId" clId="{3EDA844C-9A51-4B6B-9BE3-BC5CC54C0E35}" dt="2020-09-08T08:54:19.264" v="651" actId="478"/>
          <ac:spMkLst>
            <pc:docMk/>
            <pc:sldMk cId="2182615673" sldId="266"/>
            <ac:spMk id="4" creationId="{8D2FC01F-1A17-4D30-BF03-8ECFC6F384CD}"/>
          </ac:spMkLst>
        </pc:spChg>
        <pc:spChg chg="add del mod">
          <ac:chgData name="Nilay Sanghrajka" userId="247b90a400b52899" providerId="LiveId" clId="{3EDA844C-9A51-4B6B-9BE3-BC5CC54C0E35}" dt="2020-09-08T08:54:21.230" v="652" actId="478"/>
          <ac:spMkLst>
            <pc:docMk/>
            <pc:sldMk cId="2182615673" sldId="266"/>
            <ac:spMk id="5" creationId="{A85F6FB6-B907-4530-AAC6-80EC166634A8}"/>
          </ac:spMkLst>
        </pc:spChg>
        <pc:picChg chg="del">
          <ac:chgData name="Nilay Sanghrajka" userId="247b90a400b52899" providerId="LiveId" clId="{3EDA844C-9A51-4B6B-9BE3-BC5CC54C0E35}" dt="2020-09-08T08:54:22.006" v="653" actId="478"/>
          <ac:picMkLst>
            <pc:docMk/>
            <pc:sldMk cId="2182615673" sldId="266"/>
            <ac:picMk id="7" creationId="{6CDB03F3-6796-4B01-B9B4-4425EA870EDB}"/>
          </ac:picMkLst>
        </pc:picChg>
        <pc:picChg chg="del">
          <ac:chgData name="Nilay Sanghrajka" userId="247b90a400b52899" providerId="LiveId" clId="{3EDA844C-9A51-4B6B-9BE3-BC5CC54C0E35}" dt="2020-09-08T08:54:17.090" v="649" actId="478"/>
          <ac:picMkLst>
            <pc:docMk/>
            <pc:sldMk cId="2182615673" sldId="266"/>
            <ac:picMk id="8" creationId="{75069353-A774-46CC-8D0A-B67B2527D87A}"/>
          </ac:picMkLst>
        </pc:picChg>
      </pc:sldChg>
      <pc:sldChg chg="addSp delSp modSp mod ord">
        <pc:chgData name="Nilay Sanghrajka" userId="247b90a400b52899" providerId="LiveId" clId="{3EDA844C-9A51-4B6B-9BE3-BC5CC54C0E35}" dt="2020-09-08T08:54:30.888" v="659"/>
        <pc:sldMkLst>
          <pc:docMk/>
          <pc:sldMk cId="28597378" sldId="267"/>
        </pc:sldMkLst>
        <pc:spChg chg="add del mod">
          <ac:chgData name="Nilay Sanghrajka" userId="247b90a400b52899" providerId="LiveId" clId="{3EDA844C-9A51-4B6B-9BE3-BC5CC54C0E35}" dt="2020-09-08T08:54:24.784" v="655" actId="478"/>
          <ac:spMkLst>
            <pc:docMk/>
            <pc:sldMk cId="28597378" sldId="267"/>
            <ac:spMk id="5" creationId="{22C6A1BE-AF72-4712-93B7-9A55FBB3D528}"/>
          </ac:spMkLst>
        </pc:spChg>
        <pc:picChg chg="del">
          <ac:chgData name="Nilay Sanghrajka" userId="247b90a400b52899" providerId="LiveId" clId="{3EDA844C-9A51-4B6B-9BE3-BC5CC54C0E35}" dt="2020-09-08T08:54:23.640" v="654" actId="478"/>
          <ac:picMkLst>
            <pc:docMk/>
            <pc:sldMk cId="28597378" sldId="267"/>
            <ac:picMk id="3" creationId="{FF9CF3DA-9E45-4DED-969B-B11404A77E37}"/>
          </ac:picMkLst>
        </pc:picChg>
      </pc:sldChg>
    </pc:docChg>
  </pc:docChgLst>
  <pc:docChgLst>
    <pc:chgData name="Nilay Sanghrajka" userId="247b90a400b52899" providerId="LiveId" clId="{8820B2EB-8337-420E-B79D-0E7AFCB31723}"/>
    <pc:docChg chg="undo redo custSel mod addSld delSld modSld sldOrd">
      <pc:chgData name="Nilay Sanghrajka" userId="247b90a400b52899" providerId="LiveId" clId="{8820B2EB-8337-420E-B79D-0E7AFCB31723}" dt="2020-09-08T19:44:36.702" v="438" actId="1076"/>
      <pc:docMkLst>
        <pc:docMk/>
      </pc:docMkLst>
      <pc:sldChg chg="modSp mod">
        <pc:chgData name="Nilay Sanghrajka" userId="247b90a400b52899" providerId="LiveId" clId="{8820B2EB-8337-420E-B79D-0E7AFCB31723}" dt="2020-09-08T09:31:27.046" v="44" actId="20577"/>
        <pc:sldMkLst>
          <pc:docMk/>
          <pc:sldMk cId="0" sldId="257"/>
        </pc:sldMkLst>
        <pc:spChg chg="mod">
          <ac:chgData name="Nilay Sanghrajka" userId="247b90a400b52899" providerId="LiveId" clId="{8820B2EB-8337-420E-B79D-0E7AFCB31723}" dt="2020-09-08T09:31:27.046" v="44" actId="20577"/>
          <ac:spMkLst>
            <pc:docMk/>
            <pc:sldMk cId="0" sldId="257"/>
            <ac:spMk id="3" creationId="{F1E1249E-9923-4776-8A2E-C8A87BE3F013}"/>
          </ac:spMkLst>
        </pc:spChg>
      </pc:sldChg>
      <pc:sldChg chg="del">
        <pc:chgData name="Nilay Sanghrajka" userId="247b90a400b52899" providerId="LiveId" clId="{8820B2EB-8337-420E-B79D-0E7AFCB31723}" dt="2020-09-08T09:35:49.560" v="58" actId="2696"/>
        <pc:sldMkLst>
          <pc:docMk/>
          <pc:sldMk cId="3699065022" sldId="261"/>
        </pc:sldMkLst>
      </pc:sldChg>
      <pc:sldChg chg="del">
        <pc:chgData name="Nilay Sanghrajka" userId="247b90a400b52899" providerId="LiveId" clId="{8820B2EB-8337-420E-B79D-0E7AFCB31723}" dt="2020-09-08T09:35:43.013" v="57" actId="2696"/>
        <pc:sldMkLst>
          <pc:docMk/>
          <pc:sldMk cId="2912724176" sldId="262"/>
        </pc:sldMkLst>
      </pc:sldChg>
      <pc:sldChg chg="del">
        <pc:chgData name="Nilay Sanghrajka" userId="247b90a400b52899" providerId="LiveId" clId="{8820B2EB-8337-420E-B79D-0E7AFCB31723}" dt="2020-09-08T09:35:39.423" v="56" actId="2696"/>
        <pc:sldMkLst>
          <pc:docMk/>
          <pc:sldMk cId="1099139229" sldId="263"/>
        </pc:sldMkLst>
      </pc:sldChg>
      <pc:sldChg chg="addSp delSp modSp mod setBg">
        <pc:chgData name="Nilay Sanghrajka" userId="247b90a400b52899" providerId="LiveId" clId="{8820B2EB-8337-420E-B79D-0E7AFCB31723}" dt="2020-09-08T19:44:36.702" v="438" actId="1076"/>
        <pc:sldMkLst>
          <pc:docMk/>
          <pc:sldMk cId="3739178887" sldId="264"/>
        </pc:sldMkLst>
        <pc:spChg chg="mod">
          <ac:chgData name="Nilay Sanghrajka" userId="247b90a400b52899" providerId="LiveId" clId="{8820B2EB-8337-420E-B79D-0E7AFCB31723}" dt="2020-09-08T11:04:01.914" v="405" actId="122"/>
          <ac:spMkLst>
            <pc:docMk/>
            <pc:sldMk cId="3739178887" sldId="264"/>
            <ac:spMk id="2" creationId="{DF91F68C-DB8F-4C8C-A358-301FE86C5C69}"/>
          </ac:spMkLst>
        </pc:spChg>
        <pc:spChg chg="del">
          <ac:chgData name="Nilay Sanghrajka" userId="247b90a400b52899" providerId="LiveId" clId="{8820B2EB-8337-420E-B79D-0E7AFCB31723}" dt="2020-09-08T09:33:57.121" v="45"/>
          <ac:spMkLst>
            <pc:docMk/>
            <pc:sldMk cId="3739178887" sldId="264"/>
            <ac:spMk id="5" creationId="{854FBF2F-522B-4C89-B963-73509577E34C}"/>
          </ac:spMkLst>
        </pc:spChg>
        <pc:spChg chg="add del mod">
          <ac:chgData name="Nilay Sanghrajka" userId="247b90a400b52899" providerId="LiveId" clId="{8820B2EB-8337-420E-B79D-0E7AFCB31723}" dt="2020-09-08T19:44:29.310" v="436" actId="478"/>
          <ac:spMkLst>
            <pc:docMk/>
            <pc:sldMk cId="3739178887" sldId="264"/>
            <ac:spMk id="7" creationId="{C02301FE-18FF-4457-B142-AD5FF6407A48}"/>
          </ac:spMkLst>
        </pc:spChg>
        <pc:picChg chg="add mod">
          <ac:chgData name="Nilay Sanghrajka" userId="247b90a400b52899" providerId="LiveId" clId="{8820B2EB-8337-420E-B79D-0E7AFCB31723}" dt="2020-09-08T19:44:36.702" v="438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modSp del mod">
        <pc:chgData name="Nilay Sanghrajka" userId="247b90a400b52899" providerId="LiveId" clId="{8820B2EB-8337-420E-B79D-0E7AFCB31723}" dt="2020-09-08T09:36:05.791" v="75" actId="2696"/>
        <pc:sldMkLst>
          <pc:docMk/>
          <pc:sldMk cId="2182615673" sldId="266"/>
        </pc:sldMkLst>
        <pc:spChg chg="mod">
          <ac:chgData name="Nilay Sanghrajka" userId="247b90a400b52899" providerId="LiveId" clId="{8820B2EB-8337-420E-B79D-0E7AFCB31723}" dt="2020-09-08T09:35:59.138" v="72" actId="20577"/>
          <ac:spMkLst>
            <pc:docMk/>
            <pc:sldMk cId="2182615673" sldId="266"/>
            <ac:spMk id="2" creationId="{DF91F68C-DB8F-4C8C-A358-301FE86C5C69}"/>
          </ac:spMkLst>
        </pc:spChg>
      </pc:sldChg>
      <pc:sldChg chg="addSp delSp modSp mod ord">
        <pc:chgData name="Nilay Sanghrajka" userId="247b90a400b52899" providerId="LiveId" clId="{8820B2EB-8337-420E-B79D-0E7AFCB31723}" dt="2020-09-08T09:40:38.387" v="404" actId="20577"/>
        <pc:sldMkLst>
          <pc:docMk/>
          <pc:sldMk cId="28597378" sldId="267"/>
        </pc:sldMkLst>
        <pc:spChg chg="mod">
          <ac:chgData name="Nilay Sanghrajka" userId="247b90a400b52899" providerId="LiveId" clId="{8820B2EB-8337-420E-B79D-0E7AFCB31723}" dt="2020-09-08T09:37:48.511" v="182" actId="14100"/>
          <ac:spMkLst>
            <pc:docMk/>
            <pc:sldMk cId="28597378" sldId="267"/>
            <ac:spMk id="2" creationId="{DF91F68C-DB8F-4C8C-A358-301FE86C5C69}"/>
          </ac:spMkLst>
        </pc:spChg>
        <pc:spChg chg="add del mod">
          <ac:chgData name="Nilay Sanghrajka" userId="247b90a400b52899" providerId="LiveId" clId="{8820B2EB-8337-420E-B79D-0E7AFCB31723}" dt="2020-09-08T09:40:38.387" v="404" actId="20577"/>
          <ac:spMkLst>
            <pc:docMk/>
            <pc:sldMk cId="28597378" sldId="267"/>
            <ac:spMk id="3" creationId="{44BDFC20-32E0-4DE5-B1CC-A1DC5AB269EA}"/>
          </ac:spMkLst>
        </pc:spChg>
        <pc:picChg chg="add del mod">
          <ac:chgData name="Nilay Sanghrajka" userId="247b90a400b52899" providerId="LiveId" clId="{8820B2EB-8337-420E-B79D-0E7AFCB31723}" dt="2020-09-08T09:37:15.110" v="139" actId="22"/>
          <ac:picMkLst>
            <pc:docMk/>
            <pc:sldMk cId="28597378" sldId="267"/>
            <ac:picMk id="5" creationId="{AE680929-9CAE-43FD-A3F0-0C38223825E3}"/>
          </ac:picMkLst>
        </pc:picChg>
      </pc:sldChg>
      <pc:sldChg chg="addSp delSp modSp add mod">
        <pc:chgData name="Nilay Sanghrajka" userId="247b90a400b52899" providerId="LiveId" clId="{8820B2EB-8337-420E-B79D-0E7AFCB31723}" dt="2020-09-08T19:39:46.968" v="428" actId="14100"/>
        <pc:sldMkLst>
          <pc:docMk/>
          <pc:sldMk cId="121747750" sldId="271"/>
        </pc:sldMkLst>
        <pc:spChg chg="mod">
          <ac:chgData name="Nilay Sanghrajka" userId="247b90a400b52899" providerId="LiveId" clId="{8820B2EB-8337-420E-B79D-0E7AFCB31723}" dt="2020-09-08T19:39:01.578" v="420" actId="20577"/>
          <ac:spMkLst>
            <pc:docMk/>
            <pc:sldMk cId="121747750" sldId="271"/>
            <ac:spMk id="2" creationId="{DF91F68C-DB8F-4C8C-A358-301FE86C5C69}"/>
          </ac:spMkLst>
        </pc:spChg>
        <pc:spChg chg="mod">
          <ac:chgData name="Nilay Sanghrajka" userId="247b90a400b52899" providerId="LiveId" clId="{8820B2EB-8337-420E-B79D-0E7AFCB31723}" dt="2020-09-08T19:39:40.826" v="426" actId="1076"/>
          <ac:spMkLst>
            <pc:docMk/>
            <pc:sldMk cId="121747750" sldId="271"/>
            <ac:spMk id="7" creationId="{C02301FE-18FF-4457-B142-AD5FF6407A48}"/>
          </ac:spMkLst>
        </pc:spChg>
        <pc:picChg chg="del">
          <ac:chgData name="Nilay Sanghrajka" userId="247b90a400b52899" providerId="LiveId" clId="{8820B2EB-8337-420E-B79D-0E7AFCB31723}" dt="2020-09-08T19:39:24.902" v="422" actId="478"/>
          <ac:picMkLst>
            <pc:docMk/>
            <pc:sldMk cId="121747750" sldId="271"/>
            <ac:picMk id="3" creationId="{153220D1-CF2A-4E71-BDBC-B6C40AD8F50F}"/>
          </ac:picMkLst>
        </pc:picChg>
        <pc:picChg chg="add mod">
          <ac:chgData name="Nilay Sanghrajka" userId="247b90a400b52899" providerId="LiveId" clId="{8820B2EB-8337-420E-B79D-0E7AFCB31723}" dt="2020-09-08T19:39:46.968" v="428" actId="14100"/>
          <ac:picMkLst>
            <pc:docMk/>
            <pc:sldMk cId="121747750" sldId="271"/>
            <ac:picMk id="4" creationId="{A95E7A09-77D6-46E3-BBB9-27E327EDA110}"/>
          </ac:picMkLst>
        </pc:picChg>
      </pc:sldChg>
    </pc:docChg>
  </pc:docChgLst>
  <pc:docChgLst>
    <pc:chgData name="Nilay Sanghrajka" userId="247b90a400b52899" providerId="LiveId" clId="{BB77FE85-67DC-4D30-8EFA-E31A1BC27F29}"/>
    <pc:docChg chg="custSel addSld modSld">
      <pc:chgData name="Nilay Sanghrajka" userId="247b90a400b52899" providerId="LiveId" clId="{BB77FE85-67DC-4D30-8EFA-E31A1BC27F29}" dt="2020-09-09T07:58:24.479" v="76" actId="1076"/>
      <pc:docMkLst>
        <pc:docMk/>
      </pc:docMkLst>
      <pc:sldChg chg="addSp delSp modSp add mod">
        <pc:chgData name="Nilay Sanghrajka" userId="247b90a400b52899" providerId="LiveId" clId="{BB77FE85-67DC-4D30-8EFA-E31A1BC27F29}" dt="2020-09-09T07:56:27.310" v="50" actId="1076"/>
        <pc:sldMkLst>
          <pc:docMk/>
          <pc:sldMk cId="3378173908" sldId="272"/>
        </pc:sldMkLst>
        <pc:spChg chg="mod">
          <ac:chgData name="Nilay Sanghrajka" userId="247b90a400b52899" providerId="LiveId" clId="{BB77FE85-67DC-4D30-8EFA-E31A1BC27F29}" dt="2020-09-09T07:55:31.607" v="36" actId="6549"/>
          <ac:spMkLst>
            <pc:docMk/>
            <pc:sldMk cId="3378173908" sldId="272"/>
            <ac:spMk id="2" creationId="{DF91F68C-DB8F-4C8C-A358-301FE86C5C69}"/>
          </ac:spMkLst>
        </pc:spChg>
        <pc:spChg chg="del">
          <ac:chgData name="Nilay Sanghrajka" userId="247b90a400b52899" providerId="LiveId" clId="{BB77FE85-67DC-4D30-8EFA-E31A1BC27F29}" dt="2020-09-09T07:55:35.831" v="37" actId="478"/>
          <ac:spMkLst>
            <pc:docMk/>
            <pc:sldMk cId="3378173908" sldId="272"/>
            <ac:spMk id="49" creationId="{D1B7E509-B012-437C-9F5E-0D8DA83B4673}"/>
          </ac:spMkLst>
        </pc:spChg>
        <pc:picChg chg="add mod">
          <ac:chgData name="Nilay Sanghrajka" userId="247b90a400b52899" providerId="LiveId" clId="{BB77FE85-67DC-4D30-8EFA-E31A1BC27F29}" dt="2020-09-09T07:56:23.473" v="49" actId="1076"/>
          <ac:picMkLst>
            <pc:docMk/>
            <pc:sldMk cId="3378173908" sldId="272"/>
            <ac:picMk id="3" creationId="{5E37E79F-87A7-4108-9845-FA91CF9F539E}"/>
          </ac:picMkLst>
        </pc:picChg>
        <pc:picChg chg="add mod">
          <ac:chgData name="Nilay Sanghrajka" userId="247b90a400b52899" providerId="LiveId" clId="{BB77FE85-67DC-4D30-8EFA-E31A1BC27F29}" dt="2020-09-09T07:56:27.310" v="50" actId="1076"/>
          <ac:picMkLst>
            <pc:docMk/>
            <pc:sldMk cId="3378173908" sldId="272"/>
            <ac:picMk id="4" creationId="{1DCC3D24-D989-4F08-B2A8-E66B2CF04534}"/>
          </ac:picMkLst>
        </pc:picChg>
        <pc:picChg chg="del">
          <ac:chgData name="Nilay Sanghrajka" userId="247b90a400b52899" providerId="LiveId" clId="{BB77FE85-67DC-4D30-8EFA-E31A1BC27F29}" dt="2020-09-09T07:55:36.614" v="38" actId="478"/>
          <ac:picMkLst>
            <pc:docMk/>
            <pc:sldMk cId="3378173908" sldId="272"/>
            <ac:picMk id="5" creationId="{809CABAF-D0C6-4ECB-AE66-5ED583DF9943}"/>
          </ac:picMkLst>
        </pc:picChg>
      </pc:sldChg>
      <pc:sldChg chg="addSp delSp modSp add mod">
        <pc:chgData name="Nilay Sanghrajka" userId="247b90a400b52899" providerId="LiveId" clId="{BB77FE85-67DC-4D30-8EFA-E31A1BC27F29}" dt="2020-09-09T07:58:24.479" v="76" actId="1076"/>
        <pc:sldMkLst>
          <pc:docMk/>
          <pc:sldMk cId="880682679" sldId="273"/>
        </pc:sldMkLst>
        <pc:spChg chg="mod">
          <ac:chgData name="Nilay Sanghrajka" userId="247b90a400b52899" providerId="LiveId" clId="{BB77FE85-67DC-4D30-8EFA-E31A1BC27F29}" dt="2020-09-09T07:56:40.904" v="57" actId="6549"/>
          <ac:spMkLst>
            <pc:docMk/>
            <pc:sldMk cId="880682679" sldId="273"/>
            <ac:spMk id="2" creationId="{DF91F68C-DB8F-4C8C-A358-301FE86C5C69}"/>
          </ac:spMkLst>
        </pc:spChg>
        <pc:picChg chg="del mod">
          <ac:chgData name="Nilay Sanghrajka" userId="247b90a400b52899" providerId="LiveId" clId="{BB77FE85-67DC-4D30-8EFA-E31A1BC27F29}" dt="2020-09-09T07:58:11.752" v="73" actId="478"/>
          <ac:picMkLst>
            <pc:docMk/>
            <pc:sldMk cId="880682679" sldId="273"/>
            <ac:picMk id="3" creationId="{5E37E79F-87A7-4108-9845-FA91CF9F539E}"/>
          </ac:picMkLst>
        </pc:picChg>
        <pc:picChg chg="del">
          <ac:chgData name="Nilay Sanghrajka" userId="247b90a400b52899" providerId="LiveId" clId="{BB77FE85-67DC-4D30-8EFA-E31A1BC27F29}" dt="2020-09-09T07:57:11.258" v="61" actId="478"/>
          <ac:picMkLst>
            <pc:docMk/>
            <pc:sldMk cId="880682679" sldId="273"/>
            <ac:picMk id="4" creationId="{1DCC3D24-D989-4F08-B2A8-E66B2CF04534}"/>
          </ac:picMkLst>
        </pc:picChg>
        <pc:picChg chg="add mod">
          <ac:chgData name="Nilay Sanghrajka" userId="247b90a400b52899" providerId="LiveId" clId="{BB77FE85-67DC-4D30-8EFA-E31A1BC27F29}" dt="2020-09-09T07:58:22.329" v="75" actId="1076"/>
          <ac:picMkLst>
            <pc:docMk/>
            <pc:sldMk cId="880682679" sldId="273"/>
            <ac:picMk id="5" creationId="{B322BEBE-86D8-477D-99C9-90E93CF86485}"/>
          </ac:picMkLst>
        </pc:picChg>
        <pc:picChg chg="add mod">
          <ac:chgData name="Nilay Sanghrajka" userId="247b90a400b52899" providerId="LiveId" clId="{BB77FE85-67DC-4D30-8EFA-E31A1BC27F29}" dt="2020-09-09T07:58:24.479" v="76" actId="1076"/>
          <ac:picMkLst>
            <pc:docMk/>
            <pc:sldMk cId="880682679" sldId="273"/>
            <ac:picMk id="6" creationId="{60D064C4-79FC-47F0-8ABA-3B305D8A12C1}"/>
          </ac:picMkLst>
        </pc:picChg>
      </pc:sldChg>
    </pc:docChg>
  </pc:docChgLst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Group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3200" dirty="0"/>
              <a:t>Shiva King, Morgan Walsh, </a:t>
            </a:r>
          </a:p>
          <a:p>
            <a:pPr lvl="0"/>
            <a:r>
              <a:rPr lang="en-GB" sz="3200" dirty="0"/>
              <a:t>Connor Young and Nilay Sanghrajka </a:t>
            </a:r>
          </a:p>
          <a:p>
            <a:pPr lvl="0"/>
            <a:r>
              <a:rPr lang="en-GB" dirty="0"/>
              <a:t>09/09/2020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Project Retrospective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FC20-32E0-4DE5-B1CC-A1DC5AB269EA}"/>
              </a:ext>
            </a:extLst>
          </p:cNvPr>
          <p:cNvSpPr txBox="1"/>
          <p:nvPr/>
        </p:nvSpPr>
        <p:spPr>
          <a:xfrm>
            <a:off x="994300" y="2432445"/>
            <a:ext cx="10395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went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have gone better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improve</a:t>
            </a:r>
          </a:p>
        </p:txBody>
      </p:sp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Who are we? 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Connor  Young – Product Owner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Nilay Sanghrajka – Scrum Master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Shiva King – Developer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Morgan Walsh – Developer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What we creating</a:t>
            </a:r>
          </a:p>
          <a:p>
            <a:pPr marL="0" lvl="0" indent="0">
              <a:lnSpc>
                <a:spcPct val="150000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MERN Stack </a:t>
            </a:r>
          </a:p>
          <a:p>
            <a:pPr lvl="1"/>
            <a:r>
              <a:rPr lang="en-GB" sz="1800" dirty="0"/>
              <a:t>Back-End Programming Language: </a:t>
            </a:r>
          </a:p>
          <a:p>
            <a:pPr lvl="1"/>
            <a:r>
              <a:rPr lang="en-GB" sz="1800" dirty="0"/>
              <a:t>API Development Platform:  </a:t>
            </a:r>
          </a:p>
          <a:p>
            <a:pPr lvl="1"/>
            <a:r>
              <a:rPr lang="en-GB" sz="1800" dirty="0"/>
              <a:t>Front-End Web Technologies: </a:t>
            </a:r>
          </a:p>
          <a:p>
            <a:pPr lvl="1"/>
            <a:r>
              <a:rPr lang="en-GB" sz="1800" dirty="0"/>
              <a:t>Build Tool: </a:t>
            </a:r>
          </a:p>
          <a:p>
            <a:pPr lvl="1"/>
            <a:r>
              <a:rPr lang="en-GB" sz="1800" dirty="0"/>
              <a:t>Database Management System: </a:t>
            </a:r>
          </a:p>
          <a:p>
            <a:pPr lvl="0"/>
            <a:r>
              <a:rPr lang="en-GB" sz="2000" dirty="0"/>
              <a:t>Unit Testing: Jest, Mocha Chai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Jira Boards </a:t>
            </a:r>
          </a:p>
          <a:p>
            <a:endParaRPr lang="en-GB" sz="24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14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3220D1-CF2A-4E71-BDBC-B6C40AD8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55" y="2034668"/>
            <a:ext cx="5875931" cy="45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Data flow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12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E7A09-77D6-46E3-BBB9-27E327ED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2221339"/>
            <a:ext cx="7842768" cy="42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Jira Board</a:t>
            </a:r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D1B7E509-B012-437C-9F5E-0D8DA83B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24" y="2099388"/>
            <a:ext cx="2911880" cy="422116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ABAF-D0C6-4ECB-AE66-5ED583DF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21" y="2099387"/>
            <a:ext cx="8078793" cy="42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BurnDown</a:t>
            </a:r>
            <a:r>
              <a:rPr lang="en-GB" b="1" dirty="0"/>
              <a:t>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7E79F-87A7-4108-9845-FA91CF9F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0523"/>
            <a:ext cx="5888077" cy="2595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CC3D24-D989-4F08-B2A8-E66B2CF0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23" y="2780523"/>
            <a:ext cx="5825029" cy="25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BurnUP</a:t>
            </a:r>
            <a:r>
              <a:rPr lang="en-GB" b="1" dirty="0"/>
              <a:t>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2BEBE-86D8-477D-99C9-90E93CF8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6" y="2780523"/>
            <a:ext cx="5706394" cy="2595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064C4-79FC-47F0-8ABA-3B305D8A1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780523"/>
            <a:ext cx="5814596" cy="25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8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Group Cinema Project</vt:lpstr>
      <vt:lpstr>Introduction and Scope</vt:lpstr>
      <vt:lpstr>Technologies</vt:lpstr>
      <vt:lpstr>ERD Diagram</vt:lpstr>
      <vt:lpstr>Data flow Diagram</vt:lpstr>
      <vt:lpstr>Jira Board</vt:lpstr>
      <vt:lpstr>BurnDown Chart</vt:lpstr>
      <vt:lpstr>BurnUP Chart</vt:lpstr>
      <vt:lpstr>demonstration</vt:lpstr>
      <vt:lpstr>Project Retrospective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Cinema Project</dc:title>
  <dc:creator>Nilay Sanghrajka</dc:creator>
  <cp:lastModifiedBy>Nilay Sanghrajka</cp:lastModifiedBy>
  <cp:revision>1</cp:revision>
  <dcterms:created xsi:type="dcterms:W3CDTF">2020-09-08T09:35:09Z</dcterms:created>
  <dcterms:modified xsi:type="dcterms:W3CDTF">2020-09-09T07:58:49Z</dcterms:modified>
</cp:coreProperties>
</file>