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sldIdLst>
    <p:sldId id="256" r:id="rId5"/>
    <p:sldId id="257" r:id="rId6"/>
    <p:sldId id="258" r:id="rId7"/>
    <p:sldId id="264" r:id="rId8"/>
    <p:sldId id="271" r:id="rId9"/>
    <p:sldId id="265" r:id="rId10"/>
    <p:sldId id="273" r:id="rId11"/>
    <p:sldId id="272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3DEA8-FA2B-4D4B-301A-17AF3F475127}" v="371" dt="2020-09-09T09:17:12.556"/>
    <p1510:client id="{3EDA844C-9A51-4B6B-9BE3-BC5CC54C0E35}" v="1" dt="2020-09-08T08:52:41.657"/>
    <p1510:client id="{8820B2EB-8337-420E-B79D-0E7AFCB31723}" v="5" dt="2020-09-08T19:39:22.340"/>
    <p1510:client id="{A6F6A7F1-DF8D-4EA6-C020-66027388421C}" v="53" dt="2020-09-09T08:49:29.938"/>
    <p1510:client id="{BB77FE85-67DC-4D30-8EFA-E31A1BC27F29}" v="28" dt="2020-09-09T08:25:08.681"/>
    <p1510:client id="{BEB68589-F349-453C-4CE9-4A47EF303C9E}" v="46" dt="2020-09-09T09:06:09.634"/>
    <p1510:client id="{C388D36A-46FB-4D67-4F29-D3B4B86D068A}" v="16" dt="2020-09-09T08:55:29.173"/>
    <p1510:client id="{C9D554A2-A716-49AC-B174-644E06A7253D}" v="30" dt="2020-09-09T08:33:26.812"/>
    <p1510:client id="{F06ED97F-00B3-442B-C074-1F6BC97B68B5}" v="13" dt="2020-09-09T08:53:31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g, Shiva" userId="S::sking@qa.com::09b102ff-3e6e-4ca5-a89e-377abbddfd0c" providerId="AD" clId="Web-{C388D36A-46FB-4D67-4F29-D3B4B86D068A}"/>
    <pc:docChg chg="modSld">
      <pc:chgData name="King, Shiva" userId="S::sking@qa.com::09b102ff-3e6e-4ca5-a89e-377abbddfd0c" providerId="AD" clId="Web-{C388D36A-46FB-4D67-4F29-D3B4B86D068A}" dt="2020-09-09T08:55:29.173" v="15" actId="20577"/>
      <pc:docMkLst>
        <pc:docMk/>
      </pc:docMkLst>
      <pc:sldChg chg="modSp">
        <pc:chgData name="King, Shiva" userId="S::sking@qa.com::09b102ff-3e6e-4ca5-a89e-377abbddfd0c" providerId="AD" clId="Web-{C388D36A-46FB-4D67-4F29-D3B4B86D068A}" dt="2020-09-09T08:55:29.157" v="14" actId="20577"/>
        <pc:sldMkLst>
          <pc:docMk/>
          <pc:sldMk cId="0" sldId="258"/>
        </pc:sldMkLst>
        <pc:spChg chg="mod">
          <ac:chgData name="King, Shiva" userId="S::sking@qa.com::09b102ff-3e6e-4ca5-a89e-377abbddfd0c" providerId="AD" clId="Web-{C388D36A-46FB-4D67-4F29-D3B4B86D068A}" dt="2020-09-09T08:55:29.157" v="14" actId="20577"/>
          <ac:spMkLst>
            <pc:docMk/>
            <pc:sldMk cId="0" sldId="258"/>
            <ac:spMk id="3" creationId="{C00655D3-43C9-4DD4-AA59-0DE5FF5C74CD}"/>
          </ac:spMkLst>
        </pc:spChg>
      </pc:sldChg>
    </pc:docChg>
  </pc:docChgLst>
  <pc:docChgLst>
    <pc:chgData name="Sanghrajka, Nilay" userId="S::nsanghrajka@qa.com::90676bf2-d554-49a4-8c85-d6c77d9d4985" providerId="AD" clId="Web-{F06ED97F-00B3-442B-C074-1F6BC97B68B5}"/>
    <pc:docChg chg="modSld modMainMaster">
      <pc:chgData name="Sanghrajka, Nilay" userId="S::nsanghrajka@qa.com::90676bf2-d554-49a4-8c85-d6c77d9d4985" providerId="AD" clId="Web-{F06ED97F-00B3-442B-C074-1F6BC97B68B5}" dt="2020-09-09T08:53:31.759" v="12"/>
      <pc:docMkLst>
        <pc:docMk/>
      </pc:docMkLst>
      <pc:sldChg chg="modTransition">
        <pc:chgData name="Sanghrajka, Nilay" userId="S::nsanghrajka@qa.com::90676bf2-d554-49a4-8c85-d6c77d9d4985" providerId="AD" clId="Web-{F06ED97F-00B3-442B-C074-1F6BC97B68B5}" dt="2020-09-09T08:53:31.759" v="12"/>
        <pc:sldMkLst>
          <pc:docMk/>
          <pc:sldMk cId="0" sldId="256"/>
        </pc:sldMkLst>
      </pc:sldChg>
      <pc:sldChg chg="modTransition">
        <pc:chgData name="Sanghrajka, Nilay" userId="S::nsanghrajka@qa.com::90676bf2-d554-49a4-8c85-d6c77d9d4985" providerId="AD" clId="Web-{F06ED97F-00B3-442B-C074-1F6BC97B68B5}" dt="2020-09-09T08:51:55.487" v="2"/>
        <pc:sldMkLst>
          <pc:docMk/>
          <pc:sldMk cId="0" sldId="257"/>
        </pc:sldMkLst>
      </pc:sldChg>
      <pc:sldChg chg="modTransition">
        <pc:chgData name="Sanghrajka, Nilay" userId="S::nsanghrajka@qa.com::90676bf2-d554-49a4-8c85-d6c77d9d4985" providerId="AD" clId="Web-{F06ED97F-00B3-442B-C074-1F6BC97B68B5}" dt="2020-09-09T08:51:55.487" v="2"/>
        <pc:sldMkLst>
          <pc:docMk/>
          <pc:sldMk cId="0" sldId="258"/>
        </pc:sldMkLst>
      </pc:sldChg>
      <pc:sldChg chg="modTransition">
        <pc:chgData name="Sanghrajka, Nilay" userId="S::nsanghrajka@qa.com::90676bf2-d554-49a4-8c85-d6c77d9d4985" providerId="AD" clId="Web-{F06ED97F-00B3-442B-C074-1F6BC97B68B5}" dt="2020-09-09T08:51:55.487" v="2"/>
        <pc:sldMkLst>
          <pc:docMk/>
          <pc:sldMk cId="3739178887" sldId="264"/>
        </pc:sldMkLst>
      </pc:sldChg>
      <pc:sldChg chg="modTransition">
        <pc:chgData name="Sanghrajka, Nilay" userId="S::nsanghrajka@qa.com::90676bf2-d554-49a4-8c85-d6c77d9d4985" providerId="AD" clId="Web-{F06ED97F-00B3-442B-C074-1F6BC97B68B5}" dt="2020-09-09T08:51:55.487" v="2"/>
        <pc:sldMkLst>
          <pc:docMk/>
          <pc:sldMk cId="441691546" sldId="265"/>
        </pc:sldMkLst>
      </pc:sldChg>
      <pc:sldChg chg="modTransition">
        <pc:chgData name="Sanghrajka, Nilay" userId="S::nsanghrajka@qa.com::90676bf2-d554-49a4-8c85-d6c77d9d4985" providerId="AD" clId="Web-{F06ED97F-00B3-442B-C074-1F6BC97B68B5}" dt="2020-09-09T08:51:55.487" v="2"/>
        <pc:sldMkLst>
          <pc:docMk/>
          <pc:sldMk cId="28597378" sldId="267"/>
        </pc:sldMkLst>
      </pc:sldChg>
      <pc:sldChg chg="modTransition">
        <pc:chgData name="Sanghrajka, Nilay" userId="S::nsanghrajka@qa.com::90676bf2-d554-49a4-8c85-d6c77d9d4985" providerId="AD" clId="Web-{F06ED97F-00B3-442B-C074-1F6BC97B68B5}" dt="2020-09-09T08:51:55.487" v="2"/>
        <pc:sldMkLst>
          <pc:docMk/>
          <pc:sldMk cId="1248662091" sldId="268"/>
        </pc:sldMkLst>
      </pc:sldChg>
      <pc:sldChg chg="modTransition">
        <pc:chgData name="Sanghrajka, Nilay" userId="S::nsanghrajka@qa.com::90676bf2-d554-49a4-8c85-d6c77d9d4985" providerId="AD" clId="Web-{F06ED97F-00B3-442B-C074-1F6BC97B68B5}" dt="2020-09-09T08:51:55.487" v="2"/>
        <pc:sldMkLst>
          <pc:docMk/>
          <pc:sldMk cId="3849870464" sldId="270"/>
        </pc:sldMkLst>
      </pc:sldChg>
      <pc:sldChg chg="modTransition">
        <pc:chgData name="Sanghrajka, Nilay" userId="S::nsanghrajka@qa.com::90676bf2-d554-49a4-8c85-d6c77d9d4985" providerId="AD" clId="Web-{F06ED97F-00B3-442B-C074-1F6BC97B68B5}" dt="2020-09-09T08:51:55.487" v="2"/>
        <pc:sldMkLst>
          <pc:docMk/>
          <pc:sldMk cId="121747750" sldId="271"/>
        </pc:sldMkLst>
      </pc:sldChg>
      <pc:sldChg chg="modTransition">
        <pc:chgData name="Sanghrajka, Nilay" userId="S::nsanghrajka@qa.com::90676bf2-d554-49a4-8c85-d6c77d9d4985" providerId="AD" clId="Web-{F06ED97F-00B3-442B-C074-1F6BC97B68B5}" dt="2020-09-09T08:51:55.487" v="2"/>
        <pc:sldMkLst>
          <pc:docMk/>
          <pc:sldMk cId="3378173908" sldId="272"/>
        </pc:sldMkLst>
      </pc:sldChg>
      <pc:sldChg chg="modTransition">
        <pc:chgData name="Sanghrajka, Nilay" userId="S::nsanghrajka@qa.com::90676bf2-d554-49a4-8c85-d6c77d9d4985" providerId="AD" clId="Web-{F06ED97F-00B3-442B-C074-1F6BC97B68B5}" dt="2020-09-09T08:51:55.487" v="2"/>
        <pc:sldMkLst>
          <pc:docMk/>
          <pc:sldMk cId="880682679" sldId="273"/>
        </pc:sldMkLst>
      </pc:sldChg>
      <pc:sldMasterChg chg="modTransition modSldLayout">
        <pc:chgData name="Sanghrajka, Nilay" userId="S::nsanghrajka@qa.com::90676bf2-d554-49a4-8c85-d6c77d9d4985" providerId="AD" clId="Web-{F06ED97F-00B3-442B-C074-1F6BC97B68B5}" dt="2020-09-09T08:51:55.487" v="2"/>
        <pc:sldMasterMkLst>
          <pc:docMk/>
          <pc:sldMasterMk cId="2884937734" sldId="2147483672"/>
        </pc:sldMasterMkLst>
        <pc:sldLayoutChg chg="modTransition">
          <pc:chgData name="Sanghrajka, Nilay" userId="S::nsanghrajka@qa.com::90676bf2-d554-49a4-8c85-d6c77d9d4985" providerId="AD" clId="Web-{F06ED97F-00B3-442B-C074-1F6BC97B68B5}" dt="2020-09-09T08:51:55.487" v="2"/>
          <pc:sldLayoutMkLst>
            <pc:docMk/>
            <pc:sldMasterMk cId="2884937734" sldId="2147483672"/>
            <pc:sldLayoutMk cId="3841996719" sldId="2147483673"/>
          </pc:sldLayoutMkLst>
        </pc:sldLayoutChg>
        <pc:sldLayoutChg chg="modTransition">
          <pc:chgData name="Sanghrajka, Nilay" userId="S::nsanghrajka@qa.com::90676bf2-d554-49a4-8c85-d6c77d9d4985" providerId="AD" clId="Web-{F06ED97F-00B3-442B-C074-1F6BC97B68B5}" dt="2020-09-09T08:51:55.487" v="2"/>
          <pc:sldLayoutMkLst>
            <pc:docMk/>
            <pc:sldMasterMk cId="2884937734" sldId="2147483672"/>
            <pc:sldLayoutMk cId="4127993942" sldId="2147483674"/>
          </pc:sldLayoutMkLst>
        </pc:sldLayoutChg>
        <pc:sldLayoutChg chg="modTransition">
          <pc:chgData name="Sanghrajka, Nilay" userId="S::nsanghrajka@qa.com::90676bf2-d554-49a4-8c85-d6c77d9d4985" providerId="AD" clId="Web-{F06ED97F-00B3-442B-C074-1F6BC97B68B5}" dt="2020-09-09T08:51:55.487" v="2"/>
          <pc:sldLayoutMkLst>
            <pc:docMk/>
            <pc:sldMasterMk cId="2884937734" sldId="2147483672"/>
            <pc:sldLayoutMk cId="4007926140" sldId="2147483675"/>
          </pc:sldLayoutMkLst>
        </pc:sldLayoutChg>
        <pc:sldLayoutChg chg="modTransition">
          <pc:chgData name="Sanghrajka, Nilay" userId="S::nsanghrajka@qa.com::90676bf2-d554-49a4-8c85-d6c77d9d4985" providerId="AD" clId="Web-{F06ED97F-00B3-442B-C074-1F6BC97B68B5}" dt="2020-09-09T08:51:55.487" v="2"/>
          <pc:sldLayoutMkLst>
            <pc:docMk/>
            <pc:sldMasterMk cId="2884937734" sldId="2147483672"/>
            <pc:sldLayoutMk cId="4216807092" sldId="2147483676"/>
          </pc:sldLayoutMkLst>
        </pc:sldLayoutChg>
        <pc:sldLayoutChg chg="modTransition">
          <pc:chgData name="Sanghrajka, Nilay" userId="S::nsanghrajka@qa.com::90676bf2-d554-49a4-8c85-d6c77d9d4985" providerId="AD" clId="Web-{F06ED97F-00B3-442B-C074-1F6BC97B68B5}" dt="2020-09-09T08:51:55.487" v="2"/>
          <pc:sldLayoutMkLst>
            <pc:docMk/>
            <pc:sldMasterMk cId="2884937734" sldId="2147483672"/>
            <pc:sldLayoutMk cId="3884933974" sldId="2147483677"/>
          </pc:sldLayoutMkLst>
        </pc:sldLayoutChg>
        <pc:sldLayoutChg chg="modTransition">
          <pc:chgData name="Sanghrajka, Nilay" userId="S::nsanghrajka@qa.com::90676bf2-d554-49a4-8c85-d6c77d9d4985" providerId="AD" clId="Web-{F06ED97F-00B3-442B-C074-1F6BC97B68B5}" dt="2020-09-09T08:51:55.487" v="2"/>
          <pc:sldLayoutMkLst>
            <pc:docMk/>
            <pc:sldMasterMk cId="2884937734" sldId="2147483672"/>
            <pc:sldLayoutMk cId="410995617" sldId="2147483678"/>
          </pc:sldLayoutMkLst>
        </pc:sldLayoutChg>
        <pc:sldLayoutChg chg="modTransition">
          <pc:chgData name="Sanghrajka, Nilay" userId="S::nsanghrajka@qa.com::90676bf2-d554-49a4-8c85-d6c77d9d4985" providerId="AD" clId="Web-{F06ED97F-00B3-442B-C074-1F6BC97B68B5}" dt="2020-09-09T08:51:55.487" v="2"/>
          <pc:sldLayoutMkLst>
            <pc:docMk/>
            <pc:sldMasterMk cId="2884937734" sldId="2147483672"/>
            <pc:sldLayoutMk cId="3864645308" sldId="2147483679"/>
          </pc:sldLayoutMkLst>
        </pc:sldLayoutChg>
        <pc:sldLayoutChg chg="modTransition">
          <pc:chgData name="Sanghrajka, Nilay" userId="S::nsanghrajka@qa.com::90676bf2-d554-49a4-8c85-d6c77d9d4985" providerId="AD" clId="Web-{F06ED97F-00B3-442B-C074-1F6BC97B68B5}" dt="2020-09-09T08:51:55.487" v="2"/>
          <pc:sldLayoutMkLst>
            <pc:docMk/>
            <pc:sldMasterMk cId="2884937734" sldId="2147483672"/>
            <pc:sldLayoutMk cId="1828770426" sldId="2147483680"/>
          </pc:sldLayoutMkLst>
        </pc:sldLayoutChg>
        <pc:sldLayoutChg chg="modTransition">
          <pc:chgData name="Sanghrajka, Nilay" userId="S::nsanghrajka@qa.com::90676bf2-d554-49a4-8c85-d6c77d9d4985" providerId="AD" clId="Web-{F06ED97F-00B3-442B-C074-1F6BC97B68B5}" dt="2020-09-09T08:51:55.487" v="2"/>
          <pc:sldLayoutMkLst>
            <pc:docMk/>
            <pc:sldMasterMk cId="2884937734" sldId="2147483672"/>
            <pc:sldLayoutMk cId="900907835" sldId="2147483681"/>
          </pc:sldLayoutMkLst>
        </pc:sldLayoutChg>
        <pc:sldLayoutChg chg="modTransition">
          <pc:chgData name="Sanghrajka, Nilay" userId="S::nsanghrajka@qa.com::90676bf2-d554-49a4-8c85-d6c77d9d4985" providerId="AD" clId="Web-{F06ED97F-00B3-442B-C074-1F6BC97B68B5}" dt="2020-09-09T08:51:55.487" v="2"/>
          <pc:sldLayoutMkLst>
            <pc:docMk/>
            <pc:sldMasterMk cId="2884937734" sldId="2147483672"/>
            <pc:sldLayoutMk cId="3994983434" sldId="2147483682"/>
          </pc:sldLayoutMkLst>
        </pc:sldLayoutChg>
        <pc:sldLayoutChg chg="modTransition">
          <pc:chgData name="Sanghrajka, Nilay" userId="S::nsanghrajka@qa.com::90676bf2-d554-49a4-8c85-d6c77d9d4985" providerId="AD" clId="Web-{F06ED97F-00B3-442B-C074-1F6BC97B68B5}" dt="2020-09-09T08:51:55.487" v="2"/>
          <pc:sldLayoutMkLst>
            <pc:docMk/>
            <pc:sldMasterMk cId="2884937734" sldId="2147483672"/>
            <pc:sldLayoutMk cId="563830316" sldId="2147483683"/>
          </pc:sldLayoutMkLst>
        </pc:sldLayoutChg>
      </pc:sldMasterChg>
    </pc:docChg>
  </pc:docChgLst>
  <pc:docChgLst>
    <pc:chgData name="Nilay Sanghrajka" userId="247b90a400b52899" providerId="LiveId" clId="{3EDA844C-9A51-4B6B-9BE3-BC5CC54C0E35}"/>
    <pc:docChg chg="undo custSel mod delSld modSld sldOrd">
      <pc:chgData name="Nilay Sanghrajka" userId="247b90a400b52899" providerId="LiveId" clId="{3EDA844C-9A51-4B6B-9BE3-BC5CC54C0E35}" dt="2020-09-08T09:12:12.754" v="715" actId="2696"/>
      <pc:docMkLst>
        <pc:docMk/>
      </pc:docMkLst>
      <pc:sldChg chg="modSp mod">
        <pc:chgData name="Nilay Sanghrajka" userId="247b90a400b52899" providerId="LiveId" clId="{3EDA844C-9A51-4B6B-9BE3-BC5CC54C0E35}" dt="2020-09-08T09:08:26.579" v="667" actId="20577"/>
        <pc:sldMkLst>
          <pc:docMk/>
          <pc:sldMk cId="0" sldId="256"/>
        </pc:sldMkLst>
        <pc:spChg chg="mod">
          <ac:chgData name="Nilay Sanghrajka" userId="247b90a400b52899" providerId="LiveId" clId="{3EDA844C-9A51-4B6B-9BE3-BC5CC54C0E35}" dt="2020-09-08T09:08:26.579" v="667" actId="20577"/>
          <ac:spMkLst>
            <pc:docMk/>
            <pc:sldMk cId="0" sldId="256"/>
            <ac:spMk id="2" creationId="{D31D2728-CBB6-4C0C-AC4C-174303D16BC7}"/>
          </ac:spMkLst>
        </pc:spChg>
        <pc:spChg chg="mod">
          <ac:chgData name="Nilay Sanghrajka" userId="247b90a400b52899" providerId="LiveId" clId="{3EDA844C-9A51-4B6B-9BE3-BC5CC54C0E35}" dt="2020-09-08T08:37:21.454" v="122" actId="20577"/>
          <ac:spMkLst>
            <pc:docMk/>
            <pc:sldMk cId="0" sldId="256"/>
            <ac:spMk id="3" creationId="{EA38CE1D-E3BB-4D67-8E35-3398AD91E697}"/>
          </ac:spMkLst>
        </pc:spChg>
      </pc:sldChg>
      <pc:sldChg chg="modSp mod">
        <pc:chgData name="Nilay Sanghrajka" userId="247b90a400b52899" providerId="LiveId" clId="{3EDA844C-9A51-4B6B-9BE3-BC5CC54C0E35}" dt="2020-09-08T08:42:52.966" v="585" actId="5793"/>
        <pc:sldMkLst>
          <pc:docMk/>
          <pc:sldMk cId="0" sldId="257"/>
        </pc:sldMkLst>
        <pc:spChg chg="mod">
          <ac:chgData name="Nilay Sanghrajka" userId="247b90a400b52899" providerId="LiveId" clId="{3EDA844C-9A51-4B6B-9BE3-BC5CC54C0E35}" dt="2020-09-08T08:42:52.966" v="585" actId="5793"/>
          <ac:spMkLst>
            <pc:docMk/>
            <pc:sldMk cId="0" sldId="257"/>
            <ac:spMk id="3" creationId="{F1E1249E-9923-4776-8A2E-C8A87BE3F013}"/>
          </ac:spMkLst>
        </pc:spChg>
      </pc:sldChg>
      <pc:sldChg chg="modSp mod">
        <pc:chgData name="Nilay Sanghrajka" userId="247b90a400b52899" providerId="LiveId" clId="{3EDA844C-9A51-4B6B-9BE3-BC5CC54C0E35}" dt="2020-09-08T09:12:00.098" v="714" actId="20577"/>
        <pc:sldMkLst>
          <pc:docMk/>
          <pc:sldMk cId="0" sldId="258"/>
        </pc:sldMkLst>
        <pc:spChg chg="mod">
          <ac:chgData name="Nilay Sanghrajka" userId="247b90a400b52899" providerId="LiveId" clId="{3EDA844C-9A51-4B6B-9BE3-BC5CC54C0E35}" dt="2020-09-08T09:12:00.098" v="714" actId="20577"/>
          <ac:spMkLst>
            <pc:docMk/>
            <pc:sldMk cId="0" sldId="258"/>
            <ac:spMk id="3" creationId="{C00655D3-43C9-4DD4-AA59-0DE5FF5C74CD}"/>
          </ac:spMkLst>
        </pc:spChg>
      </pc:sldChg>
      <pc:sldChg chg="modSp del mod">
        <pc:chgData name="Nilay Sanghrajka" userId="247b90a400b52899" providerId="LiveId" clId="{3EDA844C-9A51-4B6B-9BE3-BC5CC54C0E35}" dt="2020-09-08T09:12:12.754" v="715" actId="2696"/>
        <pc:sldMkLst>
          <pc:docMk/>
          <pc:sldMk cId="2497634368" sldId="260"/>
        </pc:sldMkLst>
        <pc:spChg chg="mod">
          <ac:chgData name="Nilay Sanghrajka" userId="247b90a400b52899" providerId="LiveId" clId="{3EDA844C-9A51-4B6B-9BE3-BC5CC54C0E35}" dt="2020-09-08T08:49:52.457" v="591" actId="20577"/>
          <ac:spMkLst>
            <pc:docMk/>
            <pc:sldMk cId="2497634368" sldId="260"/>
            <ac:spMk id="3" creationId="{F1E1249E-9923-4776-8A2E-C8A87BE3F013}"/>
          </ac:spMkLst>
        </pc:spChg>
      </pc:sldChg>
      <pc:sldChg chg="addSp delSp modSp mod">
        <pc:chgData name="Nilay Sanghrajka" userId="247b90a400b52899" providerId="LiveId" clId="{3EDA844C-9A51-4B6B-9BE3-BC5CC54C0E35}" dt="2020-09-08T08:50:05.138" v="593" actId="478"/>
        <pc:sldMkLst>
          <pc:docMk/>
          <pc:sldMk cId="3699065022" sldId="261"/>
        </pc:sldMkLst>
        <pc:spChg chg="add mod">
          <ac:chgData name="Nilay Sanghrajka" userId="247b90a400b52899" providerId="LiveId" clId="{3EDA844C-9A51-4B6B-9BE3-BC5CC54C0E35}" dt="2020-09-08T08:50:05.138" v="593" actId="478"/>
          <ac:spMkLst>
            <pc:docMk/>
            <pc:sldMk cId="3699065022" sldId="261"/>
            <ac:spMk id="5" creationId="{080702D6-67F5-4ED0-8C39-400002ED2563}"/>
          </ac:spMkLst>
        </pc:spChg>
        <pc:picChg chg="del">
          <ac:chgData name="Nilay Sanghrajka" userId="247b90a400b52899" providerId="LiveId" clId="{3EDA844C-9A51-4B6B-9BE3-BC5CC54C0E35}" dt="2020-09-08T08:50:05.138" v="593" actId="478"/>
          <ac:picMkLst>
            <pc:docMk/>
            <pc:sldMk cId="3699065022" sldId="261"/>
            <ac:picMk id="3" creationId="{2F470979-7684-40F5-8108-AA308AA2D677}"/>
          </ac:picMkLst>
        </pc:picChg>
      </pc:sldChg>
      <pc:sldChg chg="addSp delSp modSp mod">
        <pc:chgData name="Nilay Sanghrajka" userId="247b90a400b52899" providerId="LiveId" clId="{3EDA844C-9A51-4B6B-9BE3-BC5CC54C0E35}" dt="2020-09-08T08:50:03.620" v="592" actId="478"/>
        <pc:sldMkLst>
          <pc:docMk/>
          <pc:sldMk cId="2912724176" sldId="262"/>
        </pc:sldMkLst>
        <pc:spChg chg="add mod">
          <ac:chgData name="Nilay Sanghrajka" userId="247b90a400b52899" providerId="LiveId" clId="{3EDA844C-9A51-4B6B-9BE3-BC5CC54C0E35}" dt="2020-09-08T08:50:03.620" v="592" actId="478"/>
          <ac:spMkLst>
            <pc:docMk/>
            <pc:sldMk cId="2912724176" sldId="262"/>
            <ac:spMk id="5" creationId="{655F5460-DE30-4824-B676-E80AE2E63C3B}"/>
          </ac:spMkLst>
        </pc:spChg>
        <pc:picChg chg="del">
          <ac:chgData name="Nilay Sanghrajka" userId="247b90a400b52899" providerId="LiveId" clId="{3EDA844C-9A51-4B6B-9BE3-BC5CC54C0E35}" dt="2020-09-08T08:50:03.620" v="592" actId="478"/>
          <ac:picMkLst>
            <pc:docMk/>
            <pc:sldMk cId="2912724176" sldId="262"/>
            <ac:picMk id="3" creationId="{05E97D2D-4B14-4160-860F-C322527740FC}"/>
          </ac:picMkLst>
        </pc:picChg>
      </pc:sldChg>
      <pc:sldChg chg="addSp delSp modSp mod">
        <pc:chgData name="Nilay Sanghrajka" userId="247b90a400b52899" providerId="LiveId" clId="{3EDA844C-9A51-4B6B-9BE3-BC5CC54C0E35}" dt="2020-09-08T08:49:42.317" v="586" actId="478"/>
        <pc:sldMkLst>
          <pc:docMk/>
          <pc:sldMk cId="1099139229" sldId="263"/>
        </pc:sldMkLst>
        <pc:spChg chg="add mod">
          <ac:chgData name="Nilay Sanghrajka" userId="247b90a400b52899" providerId="LiveId" clId="{3EDA844C-9A51-4B6B-9BE3-BC5CC54C0E35}" dt="2020-09-08T08:49:42.317" v="586" actId="478"/>
          <ac:spMkLst>
            <pc:docMk/>
            <pc:sldMk cId="1099139229" sldId="263"/>
            <ac:spMk id="5" creationId="{AC4191E4-D25D-4B8D-ADE2-A6BC55065AED}"/>
          </ac:spMkLst>
        </pc:spChg>
        <pc:picChg chg="del">
          <ac:chgData name="Nilay Sanghrajka" userId="247b90a400b52899" providerId="LiveId" clId="{3EDA844C-9A51-4B6B-9BE3-BC5CC54C0E35}" dt="2020-09-08T08:49:42.317" v="586" actId="478"/>
          <ac:picMkLst>
            <pc:docMk/>
            <pc:sldMk cId="1099139229" sldId="263"/>
            <ac:picMk id="3" creationId="{BCA3C3A5-59DA-4568-AF7C-78D7CB5BE09A}"/>
          </ac:picMkLst>
        </pc:picChg>
      </pc:sldChg>
      <pc:sldChg chg="addSp delSp modSp mod">
        <pc:chgData name="Nilay Sanghrajka" userId="247b90a400b52899" providerId="LiveId" clId="{3EDA844C-9A51-4B6B-9BE3-BC5CC54C0E35}" dt="2020-09-08T08:49:44.820" v="587" actId="478"/>
        <pc:sldMkLst>
          <pc:docMk/>
          <pc:sldMk cId="3739178887" sldId="264"/>
        </pc:sldMkLst>
        <pc:spChg chg="add mod">
          <ac:chgData name="Nilay Sanghrajka" userId="247b90a400b52899" providerId="LiveId" clId="{3EDA844C-9A51-4B6B-9BE3-BC5CC54C0E35}" dt="2020-09-08T08:49:44.820" v="587" actId="478"/>
          <ac:spMkLst>
            <pc:docMk/>
            <pc:sldMk cId="3739178887" sldId="264"/>
            <ac:spMk id="5" creationId="{854FBF2F-522B-4C89-B963-73509577E34C}"/>
          </ac:spMkLst>
        </pc:spChg>
        <pc:picChg chg="del">
          <ac:chgData name="Nilay Sanghrajka" userId="247b90a400b52899" providerId="LiveId" clId="{3EDA844C-9A51-4B6B-9BE3-BC5CC54C0E35}" dt="2020-09-08T08:49:44.820" v="587" actId="478"/>
          <ac:picMkLst>
            <pc:docMk/>
            <pc:sldMk cId="3739178887" sldId="264"/>
            <ac:picMk id="3" creationId="{34972D3D-3AC6-4B3A-958F-2991114A63FB}"/>
          </ac:picMkLst>
        </pc:picChg>
      </pc:sldChg>
      <pc:sldChg chg="addSp delSp modSp mod setBg setClrOvrMap">
        <pc:chgData name="Nilay Sanghrajka" userId="247b90a400b52899" providerId="LiveId" clId="{3EDA844C-9A51-4B6B-9BE3-BC5CC54C0E35}" dt="2020-09-08T08:53:57.868" v="648" actId="122"/>
        <pc:sldMkLst>
          <pc:docMk/>
          <pc:sldMk cId="441691546" sldId="265"/>
        </pc:sldMkLst>
        <pc:spChg chg="mod ord">
          <ac:chgData name="Nilay Sanghrajka" userId="247b90a400b52899" providerId="LiveId" clId="{3EDA844C-9A51-4B6B-9BE3-BC5CC54C0E35}" dt="2020-09-08T08:53:57.868" v="648" actId="122"/>
          <ac:spMkLst>
            <pc:docMk/>
            <pc:sldMk cId="441691546" sldId="265"/>
            <ac:spMk id="2" creationId="{DF91F68C-DB8F-4C8C-A358-301FE86C5C69}"/>
          </ac:spMkLst>
        </pc:spChg>
        <pc:spChg chg="add del mod">
          <ac:chgData name="Nilay Sanghrajka" userId="247b90a400b52899" providerId="LiveId" clId="{3EDA844C-9A51-4B6B-9BE3-BC5CC54C0E35}" dt="2020-09-08T08:52:41.657" v="617"/>
          <ac:spMkLst>
            <pc:docMk/>
            <pc:sldMk cId="441691546" sldId="265"/>
            <ac:spMk id="4" creationId="{AFA23EB8-672F-4DDA-B145-72D543E21112}"/>
          </ac:spMkLst>
        </pc:spChg>
        <pc:spChg chg="add del">
          <ac:chgData name="Nilay Sanghrajka" userId="247b90a400b52899" providerId="LiveId" clId="{3EDA844C-9A51-4B6B-9BE3-BC5CC54C0E35}" dt="2020-09-08T08:52:51.931" v="619" actId="26606"/>
          <ac:spMkLst>
            <pc:docMk/>
            <pc:sldMk cId="441691546" sldId="265"/>
            <ac:spMk id="9" creationId="{EE796988-530D-48E5-B506-F6A6BFE92F26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10" creationId="{621227B1-1586-4CEF-A0F1-E3C7FFBD4AB7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1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2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4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6" creationId="{428E76FD-76EE-4DE6-BBA4-EEA6E4B98CD0}"/>
          </ac:spMkLst>
        </pc:spChg>
        <pc:spChg chg="add del">
          <ac:chgData name="Nilay Sanghrajka" userId="247b90a400b52899" providerId="LiveId" clId="{3EDA844C-9A51-4B6B-9BE3-BC5CC54C0E35}" dt="2020-09-08T08:53:03.200" v="623" actId="26606"/>
          <ac:spMkLst>
            <pc:docMk/>
            <pc:sldMk cId="441691546" sldId="265"/>
            <ac:spMk id="18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0" creationId="{AD84F4E6-B3B1-40B7-A8C4-2D1683E6F637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1" creationId="{67B81D4B-A7B2-4B11-A131-E1B85DFEE4E3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3" creationId="{1766A9FF-14AC-4ADC-B84E-DE3BE46E0935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4" creationId="{94DBFBD2-23B9-4007-B82F-D0C394407024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6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7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8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9" creationId="{428E76FD-76EE-4DE6-BBA4-EEA6E4B98CD0}"/>
          </ac:spMkLst>
        </pc:spChg>
        <pc:spChg chg="add del mod ord">
          <ac:chgData name="Nilay Sanghrajka" userId="247b90a400b52899" providerId="LiveId" clId="{3EDA844C-9A51-4B6B-9BE3-BC5CC54C0E35}" dt="2020-09-08T08:53:23.622" v="638" actId="26606"/>
          <ac:spMkLst>
            <pc:docMk/>
            <pc:sldMk cId="441691546" sldId="265"/>
            <ac:spMk id="31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6" creationId="{5F9F5EB8-AB42-47FD-8F4A-176C0A4B1B0A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8" creationId="{8B3AE79A-6B95-44C3-B0A5-80E2F3E60606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0" creationId="{4A49FE10-080D-48D7-80FF-9A64D270AD87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2" creationId="{60A9E987-6859-4A62-922F-51B47D50D79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4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5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6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7" creationId="{428E76FD-76EE-4DE6-BBA4-EEA6E4B98CD0}"/>
          </ac:spMkLst>
        </pc:spChg>
        <pc:spChg chg="add mod">
          <ac:chgData name="Nilay Sanghrajka" userId="247b90a400b52899" providerId="LiveId" clId="{3EDA844C-9A51-4B6B-9BE3-BC5CC54C0E35}" dt="2020-09-08T08:53:46.299" v="645" actId="1076"/>
          <ac:spMkLst>
            <pc:docMk/>
            <pc:sldMk cId="441691546" sldId="265"/>
            <ac:spMk id="49" creationId="{D1B7E509-B012-437C-9F5E-0D8DA83B4673}"/>
          </ac:spMkLst>
        </pc:spChg>
        <pc:picChg chg="add mod">
          <ac:chgData name="Nilay Sanghrajka" userId="247b90a400b52899" providerId="LiveId" clId="{3EDA844C-9A51-4B6B-9BE3-BC5CC54C0E35}" dt="2020-09-08T08:53:51.620" v="647" actId="14100"/>
          <ac:picMkLst>
            <pc:docMk/>
            <pc:sldMk cId="441691546" sldId="265"/>
            <ac:picMk id="5" creationId="{809CABAF-D0C6-4ECB-AE66-5ED583DF9943}"/>
          </ac:picMkLst>
        </pc:picChg>
        <pc:picChg chg="del">
          <ac:chgData name="Nilay Sanghrajka" userId="247b90a400b52899" providerId="LiveId" clId="{3EDA844C-9A51-4B6B-9BE3-BC5CC54C0E35}" dt="2020-09-08T08:50:23.835" v="616" actId="478"/>
          <ac:picMkLst>
            <pc:docMk/>
            <pc:sldMk cId="441691546" sldId="265"/>
            <ac:picMk id="6" creationId="{58CAE490-E80D-4D93-AA43-3558981AA74F}"/>
          </ac:picMkLst>
        </pc:picChg>
      </pc:sldChg>
      <pc:sldChg chg="addSp delSp modSp mod ord">
        <pc:chgData name="Nilay Sanghrajka" userId="247b90a400b52899" providerId="LiveId" clId="{3EDA844C-9A51-4B6B-9BE3-BC5CC54C0E35}" dt="2020-09-08T08:54:29.416" v="657"/>
        <pc:sldMkLst>
          <pc:docMk/>
          <pc:sldMk cId="2182615673" sldId="266"/>
        </pc:sldMkLst>
        <pc:spChg chg="del mod">
          <ac:chgData name="Nilay Sanghrajka" userId="247b90a400b52899" providerId="LiveId" clId="{3EDA844C-9A51-4B6B-9BE3-BC5CC54C0E35}" dt="2020-09-08T08:54:19.264" v="651" actId="478"/>
          <ac:spMkLst>
            <pc:docMk/>
            <pc:sldMk cId="2182615673" sldId="266"/>
            <ac:spMk id="4" creationId="{8D2FC01F-1A17-4D30-BF03-8ECFC6F384CD}"/>
          </ac:spMkLst>
        </pc:spChg>
        <pc:spChg chg="add del mod">
          <ac:chgData name="Nilay Sanghrajka" userId="247b90a400b52899" providerId="LiveId" clId="{3EDA844C-9A51-4B6B-9BE3-BC5CC54C0E35}" dt="2020-09-08T08:54:21.230" v="652" actId="478"/>
          <ac:spMkLst>
            <pc:docMk/>
            <pc:sldMk cId="2182615673" sldId="266"/>
            <ac:spMk id="5" creationId="{A85F6FB6-B907-4530-AAC6-80EC166634A8}"/>
          </ac:spMkLst>
        </pc:spChg>
        <pc:picChg chg="del">
          <ac:chgData name="Nilay Sanghrajka" userId="247b90a400b52899" providerId="LiveId" clId="{3EDA844C-9A51-4B6B-9BE3-BC5CC54C0E35}" dt="2020-09-08T08:54:22.006" v="653" actId="478"/>
          <ac:picMkLst>
            <pc:docMk/>
            <pc:sldMk cId="2182615673" sldId="266"/>
            <ac:picMk id="7" creationId="{6CDB03F3-6796-4B01-B9B4-4425EA870EDB}"/>
          </ac:picMkLst>
        </pc:picChg>
        <pc:picChg chg="del">
          <ac:chgData name="Nilay Sanghrajka" userId="247b90a400b52899" providerId="LiveId" clId="{3EDA844C-9A51-4B6B-9BE3-BC5CC54C0E35}" dt="2020-09-08T08:54:17.090" v="649" actId="478"/>
          <ac:picMkLst>
            <pc:docMk/>
            <pc:sldMk cId="2182615673" sldId="266"/>
            <ac:picMk id="8" creationId="{75069353-A774-46CC-8D0A-B67B2527D87A}"/>
          </ac:picMkLst>
        </pc:picChg>
      </pc:sldChg>
      <pc:sldChg chg="addSp delSp modSp mod ord">
        <pc:chgData name="Nilay Sanghrajka" userId="247b90a400b52899" providerId="LiveId" clId="{3EDA844C-9A51-4B6B-9BE3-BC5CC54C0E35}" dt="2020-09-08T08:54:30.888" v="659"/>
        <pc:sldMkLst>
          <pc:docMk/>
          <pc:sldMk cId="28597378" sldId="267"/>
        </pc:sldMkLst>
        <pc:spChg chg="add del mod">
          <ac:chgData name="Nilay Sanghrajka" userId="247b90a400b52899" providerId="LiveId" clId="{3EDA844C-9A51-4B6B-9BE3-BC5CC54C0E35}" dt="2020-09-08T08:54:24.784" v="655" actId="478"/>
          <ac:spMkLst>
            <pc:docMk/>
            <pc:sldMk cId="28597378" sldId="267"/>
            <ac:spMk id="5" creationId="{22C6A1BE-AF72-4712-93B7-9A55FBB3D528}"/>
          </ac:spMkLst>
        </pc:spChg>
        <pc:picChg chg="del">
          <ac:chgData name="Nilay Sanghrajka" userId="247b90a400b52899" providerId="LiveId" clId="{3EDA844C-9A51-4B6B-9BE3-BC5CC54C0E35}" dt="2020-09-08T08:54:23.640" v="654" actId="478"/>
          <ac:picMkLst>
            <pc:docMk/>
            <pc:sldMk cId="28597378" sldId="267"/>
            <ac:picMk id="3" creationId="{FF9CF3DA-9E45-4DED-969B-B11404A77E37}"/>
          </ac:picMkLst>
        </pc:picChg>
      </pc:sldChg>
    </pc:docChg>
  </pc:docChgLst>
  <pc:docChgLst>
    <pc:chgData name="Nilay Sanghrajka" userId="247b90a400b52899" providerId="LiveId" clId="{BB77FE85-67DC-4D30-8EFA-E31A1BC27F29}"/>
    <pc:docChg chg="custSel addSld modSld">
      <pc:chgData name="Nilay Sanghrajka" userId="247b90a400b52899" providerId="LiveId" clId="{BB77FE85-67DC-4D30-8EFA-E31A1BC27F29}" dt="2020-09-09T08:25:08.681" v="172" actId="207"/>
      <pc:docMkLst>
        <pc:docMk/>
      </pc:docMkLst>
      <pc:sldChg chg="modSp mod setBg">
        <pc:chgData name="Nilay Sanghrajka" userId="247b90a400b52899" providerId="LiveId" clId="{BB77FE85-67DC-4D30-8EFA-E31A1BC27F29}" dt="2020-09-09T08:21:36.978" v="129" actId="404"/>
        <pc:sldMkLst>
          <pc:docMk/>
          <pc:sldMk cId="0" sldId="256"/>
        </pc:sldMkLst>
        <pc:spChg chg="mod">
          <ac:chgData name="Nilay Sanghrajka" userId="247b90a400b52899" providerId="LiveId" clId="{BB77FE85-67DC-4D30-8EFA-E31A1BC27F29}" dt="2020-09-09T08:21:36.978" v="129" actId="404"/>
          <ac:spMkLst>
            <pc:docMk/>
            <pc:sldMk cId="0" sldId="256"/>
            <ac:spMk id="2" creationId="{D31D2728-CBB6-4C0C-AC4C-174303D16BC7}"/>
          </ac:spMkLst>
        </pc:spChg>
      </pc:sldChg>
      <pc:sldChg chg="addSp modSp mod setBg">
        <pc:chgData name="Nilay Sanghrajka" userId="247b90a400b52899" providerId="LiveId" clId="{BB77FE85-67DC-4D30-8EFA-E31A1BC27F29}" dt="2020-09-09T08:24:07.086" v="157" actId="404"/>
        <pc:sldMkLst>
          <pc:docMk/>
          <pc:sldMk cId="0" sldId="257"/>
        </pc:sldMkLst>
        <pc:spChg chg="mod">
          <ac:chgData name="Nilay Sanghrajka" userId="247b90a400b52899" providerId="LiveId" clId="{BB77FE85-67DC-4D30-8EFA-E31A1BC27F29}" dt="2020-09-09T08:24:07.086" v="157" actId="404"/>
          <ac:spMkLst>
            <pc:docMk/>
            <pc:sldMk cId="0" sldId="257"/>
            <ac:spMk id="2" creationId="{3ED1EB96-A315-417F-A86D-11B83777531F}"/>
          </ac:spMkLst>
        </pc:spChg>
        <pc:picChg chg="add mod">
          <ac:chgData name="Nilay Sanghrajka" userId="247b90a400b52899" providerId="LiveId" clId="{BB77FE85-67DC-4D30-8EFA-E31A1BC27F29}" dt="2020-09-09T08:17:06.803" v="87" actId="1076"/>
          <ac:picMkLst>
            <pc:docMk/>
            <pc:sldMk cId="0" sldId="257"/>
            <ac:picMk id="5" creationId="{F91DBA1F-177E-4A53-927A-1B44D02357A7}"/>
          </ac:picMkLst>
        </pc:picChg>
        <pc:picChg chg="add mod">
          <ac:chgData name="Nilay Sanghrajka" userId="247b90a400b52899" providerId="LiveId" clId="{BB77FE85-67DC-4D30-8EFA-E31A1BC27F29}" dt="2020-09-09T08:22:40.591" v="137" actId="1076"/>
          <ac:picMkLst>
            <pc:docMk/>
            <pc:sldMk cId="0" sldId="257"/>
            <ac:picMk id="7" creationId="{B467E6CA-4A36-4048-830C-114EC949F80B}"/>
          </ac:picMkLst>
        </pc:picChg>
      </pc:sldChg>
      <pc:sldChg chg="addSp modSp mod setBg">
        <pc:chgData name="Nilay Sanghrajka" userId="247b90a400b52899" providerId="LiveId" clId="{BB77FE85-67DC-4D30-8EFA-E31A1BC27F29}" dt="2020-09-09T08:23:45.342" v="153" actId="403"/>
        <pc:sldMkLst>
          <pc:docMk/>
          <pc:sldMk cId="0" sldId="258"/>
        </pc:sldMkLst>
        <pc:spChg chg="mod">
          <ac:chgData name="Nilay Sanghrajka" userId="247b90a400b52899" providerId="LiveId" clId="{BB77FE85-67DC-4D30-8EFA-E31A1BC27F29}" dt="2020-09-09T08:23:45.342" v="153" actId="403"/>
          <ac:spMkLst>
            <pc:docMk/>
            <pc:sldMk cId="0" sldId="258"/>
            <ac:spMk id="2" creationId="{5F8EF9F7-9FE7-480A-B60F-CED71D1D93C2}"/>
          </ac:spMkLst>
        </pc:spChg>
        <pc:picChg chg="add">
          <ac:chgData name="Nilay Sanghrajka" userId="247b90a400b52899" providerId="LiveId" clId="{BB77FE85-67DC-4D30-8EFA-E31A1BC27F29}" dt="2020-09-09T08:17:17.514" v="88" actId="22"/>
          <ac:picMkLst>
            <pc:docMk/>
            <pc:sldMk cId="0" sldId="258"/>
            <ac:picMk id="5" creationId="{70050698-2D2A-4275-B25F-8704E7A897A7}"/>
          </ac:picMkLst>
        </pc:picChg>
        <pc:picChg chg="add">
          <ac:chgData name="Nilay Sanghrajka" userId="247b90a400b52899" providerId="LiveId" clId="{BB77FE85-67DC-4D30-8EFA-E31A1BC27F29}" dt="2020-09-09T08:22:45.349" v="138" actId="22"/>
          <ac:picMkLst>
            <pc:docMk/>
            <pc:sldMk cId="0" sldId="258"/>
            <ac:picMk id="7" creationId="{D7C9E5C7-6499-4594-8658-716781D0648A}"/>
          </ac:picMkLst>
        </pc:picChg>
      </pc:sldChg>
      <pc:sldChg chg="addSp modSp mod setBg">
        <pc:chgData name="Nilay Sanghrajka" userId="247b90a400b52899" providerId="LiveId" clId="{BB77FE85-67DC-4D30-8EFA-E31A1BC27F29}" dt="2020-09-09T08:23:53.650" v="155" actId="207"/>
        <pc:sldMkLst>
          <pc:docMk/>
          <pc:sldMk cId="3739178887" sldId="264"/>
        </pc:sldMkLst>
        <pc:spChg chg="mod">
          <ac:chgData name="Nilay Sanghrajka" userId="247b90a400b52899" providerId="LiveId" clId="{BB77FE85-67DC-4D30-8EFA-E31A1BC27F29}" dt="2020-09-09T08:23:53.650" v="155" actId="207"/>
          <ac:spMkLst>
            <pc:docMk/>
            <pc:sldMk cId="3739178887" sldId="264"/>
            <ac:spMk id="2" creationId="{DF91F68C-DB8F-4C8C-A358-301FE86C5C69}"/>
          </ac:spMkLst>
        </pc:spChg>
        <pc:picChg chg="add">
          <ac:chgData name="Nilay Sanghrajka" userId="247b90a400b52899" providerId="LiveId" clId="{BB77FE85-67DC-4D30-8EFA-E31A1BC27F29}" dt="2020-09-09T08:17:19.718" v="89" actId="22"/>
          <ac:picMkLst>
            <pc:docMk/>
            <pc:sldMk cId="3739178887" sldId="264"/>
            <ac:picMk id="4" creationId="{D8CD00CE-0DE7-4572-8F05-D680EED059FD}"/>
          </ac:picMkLst>
        </pc:picChg>
        <pc:picChg chg="add">
          <ac:chgData name="Nilay Sanghrajka" userId="247b90a400b52899" providerId="LiveId" clId="{BB77FE85-67DC-4D30-8EFA-E31A1BC27F29}" dt="2020-09-09T08:22:47.792" v="139" actId="22"/>
          <ac:picMkLst>
            <pc:docMk/>
            <pc:sldMk cId="3739178887" sldId="264"/>
            <ac:picMk id="6" creationId="{0E0078BC-0DEB-43D1-8932-4D1E4A8F786C}"/>
          </ac:picMkLst>
        </pc:picChg>
      </pc:sldChg>
      <pc:sldChg chg="addSp modSp mod setBg">
        <pc:chgData name="Nilay Sanghrajka" userId="247b90a400b52899" providerId="LiveId" clId="{BB77FE85-67DC-4D30-8EFA-E31A1BC27F29}" dt="2020-09-09T08:24:25.840" v="161" actId="207"/>
        <pc:sldMkLst>
          <pc:docMk/>
          <pc:sldMk cId="441691546" sldId="265"/>
        </pc:sldMkLst>
        <pc:spChg chg="mod">
          <ac:chgData name="Nilay Sanghrajka" userId="247b90a400b52899" providerId="LiveId" clId="{BB77FE85-67DC-4D30-8EFA-E31A1BC27F29}" dt="2020-09-09T08:24:25.840" v="161" actId="207"/>
          <ac:spMkLst>
            <pc:docMk/>
            <pc:sldMk cId="441691546" sldId="265"/>
            <ac:spMk id="2" creationId="{DF91F68C-DB8F-4C8C-A358-301FE86C5C69}"/>
          </ac:spMkLst>
        </pc:spChg>
        <pc:picChg chg="add">
          <ac:chgData name="Nilay Sanghrajka" userId="247b90a400b52899" providerId="LiveId" clId="{BB77FE85-67DC-4D30-8EFA-E31A1BC27F29}" dt="2020-09-09T08:17:26.284" v="91" actId="22"/>
          <ac:picMkLst>
            <pc:docMk/>
            <pc:sldMk cId="441691546" sldId="265"/>
            <ac:picMk id="3" creationId="{769B53C2-CFB3-4DD2-8D47-B2BF960FCCDD}"/>
          </ac:picMkLst>
        </pc:picChg>
        <pc:picChg chg="add">
          <ac:chgData name="Nilay Sanghrajka" userId="247b90a400b52899" providerId="LiveId" clId="{BB77FE85-67DC-4D30-8EFA-E31A1BC27F29}" dt="2020-09-09T08:22:49.911" v="140" actId="22"/>
          <ac:picMkLst>
            <pc:docMk/>
            <pc:sldMk cId="441691546" sldId="265"/>
            <ac:picMk id="4" creationId="{9E29EB97-EA83-47A4-8A58-AAF0B4356D17}"/>
          </ac:picMkLst>
        </pc:picChg>
      </pc:sldChg>
      <pc:sldChg chg="addSp modSp mod setBg">
        <pc:chgData name="Nilay Sanghrajka" userId="247b90a400b52899" providerId="LiveId" clId="{BB77FE85-67DC-4D30-8EFA-E31A1BC27F29}" dt="2020-09-09T08:24:56.099" v="169" actId="207"/>
        <pc:sldMkLst>
          <pc:docMk/>
          <pc:sldMk cId="28597378" sldId="267"/>
        </pc:sldMkLst>
        <pc:spChg chg="mod">
          <ac:chgData name="Nilay Sanghrajka" userId="247b90a400b52899" providerId="LiveId" clId="{BB77FE85-67DC-4D30-8EFA-E31A1BC27F29}" dt="2020-09-09T08:24:56.099" v="169" actId="207"/>
          <ac:spMkLst>
            <pc:docMk/>
            <pc:sldMk cId="28597378" sldId="267"/>
            <ac:spMk id="2" creationId="{DF91F68C-DB8F-4C8C-A358-301FE86C5C69}"/>
          </ac:spMkLst>
        </pc:spChg>
        <pc:picChg chg="add">
          <ac:chgData name="Nilay Sanghrajka" userId="247b90a400b52899" providerId="LiveId" clId="{BB77FE85-67DC-4D30-8EFA-E31A1BC27F29}" dt="2020-09-09T08:17:38.216" v="96" actId="22"/>
          <ac:picMkLst>
            <pc:docMk/>
            <pc:sldMk cId="28597378" sldId="267"/>
            <ac:picMk id="5" creationId="{9032E3F4-EDFC-498E-AA3A-9F77A8462274}"/>
          </ac:picMkLst>
        </pc:picChg>
        <pc:picChg chg="add">
          <ac:chgData name="Nilay Sanghrajka" userId="247b90a400b52899" providerId="LiveId" clId="{BB77FE85-67DC-4D30-8EFA-E31A1BC27F29}" dt="2020-09-09T08:23:02.893" v="145" actId="22"/>
          <ac:picMkLst>
            <pc:docMk/>
            <pc:sldMk cId="28597378" sldId="267"/>
            <ac:picMk id="7" creationId="{91A23FE8-B0C7-4680-8135-A1296CE75E92}"/>
          </ac:picMkLst>
        </pc:picChg>
      </pc:sldChg>
      <pc:sldChg chg="addSp modSp mod setBg">
        <pc:chgData name="Nilay Sanghrajka" userId="247b90a400b52899" providerId="LiveId" clId="{BB77FE85-67DC-4D30-8EFA-E31A1BC27F29}" dt="2020-09-09T08:25:08.681" v="172" actId="207"/>
        <pc:sldMkLst>
          <pc:docMk/>
          <pc:sldMk cId="1248662091" sldId="268"/>
        </pc:sldMkLst>
        <pc:spChg chg="mod">
          <ac:chgData name="Nilay Sanghrajka" userId="247b90a400b52899" providerId="LiveId" clId="{BB77FE85-67DC-4D30-8EFA-E31A1BC27F29}" dt="2020-09-09T08:25:08.681" v="172" actId="207"/>
          <ac:spMkLst>
            <pc:docMk/>
            <pc:sldMk cId="1248662091" sldId="268"/>
            <ac:spMk id="2" creationId="{DF91F68C-DB8F-4C8C-A358-301FE86C5C69}"/>
          </ac:spMkLst>
        </pc:spChg>
        <pc:picChg chg="add">
          <ac:chgData name="Nilay Sanghrajka" userId="247b90a400b52899" providerId="LiveId" clId="{BB77FE85-67DC-4D30-8EFA-E31A1BC27F29}" dt="2020-09-09T08:17:40.066" v="97" actId="22"/>
          <ac:picMkLst>
            <pc:docMk/>
            <pc:sldMk cId="1248662091" sldId="268"/>
            <ac:picMk id="3" creationId="{9B7E692B-FA3F-422C-B057-7D4FA0D7550D}"/>
          </ac:picMkLst>
        </pc:picChg>
        <pc:picChg chg="add">
          <ac:chgData name="Nilay Sanghrajka" userId="247b90a400b52899" providerId="LiveId" clId="{BB77FE85-67DC-4D30-8EFA-E31A1BC27F29}" dt="2020-09-09T08:23:04.994" v="146" actId="22"/>
          <ac:picMkLst>
            <pc:docMk/>
            <pc:sldMk cId="1248662091" sldId="268"/>
            <ac:picMk id="4" creationId="{C679B675-BC80-4957-AE1E-132D580DFFD8}"/>
          </ac:picMkLst>
        </pc:picChg>
      </pc:sldChg>
      <pc:sldChg chg="addSp delSp modSp mod setBg">
        <pc:chgData name="Nilay Sanghrajka" userId="247b90a400b52899" providerId="LiveId" clId="{BB77FE85-67DC-4D30-8EFA-E31A1BC27F29}" dt="2020-09-09T08:24:47.789" v="167" actId="2711"/>
        <pc:sldMkLst>
          <pc:docMk/>
          <pc:sldMk cId="3849870464" sldId="270"/>
        </pc:sldMkLst>
        <pc:spChg chg="mod">
          <ac:chgData name="Nilay Sanghrajka" userId="247b90a400b52899" providerId="LiveId" clId="{BB77FE85-67DC-4D30-8EFA-E31A1BC27F29}" dt="2020-09-09T08:24:47.789" v="167" actId="2711"/>
          <ac:spMkLst>
            <pc:docMk/>
            <pc:sldMk cId="3849870464" sldId="270"/>
            <ac:spMk id="2" creationId="{DF91F68C-DB8F-4C8C-A358-301FE86C5C69}"/>
          </ac:spMkLst>
        </pc:spChg>
        <pc:picChg chg="add">
          <ac:chgData name="Nilay Sanghrajka" userId="247b90a400b52899" providerId="LiveId" clId="{BB77FE85-67DC-4D30-8EFA-E31A1BC27F29}" dt="2020-09-09T08:17:32.756" v="94" actId="22"/>
          <ac:picMkLst>
            <pc:docMk/>
            <pc:sldMk cId="3849870464" sldId="270"/>
            <ac:picMk id="5" creationId="{6B64CB02-8854-43EE-A76E-EB5DCA1BCC25}"/>
          </ac:picMkLst>
        </pc:picChg>
        <pc:picChg chg="add del">
          <ac:chgData name="Nilay Sanghrajka" userId="247b90a400b52899" providerId="LiveId" clId="{BB77FE85-67DC-4D30-8EFA-E31A1BC27F29}" dt="2020-09-09T08:17:45.347" v="98" actId="478"/>
          <ac:picMkLst>
            <pc:docMk/>
            <pc:sldMk cId="3849870464" sldId="270"/>
            <ac:picMk id="7" creationId="{C1281FFD-8C09-4B32-A98C-3C46705FD29A}"/>
          </ac:picMkLst>
        </pc:picChg>
        <pc:picChg chg="add">
          <ac:chgData name="Nilay Sanghrajka" userId="247b90a400b52899" providerId="LiveId" clId="{BB77FE85-67DC-4D30-8EFA-E31A1BC27F29}" dt="2020-09-09T08:22:59.083" v="144" actId="22"/>
          <ac:picMkLst>
            <pc:docMk/>
            <pc:sldMk cId="3849870464" sldId="270"/>
            <ac:picMk id="9" creationId="{92700659-6793-48B5-AE3F-D5BAF4B1172F}"/>
          </ac:picMkLst>
        </pc:picChg>
      </pc:sldChg>
      <pc:sldChg chg="addSp modSp mod setBg">
        <pc:chgData name="Nilay Sanghrajka" userId="247b90a400b52899" providerId="LiveId" clId="{BB77FE85-67DC-4D30-8EFA-E31A1BC27F29}" dt="2020-09-09T08:24:16.635" v="159" actId="2711"/>
        <pc:sldMkLst>
          <pc:docMk/>
          <pc:sldMk cId="121747750" sldId="271"/>
        </pc:sldMkLst>
        <pc:spChg chg="mod">
          <ac:chgData name="Nilay Sanghrajka" userId="247b90a400b52899" providerId="LiveId" clId="{BB77FE85-67DC-4D30-8EFA-E31A1BC27F29}" dt="2020-09-09T08:24:16.635" v="159" actId="2711"/>
          <ac:spMkLst>
            <pc:docMk/>
            <pc:sldMk cId="121747750" sldId="271"/>
            <ac:spMk id="2" creationId="{DF91F68C-DB8F-4C8C-A358-301FE86C5C69}"/>
          </ac:spMkLst>
        </pc:spChg>
        <pc:picChg chg="add">
          <ac:chgData name="Nilay Sanghrajka" userId="247b90a400b52899" providerId="LiveId" clId="{BB77FE85-67DC-4D30-8EFA-E31A1BC27F29}" dt="2020-09-09T08:17:23.250" v="90" actId="22"/>
          <ac:picMkLst>
            <pc:docMk/>
            <pc:sldMk cId="121747750" sldId="271"/>
            <ac:picMk id="3" creationId="{083F3A9F-CB05-4B14-AE52-9962C61C4987}"/>
          </ac:picMkLst>
        </pc:picChg>
        <pc:picChg chg="add">
          <ac:chgData name="Nilay Sanghrajka" userId="247b90a400b52899" providerId="LiveId" clId="{BB77FE85-67DC-4D30-8EFA-E31A1BC27F29}" dt="2020-09-09T08:22:52.949" v="141" actId="22"/>
          <ac:picMkLst>
            <pc:docMk/>
            <pc:sldMk cId="121747750" sldId="271"/>
            <ac:picMk id="6" creationId="{E8440F1A-57DA-4F84-975D-9AB0933257A1}"/>
          </ac:picMkLst>
        </pc:picChg>
      </pc:sldChg>
      <pc:sldChg chg="addSp delSp modSp add mod setBg">
        <pc:chgData name="Nilay Sanghrajka" userId="247b90a400b52899" providerId="LiveId" clId="{BB77FE85-67DC-4D30-8EFA-E31A1BC27F29}" dt="2020-09-09T08:24:32.689" v="163" actId="207"/>
        <pc:sldMkLst>
          <pc:docMk/>
          <pc:sldMk cId="3378173908" sldId="272"/>
        </pc:sldMkLst>
        <pc:spChg chg="mod">
          <ac:chgData name="Nilay Sanghrajka" userId="247b90a400b52899" providerId="LiveId" clId="{BB77FE85-67DC-4D30-8EFA-E31A1BC27F29}" dt="2020-09-09T08:24:32.689" v="163" actId="207"/>
          <ac:spMkLst>
            <pc:docMk/>
            <pc:sldMk cId="3378173908" sldId="272"/>
            <ac:spMk id="2" creationId="{DF91F68C-DB8F-4C8C-A358-301FE86C5C69}"/>
          </ac:spMkLst>
        </pc:spChg>
        <pc:spChg chg="del">
          <ac:chgData name="Nilay Sanghrajka" userId="247b90a400b52899" providerId="LiveId" clId="{BB77FE85-67DC-4D30-8EFA-E31A1BC27F29}" dt="2020-09-09T07:55:35.831" v="37" actId="478"/>
          <ac:spMkLst>
            <pc:docMk/>
            <pc:sldMk cId="3378173908" sldId="272"/>
            <ac:spMk id="49" creationId="{D1B7E509-B012-437C-9F5E-0D8DA83B4673}"/>
          </ac:spMkLst>
        </pc:spChg>
        <pc:picChg chg="add mod">
          <ac:chgData name="Nilay Sanghrajka" userId="247b90a400b52899" providerId="LiveId" clId="{BB77FE85-67DC-4D30-8EFA-E31A1BC27F29}" dt="2020-09-09T07:56:23.473" v="49" actId="1076"/>
          <ac:picMkLst>
            <pc:docMk/>
            <pc:sldMk cId="3378173908" sldId="272"/>
            <ac:picMk id="3" creationId="{5E37E79F-87A7-4108-9845-FA91CF9F539E}"/>
          </ac:picMkLst>
        </pc:picChg>
        <pc:picChg chg="add mod">
          <ac:chgData name="Nilay Sanghrajka" userId="247b90a400b52899" providerId="LiveId" clId="{BB77FE85-67DC-4D30-8EFA-E31A1BC27F29}" dt="2020-09-09T07:56:27.310" v="50" actId="1076"/>
          <ac:picMkLst>
            <pc:docMk/>
            <pc:sldMk cId="3378173908" sldId="272"/>
            <ac:picMk id="4" creationId="{1DCC3D24-D989-4F08-B2A8-E66B2CF04534}"/>
          </ac:picMkLst>
        </pc:picChg>
        <pc:picChg chg="del">
          <ac:chgData name="Nilay Sanghrajka" userId="247b90a400b52899" providerId="LiveId" clId="{BB77FE85-67DC-4D30-8EFA-E31A1BC27F29}" dt="2020-09-09T07:55:36.614" v="38" actId="478"/>
          <ac:picMkLst>
            <pc:docMk/>
            <pc:sldMk cId="3378173908" sldId="272"/>
            <ac:picMk id="5" creationId="{809CABAF-D0C6-4ECB-AE66-5ED583DF9943}"/>
          </ac:picMkLst>
        </pc:picChg>
        <pc:picChg chg="add">
          <ac:chgData name="Nilay Sanghrajka" userId="247b90a400b52899" providerId="LiveId" clId="{BB77FE85-67DC-4D30-8EFA-E31A1BC27F29}" dt="2020-09-09T08:17:29.893" v="92" actId="22"/>
          <ac:picMkLst>
            <pc:docMk/>
            <pc:sldMk cId="3378173908" sldId="272"/>
            <ac:picMk id="6" creationId="{C9921095-0D2A-41D5-A9A8-789F11106B4C}"/>
          </ac:picMkLst>
        </pc:picChg>
        <pc:picChg chg="add">
          <ac:chgData name="Nilay Sanghrajka" userId="247b90a400b52899" providerId="LiveId" clId="{BB77FE85-67DC-4D30-8EFA-E31A1BC27F29}" dt="2020-09-09T08:22:56.282" v="142" actId="22"/>
          <ac:picMkLst>
            <pc:docMk/>
            <pc:sldMk cId="3378173908" sldId="272"/>
            <ac:picMk id="8" creationId="{44C8B3EA-19B7-4BBA-A447-087BB7DBE28F}"/>
          </ac:picMkLst>
        </pc:picChg>
      </pc:sldChg>
      <pc:sldChg chg="addSp delSp modSp add mod setBg">
        <pc:chgData name="Nilay Sanghrajka" userId="247b90a400b52899" providerId="LiveId" clId="{BB77FE85-67DC-4D30-8EFA-E31A1BC27F29}" dt="2020-09-09T08:24:40.079" v="165" actId="207"/>
        <pc:sldMkLst>
          <pc:docMk/>
          <pc:sldMk cId="880682679" sldId="273"/>
        </pc:sldMkLst>
        <pc:spChg chg="mod">
          <ac:chgData name="Nilay Sanghrajka" userId="247b90a400b52899" providerId="LiveId" clId="{BB77FE85-67DC-4D30-8EFA-E31A1BC27F29}" dt="2020-09-09T08:24:40.079" v="165" actId="207"/>
          <ac:spMkLst>
            <pc:docMk/>
            <pc:sldMk cId="880682679" sldId="273"/>
            <ac:spMk id="2" creationId="{DF91F68C-DB8F-4C8C-A358-301FE86C5C69}"/>
          </ac:spMkLst>
        </pc:spChg>
        <pc:picChg chg="del mod">
          <ac:chgData name="Nilay Sanghrajka" userId="247b90a400b52899" providerId="LiveId" clId="{BB77FE85-67DC-4D30-8EFA-E31A1BC27F29}" dt="2020-09-09T07:58:11.752" v="73" actId="478"/>
          <ac:picMkLst>
            <pc:docMk/>
            <pc:sldMk cId="880682679" sldId="273"/>
            <ac:picMk id="3" creationId="{5E37E79F-87A7-4108-9845-FA91CF9F539E}"/>
          </ac:picMkLst>
        </pc:picChg>
        <pc:picChg chg="add">
          <ac:chgData name="Nilay Sanghrajka" userId="247b90a400b52899" providerId="LiveId" clId="{BB77FE85-67DC-4D30-8EFA-E31A1BC27F29}" dt="2020-09-09T08:17:32.027" v="93" actId="22"/>
          <ac:picMkLst>
            <pc:docMk/>
            <pc:sldMk cId="880682679" sldId="273"/>
            <ac:picMk id="3" creationId="{829185F5-57F0-4775-94D0-7772A6129587}"/>
          </ac:picMkLst>
        </pc:picChg>
        <pc:picChg chg="del">
          <ac:chgData name="Nilay Sanghrajka" userId="247b90a400b52899" providerId="LiveId" clId="{BB77FE85-67DC-4D30-8EFA-E31A1BC27F29}" dt="2020-09-09T07:57:11.258" v="61" actId="478"/>
          <ac:picMkLst>
            <pc:docMk/>
            <pc:sldMk cId="880682679" sldId="273"/>
            <ac:picMk id="4" creationId="{1DCC3D24-D989-4F08-B2A8-E66B2CF04534}"/>
          </ac:picMkLst>
        </pc:picChg>
        <pc:picChg chg="add">
          <ac:chgData name="Nilay Sanghrajka" userId="247b90a400b52899" providerId="LiveId" clId="{BB77FE85-67DC-4D30-8EFA-E31A1BC27F29}" dt="2020-09-09T08:22:57.462" v="143" actId="22"/>
          <ac:picMkLst>
            <pc:docMk/>
            <pc:sldMk cId="880682679" sldId="273"/>
            <ac:picMk id="4" creationId="{1F219B7E-A70D-4530-AAE3-261FB8228C8A}"/>
          </ac:picMkLst>
        </pc:picChg>
        <pc:picChg chg="add mod">
          <ac:chgData name="Nilay Sanghrajka" userId="247b90a400b52899" providerId="LiveId" clId="{BB77FE85-67DC-4D30-8EFA-E31A1BC27F29}" dt="2020-09-09T07:58:22.329" v="75" actId="1076"/>
          <ac:picMkLst>
            <pc:docMk/>
            <pc:sldMk cId="880682679" sldId="273"/>
            <ac:picMk id="5" creationId="{B322BEBE-86D8-477D-99C9-90E93CF86485}"/>
          </ac:picMkLst>
        </pc:picChg>
        <pc:picChg chg="add mod">
          <ac:chgData name="Nilay Sanghrajka" userId="247b90a400b52899" providerId="LiveId" clId="{BB77FE85-67DC-4D30-8EFA-E31A1BC27F29}" dt="2020-09-09T07:58:24.479" v="76" actId="1076"/>
          <ac:picMkLst>
            <pc:docMk/>
            <pc:sldMk cId="880682679" sldId="273"/>
            <ac:picMk id="6" creationId="{60D064C4-79FC-47F0-8ABA-3B305D8A12C1}"/>
          </ac:picMkLst>
        </pc:picChg>
      </pc:sldChg>
    </pc:docChg>
  </pc:docChgLst>
  <pc:docChgLst>
    <pc:chgData name="Sanghrajka, Nilay" userId="S::nsanghrajka@qa.com::90676bf2-d554-49a4-8c85-d6c77d9d4985" providerId="AD" clId="Web-{18F3DEA8-FA2B-4D4B-301A-17AF3F475127}"/>
    <pc:docChg chg="modSld">
      <pc:chgData name="Sanghrajka, Nilay" userId="S::nsanghrajka@qa.com::90676bf2-d554-49a4-8c85-d6c77d9d4985" providerId="AD" clId="Web-{18F3DEA8-FA2B-4D4B-301A-17AF3F475127}" dt="2020-09-09T09:17:12.556" v="370" actId="20577"/>
      <pc:docMkLst>
        <pc:docMk/>
      </pc:docMkLst>
      <pc:sldChg chg="modSp">
        <pc:chgData name="Sanghrajka, Nilay" userId="S::nsanghrajka@qa.com::90676bf2-d554-49a4-8c85-d6c77d9d4985" providerId="AD" clId="Web-{18F3DEA8-FA2B-4D4B-301A-17AF3F475127}" dt="2020-09-09T09:14:46.818" v="56" actId="20577"/>
        <pc:sldMkLst>
          <pc:docMk/>
          <pc:sldMk cId="0" sldId="257"/>
        </pc:sldMkLst>
        <pc:spChg chg="mod">
          <ac:chgData name="Sanghrajka, Nilay" userId="S::nsanghrajka@qa.com::90676bf2-d554-49a4-8c85-d6c77d9d4985" providerId="AD" clId="Web-{18F3DEA8-FA2B-4D4B-301A-17AF3F475127}" dt="2020-09-09T09:14:46.818" v="56" actId="20577"/>
          <ac:spMkLst>
            <pc:docMk/>
            <pc:sldMk cId="0" sldId="257"/>
            <ac:spMk id="3" creationId="{F1E1249E-9923-4776-8A2E-C8A87BE3F013}"/>
          </ac:spMkLst>
        </pc:spChg>
      </pc:sldChg>
      <pc:sldChg chg="modSp">
        <pc:chgData name="Sanghrajka, Nilay" userId="S::nsanghrajka@qa.com::90676bf2-d554-49a4-8c85-d6c77d9d4985" providerId="AD" clId="Web-{18F3DEA8-FA2B-4D4B-301A-17AF3F475127}" dt="2020-09-09T09:17:12.556" v="369" actId="20577"/>
        <pc:sldMkLst>
          <pc:docMk/>
          <pc:sldMk cId="0" sldId="258"/>
        </pc:sldMkLst>
        <pc:spChg chg="mod">
          <ac:chgData name="Sanghrajka, Nilay" userId="S::nsanghrajka@qa.com::90676bf2-d554-49a4-8c85-d6c77d9d4985" providerId="AD" clId="Web-{18F3DEA8-FA2B-4D4B-301A-17AF3F475127}" dt="2020-09-09T09:17:12.556" v="369" actId="20577"/>
          <ac:spMkLst>
            <pc:docMk/>
            <pc:sldMk cId="0" sldId="258"/>
            <ac:spMk id="3" creationId="{C00655D3-43C9-4DD4-AA59-0DE5FF5C74CD}"/>
          </ac:spMkLst>
        </pc:spChg>
      </pc:sldChg>
    </pc:docChg>
  </pc:docChgLst>
  <pc:docChgLst>
    <pc:chgData name="Sanghrajka, Nilay" userId="S::nsanghrajka@qa.com::90676bf2-d554-49a4-8c85-d6c77d9d4985" providerId="AD" clId="Web-{A6F6A7F1-DF8D-4EA6-C020-66027388421C}"/>
    <pc:docChg chg="modSld addMainMaster delMainMaster modMainMaster">
      <pc:chgData name="Sanghrajka, Nilay" userId="S::nsanghrajka@qa.com::90676bf2-d554-49a4-8c85-d6c77d9d4985" providerId="AD" clId="Web-{A6F6A7F1-DF8D-4EA6-C020-66027388421C}" dt="2020-09-09T08:49:29.938" v="52" actId="1076"/>
      <pc:docMkLst>
        <pc:docMk/>
      </pc:docMkLst>
      <pc:sldChg chg="addSp delSp modSp mod setBg modClrScheme delDesignElem chgLayout">
        <pc:chgData name="Sanghrajka, Nilay" userId="S::nsanghrajka@qa.com::90676bf2-d554-49a4-8c85-d6c77d9d4985" providerId="AD" clId="Web-{A6F6A7F1-DF8D-4EA6-C020-66027388421C}" dt="2020-09-09T08:37:18.484" v="39"/>
        <pc:sldMkLst>
          <pc:docMk/>
          <pc:sldMk cId="0" sldId="256"/>
        </pc:sldMkLst>
        <pc:spChg chg="mod ord">
          <ac:chgData name="Sanghrajka, Nilay" userId="S::nsanghrajka@qa.com::90676bf2-d554-49a4-8c85-d6c77d9d4985" providerId="AD" clId="Web-{A6F6A7F1-DF8D-4EA6-C020-66027388421C}" dt="2020-09-09T08:36:35.374" v="20" actId="20577"/>
          <ac:spMkLst>
            <pc:docMk/>
            <pc:sldMk cId="0" sldId="256"/>
            <ac:spMk id="2" creationId="{D31D2728-CBB6-4C0C-AC4C-174303D16BC7}"/>
          </ac:spMkLst>
        </pc:spChg>
        <pc:spChg chg="mod ord">
          <ac:chgData name="Sanghrajka, Nilay" userId="S::nsanghrajka@qa.com::90676bf2-d554-49a4-8c85-d6c77d9d4985" providerId="AD" clId="Web-{A6F6A7F1-DF8D-4EA6-C020-66027388421C}" dt="2020-09-09T08:36:45.046" v="34" actId="20577"/>
          <ac:spMkLst>
            <pc:docMk/>
            <pc:sldMk cId="0" sldId="256"/>
            <ac:spMk id="3" creationId="{EA38CE1D-E3BB-4D67-8E35-3398AD91E697}"/>
          </ac:spMkLst>
        </pc:spChg>
        <pc:spChg chg="del">
          <ac:chgData name="Sanghrajka, Nilay" userId="S::nsanghrajka@qa.com::90676bf2-d554-49a4-8c85-d6c77d9d4985" providerId="AD" clId="Web-{A6F6A7F1-DF8D-4EA6-C020-66027388421C}" dt="2020-09-09T08:35:52.748" v="8"/>
          <ac:spMkLst>
            <pc:docMk/>
            <pc:sldMk cId="0" sldId="256"/>
            <ac:spMk id="5" creationId="{CC828AE3-FA58-43DF-B083-6AA3C102AF0C}"/>
          </ac:spMkLst>
        </pc:spChg>
        <pc:spChg chg="del">
          <ac:chgData name="Sanghrajka, Nilay" userId="S::nsanghrajka@qa.com::90676bf2-d554-49a4-8c85-d6c77d9d4985" providerId="AD" clId="Web-{A6F6A7F1-DF8D-4EA6-C020-66027388421C}" dt="2020-09-09T08:35:52.748" v="8"/>
          <ac:spMkLst>
            <pc:docMk/>
            <pc:sldMk cId="0" sldId="256"/>
            <ac:spMk id="6" creationId="{14AF9CD9-31C2-43D9-9F5C-A0E097262D5E}"/>
          </ac:spMkLst>
        </pc:spChg>
        <pc:spChg chg="del">
          <ac:chgData name="Sanghrajka, Nilay" userId="S::nsanghrajka@qa.com::90676bf2-d554-49a4-8c85-d6c77d9d4985" providerId="AD" clId="Web-{A6F6A7F1-DF8D-4EA6-C020-66027388421C}" dt="2020-09-09T08:35:52.748" v="8"/>
          <ac:spMkLst>
            <pc:docMk/>
            <pc:sldMk cId="0" sldId="256"/>
            <ac:spMk id="12" creationId="{C0A57A26-ECBF-4A8A-B307-41F0BDD94B37}"/>
          </ac:spMkLst>
        </pc:spChg>
        <pc:spChg chg="add del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0" sldId="256"/>
            <ac:spMk id="17" creationId="{C6D1D399-BF36-47E7-B5BF-5362EEE20A5B}"/>
          </ac:spMkLst>
        </pc:spChg>
        <pc:spChg chg="add del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0" sldId="256"/>
            <ac:spMk id="19" creationId="{5531F876-DD64-45F5-9D2F-5B0329068DA7}"/>
          </ac:spMkLst>
        </pc:spChg>
        <pc:picChg chg="add">
          <ac:chgData name="Sanghrajka, Nilay" userId="S::nsanghrajka@qa.com::90676bf2-d554-49a4-8c85-d6c77d9d4985" providerId="AD" clId="Web-{A6F6A7F1-DF8D-4EA6-C020-66027388421C}" dt="2020-09-09T08:37:08.921" v="36"/>
          <ac:picMkLst>
            <pc:docMk/>
            <pc:sldMk cId="0" sldId="256"/>
            <ac:picMk id="4" creationId="{A1C20DB1-7C21-4E06-B87E-9D6584E49BC0}"/>
          </ac:picMkLst>
        </pc:picChg>
        <pc:picChg chg="add">
          <ac:chgData name="Sanghrajka, Nilay" userId="S::nsanghrajka@qa.com::90676bf2-d554-49a4-8c85-d6c77d9d4985" providerId="AD" clId="Web-{A6F6A7F1-DF8D-4EA6-C020-66027388421C}" dt="2020-09-09T08:37:18.484" v="39"/>
          <ac:picMkLst>
            <pc:docMk/>
            <pc:sldMk cId="0" sldId="256"/>
            <ac:picMk id="7" creationId="{099F258B-6F14-4AD7-9258-DD2E27DAFB21}"/>
          </ac:picMkLst>
        </pc:picChg>
      </pc:sldChg>
      <pc:sldChg chg="addSp delSp modSp mod modClrScheme chgLayout">
        <pc:chgData name="Sanghrajka, Nilay" userId="S::nsanghrajka@qa.com::90676bf2-d554-49a4-8c85-d6c77d9d4985" providerId="AD" clId="Web-{A6F6A7F1-DF8D-4EA6-C020-66027388421C}" dt="2020-09-09T08:37:14.218" v="38"/>
        <pc:sldMkLst>
          <pc:docMk/>
          <pc:sldMk cId="0" sldId="257"/>
        </pc:sldMkLst>
        <pc:spChg chg="mod ord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0" sldId="257"/>
            <ac:spMk id="2" creationId="{3ED1EB96-A315-417F-A86D-11B83777531F}"/>
          </ac:spMkLst>
        </pc:spChg>
        <pc:spChg chg="mod ord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0" sldId="257"/>
            <ac:spMk id="3" creationId="{F1E1249E-9923-4776-8A2E-C8A87BE3F013}"/>
          </ac:spMkLst>
        </pc:spChg>
        <pc:picChg chg="add del">
          <ac:chgData name="Sanghrajka, Nilay" userId="S::nsanghrajka@qa.com::90676bf2-d554-49a4-8c85-d6c77d9d4985" providerId="AD" clId="Web-{A6F6A7F1-DF8D-4EA6-C020-66027388421C}" dt="2020-09-09T08:37:14.218" v="38"/>
          <ac:picMkLst>
            <pc:docMk/>
            <pc:sldMk cId="0" sldId="257"/>
            <ac:picMk id="8" creationId="{597C30AC-7495-4130-BB38-E92A229DBEA9}"/>
          </ac:picMkLst>
        </pc:picChg>
      </pc:sldChg>
      <pc:sldChg chg="modSp mod modClrScheme chgLayout">
        <pc:chgData name="Sanghrajka, Nilay" userId="S::nsanghrajka@qa.com::90676bf2-d554-49a4-8c85-d6c77d9d4985" providerId="AD" clId="Web-{A6F6A7F1-DF8D-4EA6-C020-66027388421C}" dt="2020-09-09T08:36:01.388" v="9"/>
        <pc:sldMkLst>
          <pc:docMk/>
          <pc:sldMk cId="0" sldId="258"/>
        </pc:sldMkLst>
        <pc:spChg chg="mod ord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0" sldId="258"/>
            <ac:spMk id="2" creationId="{5F8EF9F7-9FE7-480A-B60F-CED71D1D93C2}"/>
          </ac:spMkLst>
        </pc:spChg>
        <pc:spChg chg="mod ord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0" sldId="258"/>
            <ac:spMk id="3" creationId="{C00655D3-43C9-4DD4-AA59-0DE5FF5C74CD}"/>
          </ac:spMkLst>
        </pc:spChg>
      </pc:sldChg>
      <pc:sldChg chg="modSp mod modClrScheme chgLayout">
        <pc:chgData name="Sanghrajka, Nilay" userId="S::nsanghrajka@qa.com::90676bf2-d554-49a4-8c85-d6c77d9d4985" providerId="AD" clId="Web-{A6F6A7F1-DF8D-4EA6-C020-66027388421C}" dt="2020-09-09T08:49:29.938" v="52" actId="1076"/>
        <pc:sldMkLst>
          <pc:docMk/>
          <pc:sldMk cId="3739178887" sldId="264"/>
        </pc:sldMkLst>
        <pc:spChg chg="mod ord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3739178887" sldId="264"/>
            <ac:spMk id="2" creationId="{DF91F68C-DB8F-4C8C-A358-301FE86C5C69}"/>
          </ac:spMkLst>
        </pc:spChg>
        <pc:picChg chg="mod">
          <ac:chgData name="Sanghrajka, Nilay" userId="S::nsanghrajka@qa.com::90676bf2-d554-49a4-8c85-d6c77d9d4985" providerId="AD" clId="Web-{A6F6A7F1-DF8D-4EA6-C020-66027388421C}" dt="2020-09-09T08:49:29.938" v="52" actId="1076"/>
          <ac:picMkLst>
            <pc:docMk/>
            <pc:sldMk cId="3739178887" sldId="264"/>
            <ac:picMk id="3" creationId="{153220D1-CF2A-4E71-BDBC-B6C40AD8F50F}"/>
          </ac:picMkLst>
        </pc:picChg>
      </pc:sldChg>
      <pc:sldChg chg="delSp modSp mod modClrScheme chgLayout">
        <pc:chgData name="Sanghrajka, Nilay" userId="S::nsanghrajka@qa.com::90676bf2-d554-49a4-8c85-d6c77d9d4985" providerId="AD" clId="Web-{A6F6A7F1-DF8D-4EA6-C020-66027388421C}" dt="2020-09-09T08:49:19.094" v="50" actId="1076"/>
        <pc:sldMkLst>
          <pc:docMk/>
          <pc:sldMk cId="441691546" sldId="265"/>
        </pc:sldMkLst>
        <pc:spChg chg="mod ord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441691546" sldId="265"/>
            <ac:spMk id="2" creationId="{DF91F68C-DB8F-4C8C-A358-301FE86C5C69}"/>
          </ac:spMkLst>
        </pc:spChg>
        <pc:spChg chg="del mod ord">
          <ac:chgData name="Sanghrajka, Nilay" userId="S::nsanghrajka@qa.com::90676bf2-d554-49a4-8c85-d6c77d9d4985" providerId="AD" clId="Web-{A6F6A7F1-DF8D-4EA6-C020-66027388421C}" dt="2020-09-09T08:49:09.328" v="47"/>
          <ac:spMkLst>
            <pc:docMk/>
            <pc:sldMk cId="441691546" sldId="265"/>
            <ac:spMk id="49" creationId="{D1B7E509-B012-437C-9F5E-0D8DA83B4673}"/>
          </ac:spMkLst>
        </pc:spChg>
        <pc:picChg chg="mod">
          <ac:chgData name="Sanghrajka, Nilay" userId="S::nsanghrajka@qa.com::90676bf2-d554-49a4-8c85-d6c77d9d4985" providerId="AD" clId="Web-{A6F6A7F1-DF8D-4EA6-C020-66027388421C}" dt="2020-09-09T08:49:19.094" v="50" actId="1076"/>
          <ac:picMkLst>
            <pc:docMk/>
            <pc:sldMk cId="441691546" sldId="265"/>
            <ac:picMk id="5" creationId="{809CABAF-D0C6-4ECB-AE66-5ED583DF9943}"/>
          </ac:picMkLst>
        </pc:picChg>
      </pc:sldChg>
      <pc:sldChg chg="modSp mod modClrScheme chgLayout">
        <pc:chgData name="Sanghrajka, Nilay" userId="S::nsanghrajka@qa.com::90676bf2-d554-49a4-8c85-d6c77d9d4985" providerId="AD" clId="Web-{A6F6A7F1-DF8D-4EA6-C020-66027388421C}" dt="2020-09-09T08:36:01.388" v="9"/>
        <pc:sldMkLst>
          <pc:docMk/>
          <pc:sldMk cId="28597378" sldId="267"/>
        </pc:sldMkLst>
        <pc:spChg chg="mod ord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28597378" sldId="267"/>
            <ac:spMk id="2" creationId="{DF91F68C-DB8F-4C8C-A358-301FE86C5C69}"/>
          </ac:spMkLst>
        </pc:spChg>
      </pc:sldChg>
      <pc:sldChg chg="modSp mod modClrScheme chgLayout">
        <pc:chgData name="Sanghrajka, Nilay" userId="S::nsanghrajka@qa.com::90676bf2-d554-49a4-8c85-d6c77d9d4985" providerId="AD" clId="Web-{A6F6A7F1-DF8D-4EA6-C020-66027388421C}" dt="2020-09-09T08:36:01.388" v="9"/>
        <pc:sldMkLst>
          <pc:docMk/>
          <pc:sldMk cId="1248662091" sldId="268"/>
        </pc:sldMkLst>
        <pc:spChg chg="mod ord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1248662091" sldId="268"/>
            <ac:spMk id="2" creationId="{DF91F68C-DB8F-4C8C-A358-301FE86C5C69}"/>
          </ac:spMkLst>
        </pc:spChg>
        <pc:spChg chg="mod ord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1248662091" sldId="268"/>
            <ac:spMk id="5" creationId="{A63E397D-D3DD-401B-91CF-02F4777CE849}"/>
          </ac:spMkLst>
        </pc:spChg>
      </pc:sldChg>
      <pc:sldChg chg="modSp mod modClrScheme chgLayout">
        <pc:chgData name="Sanghrajka, Nilay" userId="S::nsanghrajka@qa.com::90676bf2-d554-49a4-8c85-d6c77d9d4985" providerId="AD" clId="Web-{A6F6A7F1-DF8D-4EA6-C020-66027388421C}" dt="2020-09-09T08:36:01.388" v="9"/>
        <pc:sldMkLst>
          <pc:docMk/>
          <pc:sldMk cId="3849870464" sldId="270"/>
        </pc:sldMkLst>
        <pc:spChg chg="mod ord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3849870464" sldId="270"/>
            <ac:spMk id="2" creationId="{DF91F68C-DB8F-4C8C-A358-301FE86C5C69}"/>
          </ac:spMkLst>
        </pc:spChg>
        <pc:picChg chg="mod ord">
          <ac:chgData name="Sanghrajka, Nilay" userId="S::nsanghrajka@qa.com::90676bf2-d554-49a4-8c85-d6c77d9d4985" providerId="AD" clId="Web-{A6F6A7F1-DF8D-4EA6-C020-66027388421C}" dt="2020-09-09T08:36:01.388" v="9"/>
          <ac:picMkLst>
            <pc:docMk/>
            <pc:sldMk cId="3849870464" sldId="270"/>
            <ac:picMk id="3" creationId="{0E7E76A1-A64D-44DA-9D54-C2BBD7405DEC}"/>
          </ac:picMkLst>
        </pc:picChg>
      </pc:sldChg>
      <pc:sldChg chg="modSp mod modClrScheme chgLayout">
        <pc:chgData name="Sanghrajka, Nilay" userId="S::nsanghrajka@qa.com::90676bf2-d554-49a4-8c85-d6c77d9d4985" providerId="AD" clId="Web-{A6F6A7F1-DF8D-4EA6-C020-66027388421C}" dt="2020-09-09T08:49:23.688" v="51" actId="1076"/>
        <pc:sldMkLst>
          <pc:docMk/>
          <pc:sldMk cId="121747750" sldId="271"/>
        </pc:sldMkLst>
        <pc:spChg chg="mod ord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121747750" sldId="271"/>
            <ac:spMk id="2" creationId="{DF91F68C-DB8F-4C8C-A358-301FE86C5C69}"/>
          </ac:spMkLst>
        </pc:spChg>
        <pc:picChg chg="mod">
          <ac:chgData name="Sanghrajka, Nilay" userId="S::nsanghrajka@qa.com::90676bf2-d554-49a4-8c85-d6c77d9d4985" providerId="AD" clId="Web-{A6F6A7F1-DF8D-4EA6-C020-66027388421C}" dt="2020-09-09T08:49:23.688" v="51" actId="1076"/>
          <ac:picMkLst>
            <pc:docMk/>
            <pc:sldMk cId="121747750" sldId="271"/>
            <ac:picMk id="4" creationId="{A95E7A09-77D6-46E3-BBB9-27E327EDA110}"/>
          </ac:picMkLst>
        </pc:picChg>
      </pc:sldChg>
      <pc:sldChg chg="modSp mod modClrScheme chgLayout">
        <pc:chgData name="Sanghrajka, Nilay" userId="S::nsanghrajka@qa.com::90676bf2-d554-49a4-8c85-d6c77d9d4985" providerId="AD" clId="Web-{A6F6A7F1-DF8D-4EA6-C020-66027388421C}" dt="2020-09-09T08:36:01.388" v="9"/>
        <pc:sldMkLst>
          <pc:docMk/>
          <pc:sldMk cId="3378173908" sldId="272"/>
        </pc:sldMkLst>
        <pc:spChg chg="mod ord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3378173908" sldId="272"/>
            <ac:spMk id="2" creationId="{DF91F68C-DB8F-4C8C-A358-301FE86C5C69}"/>
          </ac:spMkLst>
        </pc:spChg>
      </pc:sldChg>
      <pc:sldChg chg="modSp mod modClrScheme chgLayout">
        <pc:chgData name="Sanghrajka, Nilay" userId="S::nsanghrajka@qa.com::90676bf2-d554-49a4-8c85-d6c77d9d4985" providerId="AD" clId="Web-{A6F6A7F1-DF8D-4EA6-C020-66027388421C}" dt="2020-09-09T08:36:01.388" v="9"/>
        <pc:sldMkLst>
          <pc:docMk/>
          <pc:sldMk cId="880682679" sldId="273"/>
        </pc:sldMkLst>
        <pc:spChg chg="mod ord">
          <ac:chgData name="Sanghrajka, Nilay" userId="S::nsanghrajka@qa.com::90676bf2-d554-49a4-8c85-d6c77d9d4985" providerId="AD" clId="Web-{A6F6A7F1-DF8D-4EA6-C020-66027388421C}" dt="2020-09-09T08:36:01.388" v="9"/>
          <ac:spMkLst>
            <pc:docMk/>
            <pc:sldMk cId="880682679" sldId="273"/>
            <ac:spMk id="2" creationId="{DF91F68C-DB8F-4C8C-A358-301FE86C5C69}"/>
          </ac:spMkLst>
        </pc:spChg>
      </pc:sldChg>
      <pc:sldMasterChg chg="del mod setBg delSldLayout modSldLayout">
        <pc:chgData name="Sanghrajka, Nilay" userId="S::nsanghrajka@qa.com::90676bf2-d554-49a4-8c85-d6c77d9d4985" providerId="AD" clId="Web-{A6F6A7F1-DF8D-4EA6-C020-66027388421C}" dt="2020-09-09T08:36:01.388" v="9"/>
        <pc:sldMasterMkLst>
          <pc:docMk/>
          <pc:sldMasterMk cId="747619563" sldId="2147483660"/>
        </pc:sldMasterMkLst>
        <pc:sldLayoutChg chg="del mod setFolMasterObjs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747619563" sldId="2147483660"/>
            <pc:sldLayoutMk cId="1363536477" sldId="2147483661"/>
          </pc:sldLayoutMkLst>
        </pc:sldLayoutChg>
        <pc:sldLayoutChg chg="del mo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747619563" sldId="2147483660"/>
            <pc:sldLayoutMk cId="4082175634" sldId="2147483662"/>
          </pc:sldLayoutMkLst>
        </pc:sldLayoutChg>
        <pc:sldLayoutChg chg="del mod setFolMasterObjs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747619563" sldId="2147483660"/>
            <pc:sldLayoutMk cId="2809430582" sldId="2147483663"/>
          </pc:sldLayoutMkLst>
        </pc:sldLayoutChg>
        <pc:sldLayoutChg chg="del mo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747619563" sldId="2147483660"/>
            <pc:sldLayoutMk cId="3460079454" sldId="2147483664"/>
          </pc:sldLayoutMkLst>
        </pc:sldLayoutChg>
        <pc:sldLayoutChg chg="del mo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747619563" sldId="2147483660"/>
            <pc:sldLayoutMk cId="3606676941" sldId="2147483665"/>
          </pc:sldLayoutMkLst>
        </pc:sldLayoutChg>
        <pc:sldLayoutChg chg="del mo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747619563" sldId="2147483660"/>
            <pc:sldLayoutMk cId="1834288298" sldId="2147483666"/>
          </pc:sldLayoutMkLst>
        </pc:sldLayoutChg>
        <pc:sldLayoutChg chg="del mod setFolMasterObjs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747619563" sldId="2147483660"/>
            <pc:sldLayoutMk cId="2092328053" sldId="2147483667"/>
          </pc:sldLayoutMkLst>
        </pc:sldLayoutChg>
        <pc:sldLayoutChg chg="del mo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747619563" sldId="2147483660"/>
            <pc:sldLayoutMk cId="4281286813" sldId="2147483668"/>
          </pc:sldLayoutMkLst>
        </pc:sldLayoutChg>
        <pc:sldLayoutChg chg="del mo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747619563" sldId="2147483660"/>
            <pc:sldLayoutMk cId="2288321782" sldId="2147483669"/>
          </pc:sldLayoutMkLst>
        </pc:sldLayoutChg>
        <pc:sldLayoutChg chg="del mo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747619563" sldId="2147483660"/>
            <pc:sldLayoutMk cId="3677330844" sldId="2147483670"/>
          </pc:sldLayoutMkLst>
        </pc:sldLayoutChg>
        <pc:sldLayoutChg chg="del mod setFolMasterObjs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747619563" sldId="2147483660"/>
            <pc:sldLayoutMk cId="2482985998" sldId="2147483671"/>
          </pc:sldLayoutMkLst>
        </pc:sldLayoutChg>
      </pc:sldMasterChg>
      <pc:sldMasterChg chg="add addSldLayout modSldLayout">
        <pc:chgData name="Sanghrajka, Nilay" userId="S::nsanghrajka@qa.com::90676bf2-d554-49a4-8c85-d6c77d9d4985" providerId="AD" clId="Web-{A6F6A7F1-DF8D-4EA6-C020-66027388421C}" dt="2020-09-09T08:36:01.388" v="9"/>
        <pc:sldMasterMkLst>
          <pc:docMk/>
          <pc:sldMasterMk cId="2884937734" sldId="2147483672"/>
        </pc:sldMasterMkLst>
        <pc:sldLayoutChg chg="add mod replI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2884937734" sldId="2147483672"/>
            <pc:sldLayoutMk cId="3841996719" sldId="2147483673"/>
          </pc:sldLayoutMkLst>
        </pc:sldLayoutChg>
        <pc:sldLayoutChg chg="add mod replI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2884937734" sldId="2147483672"/>
            <pc:sldLayoutMk cId="4127993942" sldId="2147483674"/>
          </pc:sldLayoutMkLst>
        </pc:sldLayoutChg>
        <pc:sldLayoutChg chg="add mod replI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2884937734" sldId="2147483672"/>
            <pc:sldLayoutMk cId="4007926140" sldId="2147483675"/>
          </pc:sldLayoutMkLst>
        </pc:sldLayoutChg>
        <pc:sldLayoutChg chg="add mod replI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2884937734" sldId="2147483672"/>
            <pc:sldLayoutMk cId="4216807092" sldId="2147483676"/>
          </pc:sldLayoutMkLst>
        </pc:sldLayoutChg>
        <pc:sldLayoutChg chg="add mod replI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2884937734" sldId="2147483672"/>
            <pc:sldLayoutMk cId="3884933974" sldId="2147483677"/>
          </pc:sldLayoutMkLst>
        </pc:sldLayoutChg>
        <pc:sldLayoutChg chg="add mod replI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2884937734" sldId="2147483672"/>
            <pc:sldLayoutMk cId="410995617" sldId="2147483678"/>
          </pc:sldLayoutMkLst>
        </pc:sldLayoutChg>
        <pc:sldLayoutChg chg="add mod replI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2884937734" sldId="2147483672"/>
            <pc:sldLayoutMk cId="3864645308" sldId="2147483679"/>
          </pc:sldLayoutMkLst>
        </pc:sldLayoutChg>
        <pc:sldLayoutChg chg="add mod replI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2884937734" sldId="2147483672"/>
            <pc:sldLayoutMk cId="1828770426" sldId="2147483680"/>
          </pc:sldLayoutMkLst>
        </pc:sldLayoutChg>
        <pc:sldLayoutChg chg="add mod replI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2884937734" sldId="2147483672"/>
            <pc:sldLayoutMk cId="900907835" sldId="2147483681"/>
          </pc:sldLayoutMkLst>
        </pc:sldLayoutChg>
        <pc:sldLayoutChg chg="add mod replI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2884937734" sldId="2147483672"/>
            <pc:sldLayoutMk cId="3994983434" sldId="2147483682"/>
          </pc:sldLayoutMkLst>
        </pc:sldLayoutChg>
        <pc:sldLayoutChg chg="add mod replId">
          <pc:chgData name="Sanghrajka, Nilay" userId="S::nsanghrajka@qa.com::90676bf2-d554-49a4-8c85-d6c77d9d4985" providerId="AD" clId="Web-{A6F6A7F1-DF8D-4EA6-C020-66027388421C}" dt="2020-09-09T08:36:01.388" v="9"/>
          <pc:sldLayoutMkLst>
            <pc:docMk/>
            <pc:sldMasterMk cId="2884937734" sldId="2147483672"/>
            <pc:sldLayoutMk cId="563830316" sldId="2147483683"/>
          </pc:sldLayoutMkLst>
        </pc:sldLayoutChg>
      </pc:sldMasterChg>
    </pc:docChg>
  </pc:docChgLst>
  <pc:docChgLst>
    <pc:chgData name="Sanghrajka, Nilay" userId="S::nsanghrajka@qa.com::90676bf2-d554-49a4-8c85-d6c77d9d4985" providerId="AD" clId="Web-{BEB68589-F349-453C-4CE9-4A47EF303C9E}"/>
    <pc:docChg chg="modSld sldOrd modMainMaster">
      <pc:chgData name="Sanghrajka, Nilay" userId="S::nsanghrajka@qa.com::90676bf2-d554-49a4-8c85-d6c77d9d4985" providerId="AD" clId="Web-{BEB68589-F349-453C-4CE9-4A47EF303C9E}" dt="2020-09-09T09:06:09.634" v="45"/>
      <pc:docMkLst>
        <pc:docMk/>
      </pc:docMkLst>
      <pc:sldChg chg="modTransition">
        <pc:chgData name="Sanghrajka, Nilay" userId="S::nsanghrajka@qa.com::90676bf2-d554-49a4-8c85-d6c77d9d4985" providerId="AD" clId="Web-{BEB68589-F349-453C-4CE9-4A47EF303C9E}" dt="2020-09-09T08:59:58.006" v="12"/>
        <pc:sldMkLst>
          <pc:docMk/>
          <pc:sldMk cId="0" sldId="256"/>
        </pc:sldMkLst>
      </pc:sldChg>
      <pc:sldChg chg="modTransition">
        <pc:chgData name="Sanghrajka, Nilay" userId="S::nsanghrajka@qa.com::90676bf2-d554-49a4-8c85-d6c77d9d4985" providerId="AD" clId="Web-{BEB68589-F349-453C-4CE9-4A47EF303C9E}" dt="2020-09-09T09:06:09.634" v="45"/>
        <pc:sldMkLst>
          <pc:docMk/>
          <pc:sldMk cId="0" sldId="257"/>
        </pc:sldMkLst>
      </pc:sldChg>
      <pc:sldChg chg="modTransition">
        <pc:chgData name="Sanghrajka, Nilay" userId="S::nsanghrajka@qa.com::90676bf2-d554-49a4-8c85-d6c77d9d4985" providerId="AD" clId="Web-{BEB68589-F349-453C-4CE9-4A47EF303C9E}" dt="2020-09-09T09:05:47.087" v="33"/>
        <pc:sldMkLst>
          <pc:docMk/>
          <pc:sldMk cId="0" sldId="258"/>
        </pc:sldMkLst>
      </pc:sldChg>
      <pc:sldChg chg="modTransition">
        <pc:chgData name="Sanghrajka, Nilay" userId="S::nsanghrajka@qa.com::90676bf2-d554-49a4-8c85-d6c77d9d4985" providerId="AD" clId="Web-{BEB68589-F349-453C-4CE9-4A47EF303C9E}" dt="2020-09-09T09:05:41.430" v="32"/>
        <pc:sldMkLst>
          <pc:docMk/>
          <pc:sldMk cId="3739178887" sldId="264"/>
        </pc:sldMkLst>
      </pc:sldChg>
      <pc:sldChg chg="modTransition">
        <pc:chgData name="Sanghrajka, Nilay" userId="S::nsanghrajka@qa.com::90676bf2-d554-49a4-8c85-d6c77d9d4985" providerId="AD" clId="Web-{BEB68589-F349-453C-4CE9-4A47EF303C9E}" dt="2020-09-09T09:05:25.774" v="30"/>
        <pc:sldMkLst>
          <pc:docMk/>
          <pc:sldMk cId="441691546" sldId="265"/>
        </pc:sldMkLst>
      </pc:sldChg>
      <pc:sldChg chg="modTransition">
        <pc:chgData name="Sanghrajka, Nilay" userId="S::nsanghrajka@qa.com::90676bf2-d554-49a4-8c85-d6c77d9d4985" providerId="AD" clId="Web-{BEB68589-F349-453C-4CE9-4A47EF303C9E}" dt="2020-09-09T09:05:04.883" v="26"/>
        <pc:sldMkLst>
          <pc:docMk/>
          <pc:sldMk cId="28597378" sldId="267"/>
        </pc:sldMkLst>
      </pc:sldChg>
      <pc:sldChg chg="modTransition">
        <pc:chgData name="Sanghrajka, Nilay" userId="S::nsanghrajka@qa.com::90676bf2-d554-49a4-8c85-d6c77d9d4985" providerId="AD" clId="Web-{BEB68589-F349-453C-4CE9-4A47EF303C9E}" dt="2020-09-09T09:04:59.117" v="25"/>
        <pc:sldMkLst>
          <pc:docMk/>
          <pc:sldMk cId="1248662091" sldId="268"/>
        </pc:sldMkLst>
      </pc:sldChg>
      <pc:sldChg chg="modTransition">
        <pc:chgData name="Sanghrajka, Nilay" userId="S::nsanghrajka@qa.com::90676bf2-d554-49a4-8c85-d6c77d9d4985" providerId="AD" clId="Web-{BEB68589-F349-453C-4CE9-4A47EF303C9E}" dt="2020-09-09T09:05:10.789" v="27"/>
        <pc:sldMkLst>
          <pc:docMk/>
          <pc:sldMk cId="3849870464" sldId="270"/>
        </pc:sldMkLst>
      </pc:sldChg>
      <pc:sldChg chg="modTransition">
        <pc:chgData name="Sanghrajka, Nilay" userId="S::nsanghrajka@qa.com::90676bf2-d554-49a4-8c85-d6c77d9d4985" providerId="AD" clId="Web-{BEB68589-F349-453C-4CE9-4A47EF303C9E}" dt="2020-09-09T09:05:30.446" v="31"/>
        <pc:sldMkLst>
          <pc:docMk/>
          <pc:sldMk cId="121747750" sldId="271"/>
        </pc:sldMkLst>
      </pc:sldChg>
      <pc:sldChg chg="modTransition">
        <pc:chgData name="Sanghrajka, Nilay" userId="S::nsanghrajka@qa.com::90676bf2-d554-49a4-8c85-d6c77d9d4985" providerId="AD" clId="Web-{BEB68589-F349-453C-4CE9-4A47EF303C9E}" dt="2020-09-09T09:05:16.727" v="28"/>
        <pc:sldMkLst>
          <pc:docMk/>
          <pc:sldMk cId="3378173908" sldId="272"/>
        </pc:sldMkLst>
      </pc:sldChg>
      <pc:sldChg chg="ord modTransition">
        <pc:chgData name="Sanghrajka, Nilay" userId="S::nsanghrajka@qa.com::90676bf2-d554-49a4-8c85-d6c77d9d4985" providerId="AD" clId="Web-{BEB68589-F349-453C-4CE9-4A47EF303C9E}" dt="2020-09-09T09:05:21.524" v="29"/>
        <pc:sldMkLst>
          <pc:docMk/>
          <pc:sldMk cId="880682679" sldId="273"/>
        </pc:sldMkLst>
      </pc:sldChg>
      <pc:sldMasterChg chg="modTransition modSldLayout">
        <pc:chgData name="Sanghrajka, Nilay" userId="S::nsanghrajka@qa.com::90676bf2-d554-49a4-8c85-d6c77d9d4985" providerId="AD" clId="Web-{BEB68589-F349-453C-4CE9-4A47EF303C9E}" dt="2020-09-09T08:57:39.849" v="6"/>
        <pc:sldMasterMkLst>
          <pc:docMk/>
          <pc:sldMasterMk cId="2884937734" sldId="2147483672"/>
        </pc:sldMasterMkLst>
        <pc:sldLayoutChg chg="modTransition">
          <pc:chgData name="Sanghrajka, Nilay" userId="S::nsanghrajka@qa.com::90676bf2-d554-49a4-8c85-d6c77d9d4985" providerId="AD" clId="Web-{BEB68589-F349-453C-4CE9-4A47EF303C9E}" dt="2020-09-09T08:57:39.849" v="6"/>
          <pc:sldLayoutMkLst>
            <pc:docMk/>
            <pc:sldMasterMk cId="2884937734" sldId="2147483672"/>
            <pc:sldLayoutMk cId="3841996719" sldId="2147483673"/>
          </pc:sldLayoutMkLst>
        </pc:sldLayoutChg>
        <pc:sldLayoutChg chg="modTransition">
          <pc:chgData name="Sanghrajka, Nilay" userId="S::nsanghrajka@qa.com::90676bf2-d554-49a4-8c85-d6c77d9d4985" providerId="AD" clId="Web-{BEB68589-F349-453C-4CE9-4A47EF303C9E}" dt="2020-09-09T08:57:39.849" v="6"/>
          <pc:sldLayoutMkLst>
            <pc:docMk/>
            <pc:sldMasterMk cId="2884937734" sldId="2147483672"/>
            <pc:sldLayoutMk cId="4127993942" sldId="2147483674"/>
          </pc:sldLayoutMkLst>
        </pc:sldLayoutChg>
        <pc:sldLayoutChg chg="modTransition">
          <pc:chgData name="Sanghrajka, Nilay" userId="S::nsanghrajka@qa.com::90676bf2-d554-49a4-8c85-d6c77d9d4985" providerId="AD" clId="Web-{BEB68589-F349-453C-4CE9-4A47EF303C9E}" dt="2020-09-09T08:57:39.849" v="6"/>
          <pc:sldLayoutMkLst>
            <pc:docMk/>
            <pc:sldMasterMk cId="2884937734" sldId="2147483672"/>
            <pc:sldLayoutMk cId="4007926140" sldId="2147483675"/>
          </pc:sldLayoutMkLst>
        </pc:sldLayoutChg>
        <pc:sldLayoutChg chg="modTransition">
          <pc:chgData name="Sanghrajka, Nilay" userId="S::nsanghrajka@qa.com::90676bf2-d554-49a4-8c85-d6c77d9d4985" providerId="AD" clId="Web-{BEB68589-F349-453C-4CE9-4A47EF303C9E}" dt="2020-09-09T08:57:39.849" v="6"/>
          <pc:sldLayoutMkLst>
            <pc:docMk/>
            <pc:sldMasterMk cId="2884937734" sldId="2147483672"/>
            <pc:sldLayoutMk cId="4216807092" sldId="2147483676"/>
          </pc:sldLayoutMkLst>
        </pc:sldLayoutChg>
        <pc:sldLayoutChg chg="modTransition">
          <pc:chgData name="Sanghrajka, Nilay" userId="S::nsanghrajka@qa.com::90676bf2-d554-49a4-8c85-d6c77d9d4985" providerId="AD" clId="Web-{BEB68589-F349-453C-4CE9-4A47EF303C9E}" dt="2020-09-09T08:57:39.849" v="6"/>
          <pc:sldLayoutMkLst>
            <pc:docMk/>
            <pc:sldMasterMk cId="2884937734" sldId="2147483672"/>
            <pc:sldLayoutMk cId="3884933974" sldId="2147483677"/>
          </pc:sldLayoutMkLst>
        </pc:sldLayoutChg>
        <pc:sldLayoutChg chg="modTransition">
          <pc:chgData name="Sanghrajka, Nilay" userId="S::nsanghrajka@qa.com::90676bf2-d554-49a4-8c85-d6c77d9d4985" providerId="AD" clId="Web-{BEB68589-F349-453C-4CE9-4A47EF303C9E}" dt="2020-09-09T08:57:39.849" v="6"/>
          <pc:sldLayoutMkLst>
            <pc:docMk/>
            <pc:sldMasterMk cId="2884937734" sldId="2147483672"/>
            <pc:sldLayoutMk cId="410995617" sldId="2147483678"/>
          </pc:sldLayoutMkLst>
        </pc:sldLayoutChg>
        <pc:sldLayoutChg chg="modTransition">
          <pc:chgData name="Sanghrajka, Nilay" userId="S::nsanghrajka@qa.com::90676bf2-d554-49a4-8c85-d6c77d9d4985" providerId="AD" clId="Web-{BEB68589-F349-453C-4CE9-4A47EF303C9E}" dt="2020-09-09T08:57:39.849" v="6"/>
          <pc:sldLayoutMkLst>
            <pc:docMk/>
            <pc:sldMasterMk cId="2884937734" sldId="2147483672"/>
            <pc:sldLayoutMk cId="3864645308" sldId="2147483679"/>
          </pc:sldLayoutMkLst>
        </pc:sldLayoutChg>
        <pc:sldLayoutChg chg="modTransition">
          <pc:chgData name="Sanghrajka, Nilay" userId="S::nsanghrajka@qa.com::90676bf2-d554-49a4-8c85-d6c77d9d4985" providerId="AD" clId="Web-{BEB68589-F349-453C-4CE9-4A47EF303C9E}" dt="2020-09-09T08:57:39.849" v="6"/>
          <pc:sldLayoutMkLst>
            <pc:docMk/>
            <pc:sldMasterMk cId="2884937734" sldId="2147483672"/>
            <pc:sldLayoutMk cId="1828770426" sldId="2147483680"/>
          </pc:sldLayoutMkLst>
        </pc:sldLayoutChg>
        <pc:sldLayoutChg chg="modTransition">
          <pc:chgData name="Sanghrajka, Nilay" userId="S::nsanghrajka@qa.com::90676bf2-d554-49a4-8c85-d6c77d9d4985" providerId="AD" clId="Web-{BEB68589-F349-453C-4CE9-4A47EF303C9E}" dt="2020-09-09T08:57:39.849" v="6"/>
          <pc:sldLayoutMkLst>
            <pc:docMk/>
            <pc:sldMasterMk cId="2884937734" sldId="2147483672"/>
            <pc:sldLayoutMk cId="900907835" sldId="2147483681"/>
          </pc:sldLayoutMkLst>
        </pc:sldLayoutChg>
        <pc:sldLayoutChg chg="modTransition">
          <pc:chgData name="Sanghrajka, Nilay" userId="S::nsanghrajka@qa.com::90676bf2-d554-49a4-8c85-d6c77d9d4985" providerId="AD" clId="Web-{BEB68589-F349-453C-4CE9-4A47EF303C9E}" dt="2020-09-09T08:57:39.849" v="6"/>
          <pc:sldLayoutMkLst>
            <pc:docMk/>
            <pc:sldMasterMk cId="2884937734" sldId="2147483672"/>
            <pc:sldLayoutMk cId="3994983434" sldId="2147483682"/>
          </pc:sldLayoutMkLst>
        </pc:sldLayoutChg>
        <pc:sldLayoutChg chg="modTransition">
          <pc:chgData name="Sanghrajka, Nilay" userId="S::nsanghrajka@qa.com::90676bf2-d554-49a4-8c85-d6c77d9d4985" providerId="AD" clId="Web-{BEB68589-F349-453C-4CE9-4A47EF303C9E}" dt="2020-09-09T08:57:39.849" v="6"/>
          <pc:sldLayoutMkLst>
            <pc:docMk/>
            <pc:sldMasterMk cId="2884937734" sldId="2147483672"/>
            <pc:sldLayoutMk cId="563830316" sldId="2147483683"/>
          </pc:sldLayoutMkLst>
        </pc:sldLayoutChg>
      </pc:sldMasterChg>
    </pc:docChg>
  </pc:docChgLst>
  <pc:docChgLst>
    <pc:chgData name="Nilay Sanghrajka" userId="247b90a400b52899" providerId="LiveId" clId="{8820B2EB-8337-420E-B79D-0E7AFCB31723}"/>
    <pc:docChg chg="undo redo custSel mod addSld delSld modSld sldOrd">
      <pc:chgData name="Nilay Sanghrajka" userId="247b90a400b52899" providerId="LiveId" clId="{8820B2EB-8337-420E-B79D-0E7AFCB31723}" dt="2020-09-08T19:44:36.702" v="438" actId="1076"/>
      <pc:docMkLst>
        <pc:docMk/>
      </pc:docMkLst>
      <pc:sldChg chg="modSp mod">
        <pc:chgData name="Nilay Sanghrajka" userId="247b90a400b52899" providerId="LiveId" clId="{8820B2EB-8337-420E-B79D-0E7AFCB31723}" dt="2020-09-08T09:31:27.046" v="44" actId="20577"/>
        <pc:sldMkLst>
          <pc:docMk/>
          <pc:sldMk cId="0" sldId="257"/>
        </pc:sldMkLst>
        <pc:spChg chg="mod">
          <ac:chgData name="Nilay Sanghrajka" userId="247b90a400b52899" providerId="LiveId" clId="{8820B2EB-8337-420E-B79D-0E7AFCB31723}" dt="2020-09-08T09:31:27.046" v="44" actId="20577"/>
          <ac:spMkLst>
            <pc:docMk/>
            <pc:sldMk cId="0" sldId="257"/>
            <ac:spMk id="3" creationId="{F1E1249E-9923-4776-8A2E-C8A87BE3F013}"/>
          </ac:spMkLst>
        </pc:spChg>
      </pc:sldChg>
      <pc:sldChg chg="del">
        <pc:chgData name="Nilay Sanghrajka" userId="247b90a400b52899" providerId="LiveId" clId="{8820B2EB-8337-420E-B79D-0E7AFCB31723}" dt="2020-09-08T09:35:49.560" v="58" actId="2696"/>
        <pc:sldMkLst>
          <pc:docMk/>
          <pc:sldMk cId="3699065022" sldId="261"/>
        </pc:sldMkLst>
      </pc:sldChg>
      <pc:sldChg chg="del">
        <pc:chgData name="Nilay Sanghrajka" userId="247b90a400b52899" providerId="LiveId" clId="{8820B2EB-8337-420E-B79D-0E7AFCB31723}" dt="2020-09-08T09:35:43.013" v="57" actId="2696"/>
        <pc:sldMkLst>
          <pc:docMk/>
          <pc:sldMk cId="2912724176" sldId="262"/>
        </pc:sldMkLst>
      </pc:sldChg>
      <pc:sldChg chg="del">
        <pc:chgData name="Nilay Sanghrajka" userId="247b90a400b52899" providerId="LiveId" clId="{8820B2EB-8337-420E-B79D-0E7AFCB31723}" dt="2020-09-08T09:35:39.423" v="56" actId="2696"/>
        <pc:sldMkLst>
          <pc:docMk/>
          <pc:sldMk cId="1099139229" sldId="263"/>
        </pc:sldMkLst>
      </pc:sldChg>
      <pc:sldChg chg="addSp delSp modSp mod setBg">
        <pc:chgData name="Nilay Sanghrajka" userId="247b90a400b52899" providerId="LiveId" clId="{8820B2EB-8337-420E-B79D-0E7AFCB31723}" dt="2020-09-08T19:44:36.702" v="438" actId="1076"/>
        <pc:sldMkLst>
          <pc:docMk/>
          <pc:sldMk cId="3739178887" sldId="264"/>
        </pc:sldMkLst>
        <pc:spChg chg="mod">
          <ac:chgData name="Nilay Sanghrajka" userId="247b90a400b52899" providerId="LiveId" clId="{8820B2EB-8337-420E-B79D-0E7AFCB31723}" dt="2020-09-08T11:04:01.914" v="405" actId="122"/>
          <ac:spMkLst>
            <pc:docMk/>
            <pc:sldMk cId="3739178887" sldId="264"/>
            <ac:spMk id="2" creationId="{DF91F68C-DB8F-4C8C-A358-301FE86C5C69}"/>
          </ac:spMkLst>
        </pc:spChg>
        <pc:spChg chg="del">
          <ac:chgData name="Nilay Sanghrajka" userId="247b90a400b52899" providerId="LiveId" clId="{8820B2EB-8337-420E-B79D-0E7AFCB31723}" dt="2020-09-08T09:33:57.121" v="45"/>
          <ac:spMkLst>
            <pc:docMk/>
            <pc:sldMk cId="3739178887" sldId="264"/>
            <ac:spMk id="5" creationId="{854FBF2F-522B-4C89-B963-73509577E34C}"/>
          </ac:spMkLst>
        </pc:spChg>
        <pc:spChg chg="add del mod">
          <ac:chgData name="Nilay Sanghrajka" userId="247b90a400b52899" providerId="LiveId" clId="{8820B2EB-8337-420E-B79D-0E7AFCB31723}" dt="2020-09-08T19:44:29.310" v="436" actId="478"/>
          <ac:spMkLst>
            <pc:docMk/>
            <pc:sldMk cId="3739178887" sldId="264"/>
            <ac:spMk id="7" creationId="{C02301FE-18FF-4457-B142-AD5FF6407A48}"/>
          </ac:spMkLst>
        </pc:spChg>
        <pc:picChg chg="add mod">
          <ac:chgData name="Nilay Sanghrajka" userId="247b90a400b52899" providerId="LiveId" clId="{8820B2EB-8337-420E-B79D-0E7AFCB31723}" dt="2020-09-08T19:44:36.702" v="438" actId="1076"/>
          <ac:picMkLst>
            <pc:docMk/>
            <pc:sldMk cId="3739178887" sldId="264"/>
            <ac:picMk id="3" creationId="{153220D1-CF2A-4E71-BDBC-B6C40AD8F50F}"/>
          </ac:picMkLst>
        </pc:picChg>
      </pc:sldChg>
      <pc:sldChg chg="modSp del mod">
        <pc:chgData name="Nilay Sanghrajka" userId="247b90a400b52899" providerId="LiveId" clId="{8820B2EB-8337-420E-B79D-0E7AFCB31723}" dt="2020-09-08T09:36:05.791" v="75" actId="2696"/>
        <pc:sldMkLst>
          <pc:docMk/>
          <pc:sldMk cId="2182615673" sldId="266"/>
        </pc:sldMkLst>
        <pc:spChg chg="mod">
          <ac:chgData name="Nilay Sanghrajka" userId="247b90a400b52899" providerId="LiveId" clId="{8820B2EB-8337-420E-B79D-0E7AFCB31723}" dt="2020-09-08T09:35:59.138" v="72" actId="20577"/>
          <ac:spMkLst>
            <pc:docMk/>
            <pc:sldMk cId="2182615673" sldId="266"/>
            <ac:spMk id="2" creationId="{DF91F68C-DB8F-4C8C-A358-301FE86C5C69}"/>
          </ac:spMkLst>
        </pc:spChg>
      </pc:sldChg>
      <pc:sldChg chg="addSp delSp modSp mod ord">
        <pc:chgData name="Nilay Sanghrajka" userId="247b90a400b52899" providerId="LiveId" clId="{8820B2EB-8337-420E-B79D-0E7AFCB31723}" dt="2020-09-08T09:40:38.387" v="404" actId="20577"/>
        <pc:sldMkLst>
          <pc:docMk/>
          <pc:sldMk cId="28597378" sldId="267"/>
        </pc:sldMkLst>
        <pc:spChg chg="mod">
          <ac:chgData name="Nilay Sanghrajka" userId="247b90a400b52899" providerId="LiveId" clId="{8820B2EB-8337-420E-B79D-0E7AFCB31723}" dt="2020-09-08T09:37:48.511" v="182" actId="14100"/>
          <ac:spMkLst>
            <pc:docMk/>
            <pc:sldMk cId="28597378" sldId="267"/>
            <ac:spMk id="2" creationId="{DF91F68C-DB8F-4C8C-A358-301FE86C5C69}"/>
          </ac:spMkLst>
        </pc:spChg>
        <pc:spChg chg="add del mod">
          <ac:chgData name="Nilay Sanghrajka" userId="247b90a400b52899" providerId="LiveId" clId="{8820B2EB-8337-420E-B79D-0E7AFCB31723}" dt="2020-09-08T09:40:38.387" v="404" actId="20577"/>
          <ac:spMkLst>
            <pc:docMk/>
            <pc:sldMk cId="28597378" sldId="267"/>
            <ac:spMk id="3" creationId="{44BDFC20-32E0-4DE5-B1CC-A1DC5AB269EA}"/>
          </ac:spMkLst>
        </pc:spChg>
        <pc:picChg chg="add del mod">
          <ac:chgData name="Nilay Sanghrajka" userId="247b90a400b52899" providerId="LiveId" clId="{8820B2EB-8337-420E-B79D-0E7AFCB31723}" dt="2020-09-08T09:37:15.110" v="139" actId="22"/>
          <ac:picMkLst>
            <pc:docMk/>
            <pc:sldMk cId="28597378" sldId="267"/>
            <ac:picMk id="5" creationId="{AE680929-9CAE-43FD-A3F0-0C38223825E3}"/>
          </ac:picMkLst>
        </pc:picChg>
      </pc:sldChg>
      <pc:sldChg chg="addSp delSp modSp add mod">
        <pc:chgData name="Nilay Sanghrajka" userId="247b90a400b52899" providerId="LiveId" clId="{8820B2EB-8337-420E-B79D-0E7AFCB31723}" dt="2020-09-08T19:39:46.968" v="428" actId="14100"/>
        <pc:sldMkLst>
          <pc:docMk/>
          <pc:sldMk cId="121747750" sldId="271"/>
        </pc:sldMkLst>
        <pc:spChg chg="mod">
          <ac:chgData name="Nilay Sanghrajka" userId="247b90a400b52899" providerId="LiveId" clId="{8820B2EB-8337-420E-B79D-0E7AFCB31723}" dt="2020-09-08T19:39:01.578" v="420" actId="20577"/>
          <ac:spMkLst>
            <pc:docMk/>
            <pc:sldMk cId="121747750" sldId="271"/>
            <ac:spMk id="2" creationId="{DF91F68C-DB8F-4C8C-A358-301FE86C5C69}"/>
          </ac:spMkLst>
        </pc:spChg>
        <pc:spChg chg="mod">
          <ac:chgData name="Nilay Sanghrajka" userId="247b90a400b52899" providerId="LiveId" clId="{8820B2EB-8337-420E-B79D-0E7AFCB31723}" dt="2020-09-08T19:39:40.826" v="426" actId="1076"/>
          <ac:spMkLst>
            <pc:docMk/>
            <pc:sldMk cId="121747750" sldId="271"/>
            <ac:spMk id="7" creationId="{C02301FE-18FF-4457-B142-AD5FF6407A48}"/>
          </ac:spMkLst>
        </pc:spChg>
        <pc:picChg chg="del">
          <ac:chgData name="Nilay Sanghrajka" userId="247b90a400b52899" providerId="LiveId" clId="{8820B2EB-8337-420E-B79D-0E7AFCB31723}" dt="2020-09-08T19:39:24.902" v="422" actId="478"/>
          <ac:picMkLst>
            <pc:docMk/>
            <pc:sldMk cId="121747750" sldId="271"/>
            <ac:picMk id="3" creationId="{153220D1-CF2A-4E71-BDBC-B6C40AD8F50F}"/>
          </ac:picMkLst>
        </pc:picChg>
        <pc:picChg chg="add mod">
          <ac:chgData name="Nilay Sanghrajka" userId="247b90a400b52899" providerId="LiveId" clId="{8820B2EB-8337-420E-B79D-0E7AFCB31723}" dt="2020-09-08T19:39:46.968" v="428" actId="14100"/>
          <ac:picMkLst>
            <pc:docMk/>
            <pc:sldMk cId="121747750" sldId="271"/>
            <ac:picMk id="4" creationId="{A95E7A09-77D6-46E3-BBB9-27E327EDA110}"/>
          </ac:picMkLst>
        </pc:picChg>
      </pc:sldChg>
    </pc:docChg>
  </pc:docChgLst>
  <pc:docChgLst>
    <pc:chgData name="Nilay Sanghrajka" userId="247b90a400b52899" providerId="LiveId" clId="{E698673C-049D-4AC4-8506-AFFAC6458979}"/>
    <pc:docChg chg="addSld modSld">
      <pc:chgData name="Nilay Sanghrajka" userId="247b90a400b52899" providerId="LiveId" clId="{E698673C-049D-4AC4-8506-AFFAC6458979}" dt="2020-07-17T10:45:27.349" v="14"/>
      <pc:docMkLst>
        <pc:docMk/>
      </pc:docMkLst>
      <pc:sldChg chg="addSp delSp modSp new mod">
        <pc:chgData name="Nilay Sanghrajka" userId="247b90a400b52899" providerId="LiveId" clId="{E698673C-049D-4AC4-8506-AFFAC6458979}" dt="2020-07-17T10:45:27.349" v="14"/>
        <pc:sldMkLst>
          <pc:docMk/>
          <pc:sldMk cId="2760987437" sldId="259"/>
        </pc:sldMkLst>
        <pc:spChg chg="mod">
          <ac:chgData name="Nilay Sanghrajka" userId="247b90a400b52899" providerId="LiveId" clId="{E698673C-049D-4AC4-8506-AFFAC6458979}" dt="2020-07-17T10:45:24.437" v="13" actId="122"/>
          <ac:spMkLst>
            <pc:docMk/>
            <pc:sldMk cId="2760987437" sldId="259"/>
            <ac:spMk id="2" creationId="{DF91F68C-DB8F-4C8C-A358-301FE86C5C69}"/>
          </ac:spMkLst>
        </pc:spChg>
        <pc:spChg chg="del">
          <ac:chgData name="Nilay Sanghrajka" userId="247b90a400b52899" providerId="LiveId" clId="{E698673C-049D-4AC4-8506-AFFAC6458979}" dt="2020-07-17T10:45:27.349" v="14"/>
          <ac:spMkLst>
            <pc:docMk/>
            <pc:sldMk cId="2760987437" sldId="259"/>
            <ac:spMk id="3" creationId="{13F66959-4987-46BF-A9A7-24B7F4A20061}"/>
          </ac:spMkLst>
        </pc:spChg>
        <pc:picChg chg="add mod">
          <ac:chgData name="Nilay Sanghrajka" userId="247b90a400b52899" providerId="LiveId" clId="{E698673C-049D-4AC4-8506-AFFAC6458979}" dt="2020-07-17T10:45:27.349" v="14"/>
          <ac:picMkLst>
            <pc:docMk/>
            <pc:sldMk cId="2760987437" sldId="259"/>
            <ac:picMk id="4" creationId="{7835E2FB-A5F8-4C66-9B9E-493AB6A32BF9}"/>
          </ac:picMkLst>
        </pc:picChg>
      </pc:sldChg>
    </pc:docChg>
  </pc:docChgLst>
  <pc:docChgLst>
    <pc:chgData name="Sanghrajka, Nilay" userId="S::nsanghrajka@qa.com::90676bf2-d554-49a4-8c85-d6c77d9d4985" providerId="AD" clId="Web-{C9D554A2-A716-49AC-B174-644E06A7253D}"/>
    <pc:docChg chg="modSld">
      <pc:chgData name="Sanghrajka, Nilay" userId="S::nsanghrajka@qa.com::90676bf2-d554-49a4-8c85-d6c77d9d4985" providerId="AD" clId="Web-{C9D554A2-A716-49AC-B174-644E06A7253D}" dt="2020-09-09T08:33:26.812" v="28" actId="20577"/>
      <pc:docMkLst>
        <pc:docMk/>
      </pc:docMkLst>
      <pc:sldChg chg="addSp delSp modSp mod setBg">
        <pc:chgData name="Sanghrajka, Nilay" userId="S::nsanghrajka@qa.com::90676bf2-d554-49a4-8c85-d6c77d9d4985" providerId="AD" clId="Web-{C9D554A2-A716-49AC-B174-644E06A7253D}" dt="2020-09-09T08:33:25.577" v="26" actId="20577"/>
        <pc:sldMkLst>
          <pc:docMk/>
          <pc:sldMk cId="0" sldId="256"/>
        </pc:sldMkLst>
        <pc:spChg chg="mod">
          <ac:chgData name="Sanghrajka, Nilay" userId="S::nsanghrajka@qa.com::90676bf2-d554-49a4-8c85-d6c77d9d4985" providerId="AD" clId="Web-{C9D554A2-A716-49AC-B174-644E06A7253D}" dt="2020-09-09T08:33:25.577" v="26" actId="20577"/>
          <ac:spMkLst>
            <pc:docMk/>
            <pc:sldMk cId="0" sldId="256"/>
            <ac:spMk id="2" creationId="{D31D2728-CBB6-4C0C-AC4C-174303D16BC7}"/>
          </ac:spMkLst>
        </pc:spChg>
        <pc:spChg chg="mod">
          <ac:chgData name="Sanghrajka, Nilay" userId="S::nsanghrajka@qa.com::90676bf2-d554-49a4-8c85-d6c77d9d4985" providerId="AD" clId="Web-{C9D554A2-A716-49AC-B174-644E06A7253D}" dt="2020-09-09T08:33:20.468" v="22" actId="1076"/>
          <ac:spMkLst>
            <pc:docMk/>
            <pc:sldMk cId="0" sldId="256"/>
            <ac:spMk id="3" creationId="{EA38CE1D-E3BB-4D67-8E35-3398AD91E697}"/>
          </ac:spMkLst>
        </pc:spChg>
        <pc:spChg chg="add">
          <ac:chgData name="Sanghrajka, Nilay" userId="S::nsanghrajka@qa.com::90676bf2-d554-49a4-8c85-d6c77d9d4985" providerId="AD" clId="Web-{C9D554A2-A716-49AC-B174-644E06A7253D}" dt="2020-09-09T08:33:05.062" v="17"/>
          <ac:spMkLst>
            <pc:docMk/>
            <pc:sldMk cId="0" sldId="256"/>
            <ac:spMk id="5" creationId="{CC828AE3-FA58-43DF-B083-6AA3C102AF0C}"/>
          </ac:spMkLst>
        </pc:spChg>
        <pc:spChg chg="add">
          <ac:chgData name="Sanghrajka, Nilay" userId="S::nsanghrajka@qa.com::90676bf2-d554-49a4-8c85-d6c77d9d4985" providerId="AD" clId="Web-{C9D554A2-A716-49AC-B174-644E06A7253D}" dt="2020-09-09T08:33:05.062" v="17"/>
          <ac:spMkLst>
            <pc:docMk/>
            <pc:sldMk cId="0" sldId="256"/>
            <ac:spMk id="6" creationId="{14AF9CD9-31C2-43D9-9F5C-A0E097262D5E}"/>
          </ac:spMkLst>
        </pc:spChg>
        <pc:spChg chg="add del">
          <ac:chgData name="Sanghrajka, Nilay" userId="S::nsanghrajka@qa.com::90676bf2-d554-49a4-8c85-d6c77d9d4985" providerId="AD" clId="Web-{C9D554A2-A716-49AC-B174-644E06A7253D}" dt="2020-09-09T08:32:42.265" v="16"/>
          <ac:spMkLst>
            <pc:docMk/>
            <pc:sldMk cId="0" sldId="256"/>
            <ac:spMk id="8" creationId="{04B3A732-BD30-43B3-B22F-86F94190750E}"/>
          </ac:spMkLst>
        </pc:spChg>
        <pc:spChg chg="add del">
          <ac:chgData name="Sanghrajka, Nilay" userId="S::nsanghrajka@qa.com::90676bf2-d554-49a4-8c85-d6c77d9d4985" providerId="AD" clId="Web-{C9D554A2-A716-49AC-B174-644E06A7253D}" dt="2020-09-09T08:32:42.265" v="16"/>
          <ac:spMkLst>
            <pc:docMk/>
            <pc:sldMk cId="0" sldId="256"/>
            <ac:spMk id="10" creationId="{CB5978F0-8D3C-4B12-B071-F1254173E35D}"/>
          </ac:spMkLst>
        </pc:spChg>
        <pc:spChg chg="add">
          <ac:chgData name="Sanghrajka, Nilay" userId="S::nsanghrajka@qa.com::90676bf2-d554-49a4-8c85-d6c77d9d4985" providerId="AD" clId="Web-{C9D554A2-A716-49AC-B174-644E06A7253D}" dt="2020-09-09T08:33:05.062" v="17"/>
          <ac:spMkLst>
            <pc:docMk/>
            <pc:sldMk cId="0" sldId="256"/>
            <ac:spMk id="12" creationId="{C0A57A26-ECBF-4A8A-B307-41F0BDD94B37}"/>
          </ac:spMkLst>
        </pc:spChg>
      </pc:sldChg>
      <pc:sldChg chg="addSp modSp">
        <pc:chgData name="Sanghrajka, Nilay" userId="S::nsanghrajka@qa.com::90676bf2-d554-49a4-8c85-d6c77d9d4985" providerId="AD" clId="Web-{C9D554A2-A716-49AC-B174-644E06A7253D}" dt="2020-09-09T08:29:02.735" v="6" actId="1076"/>
        <pc:sldMkLst>
          <pc:docMk/>
          <pc:sldMk cId="0" sldId="257"/>
        </pc:sldMkLst>
        <pc:picChg chg="add mod">
          <ac:chgData name="Sanghrajka, Nilay" userId="S::nsanghrajka@qa.com::90676bf2-d554-49a4-8c85-d6c77d9d4985" providerId="AD" clId="Web-{C9D554A2-A716-49AC-B174-644E06A7253D}" dt="2020-09-09T08:29:02.735" v="6" actId="1076"/>
          <ac:picMkLst>
            <pc:docMk/>
            <pc:sldMk cId="0" sldId="257"/>
            <ac:picMk id="4" creationId="{294B0C34-D7C2-4219-938B-9D7830AB239C}"/>
          </ac:picMkLst>
        </pc:picChg>
      </pc:sldChg>
      <pc:sldChg chg="delSp modSp">
        <pc:chgData name="Sanghrajka, Nilay" userId="S::nsanghrajka@qa.com::90676bf2-d554-49a4-8c85-d6c77d9d4985" providerId="AD" clId="Web-{C9D554A2-A716-49AC-B174-644E06A7253D}" dt="2020-09-09T08:29:22.985" v="13" actId="1076"/>
        <pc:sldMkLst>
          <pc:docMk/>
          <pc:sldMk cId="3739178887" sldId="264"/>
        </pc:sldMkLst>
        <pc:spChg chg="del">
          <ac:chgData name="Sanghrajka, Nilay" userId="S::nsanghrajka@qa.com::90676bf2-d554-49a4-8c85-d6c77d9d4985" providerId="AD" clId="Web-{C9D554A2-A716-49AC-B174-644E06A7253D}" dt="2020-09-09T08:29:10.016" v="7"/>
          <ac:spMkLst>
            <pc:docMk/>
            <pc:sldMk cId="3739178887" sldId="264"/>
            <ac:spMk id="7" creationId="{C02301FE-18FF-4457-B142-AD5FF6407A48}"/>
          </ac:spMkLst>
        </pc:spChg>
        <pc:picChg chg="mod">
          <ac:chgData name="Sanghrajka, Nilay" userId="S::nsanghrajka@qa.com::90676bf2-d554-49a4-8c85-d6c77d9d4985" providerId="AD" clId="Web-{C9D554A2-A716-49AC-B174-644E06A7253D}" dt="2020-09-09T08:29:22.985" v="13" actId="1076"/>
          <ac:picMkLst>
            <pc:docMk/>
            <pc:sldMk cId="3739178887" sldId="264"/>
            <ac:picMk id="3" creationId="{153220D1-CF2A-4E71-BDBC-B6C40AD8F50F}"/>
          </ac:picMkLst>
        </pc:picChg>
      </pc:sldChg>
      <pc:sldChg chg="delSp">
        <pc:chgData name="Sanghrajka, Nilay" userId="S::nsanghrajka@qa.com::90676bf2-d554-49a4-8c85-d6c77d9d4985" providerId="AD" clId="Web-{C9D554A2-A716-49AC-B174-644E06A7253D}" dt="2020-09-09T08:29:44.079" v="14"/>
        <pc:sldMkLst>
          <pc:docMk/>
          <pc:sldMk cId="121747750" sldId="271"/>
        </pc:sldMkLst>
        <pc:spChg chg="del">
          <ac:chgData name="Sanghrajka, Nilay" userId="S::nsanghrajka@qa.com::90676bf2-d554-49a4-8c85-d6c77d9d4985" providerId="AD" clId="Web-{C9D554A2-A716-49AC-B174-644E06A7253D}" dt="2020-09-09T08:29:44.079" v="14"/>
          <ac:spMkLst>
            <pc:docMk/>
            <pc:sldMk cId="121747750" sldId="271"/>
            <ac:spMk id="7" creationId="{C02301FE-18FF-4457-B142-AD5FF6407A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1E480-3B72-46A0-B259-0E0ACB7629EB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D138A-362D-435E-8718-7776AF016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3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D138A-362D-435E-8718-7776AF0168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99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2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0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7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3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728-CBB6-4C0C-AC4C-174303D16B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0218" y="2860363"/>
            <a:ext cx="11471565" cy="492505"/>
          </a:xfrm>
        </p:spPr>
        <p:txBody>
          <a:bodyPr>
            <a:noAutofit/>
          </a:bodyPr>
          <a:lstStyle/>
          <a:p>
            <a:pPr lvl="0"/>
            <a:r>
              <a:rPr lang="en-GB" sz="8800" b="1" i="1">
                <a:solidFill>
                  <a:schemeClr val="bg1"/>
                </a:solidFill>
                <a:latin typeface="Lucida Handwriting"/>
              </a:rPr>
              <a:t>The QA Drive 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CE1D-E3BB-4D67-8E35-3398AD91E6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4157855"/>
            <a:ext cx="9144000" cy="6498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/>
              <a:t>Shiva King, Morgan Walsh, </a:t>
            </a:r>
          </a:p>
          <a:p>
            <a:r>
              <a:rPr lang="en-GB" sz="1600"/>
              <a:t>Connor Young and Nilay Sanghrajka </a:t>
            </a:r>
          </a:p>
          <a:p>
            <a:pPr lvl="0"/>
            <a:r>
              <a:rPr lang="en-GB" sz="1600"/>
              <a:t>09/09/2020</a:t>
            </a:r>
          </a:p>
        </p:txBody>
      </p:sp>
      <p:pic>
        <p:nvPicPr>
          <p:cNvPr id="4" name="Picture 3" descr="A picture containing orange&#10;&#10;Description automatically generated">
            <a:extLst>
              <a:ext uri="{FF2B5EF4-FFF2-40B4-BE49-F238E27FC236}">
                <a16:creationId xmlns:a16="http://schemas.microsoft.com/office/drawing/2014/main" id="{A1C20DB1-7C21-4E06-B87E-9D6584E4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0" y="284176"/>
            <a:ext cx="1791878" cy="1407045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99F258B-6F14-4AD7-9258-DD2E27DAF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60" y="284175"/>
            <a:ext cx="1791878" cy="1407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3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>
                <a:solidFill>
                  <a:schemeClr val="bg1"/>
                </a:solidFill>
                <a:latin typeface="Lucida Handwriting" panose="03010101010101010101" pitchFamily="66" charset="0"/>
              </a:rPr>
              <a:t>Project Retrospective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FC20-32E0-4DE5-B1CC-A1DC5AB269EA}"/>
              </a:ext>
            </a:extLst>
          </p:cNvPr>
          <p:cNvSpPr txBox="1"/>
          <p:nvPr/>
        </p:nvSpPr>
        <p:spPr>
          <a:xfrm>
            <a:off x="994300" y="2432445"/>
            <a:ext cx="103957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/>
              <a:t>What went well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/>
              <a:t>What we could have gone better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/>
              <a:t>What we could improve</a:t>
            </a:r>
          </a:p>
        </p:txBody>
      </p:sp>
      <p:pic>
        <p:nvPicPr>
          <p:cNvPr id="5" name="Picture 4" descr="A picture containing orange&#10;&#10;Description automatically generated">
            <a:extLst>
              <a:ext uri="{FF2B5EF4-FFF2-40B4-BE49-F238E27FC236}">
                <a16:creationId xmlns:a16="http://schemas.microsoft.com/office/drawing/2014/main" id="{9032E3F4-EDFC-498E-AA3A-9F77A8462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0" y="284176"/>
            <a:ext cx="1791878" cy="1407045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91A23FE8-B0C7-4680-8135-A1296CE75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60" y="284175"/>
            <a:ext cx="1791878" cy="14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3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>
                <a:solidFill>
                  <a:schemeClr val="bg1"/>
                </a:solidFill>
                <a:latin typeface="Lucida Handwriting" panose="03010101010101010101" pitchFamily="66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E397D-D3DD-401B-91CF-02F4777C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/>
          </a:p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4594E-8E5A-4556-B142-3084CF1D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59" y="2011680"/>
            <a:ext cx="6855681" cy="4562144"/>
          </a:xfrm>
          <a:prstGeom prst="rect">
            <a:avLst/>
          </a:prstGeom>
        </p:spPr>
      </p:pic>
      <p:pic>
        <p:nvPicPr>
          <p:cNvPr id="3" name="Picture 2" descr="A picture containing orange&#10;&#10;Description automatically generated">
            <a:extLst>
              <a:ext uri="{FF2B5EF4-FFF2-40B4-BE49-F238E27FC236}">
                <a16:creationId xmlns:a16="http://schemas.microsoft.com/office/drawing/2014/main" id="{9B7E692B-FA3F-422C-B057-7D4FA0D75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0" y="284176"/>
            <a:ext cx="1791878" cy="1407045"/>
          </a:xfrm>
          <a:prstGeom prst="rect">
            <a:avLst/>
          </a:prstGeom>
        </p:spPr>
      </p:pic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C679B675-BC80-4957-AE1E-132D580DF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60" y="284175"/>
            <a:ext cx="1791878" cy="14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79B3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B96-A315-417F-A86D-11B837775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>
            <a:normAutofit/>
          </a:bodyPr>
          <a:lstStyle/>
          <a:p>
            <a:pPr lvl="0" algn="ctr"/>
            <a:r>
              <a:rPr lang="en-GB" sz="3600" b="1">
                <a:solidFill>
                  <a:schemeClr val="bg1"/>
                </a:solidFill>
                <a:latin typeface="Lucida Handwriting" panose="03010101010101010101" pitchFamily="66" charset="0"/>
              </a:rPr>
              <a:t>Introduction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49E-9923-4776-8A2E-C8A87BE3F0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Who are we? </a:t>
            </a:r>
            <a:endParaRPr lang="en-GB"/>
          </a:p>
          <a:p>
            <a:pPr lvl="2">
              <a:lnSpc>
                <a:spcPct val="150000"/>
              </a:lnSpc>
            </a:pPr>
            <a:r>
              <a:rPr lang="en-GB" dirty="0"/>
              <a:t>Connor  Young – Product Owner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Nilay Sanghrajka – Scrum Master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Shiva King – Developer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Morgan Walsh – Developer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What we creating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Elements altered after speaking to client</a:t>
            </a:r>
          </a:p>
          <a:p>
            <a:pPr marL="0" indent="0">
              <a:lnSpc>
                <a:spcPct val="150000"/>
              </a:lnSpc>
              <a:buNone/>
            </a:pPr>
            <a:endParaRPr lang="en-GB"/>
          </a:p>
        </p:txBody>
      </p:sp>
      <p:pic>
        <p:nvPicPr>
          <p:cNvPr id="5" name="Picture 4" descr="A picture containing orange&#10;&#10;Description automatically generated">
            <a:extLst>
              <a:ext uri="{FF2B5EF4-FFF2-40B4-BE49-F238E27FC236}">
                <a16:creationId xmlns:a16="http://schemas.microsoft.com/office/drawing/2014/main" id="{F91DBA1F-177E-4A53-927A-1B44D0235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0" y="284176"/>
            <a:ext cx="1791878" cy="1407045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B467E6CA-4A36-4048-830C-114EC949F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60" y="284175"/>
            <a:ext cx="1791878" cy="1407045"/>
          </a:xfrm>
          <a:prstGeom prst="rect">
            <a:avLst/>
          </a:prstGeom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94B0C34-D7C2-4219-938B-9D7830AB2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049" y="2388211"/>
            <a:ext cx="4843584" cy="322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79B3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F9F7-9FE7-480A-B60F-CED71D1D93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>
            <a:normAutofit/>
          </a:bodyPr>
          <a:lstStyle/>
          <a:p>
            <a:pPr lvl="0" algn="ctr"/>
            <a:r>
              <a:rPr lang="en-GB" b="1">
                <a:solidFill>
                  <a:schemeClr val="bg1"/>
                </a:solidFill>
                <a:latin typeface="Lucida Handwriting" panose="03010101010101010101" pitchFamily="66" charset="0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55D3-43C9-4DD4-AA59-0DE5FF5C74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27158" y="1920572"/>
            <a:ext cx="8839863" cy="4719761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r>
              <a:rPr lang="en-GB" sz="1800" dirty="0"/>
              <a:t>MERN Stack </a:t>
            </a:r>
          </a:p>
          <a:p>
            <a:endParaRPr lang="en-GB" sz="1800" dirty="0"/>
          </a:p>
          <a:p>
            <a:r>
              <a:rPr lang="en-GB" sz="1800" dirty="0"/>
              <a:t>Unit Testing: Jest, Enzyme, Mocha Chai</a:t>
            </a:r>
          </a:p>
          <a:p>
            <a:endParaRPr lang="en-GB" sz="1800" dirty="0"/>
          </a:p>
          <a:p>
            <a:r>
              <a:rPr lang="en-GB" sz="1800" dirty="0"/>
              <a:t>Source Code Management: GitHub</a:t>
            </a:r>
          </a:p>
          <a:p>
            <a:pPr lvl="0"/>
            <a:endParaRPr lang="en-GB" sz="1800" dirty="0"/>
          </a:p>
          <a:p>
            <a:r>
              <a:rPr lang="en-GB" sz="1800" dirty="0"/>
              <a:t>Kanban Board: Jira Boards </a:t>
            </a:r>
          </a:p>
          <a:p>
            <a:endParaRPr lang="en-GB" sz="1800" dirty="0"/>
          </a:p>
          <a:p>
            <a:r>
              <a:rPr lang="en-GB" sz="1800" dirty="0"/>
              <a:t>GCP to host our API </a:t>
            </a:r>
          </a:p>
          <a:p>
            <a:endParaRPr lang="en-GB" sz="1800" dirty="0"/>
          </a:p>
          <a:p>
            <a:r>
              <a:rPr lang="en-GB" sz="1800" dirty="0"/>
              <a:t>Jenkins as the CICD </a:t>
            </a:r>
          </a:p>
          <a:p>
            <a:endParaRPr lang="en-GB" sz="2400"/>
          </a:p>
          <a:p>
            <a:endParaRPr lang="en-GB"/>
          </a:p>
        </p:txBody>
      </p:sp>
      <p:pic>
        <p:nvPicPr>
          <p:cNvPr id="5" name="Picture 4" descr="A picture containing orange&#10;&#10;Description automatically generated">
            <a:extLst>
              <a:ext uri="{FF2B5EF4-FFF2-40B4-BE49-F238E27FC236}">
                <a16:creationId xmlns:a16="http://schemas.microsoft.com/office/drawing/2014/main" id="{70050698-2D2A-4275-B25F-8704E7A8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0" y="284176"/>
            <a:ext cx="1791878" cy="1407045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D7C9E5C7-6499-4594-8658-716781D06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60" y="284175"/>
            <a:ext cx="1791878" cy="1407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3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latin typeface="Lucida Handwriting" panose="03010101010101010101" pitchFamily="66" charset="0"/>
              </a:rPr>
              <a:t>ERD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53220D1-CF2A-4E71-BDBC-B6C40AD8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63" y="1907667"/>
            <a:ext cx="6305777" cy="4871309"/>
          </a:xfrm>
          <a:prstGeom prst="rect">
            <a:avLst/>
          </a:prstGeom>
        </p:spPr>
      </p:pic>
      <p:pic>
        <p:nvPicPr>
          <p:cNvPr id="4" name="Picture 3" descr="A picture containing orange&#10;&#10;Description automatically generated">
            <a:extLst>
              <a:ext uri="{FF2B5EF4-FFF2-40B4-BE49-F238E27FC236}">
                <a16:creationId xmlns:a16="http://schemas.microsoft.com/office/drawing/2014/main" id="{D8CD00CE-0DE7-4572-8F05-D680EED05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0" y="284176"/>
            <a:ext cx="1791878" cy="1407045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0E0078BC-0DEB-43D1-8932-4D1E4A8F7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60" y="284175"/>
            <a:ext cx="1791878" cy="14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3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latin typeface="Lucida Handwriting" panose="03010101010101010101" pitchFamily="66" charset="0"/>
              </a:rPr>
              <a:t>Data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E7A09-77D6-46E3-BBB9-27E327ED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34" y="1889185"/>
            <a:ext cx="9093229" cy="4879724"/>
          </a:xfrm>
          <a:prstGeom prst="rect">
            <a:avLst/>
          </a:prstGeom>
        </p:spPr>
      </p:pic>
      <p:pic>
        <p:nvPicPr>
          <p:cNvPr id="3" name="Picture 2" descr="A picture containing orange&#10;&#10;Description automatically generated">
            <a:extLst>
              <a:ext uri="{FF2B5EF4-FFF2-40B4-BE49-F238E27FC236}">
                <a16:creationId xmlns:a16="http://schemas.microsoft.com/office/drawing/2014/main" id="{083F3A9F-CB05-4B14-AE52-9962C61C4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0" y="284176"/>
            <a:ext cx="1791878" cy="1407045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E8440F1A-57DA-4F84-975D-9AB093325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60" y="284175"/>
            <a:ext cx="1791878" cy="14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3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latin typeface="Lucida Handwriting" panose="03010101010101010101" pitchFamily="66" charset="0"/>
              </a:rPr>
              <a:t>Jira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ABAF-D0C6-4ECB-AE66-5ED583DF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52" y="1884464"/>
            <a:ext cx="9387869" cy="4905015"/>
          </a:xfrm>
          <a:prstGeom prst="rect">
            <a:avLst/>
          </a:prstGeom>
        </p:spPr>
      </p:pic>
      <p:pic>
        <p:nvPicPr>
          <p:cNvPr id="3" name="Picture 2" descr="A picture containing orange&#10;&#10;Description automatically generated">
            <a:extLst>
              <a:ext uri="{FF2B5EF4-FFF2-40B4-BE49-F238E27FC236}">
                <a16:creationId xmlns:a16="http://schemas.microsoft.com/office/drawing/2014/main" id="{769B53C2-CFB3-4DD2-8D47-B2BF960FC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0" y="284176"/>
            <a:ext cx="1791878" cy="1407045"/>
          </a:xfrm>
          <a:prstGeom prst="rect">
            <a:avLst/>
          </a:prstGeom>
        </p:spPr>
      </p:pic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9E29EB97-EA83-47A4-8A58-AAF0B4356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60" y="284175"/>
            <a:ext cx="1791878" cy="14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1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3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err="1">
                <a:solidFill>
                  <a:schemeClr val="bg1"/>
                </a:solidFill>
                <a:latin typeface="Lucida Handwriting" panose="03010101010101010101" pitchFamily="66" charset="0"/>
              </a:rPr>
              <a:t>BurnUP</a:t>
            </a:r>
            <a:r>
              <a:rPr lang="en-GB" b="1">
                <a:solidFill>
                  <a:schemeClr val="bg1"/>
                </a:solidFill>
                <a:latin typeface="Lucida Handwriting" panose="03010101010101010101" pitchFamily="66" charset="0"/>
              </a:rPr>
              <a:t>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2BEBE-86D8-477D-99C9-90E93CF8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6" y="2780523"/>
            <a:ext cx="5706394" cy="2595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D064C4-79FC-47F0-8ABA-3B305D8A1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2780523"/>
            <a:ext cx="5814596" cy="2595738"/>
          </a:xfrm>
          <a:prstGeom prst="rect">
            <a:avLst/>
          </a:prstGeom>
        </p:spPr>
      </p:pic>
      <p:pic>
        <p:nvPicPr>
          <p:cNvPr id="3" name="Picture 2" descr="A picture containing orange&#10;&#10;Description automatically generated">
            <a:extLst>
              <a:ext uri="{FF2B5EF4-FFF2-40B4-BE49-F238E27FC236}">
                <a16:creationId xmlns:a16="http://schemas.microsoft.com/office/drawing/2014/main" id="{829185F5-57F0-4775-94D0-7772A6129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0" y="284176"/>
            <a:ext cx="1791878" cy="1407045"/>
          </a:xfrm>
          <a:prstGeom prst="rect">
            <a:avLst/>
          </a:prstGeom>
        </p:spPr>
      </p:pic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1F219B7E-A70D-4530-AAE3-261FB8228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60" y="284175"/>
            <a:ext cx="1791878" cy="14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8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3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err="1">
                <a:solidFill>
                  <a:schemeClr val="bg1"/>
                </a:solidFill>
                <a:latin typeface="Lucida Handwriting" panose="03010101010101010101" pitchFamily="66" charset="0"/>
              </a:rPr>
              <a:t>BurnDown</a:t>
            </a:r>
            <a:r>
              <a:rPr lang="en-GB" b="1">
                <a:solidFill>
                  <a:schemeClr val="bg1"/>
                </a:solidFill>
                <a:latin typeface="Lucida Handwriting" panose="03010101010101010101" pitchFamily="66" charset="0"/>
              </a:rPr>
              <a:t>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7E79F-87A7-4108-9845-FA91CF9F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80523"/>
            <a:ext cx="5888077" cy="2595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CC3D24-D989-4F08-B2A8-E66B2CF0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23" y="2780523"/>
            <a:ext cx="5825029" cy="2595740"/>
          </a:xfrm>
          <a:prstGeom prst="rect">
            <a:avLst/>
          </a:prstGeom>
        </p:spPr>
      </p:pic>
      <p:pic>
        <p:nvPicPr>
          <p:cNvPr id="6" name="Picture 5" descr="A picture containing orange&#10;&#10;Description automatically generated">
            <a:extLst>
              <a:ext uri="{FF2B5EF4-FFF2-40B4-BE49-F238E27FC236}">
                <a16:creationId xmlns:a16="http://schemas.microsoft.com/office/drawing/2014/main" id="{C9921095-0D2A-41D5-A9A8-789F11106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0" y="284176"/>
            <a:ext cx="1791878" cy="1407045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44C8B3EA-19B7-4BBA-A447-087BB7DBE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60" y="284175"/>
            <a:ext cx="1791878" cy="14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7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3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>
                <a:solidFill>
                  <a:schemeClr val="bg1"/>
                </a:solidFill>
                <a:latin typeface="Lucida Handwriting" panose="03010101010101010101" pitchFamily="66" charset="0"/>
              </a:rPr>
              <a:t>demonstration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E7E76A1-A64D-44DA-9D54-C2BBD740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745" y="2011363"/>
            <a:ext cx="5748922" cy="4206875"/>
          </a:xfrm>
          <a:prstGeom prst="rect">
            <a:avLst/>
          </a:prstGeom>
        </p:spPr>
      </p:pic>
      <p:pic>
        <p:nvPicPr>
          <p:cNvPr id="5" name="Picture 4" descr="A picture containing orange&#10;&#10;Description automatically generated">
            <a:extLst>
              <a:ext uri="{FF2B5EF4-FFF2-40B4-BE49-F238E27FC236}">
                <a16:creationId xmlns:a16="http://schemas.microsoft.com/office/drawing/2014/main" id="{6B64CB02-8854-43EE-A76E-EB5DCA1BC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0" y="284176"/>
            <a:ext cx="1791878" cy="1407045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92700659-6793-48B5-AE3F-D5BAF4B11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60" y="284175"/>
            <a:ext cx="1791878" cy="14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0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76AA397BDE4A44B341D322790DB6D6" ma:contentTypeVersion="8" ma:contentTypeDescription="Create a new document." ma:contentTypeScope="" ma:versionID="09dd35c29723bad42cd7acc5d882c2da">
  <xsd:schema xmlns:xsd="http://www.w3.org/2001/XMLSchema" xmlns:xs="http://www.w3.org/2001/XMLSchema" xmlns:p="http://schemas.microsoft.com/office/2006/metadata/properties" xmlns:ns2="43bdab7c-23ef-4333-85fe-84282b849c16" targetNamespace="http://schemas.microsoft.com/office/2006/metadata/properties" ma:root="true" ma:fieldsID="5052661c2f1c5f65a56248da1148ff80" ns2:_="">
    <xsd:import namespace="43bdab7c-23ef-4333-85fe-84282b849c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bdab7c-23ef-4333-85fe-84282b849c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64F4D5-7DFF-4F7D-85DE-B3EEB1F83F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8688BA-8C59-4F72-8BDC-93A223DC3B9C}">
  <ds:schemaRefs>
    <ds:schemaRef ds:uri="43bdab7c-23ef-4333-85fe-84282b849c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C32E5DF-06D4-487A-BADD-C7519EA33F8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Banded</vt:lpstr>
      <vt:lpstr>The QA Drive IN</vt:lpstr>
      <vt:lpstr>Introduction and Scope</vt:lpstr>
      <vt:lpstr>Technologies</vt:lpstr>
      <vt:lpstr>ERD Diagram</vt:lpstr>
      <vt:lpstr>Data flow Diagram</vt:lpstr>
      <vt:lpstr>Jira Board</vt:lpstr>
      <vt:lpstr>BurnUP Chart</vt:lpstr>
      <vt:lpstr>BurnDown Chart</vt:lpstr>
      <vt:lpstr>demonstration</vt:lpstr>
      <vt:lpstr>Project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Cinema Project</dc:title>
  <dc:creator>Nilay Sanghrajka</dc:creator>
  <cp:revision>32</cp:revision>
  <dcterms:created xsi:type="dcterms:W3CDTF">2020-09-08T09:35:09Z</dcterms:created>
  <dcterms:modified xsi:type="dcterms:W3CDTF">2020-09-09T09:17:13Z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0x0101008176AA397BDE4A44B341D322790DB6D6</vt:lpwstr>
  </property>
</Properties>
</file>