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189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10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87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52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798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02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89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110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144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27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559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08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26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9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0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7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57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20E757-CFF2-43F2-9811-1073D95852C1}" type="datetimeFigureOut">
              <a:rPr lang="en-MY" smtClean="0"/>
              <a:t>26/9/2024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039D27-DB07-4FA3-A504-088A8600A9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19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6206-3DBE-203E-87FB-6A03F73E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81169"/>
            <a:ext cx="8689976" cy="895662"/>
          </a:xfrm>
        </p:spPr>
        <p:txBody>
          <a:bodyPr/>
          <a:lstStyle/>
          <a:p>
            <a:r>
              <a:rPr lang="en-MY" dirty="0"/>
              <a:t>Bias and Fairness in AI</a:t>
            </a:r>
          </a:p>
        </p:txBody>
      </p:sp>
    </p:spTree>
    <p:extLst>
      <p:ext uri="{BB962C8B-B14F-4D97-AF65-F5344CB8AC3E}">
        <p14:creationId xmlns:p14="http://schemas.microsoft.com/office/powerpoint/2010/main" val="180890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E01E-39C4-CCF1-7E9C-E585697B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1272"/>
            <a:ext cx="10364451" cy="835529"/>
          </a:xfrm>
        </p:spPr>
        <p:txBody>
          <a:bodyPr>
            <a:normAutofit/>
          </a:bodyPr>
          <a:lstStyle/>
          <a:p>
            <a:r>
              <a:rPr lang="en-MY" sz="4800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C766-FD17-7022-0A8F-832D92D82D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4144"/>
            <a:ext cx="10363826" cy="5553856"/>
          </a:xfrm>
        </p:spPr>
        <p:txBody>
          <a:bodyPr>
            <a:noAutofit/>
          </a:bodyPr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Address biases in AI systems using technical and ethical perspectives.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Steps Involved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Gather datasets (UCI, Kaggle) and preprocess for quality.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 Identification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Use IBM AI Fairness 360, Google What-If Tool, and 	Microsoft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Fairlearn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detect biases.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 Mitigation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 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Pre-processing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Modify data (e.g., reweighting).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In-processing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Adjust algorithms during training (e.g., adversarial 		debiasing). 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Post-processing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Recalibrate model outputs.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4.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Training and Evaluation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Train models (Logistic Regression, 	Random Forest, Neural Networks) and evaluate using fairness and accuracy metrics. 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D9CD-AA3C-CB54-CB46-5ED73EAF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061"/>
            <a:ext cx="10364451" cy="774854"/>
          </a:xfrm>
        </p:spPr>
        <p:txBody>
          <a:bodyPr>
            <a:normAutofit/>
          </a:bodyPr>
          <a:lstStyle/>
          <a:p>
            <a:r>
              <a:rPr lang="en-MY" sz="4800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D09B-FB6D-AA9D-0032-A32B85EFCC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74056"/>
            <a:ext cx="10363826" cy="551543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Comparative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Use statistical methods (t-tests, ANOVA) to compare 	models.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Ethical Evaluation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Gather feedback from stakeholders on ethical 	implications.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Evaluation Metrics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Statistical Parity Difference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Compare positive outcome rates across 	groups.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Equalized Odds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Assess false positive/negative rate equality.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Accuracy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Overall model performance.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False Positive Rate Disparity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Check differences in false positives across 	demographics.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Equal Opportunity Difference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Evaluate equality of true positive rates.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334962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A57-0434-DB01-69CC-00CB68A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921459"/>
          </a:xfrm>
        </p:spPr>
        <p:txBody>
          <a:bodyPr>
            <a:normAutofit/>
          </a:bodyPr>
          <a:lstStyle/>
          <a:p>
            <a:r>
              <a:rPr lang="en-MY" sz="4800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D7D9-5CBD-D7FC-39A7-B6CC5E052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9486"/>
            <a:ext cx="10363826" cy="4281713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b="1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Challenges</a:t>
            </a: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 </a:t>
            </a:r>
            <a:endParaRPr lang="en-MY" sz="2400" dirty="0">
              <a:effectLst/>
            </a:endParaRPr>
          </a:p>
          <a:p>
            <a:pPr marL="0" indent="0" algn="l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b="1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Computational Costs</a:t>
            </a: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Some techniques (e.g., adversarial debiasing) are 	resource-intensive. </a:t>
            </a:r>
            <a:endParaRPr lang="en-MY" sz="2400" dirty="0">
              <a:effectLst/>
            </a:endParaRPr>
          </a:p>
          <a:p>
            <a:pPr marL="0" indent="0" algn="l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b="1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Distortion</a:t>
            </a:r>
            <a:r>
              <a:rPr lang="en-US" b="0" i="0" kern="1200" cap="all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Pre-processing may distort original datasets.  </a:t>
            </a:r>
            <a:endParaRPr lang="en-MY" sz="2400" dirty="0">
              <a:effectLst/>
            </a:endParaRP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181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52C5-DA21-00C0-0B7D-9EC8DF3E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1947"/>
            <a:ext cx="10364451" cy="774854"/>
          </a:xfrm>
        </p:spPr>
        <p:txBody>
          <a:bodyPr>
            <a:normAutofit/>
          </a:bodyPr>
          <a:lstStyle/>
          <a:p>
            <a:r>
              <a:rPr lang="en-MY" sz="4800" dirty="0"/>
              <a:t>Research Activities and milestones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9BCA-A7C3-006C-716C-0AEDB31BB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0800"/>
            <a:ext cx="5106026" cy="4724398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Flowchart Of Research Activities </a:t>
            </a:r>
          </a:p>
          <a:p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B91F8-198C-6422-419C-55EDC8442F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320800"/>
            <a:ext cx="5105400" cy="4470399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Gantt Chart for Research Timeline </a:t>
            </a:r>
          </a:p>
          <a:p>
            <a:endParaRPr lang="en-MY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B5C5DEE-5AF3-4312-3A2C-D715AFA3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01" y="1994052"/>
            <a:ext cx="2959866" cy="40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D917EC-9C1D-C3CC-7FAD-2B6DC191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816098"/>
            <a:ext cx="55340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0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330A-51AC-4CCA-C230-6ACBA296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798089"/>
          </a:xfrm>
        </p:spPr>
        <p:txBody>
          <a:bodyPr>
            <a:normAutofit/>
          </a:bodyPr>
          <a:lstStyle/>
          <a:p>
            <a:r>
              <a:rPr lang="en-MY" sz="4800" dirty="0"/>
              <a:t>Expected results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7CB7-12F8-02E1-77F7-7097394DB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363826" cy="53700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Bias Origins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Identify sources of bias in AI, including data, algorithms, and human decisions.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 of Mitigation Strategies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Compare bias mitigation techniques and assess their impact on fairness in healthcare and criminal justice.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of Fairness Tools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Demonstrate the practicality and limitations of tools like IBM AI Fairness 360 and Microsoft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Fairlearn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addressing bias in real-world applications.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5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3C81-8B60-1E8C-45F5-014F175C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0519"/>
          </a:xfrm>
        </p:spPr>
        <p:txBody>
          <a:bodyPr>
            <a:normAutofit/>
          </a:bodyPr>
          <a:lstStyle/>
          <a:p>
            <a:r>
              <a:rPr lang="en-MY" sz="4800" dirty="0"/>
              <a:t>Member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5112-2321-8123-1036-6087B1E2E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948"/>
            <a:ext cx="10363826" cy="4187251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Chen Yu Hang 1211107973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Abstract, Introduction, Literature Review, Conclusion, Discussion 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Vishnunanda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Surain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241UC241C3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Literature Review, Critical Analysis, Discussion 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Vinnosh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Rau A/L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Samudram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1211108264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Crtitical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Analysis, Discussion 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Thong Yun Peng 1211107295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Comparative Analysis and Synthesis, Discussion 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00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5678-011A-889C-8890-E208B99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0539"/>
          </a:xfrm>
        </p:spPr>
        <p:txBody>
          <a:bodyPr>
            <a:normAutofit/>
          </a:bodyPr>
          <a:lstStyle/>
          <a:p>
            <a:r>
              <a:rPr lang="en-MY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B3CC-A0B9-E40D-8A97-182BA797B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8898"/>
            <a:ext cx="10363826" cy="482350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Bias &amp; Fairness in 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Critical for ethical technology use.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impact of Data Bias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Can lead to skewed outcomes in areas like hiring, healthcare, and law enforcement.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Harm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May reinforce societal inequalities.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Fairness Goal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Ensures equitable treatment and decision-making across all demographics.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Addressing bias is essential for responsible, inclusive AI that curbs discrimination and promotes societal benefits.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C772-3DED-FCA5-717B-6028F74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0539"/>
          </a:xfrm>
        </p:spPr>
        <p:txBody>
          <a:bodyPr>
            <a:normAutofit/>
          </a:bodyPr>
          <a:lstStyle/>
          <a:p>
            <a:r>
              <a:rPr lang="en-MY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9189-07C0-D4F6-B730-C6B9EA5B68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8840"/>
            <a:ext cx="10363826" cy="402236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does AI algorithm compile data before making an unbiased and fair decision and how to enhance them? 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1938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128A-F43B-A342-F269-A68130F8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5568"/>
          </a:xfrm>
        </p:spPr>
        <p:txBody>
          <a:bodyPr>
            <a:normAutofit/>
          </a:bodyPr>
          <a:lstStyle/>
          <a:p>
            <a:r>
              <a:rPr lang="en-MY" sz="4800" dirty="0"/>
              <a:t>Justification/Motivation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169D-7A69-0878-3536-316E36240C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Paramount Importance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AI influences critical decisions in key areas.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Discrimination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Ensures fair, unbiased systems.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Promotes Ethical Use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Maintains moral standards in AI.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Fosters Public Trust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Builds confidence in AI for all communities.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9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106-38F5-93D4-6F64-AA28753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550"/>
          </a:xfrm>
        </p:spPr>
        <p:txBody>
          <a:bodyPr>
            <a:normAutofit/>
          </a:bodyPr>
          <a:lstStyle/>
          <a:p>
            <a:r>
              <a:rPr lang="en-MY" sz="48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38A-E084-4CD2-B484-15464C5380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8860"/>
            <a:ext cx="10363826" cy="4052340"/>
          </a:xfrm>
        </p:spPr>
        <p:txBody>
          <a:bodyPr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what ways do biases in data, algorithms, and human judgment lead to unfair results in AI systems?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 biases in generative AI shape societal perceptions, and what factors contribute to this issue?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Are the current methods for reducing bias in AI effective at addressing inequalities?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tools like AIF360 help promote fairness in AI systems, especially in critical fields like healthcare? </a:t>
            </a:r>
          </a:p>
        </p:txBody>
      </p:sp>
    </p:spTree>
    <p:extLst>
      <p:ext uri="{BB962C8B-B14F-4D97-AF65-F5344CB8AC3E}">
        <p14:creationId xmlns:p14="http://schemas.microsoft.com/office/powerpoint/2010/main" val="7520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0A8-B33C-1447-C341-3F3393A8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558"/>
          </a:xfrm>
        </p:spPr>
        <p:txBody>
          <a:bodyPr>
            <a:normAutofit/>
          </a:bodyPr>
          <a:lstStyle/>
          <a:p>
            <a:r>
              <a:rPr lang="en-MY" sz="4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53FD-29E8-26C3-E8DC-0116AA8C90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8898"/>
            <a:ext cx="10363826" cy="4422099"/>
          </a:xfrm>
        </p:spPr>
        <p:txBody>
          <a:bodyPr>
            <a:no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 models trained on biased data are more likely to perpetuate societal inequalities.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Techniques like data preprocessing and post-processing can meaningfully reduce bias in AI.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Generative AI is more prone to reinforcing stereotypes because of the biases in its input data.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fairness-focused tools like AIF360 will lead to more equitable decisions in AI systems. </a:t>
            </a:r>
          </a:p>
        </p:txBody>
      </p:sp>
    </p:spTree>
    <p:extLst>
      <p:ext uri="{BB962C8B-B14F-4D97-AF65-F5344CB8AC3E}">
        <p14:creationId xmlns:p14="http://schemas.microsoft.com/office/powerpoint/2010/main" val="15017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E645-F1BB-6615-04C4-D2879AD5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549"/>
          </a:xfrm>
        </p:spPr>
        <p:txBody>
          <a:bodyPr>
            <a:normAutofit/>
          </a:bodyPr>
          <a:lstStyle/>
          <a:p>
            <a:r>
              <a:rPr lang="en-MY" sz="4800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AB8C-9E38-E4DC-ED7B-8BB857206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8938"/>
            <a:ext cx="10363826" cy="4512039"/>
          </a:xfrm>
        </p:spPr>
        <p:txBody>
          <a:bodyPr>
            <a:no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uncover the sources of bias in AI systems and understand their effects on decisions.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analyze how well different strategies for reducing bias work in creating fairer outcomes.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examine how biased AI affects society, particularly in areas like healthcare and law enforcement.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explore how tools like AIF360 can be applied to reduce bias in AI systems used in real-world scenarios. </a:t>
            </a:r>
          </a:p>
        </p:txBody>
      </p:sp>
    </p:spTree>
    <p:extLst>
      <p:ext uri="{BB962C8B-B14F-4D97-AF65-F5344CB8AC3E}">
        <p14:creationId xmlns:p14="http://schemas.microsoft.com/office/powerpoint/2010/main" val="542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FFB-E807-1EC5-EF28-54450745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17358"/>
            <a:ext cx="10364451" cy="790558"/>
          </a:xfrm>
        </p:spPr>
        <p:txBody>
          <a:bodyPr>
            <a:normAutofit/>
          </a:bodyPr>
          <a:lstStyle/>
          <a:p>
            <a:r>
              <a:rPr lang="en-MY" sz="4800" dirty="0"/>
              <a:t>Literature review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52F2-334E-8CB2-EB68-0AF73CF80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7917"/>
            <a:ext cx="10363826" cy="563272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 Bias and Fairness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Key concern in AI integration; biased data can lead to discrimination against marginalized groups.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Machine Learning Fairness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Focus on removing bias related to attributes like race, gender, and socioeconomic status.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Mitigation Tools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IBM AI Fairness 360, Google What-If Tool, and Microsoft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Fairlearn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are used to detect and reduce biases.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 Types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Highlights historical and aggregation bias, affecting AI decision-making processes.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Critique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Papers propose bias mitigation methods but lack real-world evidence and detailed analysis of fairness constraints.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Call for Further Research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More data and validation needed to assess bias mitigation techniques effectively.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32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E3A305635EA4EA6484724796FB332" ma:contentTypeVersion="6" ma:contentTypeDescription="Create a new document." ma:contentTypeScope="" ma:versionID="1c9ae14659b47af75cbd89f0ba99e439">
  <xsd:schema xmlns:xsd="http://www.w3.org/2001/XMLSchema" xmlns:xs="http://www.w3.org/2001/XMLSchema" xmlns:p="http://schemas.microsoft.com/office/2006/metadata/properties" xmlns:ns3="8b8ce5ce-85b2-4a9e-a910-a40002b4cced" targetNamespace="http://schemas.microsoft.com/office/2006/metadata/properties" ma:root="true" ma:fieldsID="120de47324a38eef67c607956a704dad" ns3:_="">
    <xsd:import namespace="8b8ce5ce-85b2-4a9e-a910-a40002b4cce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e5ce-85b2-4a9e-a910-a40002b4cce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8ce5ce-85b2-4a9e-a910-a40002b4cced" xsi:nil="true"/>
  </documentManagement>
</p:properties>
</file>

<file path=customXml/itemProps1.xml><?xml version="1.0" encoding="utf-8"?>
<ds:datastoreItem xmlns:ds="http://schemas.openxmlformats.org/officeDocument/2006/customXml" ds:itemID="{AF51AB7A-90F2-4DAA-8617-BE8E1C022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27874-7F9F-4A08-9FAF-476A573CF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8ce5ce-85b2-4a9e-a910-a40002b4cc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D28E01-505A-40B7-ACC0-75B146BFB0A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8b8ce5ce-85b2-4a9e-a910-a40002b4cced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896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Tw Cen MT</vt:lpstr>
      <vt:lpstr>Droplet</vt:lpstr>
      <vt:lpstr>Bias and Fairness in AI</vt:lpstr>
      <vt:lpstr>Member Contributions</vt:lpstr>
      <vt:lpstr>Introduction</vt:lpstr>
      <vt:lpstr>Problem Statement</vt:lpstr>
      <vt:lpstr>Justification/Motivation</vt:lpstr>
      <vt:lpstr>Research questions</vt:lpstr>
      <vt:lpstr>Hypothesis</vt:lpstr>
      <vt:lpstr>Research Objectives</vt:lpstr>
      <vt:lpstr>Literature review Summary</vt:lpstr>
      <vt:lpstr>Research Methodology</vt:lpstr>
      <vt:lpstr>Research Methodology</vt:lpstr>
      <vt:lpstr>Research Methodology</vt:lpstr>
      <vt:lpstr>Research Activities and milestones</vt:lpstr>
      <vt:lpstr>Expected results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VISHNUNANDA A L SURAIN</dc:creator>
  <cp:lastModifiedBy>VISHNUNANDA A L SURAIN</cp:lastModifiedBy>
  <cp:revision>26</cp:revision>
  <dcterms:created xsi:type="dcterms:W3CDTF">2024-09-23T14:26:38Z</dcterms:created>
  <dcterms:modified xsi:type="dcterms:W3CDTF">2024-09-26T14:16:56Z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0x010100B11E3A305635EA4EA6484724796FB332</vt:lpwstr>
  </property>
</Properties>
</file>