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4C71-2956-4CA7-8B11-9D0F0EC8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93EE8-97B7-4FD5-BBFD-B7A5FF071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A56A-4720-4360-9B7C-BA8EF4E6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816B-77EC-4674-8FDA-FE03F46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075F-A1D8-463A-A1E4-F4F11AB2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2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7389-94E7-4765-82DC-427CEE55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4CA-CFCE-4F6B-A2D0-F51EB4D57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8209-D7AF-4C6A-AD03-6A1AC018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EA49-C349-428D-83E6-B82E50A0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EF4F-EA18-4904-8113-14E8A79D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B34D9-DA82-43ED-A641-BF746D949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7B116-5D4E-42DB-AEF1-47146E69B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5308-48CE-4F52-BAED-9100B2AB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123F-C5EA-403D-AE6A-FED21311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EEABC-8801-40BF-A0B5-2FD9DB46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3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3773-FC87-4922-86AF-25AF72DA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2B70-5940-498F-95AC-26D58FFF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2B77-E701-4603-97D5-D081B721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F49C-E265-4B2C-BA5B-71AAA546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E4DC-42DB-441B-BB11-033850D0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4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DCBD-1942-47E2-BB12-DEF30F8B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9F165-87C5-4CA9-BDEA-B9C38FC32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ECCF-537D-4039-BB19-3476777D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EC9C-1203-4A6C-AE20-5AD5B7D2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88F1-746B-4BF5-8514-EAFDF6D1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B1F0-3574-4C58-8C2C-A3B95EB8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E53B-8710-4E55-80EB-1D30FBC4A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A1232-9070-410B-B60E-1C53B2B9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4A50-2C08-4721-BDED-ADA1C77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76CE-190D-4E0C-93D6-58EE5EB7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1BE34-8FDD-4265-9179-9C3FB80E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5103-01CE-4E3E-B246-D51B0F93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DCE7-A814-4D50-9470-2F564BBF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44C7-5339-4C10-B990-0EA51817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2C432-C95A-4D5D-A1BC-849C0457C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A8EEC-8929-4482-B735-91C6C6EC0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91C8-8186-43F9-A6EF-6C74375C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2C0E4-06F0-41A7-9E83-2E22BBCE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80B0D-4DE8-4BB7-90D1-D965516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71B-3859-430F-B15D-4A913E10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4A3CB-93B8-4C77-BA73-B602BE46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DE758-6A4C-4C0B-9000-73A8EDE5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B72B-19EB-4355-AAF6-582399A4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3FD97-4523-415B-ACF6-3797AC11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67A25-C252-436B-B29B-0A61BA95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14E9-A270-4C1E-BBC2-45FDB2E4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8F1A-5BD8-4A63-A1DB-316E2929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5E43-DB7C-4675-A386-AC8D65FB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93CD9-F924-4B91-B9F9-D9725749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6461C-3FE7-4691-A4C2-37623189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9823A-0628-49AC-B22A-9244E402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EAF2-87AF-4FF8-B985-D83933FE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412E-C7B1-4AE6-B6CA-22B1858A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8822C-D791-45E1-B465-85983D432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9890F-0174-4172-BDBB-7F8879EAF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FC5AB-92E3-4C0B-995A-E980707D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0DC25-D19F-418B-B45B-81D3E267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A2540-8A23-4886-AB4F-99266D39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7690A-396D-403D-B0D5-D5086383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2ED77-C9FB-4697-826C-8030573E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C27A-240C-4878-B33F-B1B1BE2E0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19F5-C738-405D-A1DC-E10BCA7CFFF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4057-1AD2-43F5-9974-7A599CB3B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A9FF-5B06-4204-BD34-1FAB1BFA2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E74C-B9D2-41E0-AFDF-B0EF4B4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31D691-E84E-429B-B117-C862F78971A5}"/>
              </a:ext>
            </a:extLst>
          </p:cNvPr>
          <p:cNvSpPr/>
          <p:nvPr/>
        </p:nvSpPr>
        <p:spPr>
          <a:xfrm>
            <a:off x="457200" y="457200"/>
            <a:ext cx="54864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4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07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464467-098D-4127-9F63-3E1A6CC285FB}"/>
              </a:ext>
            </a:extLst>
          </p:cNvPr>
          <p:cNvGrpSpPr/>
          <p:nvPr/>
        </p:nvGrpSpPr>
        <p:grpSpPr>
          <a:xfrm>
            <a:off x="7603446" y="1684238"/>
            <a:ext cx="274320" cy="274320"/>
            <a:chOff x="8229600" y="1826028"/>
            <a:chExt cx="274320" cy="274320"/>
          </a:xfrm>
        </p:grpSpPr>
        <p:sp>
          <p:nvSpPr>
            <p:cNvPr id="1621" name="Rectangle 1620">
              <a:extLst>
                <a:ext uri="{FF2B5EF4-FFF2-40B4-BE49-F238E27FC236}">
                  <a16:creationId xmlns:a16="http://schemas.microsoft.com/office/drawing/2014/main" id="{7052593F-39C8-482C-879E-DB0F9C3DC56C}"/>
                </a:ext>
              </a:extLst>
            </p:cNvPr>
            <p:cNvSpPr/>
            <p:nvPr/>
          </p:nvSpPr>
          <p:spPr>
            <a:xfrm>
              <a:off x="8229600" y="1826028"/>
              <a:ext cx="274320" cy="27432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22" name="Isosceles Triangle 1621">
              <a:extLst>
                <a:ext uri="{FF2B5EF4-FFF2-40B4-BE49-F238E27FC236}">
                  <a16:creationId xmlns:a16="http://schemas.microsoft.com/office/drawing/2014/main" id="{D35BCAD0-C0DC-4683-8647-687D3AC66BA3}"/>
                </a:ext>
              </a:extLst>
            </p:cNvPr>
            <p:cNvSpPr/>
            <p:nvPr/>
          </p:nvSpPr>
          <p:spPr>
            <a:xfrm>
              <a:off x="8321040" y="1917468"/>
              <a:ext cx="91440" cy="9144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4" name="Group 1623">
            <a:extLst>
              <a:ext uri="{FF2B5EF4-FFF2-40B4-BE49-F238E27FC236}">
                <a16:creationId xmlns:a16="http://schemas.microsoft.com/office/drawing/2014/main" id="{A9C30364-1CBD-4A5F-93A1-688B23EDAD06}"/>
              </a:ext>
            </a:extLst>
          </p:cNvPr>
          <p:cNvGrpSpPr/>
          <p:nvPr/>
        </p:nvGrpSpPr>
        <p:grpSpPr>
          <a:xfrm rot="5400000">
            <a:off x="7938725" y="2049999"/>
            <a:ext cx="274320" cy="274320"/>
            <a:chOff x="8229600" y="1826028"/>
            <a:chExt cx="274320" cy="274320"/>
          </a:xfrm>
        </p:grpSpPr>
        <p:sp>
          <p:nvSpPr>
            <p:cNvPr id="1625" name="Rectangle 1624">
              <a:extLst>
                <a:ext uri="{FF2B5EF4-FFF2-40B4-BE49-F238E27FC236}">
                  <a16:creationId xmlns:a16="http://schemas.microsoft.com/office/drawing/2014/main" id="{59C861B8-9CE1-4AE2-931C-757B1DEBDD6B}"/>
                </a:ext>
              </a:extLst>
            </p:cNvPr>
            <p:cNvSpPr/>
            <p:nvPr/>
          </p:nvSpPr>
          <p:spPr>
            <a:xfrm>
              <a:off x="8229600" y="1826028"/>
              <a:ext cx="274320" cy="27432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26" name="Isosceles Triangle 1625">
              <a:extLst>
                <a:ext uri="{FF2B5EF4-FFF2-40B4-BE49-F238E27FC236}">
                  <a16:creationId xmlns:a16="http://schemas.microsoft.com/office/drawing/2014/main" id="{11A697EB-E810-41B5-853A-0F926D8F34FD}"/>
                </a:ext>
              </a:extLst>
            </p:cNvPr>
            <p:cNvSpPr/>
            <p:nvPr/>
          </p:nvSpPr>
          <p:spPr>
            <a:xfrm>
              <a:off x="8321040" y="1917468"/>
              <a:ext cx="91440" cy="9144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73DDFF12-8CFE-4040-BADE-C2C7D79FB4DF}"/>
              </a:ext>
            </a:extLst>
          </p:cNvPr>
          <p:cNvGrpSpPr/>
          <p:nvPr/>
        </p:nvGrpSpPr>
        <p:grpSpPr>
          <a:xfrm rot="10800000">
            <a:off x="7938725" y="1684238"/>
            <a:ext cx="274320" cy="274320"/>
            <a:chOff x="8229600" y="1826028"/>
            <a:chExt cx="274320" cy="274320"/>
          </a:xfrm>
        </p:grpSpPr>
        <p:sp>
          <p:nvSpPr>
            <p:cNvPr id="1628" name="Rectangle 1627">
              <a:extLst>
                <a:ext uri="{FF2B5EF4-FFF2-40B4-BE49-F238E27FC236}">
                  <a16:creationId xmlns:a16="http://schemas.microsoft.com/office/drawing/2014/main" id="{3D51FB68-3BB1-41D3-AC9E-B34271C68ADC}"/>
                </a:ext>
              </a:extLst>
            </p:cNvPr>
            <p:cNvSpPr/>
            <p:nvPr/>
          </p:nvSpPr>
          <p:spPr>
            <a:xfrm>
              <a:off x="8229600" y="1826028"/>
              <a:ext cx="274320" cy="27432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29" name="Isosceles Triangle 1628">
              <a:extLst>
                <a:ext uri="{FF2B5EF4-FFF2-40B4-BE49-F238E27FC236}">
                  <a16:creationId xmlns:a16="http://schemas.microsoft.com/office/drawing/2014/main" id="{B3005889-1AAB-46CD-B843-A2B16C82E444}"/>
                </a:ext>
              </a:extLst>
            </p:cNvPr>
            <p:cNvSpPr/>
            <p:nvPr/>
          </p:nvSpPr>
          <p:spPr>
            <a:xfrm>
              <a:off x="8321040" y="1917468"/>
              <a:ext cx="91440" cy="9144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0" name="Group 1629">
            <a:extLst>
              <a:ext uri="{FF2B5EF4-FFF2-40B4-BE49-F238E27FC236}">
                <a16:creationId xmlns:a16="http://schemas.microsoft.com/office/drawing/2014/main" id="{E735BA98-D0E0-45FD-A5A1-58C84C25C828}"/>
              </a:ext>
            </a:extLst>
          </p:cNvPr>
          <p:cNvGrpSpPr/>
          <p:nvPr/>
        </p:nvGrpSpPr>
        <p:grpSpPr>
          <a:xfrm rot="16200000">
            <a:off x="7603446" y="2049999"/>
            <a:ext cx="274320" cy="274320"/>
            <a:chOff x="8229600" y="1826028"/>
            <a:chExt cx="274320" cy="274320"/>
          </a:xfrm>
        </p:grpSpPr>
        <p:sp>
          <p:nvSpPr>
            <p:cNvPr id="1631" name="Rectangle 1630">
              <a:extLst>
                <a:ext uri="{FF2B5EF4-FFF2-40B4-BE49-F238E27FC236}">
                  <a16:creationId xmlns:a16="http://schemas.microsoft.com/office/drawing/2014/main" id="{9B7EB6DD-09D3-48A8-8604-8C53A65667C8}"/>
                </a:ext>
              </a:extLst>
            </p:cNvPr>
            <p:cNvSpPr/>
            <p:nvPr/>
          </p:nvSpPr>
          <p:spPr>
            <a:xfrm>
              <a:off x="8229600" y="1826028"/>
              <a:ext cx="274320" cy="27432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32" name="Isosceles Triangle 1631">
              <a:extLst>
                <a:ext uri="{FF2B5EF4-FFF2-40B4-BE49-F238E27FC236}">
                  <a16:creationId xmlns:a16="http://schemas.microsoft.com/office/drawing/2014/main" id="{C7EC9CCE-D924-476A-A93F-2DE489E40EAF}"/>
                </a:ext>
              </a:extLst>
            </p:cNvPr>
            <p:cNvSpPr/>
            <p:nvPr/>
          </p:nvSpPr>
          <p:spPr>
            <a:xfrm>
              <a:off x="8321040" y="1917468"/>
              <a:ext cx="91440" cy="9144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6" name="Group 1635">
            <a:extLst>
              <a:ext uri="{FF2B5EF4-FFF2-40B4-BE49-F238E27FC236}">
                <a16:creationId xmlns:a16="http://schemas.microsoft.com/office/drawing/2014/main" id="{F5668F0D-E241-4522-B946-53F706A5C618}"/>
              </a:ext>
            </a:extLst>
          </p:cNvPr>
          <p:cNvGrpSpPr/>
          <p:nvPr/>
        </p:nvGrpSpPr>
        <p:grpSpPr>
          <a:xfrm>
            <a:off x="7531704" y="2606040"/>
            <a:ext cx="822960" cy="822960"/>
            <a:chOff x="9199417" y="2974109"/>
            <a:chExt cx="822960" cy="822960"/>
          </a:xfrm>
        </p:grpSpPr>
        <p:sp>
          <p:nvSpPr>
            <p:cNvPr id="1634" name="Trapezoid 1633">
              <a:extLst>
                <a:ext uri="{FF2B5EF4-FFF2-40B4-BE49-F238E27FC236}">
                  <a16:creationId xmlns:a16="http://schemas.microsoft.com/office/drawing/2014/main" id="{0DF945BC-D54E-465D-B901-54AC570C06AD}"/>
                </a:ext>
              </a:extLst>
            </p:cNvPr>
            <p:cNvSpPr/>
            <p:nvPr/>
          </p:nvSpPr>
          <p:spPr>
            <a:xfrm>
              <a:off x="9336577" y="3097553"/>
              <a:ext cx="548640" cy="576072"/>
            </a:xfrm>
            <a:prstGeom prst="trapezoid">
              <a:avLst>
                <a:gd name="adj" fmla="val 18014"/>
              </a:avLst>
            </a:prstGeom>
            <a:solidFill>
              <a:schemeClr val="dk1">
                <a:alpha val="7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5" name="Rectangle 1634">
              <a:extLst>
                <a:ext uri="{FF2B5EF4-FFF2-40B4-BE49-F238E27FC236}">
                  <a16:creationId xmlns:a16="http://schemas.microsoft.com/office/drawing/2014/main" id="{A55E23E3-7DB8-4C20-8C97-B028E44C9F51}"/>
                </a:ext>
              </a:extLst>
            </p:cNvPr>
            <p:cNvSpPr/>
            <p:nvPr/>
          </p:nvSpPr>
          <p:spPr>
            <a:xfrm>
              <a:off x="9199417" y="2974109"/>
              <a:ext cx="822960" cy="822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8" name="TextBox 1637">
            <a:extLst>
              <a:ext uri="{FF2B5EF4-FFF2-40B4-BE49-F238E27FC236}">
                <a16:creationId xmlns:a16="http://schemas.microsoft.com/office/drawing/2014/main" id="{8A0B7043-382D-4F2E-8E4E-B598405C737A}"/>
              </a:ext>
            </a:extLst>
          </p:cNvPr>
          <p:cNvSpPr txBox="1"/>
          <p:nvPr/>
        </p:nvSpPr>
        <p:spPr>
          <a:xfrm>
            <a:off x="198582" y="5897419"/>
            <a:ext cx="720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(0, 0)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90FCA86C-CD47-44CE-8335-48F66F426B04}"/>
              </a:ext>
            </a:extLst>
          </p:cNvPr>
          <p:cNvSpPr txBox="1"/>
          <p:nvPr/>
        </p:nvSpPr>
        <p:spPr>
          <a:xfrm>
            <a:off x="5735782" y="232536"/>
            <a:ext cx="720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(39, 39)</a:t>
            </a:r>
          </a:p>
        </p:txBody>
      </p:sp>
      <p:grpSp>
        <p:nvGrpSpPr>
          <p:cNvPr id="1640" name="Group 1639">
            <a:extLst>
              <a:ext uri="{FF2B5EF4-FFF2-40B4-BE49-F238E27FC236}">
                <a16:creationId xmlns:a16="http://schemas.microsoft.com/office/drawing/2014/main" id="{1F0E8DA1-4438-4147-8730-E851DEDCA4CF}"/>
              </a:ext>
            </a:extLst>
          </p:cNvPr>
          <p:cNvGrpSpPr/>
          <p:nvPr/>
        </p:nvGrpSpPr>
        <p:grpSpPr>
          <a:xfrm>
            <a:off x="457200" y="457200"/>
            <a:ext cx="5486400" cy="5486400"/>
            <a:chOff x="970512" y="429491"/>
            <a:chExt cx="5486400" cy="5486400"/>
          </a:xfrm>
        </p:grpSpPr>
        <p:sp>
          <p:nvSpPr>
            <p:cNvPr id="1641" name="Oval 1640">
              <a:extLst>
                <a:ext uri="{FF2B5EF4-FFF2-40B4-BE49-F238E27FC236}">
                  <a16:creationId xmlns:a16="http://schemas.microsoft.com/office/drawing/2014/main" id="{9FCC544F-0CB8-411D-B115-3CFF53F3C354}"/>
                </a:ext>
              </a:extLst>
            </p:cNvPr>
            <p:cNvSpPr/>
            <p:nvPr/>
          </p:nvSpPr>
          <p:spPr>
            <a:xfrm>
              <a:off x="110767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2" name="Oval 1641">
              <a:extLst>
                <a:ext uri="{FF2B5EF4-FFF2-40B4-BE49-F238E27FC236}">
                  <a16:creationId xmlns:a16="http://schemas.microsoft.com/office/drawing/2014/main" id="{317D4A9A-4ABE-4645-BD88-676A0A3B924F}"/>
                </a:ext>
              </a:extLst>
            </p:cNvPr>
            <p:cNvSpPr/>
            <p:nvPr/>
          </p:nvSpPr>
          <p:spPr>
            <a:xfrm>
              <a:off x="110767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3" name="Oval 1642">
              <a:extLst>
                <a:ext uri="{FF2B5EF4-FFF2-40B4-BE49-F238E27FC236}">
                  <a16:creationId xmlns:a16="http://schemas.microsoft.com/office/drawing/2014/main" id="{73FA3A92-4738-4474-AD48-2C4FC967D9EF}"/>
                </a:ext>
              </a:extLst>
            </p:cNvPr>
            <p:cNvSpPr/>
            <p:nvPr/>
          </p:nvSpPr>
          <p:spPr>
            <a:xfrm>
              <a:off x="110767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4" name="Oval 1643">
              <a:extLst>
                <a:ext uri="{FF2B5EF4-FFF2-40B4-BE49-F238E27FC236}">
                  <a16:creationId xmlns:a16="http://schemas.microsoft.com/office/drawing/2014/main" id="{E150FDE8-A03F-423C-8C40-5B7EFBB620D1}"/>
                </a:ext>
              </a:extLst>
            </p:cNvPr>
            <p:cNvSpPr/>
            <p:nvPr/>
          </p:nvSpPr>
          <p:spPr>
            <a:xfrm>
              <a:off x="110767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5" name="Oval 1644">
              <a:extLst>
                <a:ext uri="{FF2B5EF4-FFF2-40B4-BE49-F238E27FC236}">
                  <a16:creationId xmlns:a16="http://schemas.microsoft.com/office/drawing/2014/main" id="{A6B5E85F-411B-4AA0-8F58-E48AC9679F6C}"/>
                </a:ext>
              </a:extLst>
            </p:cNvPr>
            <p:cNvSpPr/>
            <p:nvPr/>
          </p:nvSpPr>
          <p:spPr>
            <a:xfrm>
              <a:off x="110767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6" name="Oval 1645">
              <a:extLst>
                <a:ext uri="{FF2B5EF4-FFF2-40B4-BE49-F238E27FC236}">
                  <a16:creationId xmlns:a16="http://schemas.microsoft.com/office/drawing/2014/main" id="{261100CB-D80E-49E3-8673-95485F5444FB}"/>
                </a:ext>
              </a:extLst>
            </p:cNvPr>
            <p:cNvSpPr/>
            <p:nvPr/>
          </p:nvSpPr>
          <p:spPr>
            <a:xfrm>
              <a:off x="110767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7" name="Oval 1646">
              <a:extLst>
                <a:ext uri="{FF2B5EF4-FFF2-40B4-BE49-F238E27FC236}">
                  <a16:creationId xmlns:a16="http://schemas.microsoft.com/office/drawing/2014/main" id="{C139A0BC-8B97-4742-80A8-E82CECC1F8E1}"/>
                </a:ext>
              </a:extLst>
            </p:cNvPr>
            <p:cNvSpPr/>
            <p:nvPr/>
          </p:nvSpPr>
          <p:spPr>
            <a:xfrm>
              <a:off x="110767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8" name="Oval 1647">
              <a:extLst>
                <a:ext uri="{FF2B5EF4-FFF2-40B4-BE49-F238E27FC236}">
                  <a16:creationId xmlns:a16="http://schemas.microsoft.com/office/drawing/2014/main" id="{6CCE629E-D86E-4685-8A21-43CD68C0B41D}"/>
                </a:ext>
              </a:extLst>
            </p:cNvPr>
            <p:cNvSpPr/>
            <p:nvPr/>
          </p:nvSpPr>
          <p:spPr>
            <a:xfrm>
              <a:off x="110767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9" name="Oval 1648">
              <a:extLst>
                <a:ext uri="{FF2B5EF4-FFF2-40B4-BE49-F238E27FC236}">
                  <a16:creationId xmlns:a16="http://schemas.microsoft.com/office/drawing/2014/main" id="{B6A5DDF9-3460-4CF3-BCF2-B6BB305A6F63}"/>
                </a:ext>
              </a:extLst>
            </p:cNvPr>
            <p:cNvSpPr/>
            <p:nvPr/>
          </p:nvSpPr>
          <p:spPr>
            <a:xfrm>
              <a:off x="110767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0" name="Oval 1649">
              <a:extLst>
                <a:ext uri="{FF2B5EF4-FFF2-40B4-BE49-F238E27FC236}">
                  <a16:creationId xmlns:a16="http://schemas.microsoft.com/office/drawing/2014/main" id="{E69ADCC4-189D-4062-9223-59FE4C6DA803}"/>
                </a:ext>
              </a:extLst>
            </p:cNvPr>
            <p:cNvSpPr/>
            <p:nvPr/>
          </p:nvSpPr>
          <p:spPr>
            <a:xfrm>
              <a:off x="110767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1" name="Oval 1650">
              <a:extLst>
                <a:ext uri="{FF2B5EF4-FFF2-40B4-BE49-F238E27FC236}">
                  <a16:creationId xmlns:a16="http://schemas.microsoft.com/office/drawing/2014/main" id="{89ABF341-3DCD-4827-80F1-6E30AF666418}"/>
                </a:ext>
              </a:extLst>
            </p:cNvPr>
            <p:cNvSpPr/>
            <p:nvPr/>
          </p:nvSpPr>
          <p:spPr>
            <a:xfrm>
              <a:off x="110767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2" name="Oval 1651">
              <a:extLst>
                <a:ext uri="{FF2B5EF4-FFF2-40B4-BE49-F238E27FC236}">
                  <a16:creationId xmlns:a16="http://schemas.microsoft.com/office/drawing/2014/main" id="{15EC04C0-19FF-475F-A16D-69BD13C296C5}"/>
                </a:ext>
              </a:extLst>
            </p:cNvPr>
            <p:cNvSpPr/>
            <p:nvPr/>
          </p:nvSpPr>
          <p:spPr>
            <a:xfrm>
              <a:off x="110767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3" name="Oval 1652">
              <a:extLst>
                <a:ext uri="{FF2B5EF4-FFF2-40B4-BE49-F238E27FC236}">
                  <a16:creationId xmlns:a16="http://schemas.microsoft.com/office/drawing/2014/main" id="{F3C99689-CB90-4A7C-8942-938F8DB02FA1}"/>
                </a:ext>
              </a:extLst>
            </p:cNvPr>
            <p:cNvSpPr/>
            <p:nvPr/>
          </p:nvSpPr>
          <p:spPr>
            <a:xfrm>
              <a:off x="110767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4" name="Oval 1653">
              <a:extLst>
                <a:ext uri="{FF2B5EF4-FFF2-40B4-BE49-F238E27FC236}">
                  <a16:creationId xmlns:a16="http://schemas.microsoft.com/office/drawing/2014/main" id="{DBCBB791-7AB3-4383-AC28-00EB4D50AA9B}"/>
                </a:ext>
              </a:extLst>
            </p:cNvPr>
            <p:cNvSpPr/>
            <p:nvPr/>
          </p:nvSpPr>
          <p:spPr>
            <a:xfrm>
              <a:off x="110767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5" name="Oval 1654">
              <a:extLst>
                <a:ext uri="{FF2B5EF4-FFF2-40B4-BE49-F238E27FC236}">
                  <a16:creationId xmlns:a16="http://schemas.microsoft.com/office/drawing/2014/main" id="{E56F45E0-854B-4B79-9138-D3ED07A7AE81}"/>
                </a:ext>
              </a:extLst>
            </p:cNvPr>
            <p:cNvSpPr/>
            <p:nvPr/>
          </p:nvSpPr>
          <p:spPr>
            <a:xfrm>
              <a:off x="110767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6" name="Oval 1655">
              <a:extLst>
                <a:ext uri="{FF2B5EF4-FFF2-40B4-BE49-F238E27FC236}">
                  <a16:creationId xmlns:a16="http://schemas.microsoft.com/office/drawing/2014/main" id="{4BA0D66C-D5AB-4E28-8701-E5F88D7F9F41}"/>
                </a:ext>
              </a:extLst>
            </p:cNvPr>
            <p:cNvSpPr/>
            <p:nvPr/>
          </p:nvSpPr>
          <p:spPr>
            <a:xfrm>
              <a:off x="110767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7" name="Oval 1656">
              <a:extLst>
                <a:ext uri="{FF2B5EF4-FFF2-40B4-BE49-F238E27FC236}">
                  <a16:creationId xmlns:a16="http://schemas.microsoft.com/office/drawing/2014/main" id="{D7C58EF3-2FE1-4BA0-87B6-24BDC835FD05}"/>
                </a:ext>
              </a:extLst>
            </p:cNvPr>
            <p:cNvSpPr/>
            <p:nvPr/>
          </p:nvSpPr>
          <p:spPr>
            <a:xfrm>
              <a:off x="110767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8" name="Oval 1657">
              <a:extLst>
                <a:ext uri="{FF2B5EF4-FFF2-40B4-BE49-F238E27FC236}">
                  <a16:creationId xmlns:a16="http://schemas.microsoft.com/office/drawing/2014/main" id="{C9C322F5-70CE-4EC6-903C-BC7D5A4D4346}"/>
                </a:ext>
              </a:extLst>
            </p:cNvPr>
            <p:cNvSpPr/>
            <p:nvPr/>
          </p:nvSpPr>
          <p:spPr>
            <a:xfrm>
              <a:off x="110767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9" name="Oval 1658">
              <a:extLst>
                <a:ext uri="{FF2B5EF4-FFF2-40B4-BE49-F238E27FC236}">
                  <a16:creationId xmlns:a16="http://schemas.microsoft.com/office/drawing/2014/main" id="{AC120F7D-4327-43AF-8451-5B05134D1F79}"/>
                </a:ext>
              </a:extLst>
            </p:cNvPr>
            <p:cNvSpPr/>
            <p:nvPr/>
          </p:nvSpPr>
          <p:spPr>
            <a:xfrm>
              <a:off x="110767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0" name="Oval 1659">
              <a:extLst>
                <a:ext uri="{FF2B5EF4-FFF2-40B4-BE49-F238E27FC236}">
                  <a16:creationId xmlns:a16="http://schemas.microsoft.com/office/drawing/2014/main" id="{65F22B79-FA44-4C83-9FF1-D29CAAE039A8}"/>
                </a:ext>
              </a:extLst>
            </p:cNvPr>
            <p:cNvSpPr/>
            <p:nvPr/>
          </p:nvSpPr>
          <p:spPr>
            <a:xfrm>
              <a:off x="110767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1" name="Oval 1660">
              <a:extLst>
                <a:ext uri="{FF2B5EF4-FFF2-40B4-BE49-F238E27FC236}">
                  <a16:creationId xmlns:a16="http://schemas.microsoft.com/office/drawing/2014/main" id="{EB29C1BB-73E8-46AA-A477-FB730E0E6F1A}"/>
                </a:ext>
              </a:extLst>
            </p:cNvPr>
            <p:cNvSpPr/>
            <p:nvPr/>
          </p:nvSpPr>
          <p:spPr>
            <a:xfrm>
              <a:off x="110767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2" name="Oval 1661">
              <a:extLst>
                <a:ext uri="{FF2B5EF4-FFF2-40B4-BE49-F238E27FC236}">
                  <a16:creationId xmlns:a16="http://schemas.microsoft.com/office/drawing/2014/main" id="{82ED56C3-ED76-4032-A405-CB62D5F644B6}"/>
                </a:ext>
              </a:extLst>
            </p:cNvPr>
            <p:cNvSpPr/>
            <p:nvPr/>
          </p:nvSpPr>
          <p:spPr>
            <a:xfrm>
              <a:off x="110767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3" name="Oval 1662">
              <a:extLst>
                <a:ext uri="{FF2B5EF4-FFF2-40B4-BE49-F238E27FC236}">
                  <a16:creationId xmlns:a16="http://schemas.microsoft.com/office/drawing/2014/main" id="{264E86CB-CE21-49E6-B58A-66966A027225}"/>
                </a:ext>
              </a:extLst>
            </p:cNvPr>
            <p:cNvSpPr/>
            <p:nvPr/>
          </p:nvSpPr>
          <p:spPr>
            <a:xfrm>
              <a:off x="110767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4" name="Oval 1663">
              <a:extLst>
                <a:ext uri="{FF2B5EF4-FFF2-40B4-BE49-F238E27FC236}">
                  <a16:creationId xmlns:a16="http://schemas.microsoft.com/office/drawing/2014/main" id="{2DFA5844-6FA6-46F0-834D-C62190DA80C5}"/>
                </a:ext>
              </a:extLst>
            </p:cNvPr>
            <p:cNvSpPr/>
            <p:nvPr/>
          </p:nvSpPr>
          <p:spPr>
            <a:xfrm>
              <a:off x="110767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5" name="Oval 1664">
              <a:extLst>
                <a:ext uri="{FF2B5EF4-FFF2-40B4-BE49-F238E27FC236}">
                  <a16:creationId xmlns:a16="http://schemas.microsoft.com/office/drawing/2014/main" id="{D164EC3C-42BD-409D-8CEB-60EB948D6526}"/>
                </a:ext>
              </a:extLst>
            </p:cNvPr>
            <p:cNvSpPr/>
            <p:nvPr/>
          </p:nvSpPr>
          <p:spPr>
            <a:xfrm>
              <a:off x="110767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6" name="Oval 1665">
              <a:extLst>
                <a:ext uri="{FF2B5EF4-FFF2-40B4-BE49-F238E27FC236}">
                  <a16:creationId xmlns:a16="http://schemas.microsoft.com/office/drawing/2014/main" id="{AD61ED74-C278-4E34-A60E-18307466117E}"/>
                </a:ext>
              </a:extLst>
            </p:cNvPr>
            <p:cNvSpPr/>
            <p:nvPr/>
          </p:nvSpPr>
          <p:spPr>
            <a:xfrm>
              <a:off x="110767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7" name="Oval 1666">
              <a:extLst>
                <a:ext uri="{FF2B5EF4-FFF2-40B4-BE49-F238E27FC236}">
                  <a16:creationId xmlns:a16="http://schemas.microsoft.com/office/drawing/2014/main" id="{B2C1492C-EA3C-4358-B15C-0C2E8FD5BE34}"/>
                </a:ext>
              </a:extLst>
            </p:cNvPr>
            <p:cNvSpPr/>
            <p:nvPr/>
          </p:nvSpPr>
          <p:spPr>
            <a:xfrm>
              <a:off x="110767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8" name="Oval 1667">
              <a:extLst>
                <a:ext uri="{FF2B5EF4-FFF2-40B4-BE49-F238E27FC236}">
                  <a16:creationId xmlns:a16="http://schemas.microsoft.com/office/drawing/2014/main" id="{79295BDA-E720-43B5-A31F-ED4171438C22}"/>
                </a:ext>
              </a:extLst>
            </p:cNvPr>
            <p:cNvSpPr/>
            <p:nvPr/>
          </p:nvSpPr>
          <p:spPr>
            <a:xfrm>
              <a:off x="110767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9" name="Oval 1668">
              <a:extLst>
                <a:ext uri="{FF2B5EF4-FFF2-40B4-BE49-F238E27FC236}">
                  <a16:creationId xmlns:a16="http://schemas.microsoft.com/office/drawing/2014/main" id="{1B6B19F6-8F1C-4537-B940-A9B746D5A1D6}"/>
                </a:ext>
              </a:extLst>
            </p:cNvPr>
            <p:cNvSpPr/>
            <p:nvPr/>
          </p:nvSpPr>
          <p:spPr>
            <a:xfrm>
              <a:off x="110767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0" name="Oval 1669">
              <a:extLst>
                <a:ext uri="{FF2B5EF4-FFF2-40B4-BE49-F238E27FC236}">
                  <a16:creationId xmlns:a16="http://schemas.microsoft.com/office/drawing/2014/main" id="{61D7ECAC-8FF1-4DDE-8DDA-1CB11B607FED}"/>
                </a:ext>
              </a:extLst>
            </p:cNvPr>
            <p:cNvSpPr/>
            <p:nvPr/>
          </p:nvSpPr>
          <p:spPr>
            <a:xfrm>
              <a:off x="110767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1" name="Oval 1670">
              <a:extLst>
                <a:ext uri="{FF2B5EF4-FFF2-40B4-BE49-F238E27FC236}">
                  <a16:creationId xmlns:a16="http://schemas.microsoft.com/office/drawing/2014/main" id="{304017C9-BBBD-4F24-A816-9FEEB52F6475}"/>
                </a:ext>
              </a:extLst>
            </p:cNvPr>
            <p:cNvSpPr/>
            <p:nvPr/>
          </p:nvSpPr>
          <p:spPr>
            <a:xfrm>
              <a:off x="110767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2" name="Oval 1671">
              <a:extLst>
                <a:ext uri="{FF2B5EF4-FFF2-40B4-BE49-F238E27FC236}">
                  <a16:creationId xmlns:a16="http://schemas.microsoft.com/office/drawing/2014/main" id="{2E56FFE7-3658-4465-A9EF-8387C926A457}"/>
                </a:ext>
              </a:extLst>
            </p:cNvPr>
            <p:cNvSpPr/>
            <p:nvPr/>
          </p:nvSpPr>
          <p:spPr>
            <a:xfrm>
              <a:off x="110767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3" name="Oval 1672">
              <a:extLst>
                <a:ext uri="{FF2B5EF4-FFF2-40B4-BE49-F238E27FC236}">
                  <a16:creationId xmlns:a16="http://schemas.microsoft.com/office/drawing/2014/main" id="{7B3C5625-24B1-47CF-A45C-EAC25646A313}"/>
                </a:ext>
              </a:extLst>
            </p:cNvPr>
            <p:cNvSpPr/>
            <p:nvPr/>
          </p:nvSpPr>
          <p:spPr>
            <a:xfrm>
              <a:off x="110767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4" name="Oval 1673">
              <a:extLst>
                <a:ext uri="{FF2B5EF4-FFF2-40B4-BE49-F238E27FC236}">
                  <a16:creationId xmlns:a16="http://schemas.microsoft.com/office/drawing/2014/main" id="{37282561-BFCE-4029-B69C-8F71D090AC3B}"/>
                </a:ext>
              </a:extLst>
            </p:cNvPr>
            <p:cNvSpPr/>
            <p:nvPr/>
          </p:nvSpPr>
          <p:spPr>
            <a:xfrm>
              <a:off x="110767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5" name="Oval 1674">
              <a:extLst>
                <a:ext uri="{FF2B5EF4-FFF2-40B4-BE49-F238E27FC236}">
                  <a16:creationId xmlns:a16="http://schemas.microsoft.com/office/drawing/2014/main" id="{59253767-DA3C-4EEB-9D65-1C527F4BDBDE}"/>
                </a:ext>
              </a:extLst>
            </p:cNvPr>
            <p:cNvSpPr/>
            <p:nvPr/>
          </p:nvSpPr>
          <p:spPr>
            <a:xfrm>
              <a:off x="110767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6" name="Oval 1675">
              <a:extLst>
                <a:ext uri="{FF2B5EF4-FFF2-40B4-BE49-F238E27FC236}">
                  <a16:creationId xmlns:a16="http://schemas.microsoft.com/office/drawing/2014/main" id="{F31FD680-DB28-4837-B030-3A910C360EE2}"/>
                </a:ext>
              </a:extLst>
            </p:cNvPr>
            <p:cNvSpPr/>
            <p:nvPr/>
          </p:nvSpPr>
          <p:spPr>
            <a:xfrm>
              <a:off x="110767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7" name="Oval 1676">
              <a:extLst>
                <a:ext uri="{FF2B5EF4-FFF2-40B4-BE49-F238E27FC236}">
                  <a16:creationId xmlns:a16="http://schemas.microsoft.com/office/drawing/2014/main" id="{2D955AEB-43E4-4A04-B412-CE8618654633}"/>
                </a:ext>
              </a:extLst>
            </p:cNvPr>
            <p:cNvSpPr/>
            <p:nvPr/>
          </p:nvSpPr>
          <p:spPr>
            <a:xfrm>
              <a:off x="110767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8" name="Oval 1677">
              <a:extLst>
                <a:ext uri="{FF2B5EF4-FFF2-40B4-BE49-F238E27FC236}">
                  <a16:creationId xmlns:a16="http://schemas.microsoft.com/office/drawing/2014/main" id="{518E473D-7971-41B7-A8B3-872FF389F705}"/>
                </a:ext>
              </a:extLst>
            </p:cNvPr>
            <p:cNvSpPr/>
            <p:nvPr/>
          </p:nvSpPr>
          <p:spPr>
            <a:xfrm>
              <a:off x="110767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9" name="Oval 1678">
              <a:extLst>
                <a:ext uri="{FF2B5EF4-FFF2-40B4-BE49-F238E27FC236}">
                  <a16:creationId xmlns:a16="http://schemas.microsoft.com/office/drawing/2014/main" id="{2853A353-343C-437C-BC19-1A0BDC28B082}"/>
                </a:ext>
              </a:extLst>
            </p:cNvPr>
            <p:cNvSpPr/>
            <p:nvPr/>
          </p:nvSpPr>
          <p:spPr>
            <a:xfrm>
              <a:off x="110767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0" name="Oval 1679">
              <a:extLst>
                <a:ext uri="{FF2B5EF4-FFF2-40B4-BE49-F238E27FC236}">
                  <a16:creationId xmlns:a16="http://schemas.microsoft.com/office/drawing/2014/main" id="{70E75647-094C-46A7-B19C-F344BFFAB66E}"/>
                </a:ext>
              </a:extLst>
            </p:cNvPr>
            <p:cNvSpPr/>
            <p:nvPr/>
          </p:nvSpPr>
          <p:spPr>
            <a:xfrm>
              <a:off x="124483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1" name="Oval 1680">
              <a:extLst>
                <a:ext uri="{FF2B5EF4-FFF2-40B4-BE49-F238E27FC236}">
                  <a16:creationId xmlns:a16="http://schemas.microsoft.com/office/drawing/2014/main" id="{9E0B1D79-4752-4E1A-9D7B-5E4F13CA90CB}"/>
                </a:ext>
              </a:extLst>
            </p:cNvPr>
            <p:cNvSpPr/>
            <p:nvPr/>
          </p:nvSpPr>
          <p:spPr>
            <a:xfrm>
              <a:off x="124483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2" name="Oval 1681">
              <a:extLst>
                <a:ext uri="{FF2B5EF4-FFF2-40B4-BE49-F238E27FC236}">
                  <a16:creationId xmlns:a16="http://schemas.microsoft.com/office/drawing/2014/main" id="{5DEC7011-BC9B-48B3-BC7D-8CCD8B332A4D}"/>
                </a:ext>
              </a:extLst>
            </p:cNvPr>
            <p:cNvSpPr/>
            <p:nvPr/>
          </p:nvSpPr>
          <p:spPr>
            <a:xfrm>
              <a:off x="124483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3" name="Oval 1682">
              <a:extLst>
                <a:ext uri="{FF2B5EF4-FFF2-40B4-BE49-F238E27FC236}">
                  <a16:creationId xmlns:a16="http://schemas.microsoft.com/office/drawing/2014/main" id="{0F9A6139-0EE7-4245-BE0B-B42163B25D6F}"/>
                </a:ext>
              </a:extLst>
            </p:cNvPr>
            <p:cNvSpPr/>
            <p:nvPr/>
          </p:nvSpPr>
          <p:spPr>
            <a:xfrm>
              <a:off x="124483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4" name="Oval 1683">
              <a:extLst>
                <a:ext uri="{FF2B5EF4-FFF2-40B4-BE49-F238E27FC236}">
                  <a16:creationId xmlns:a16="http://schemas.microsoft.com/office/drawing/2014/main" id="{9E321026-AAAD-4E36-BA64-EABE41582735}"/>
                </a:ext>
              </a:extLst>
            </p:cNvPr>
            <p:cNvSpPr/>
            <p:nvPr/>
          </p:nvSpPr>
          <p:spPr>
            <a:xfrm>
              <a:off x="124483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5" name="Oval 1684">
              <a:extLst>
                <a:ext uri="{FF2B5EF4-FFF2-40B4-BE49-F238E27FC236}">
                  <a16:creationId xmlns:a16="http://schemas.microsoft.com/office/drawing/2014/main" id="{3FA71731-3A5A-473C-BDC7-8A317911FA8C}"/>
                </a:ext>
              </a:extLst>
            </p:cNvPr>
            <p:cNvSpPr/>
            <p:nvPr/>
          </p:nvSpPr>
          <p:spPr>
            <a:xfrm>
              <a:off x="124483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6" name="Oval 1685">
              <a:extLst>
                <a:ext uri="{FF2B5EF4-FFF2-40B4-BE49-F238E27FC236}">
                  <a16:creationId xmlns:a16="http://schemas.microsoft.com/office/drawing/2014/main" id="{0EFE4176-7331-4DD2-9EB3-06ED3D1C4EC9}"/>
                </a:ext>
              </a:extLst>
            </p:cNvPr>
            <p:cNvSpPr/>
            <p:nvPr/>
          </p:nvSpPr>
          <p:spPr>
            <a:xfrm>
              <a:off x="124483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7" name="Oval 1686">
              <a:extLst>
                <a:ext uri="{FF2B5EF4-FFF2-40B4-BE49-F238E27FC236}">
                  <a16:creationId xmlns:a16="http://schemas.microsoft.com/office/drawing/2014/main" id="{ACACD043-E2DA-41CA-B814-36306AD52B7D}"/>
                </a:ext>
              </a:extLst>
            </p:cNvPr>
            <p:cNvSpPr/>
            <p:nvPr/>
          </p:nvSpPr>
          <p:spPr>
            <a:xfrm>
              <a:off x="124483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8" name="Oval 1687">
              <a:extLst>
                <a:ext uri="{FF2B5EF4-FFF2-40B4-BE49-F238E27FC236}">
                  <a16:creationId xmlns:a16="http://schemas.microsoft.com/office/drawing/2014/main" id="{01BF0213-ED07-4869-8461-38EB0D80AD6F}"/>
                </a:ext>
              </a:extLst>
            </p:cNvPr>
            <p:cNvSpPr/>
            <p:nvPr/>
          </p:nvSpPr>
          <p:spPr>
            <a:xfrm>
              <a:off x="124483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9" name="Oval 1688">
              <a:extLst>
                <a:ext uri="{FF2B5EF4-FFF2-40B4-BE49-F238E27FC236}">
                  <a16:creationId xmlns:a16="http://schemas.microsoft.com/office/drawing/2014/main" id="{F446EE64-7564-4A09-B5DE-C2239C99E319}"/>
                </a:ext>
              </a:extLst>
            </p:cNvPr>
            <p:cNvSpPr/>
            <p:nvPr/>
          </p:nvSpPr>
          <p:spPr>
            <a:xfrm>
              <a:off x="124483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0" name="Oval 1689">
              <a:extLst>
                <a:ext uri="{FF2B5EF4-FFF2-40B4-BE49-F238E27FC236}">
                  <a16:creationId xmlns:a16="http://schemas.microsoft.com/office/drawing/2014/main" id="{EA6A3069-3437-479C-83C0-C833ABCB34E5}"/>
                </a:ext>
              </a:extLst>
            </p:cNvPr>
            <p:cNvSpPr/>
            <p:nvPr/>
          </p:nvSpPr>
          <p:spPr>
            <a:xfrm>
              <a:off x="124483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1" name="Oval 1690">
              <a:extLst>
                <a:ext uri="{FF2B5EF4-FFF2-40B4-BE49-F238E27FC236}">
                  <a16:creationId xmlns:a16="http://schemas.microsoft.com/office/drawing/2014/main" id="{C9CE2AD1-217F-4985-AB1E-05C698BE9792}"/>
                </a:ext>
              </a:extLst>
            </p:cNvPr>
            <p:cNvSpPr/>
            <p:nvPr/>
          </p:nvSpPr>
          <p:spPr>
            <a:xfrm>
              <a:off x="124483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2" name="Oval 1691">
              <a:extLst>
                <a:ext uri="{FF2B5EF4-FFF2-40B4-BE49-F238E27FC236}">
                  <a16:creationId xmlns:a16="http://schemas.microsoft.com/office/drawing/2014/main" id="{19F4A94E-1521-4F1C-8FD0-150E99110F08}"/>
                </a:ext>
              </a:extLst>
            </p:cNvPr>
            <p:cNvSpPr/>
            <p:nvPr/>
          </p:nvSpPr>
          <p:spPr>
            <a:xfrm>
              <a:off x="124483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3" name="Oval 1692">
              <a:extLst>
                <a:ext uri="{FF2B5EF4-FFF2-40B4-BE49-F238E27FC236}">
                  <a16:creationId xmlns:a16="http://schemas.microsoft.com/office/drawing/2014/main" id="{A4414829-2DE2-4EA2-8BB3-46676693A66A}"/>
                </a:ext>
              </a:extLst>
            </p:cNvPr>
            <p:cNvSpPr/>
            <p:nvPr/>
          </p:nvSpPr>
          <p:spPr>
            <a:xfrm>
              <a:off x="124483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4" name="Oval 1693">
              <a:extLst>
                <a:ext uri="{FF2B5EF4-FFF2-40B4-BE49-F238E27FC236}">
                  <a16:creationId xmlns:a16="http://schemas.microsoft.com/office/drawing/2014/main" id="{A7D9BCF5-23D0-4225-B1A2-8604BD4B2DDE}"/>
                </a:ext>
              </a:extLst>
            </p:cNvPr>
            <p:cNvSpPr/>
            <p:nvPr/>
          </p:nvSpPr>
          <p:spPr>
            <a:xfrm>
              <a:off x="124483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5" name="Oval 1694">
              <a:extLst>
                <a:ext uri="{FF2B5EF4-FFF2-40B4-BE49-F238E27FC236}">
                  <a16:creationId xmlns:a16="http://schemas.microsoft.com/office/drawing/2014/main" id="{7BBB40B2-B928-42FD-A4BC-993AE250D1E7}"/>
                </a:ext>
              </a:extLst>
            </p:cNvPr>
            <p:cNvSpPr/>
            <p:nvPr/>
          </p:nvSpPr>
          <p:spPr>
            <a:xfrm>
              <a:off x="124483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6" name="Oval 1695">
              <a:extLst>
                <a:ext uri="{FF2B5EF4-FFF2-40B4-BE49-F238E27FC236}">
                  <a16:creationId xmlns:a16="http://schemas.microsoft.com/office/drawing/2014/main" id="{698C208B-F6EA-4183-A4C2-3F439DC3A1D7}"/>
                </a:ext>
              </a:extLst>
            </p:cNvPr>
            <p:cNvSpPr/>
            <p:nvPr/>
          </p:nvSpPr>
          <p:spPr>
            <a:xfrm>
              <a:off x="124483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7" name="Oval 1696">
              <a:extLst>
                <a:ext uri="{FF2B5EF4-FFF2-40B4-BE49-F238E27FC236}">
                  <a16:creationId xmlns:a16="http://schemas.microsoft.com/office/drawing/2014/main" id="{48D773C3-7E93-48BE-8E62-4581F7BF877A}"/>
                </a:ext>
              </a:extLst>
            </p:cNvPr>
            <p:cNvSpPr/>
            <p:nvPr/>
          </p:nvSpPr>
          <p:spPr>
            <a:xfrm>
              <a:off x="124483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8" name="Oval 1697">
              <a:extLst>
                <a:ext uri="{FF2B5EF4-FFF2-40B4-BE49-F238E27FC236}">
                  <a16:creationId xmlns:a16="http://schemas.microsoft.com/office/drawing/2014/main" id="{6C5DFAC4-45A0-4AD8-87E1-0DAF1F069609}"/>
                </a:ext>
              </a:extLst>
            </p:cNvPr>
            <p:cNvSpPr/>
            <p:nvPr/>
          </p:nvSpPr>
          <p:spPr>
            <a:xfrm>
              <a:off x="124483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9" name="Oval 1698">
              <a:extLst>
                <a:ext uri="{FF2B5EF4-FFF2-40B4-BE49-F238E27FC236}">
                  <a16:creationId xmlns:a16="http://schemas.microsoft.com/office/drawing/2014/main" id="{673DF18A-9D42-4B64-989C-A7086CDD716F}"/>
                </a:ext>
              </a:extLst>
            </p:cNvPr>
            <p:cNvSpPr/>
            <p:nvPr/>
          </p:nvSpPr>
          <p:spPr>
            <a:xfrm>
              <a:off x="124483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0" name="Oval 1699">
              <a:extLst>
                <a:ext uri="{FF2B5EF4-FFF2-40B4-BE49-F238E27FC236}">
                  <a16:creationId xmlns:a16="http://schemas.microsoft.com/office/drawing/2014/main" id="{8B96A0C9-BD31-459F-8CCD-947F6E3C41CB}"/>
                </a:ext>
              </a:extLst>
            </p:cNvPr>
            <p:cNvSpPr/>
            <p:nvPr/>
          </p:nvSpPr>
          <p:spPr>
            <a:xfrm>
              <a:off x="124483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1" name="Oval 1700">
              <a:extLst>
                <a:ext uri="{FF2B5EF4-FFF2-40B4-BE49-F238E27FC236}">
                  <a16:creationId xmlns:a16="http://schemas.microsoft.com/office/drawing/2014/main" id="{4B3A4A89-BEF4-428D-A0B4-851F27CF2B3F}"/>
                </a:ext>
              </a:extLst>
            </p:cNvPr>
            <p:cNvSpPr/>
            <p:nvPr/>
          </p:nvSpPr>
          <p:spPr>
            <a:xfrm>
              <a:off x="124483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2" name="Oval 1701">
              <a:extLst>
                <a:ext uri="{FF2B5EF4-FFF2-40B4-BE49-F238E27FC236}">
                  <a16:creationId xmlns:a16="http://schemas.microsoft.com/office/drawing/2014/main" id="{0FF86C48-4260-4CF2-A34B-2EFC2B193429}"/>
                </a:ext>
              </a:extLst>
            </p:cNvPr>
            <p:cNvSpPr/>
            <p:nvPr/>
          </p:nvSpPr>
          <p:spPr>
            <a:xfrm>
              <a:off x="124483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3" name="Oval 1702">
              <a:extLst>
                <a:ext uri="{FF2B5EF4-FFF2-40B4-BE49-F238E27FC236}">
                  <a16:creationId xmlns:a16="http://schemas.microsoft.com/office/drawing/2014/main" id="{8D8AFD94-73A6-4446-9204-9ADC587C77DC}"/>
                </a:ext>
              </a:extLst>
            </p:cNvPr>
            <p:cNvSpPr/>
            <p:nvPr/>
          </p:nvSpPr>
          <p:spPr>
            <a:xfrm>
              <a:off x="124483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4" name="Oval 1703">
              <a:extLst>
                <a:ext uri="{FF2B5EF4-FFF2-40B4-BE49-F238E27FC236}">
                  <a16:creationId xmlns:a16="http://schemas.microsoft.com/office/drawing/2014/main" id="{927FCE61-1614-4831-8500-8D98B33D1483}"/>
                </a:ext>
              </a:extLst>
            </p:cNvPr>
            <p:cNvSpPr/>
            <p:nvPr/>
          </p:nvSpPr>
          <p:spPr>
            <a:xfrm>
              <a:off x="124483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5" name="Oval 1704">
              <a:extLst>
                <a:ext uri="{FF2B5EF4-FFF2-40B4-BE49-F238E27FC236}">
                  <a16:creationId xmlns:a16="http://schemas.microsoft.com/office/drawing/2014/main" id="{C2308491-19B6-47D1-8F88-6180DE89434F}"/>
                </a:ext>
              </a:extLst>
            </p:cNvPr>
            <p:cNvSpPr/>
            <p:nvPr/>
          </p:nvSpPr>
          <p:spPr>
            <a:xfrm>
              <a:off x="124483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6" name="Oval 1705">
              <a:extLst>
                <a:ext uri="{FF2B5EF4-FFF2-40B4-BE49-F238E27FC236}">
                  <a16:creationId xmlns:a16="http://schemas.microsoft.com/office/drawing/2014/main" id="{BCE3A993-E454-48DE-9D61-4399DB72485C}"/>
                </a:ext>
              </a:extLst>
            </p:cNvPr>
            <p:cNvSpPr/>
            <p:nvPr/>
          </p:nvSpPr>
          <p:spPr>
            <a:xfrm>
              <a:off x="124483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7" name="Oval 1706">
              <a:extLst>
                <a:ext uri="{FF2B5EF4-FFF2-40B4-BE49-F238E27FC236}">
                  <a16:creationId xmlns:a16="http://schemas.microsoft.com/office/drawing/2014/main" id="{854C4268-4076-49A1-A50A-19835A8914CC}"/>
                </a:ext>
              </a:extLst>
            </p:cNvPr>
            <p:cNvSpPr/>
            <p:nvPr/>
          </p:nvSpPr>
          <p:spPr>
            <a:xfrm>
              <a:off x="124483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8" name="Oval 1707">
              <a:extLst>
                <a:ext uri="{FF2B5EF4-FFF2-40B4-BE49-F238E27FC236}">
                  <a16:creationId xmlns:a16="http://schemas.microsoft.com/office/drawing/2014/main" id="{E7E5D578-0D16-4EEA-95FC-3E922377B21D}"/>
                </a:ext>
              </a:extLst>
            </p:cNvPr>
            <p:cNvSpPr/>
            <p:nvPr/>
          </p:nvSpPr>
          <p:spPr>
            <a:xfrm>
              <a:off x="124483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9" name="Oval 1708">
              <a:extLst>
                <a:ext uri="{FF2B5EF4-FFF2-40B4-BE49-F238E27FC236}">
                  <a16:creationId xmlns:a16="http://schemas.microsoft.com/office/drawing/2014/main" id="{3D44667D-DC28-43E9-9669-087F63F4D862}"/>
                </a:ext>
              </a:extLst>
            </p:cNvPr>
            <p:cNvSpPr/>
            <p:nvPr/>
          </p:nvSpPr>
          <p:spPr>
            <a:xfrm>
              <a:off x="124483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0" name="Oval 1709">
              <a:extLst>
                <a:ext uri="{FF2B5EF4-FFF2-40B4-BE49-F238E27FC236}">
                  <a16:creationId xmlns:a16="http://schemas.microsoft.com/office/drawing/2014/main" id="{3DD43079-5C14-448A-93FD-9F8B37AE1032}"/>
                </a:ext>
              </a:extLst>
            </p:cNvPr>
            <p:cNvSpPr/>
            <p:nvPr/>
          </p:nvSpPr>
          <p:spPr>
            <a:xfrm>
              <a:off x="124483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1" name="Oval 1710">
              <a:extLst>
                <a:ext uri="{FF2B5EF4-FFF2-40B4-BE49-F238E27FC236}">
                  <a16:creationId xmlns:a16="http://schemas.microsoft.com/office/drawing/2014/main" id="{CB750CA7-EB92-4C47-BF50-A10CEBD42974}"/>
                </a:ext>
              </a:extLst>
            </p:cNvPr>
            <p:cNvSpPr/>
            <p:nvPr/>
          </p:nvSpPr>
          <p:spPr>
            <a:xfrm>
              <a:off x="124483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2" name="Oval 1711">
              <a:extLst>
                <a:ext uri="{FF2B5EF4-FFF2-40B4-BE49-F238E27FC236}">
                  <a16:creationId xmlns:a16="http://schemas.microsoft.com/office/drawing/2014/main" id="{E6D853B3-B4D8-4804-B374-1B478AE36BDF}"/>
                </a:ext>
              </a:extLst>
            </p:cNvPr>
            <p:cNvSpPr/>
            <p:nvPr/>
          </p:nvSpPr>
          <p:spPr>
            <a:xfrm>
              <a:off x="124483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3" name="Oval 1712">
              <a:extLst>
                <a:ext uri="{FF2B5EF4-FFF2-40B4-BE49-F238E27FC236}">
                  <a16:creationId xmlns:a16="http://schemas.microsoft.com/office/drawing/2014/main" id="{D82CF50C-C118-4820-99A8-F9D32202A9B4}"/>
                </a:ext>
              </a:extLst>
            </p:cNvPr>
            <p:cNvSpPr/>
            <p:nvPr/>
          </p:nvSpPr>
          <p:spPr>
            <a:xfrm>
              <a:off x="124483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4" name="Oval 1713">
              <a:extLst>
                <a:ext uri="{FF2B5EF4-FFF2-40B4-BE49-F238E27FC236}">
                  <a16:creationId xmlns:a16="http://schemas.microsoft.com/office/drawing/2014/main" id="{E3B4C098-C742-4344-933B-BF4A984FB5CA}"/>
                </a:ext>
              </a:extLst>
            </p:cNvPr>
            <p:cNvSpPr/>
            <p:nvPr/>
          </p:nvSpPr>
          <p:spPr>
            <a:xfrm>
              <a:off x="124483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5" name="Oval 1714">
              <a:extLst>
                <a:ext uri="{FF2B5EF4-FFF2-40B4-BE49-F238E27FC236}">
                  <a16:creationId xmlns:a16="http://schemas.microsoft.com/office/drawing/2014/main" id="{5E6811A7-B62C-4B91-880F-29105218869B}"/>
                </a:ext>
              </a:extLst>
            </p:cNvPr>
            <p:cNvSpPr/>
            <p:nvPr/>
          </p:nvSpPr>
          <p:spPr>
            <a:xfrm>
              <a:off x="124483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6" name="Oval 1715">
              <a:extLst>
                <a:ext uri="{FF2B5EF4-FFF2-40B4-BE49-F238E27FC236}">
                  <a16:creationId xmlns:a16="http://schemas.microsoft.com/office/drawing/2014/main" id="{48E2D75D-044A-40AD-9C1A-E647D62B32EE}"/>
                </a:ext>
              </a:extLst>
            </p:cNvPr>
            <p:cNvSpPr/>
            <p:nvPr/>
          </p:nvSpPr>
          <p:spPr>
            <a:xfrm>
              <a:off x="124483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7" name="Oval 1716">
              <a:extLst>
                <a:ext uri="{FF2B5EF4-FFF2-40B4-BE49-F238E27FC236}">
                  <a16:creationId xmlns:a16="http://schemas.microsoft.com/office/drawing/2014/main" id="{E2AB4B18-5A45-42FA-8CBB-2D52CEE2879F}"/>
                </a:ext>
              </a:extLst>
            </p:cNvPr>
            <p:cNvSpPr/>
            <p:nvPr/>
          </p:nvSpPr>
          <p:spPr>
            <a:xfrm>
              <a:off x="124483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8" name="Oval 1717">
              <a:extLst>
                <a:ext uri="{FF2B5EF4-FFF2-40B4-BE49-F238E27FC236}">
                  <a16:creationId xmlns:a16="http://schemas.microsoft.com/office/drawing/2014/main" id="{2696D14B-564D-46AD-9FF1-181993770465}"/>
                </a:ext>
              </a:extLst>
            </p:cNvPr>
            <p:cNvSpPr/>
            <p:nvPr/>
          </p:nvSpPr>
          <p:spPr>
            <a:xfrm>
              <a:off x="124483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9" name="Oval 1718">
              <a:extLst>
                <a:ext uri="{FF2B5EF4-FFF2-40B4-BE49-F238E27FC236}">
                  <a16:creationId xmlns:a16="http://schemas.microsoft.com/office/drawing/2014/main" id="{BD28C981-BA59-43CE-89AE-01659C628FE6}"/>
                </a:ext>
              </a:extLst>
            </p:cNvPr>
            <p:cNvSpPr/>
            <p:nvPr/>
          </p:nvSpPr>
          <p:spPr>
            <a:xfrm>
              <a:off x="138199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0" name="Oval 1719">
              <a:extLst>
                <a:ext uri="{FF2B5EF4-FFF2-40B4-BE49-F238E27FC236}">
                  <a16:creationId xmlns:a16="http://schemas.microsoft.com/office/drawing/2014/main" id="{8A337C53-B784-4C78-BF3A-5BA5CC12C4DE}"/>
                </a:ext>
              </a:extLst>
            </p:cNvPr>
            <p:cNvSpPr/>
            <p:nvPr/>
          </p:nvSpPr>
          <p:spPr>
            <a:xfrm>
              <a:off x="138199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1" name="Oval 1720">
              <a:extLst>
                <a:ext uri="{FF2B5EF4-FFF2-40B4-BE49-F238E27FC236}">
                  <a16:creationId xmlns:a16="http://schemas.microsoft.com/office/drawing/2014/main" id="{FA530E9A-2A29-49B2-9636-D92F9601B4F4}"/>
                </a:ext>
              </a:extLst>
            </p:cNvPr>
            <p:cNvSpPr/>
            <p:nvPr/>
          </p:nvSpPr>
          <p:spPr>
            <a:xfrm>
              <a:off x="138199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2" name="Oval 1721">
              <a:extLst>
                <a:ext uri="{FF2B5EF4-FFF2-40B4-BE49-F238E27FC236}">
                  <a16:creationId xmlns:a16="http://schemas.microsoft.com/office/drawing/2014/main" id="{53DD1201-0E58-4424-832A-A47F7B3D3405}"/>
                </a:ext>
              </a:extLst>
            </p:cNvPr>
            <p:cNvSpPr/>
            <p:nvPr/>
          </p:nvSpPr>
          <p:spPr>
            <a:xfrm>
              <a:off x="138199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3" name="Oval 1722">
              <a:extLst>
                <a:ext uri="{FF2B5EF4-FFF2-40B4-BE49-F238E27FC236}">
                  <a16:creationId xmlns:a16="http://schemas.microsoft.com/office/drawing/2014/main" id="{B4322F17-A32A-406B-8115-E2D3E4278E09}"/>
                </a:ext>
              </a:extLst>
            </p:cNvPr>
            <p:cNvSpPr/>
            <p:nvPr/>
          </p:nvSpPr>
          <p:spPr>
            <a:xfrm>
              <a:off x="138199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4" name="Oval 1723">
              <a:extLst>
                <a:ext uri="{FF2B5EF4-FFF2-40B4-BE49-F238E27FC236}">
                  <a16:creationId xmlns:a16="http://schemas.microsoft.com/office/drawing/2014/main" id="{E818DF2C-FC31-4CAC-84D0-12E9ED0873C8}"/>
                </a:ext>
              </a:extLst>
            </p:cNvPr>
            <p:cNvSpPr/>
            <p:nvPr/>
          </p:nvSpPr>
          <p:spPr>
            <a:xfrm>
              <a:off x="138199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5" name="Oval 1724">
              <a:extLst>
                <a:ext uri="{FF2B5EF4-FFF2-40B4-BE49-F238E27FC236}">
                  <a16:creationId xmlns:a16="http://schemas.microsoft.com/office/drawing/2014/main" id="{E9C9F4C9-7449-452E-A624-54D460222BEE}"/>
                </a:ext>
              </a:extLst>
            </p:cNvPr>
            <p:cNvSpPr/>
            <p:nvPr/>
          </p:nvSpPr>
          <p:spPr>
            <a:xfrm>
              <a:off x="138199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6" name="Oval 1725">
              <a:extLst>
                <a:ext uri="{FF2B5EF4-FFF2-40B4-BE49-F238E27FC236}">
                  <a16:creationId xmlns:a16="http://schemas.microsoft.com/office/drawing/2014/main" id="{9E6D9339-649C-4D02-80E2-FD55741BBE21}"/>
                </a:ext>
              </a:extLst>
            </p:cNvPr>
            <p:cNvSpPr/>
            <p:nvPr/>
          </p:nvSpPr>
          <p:spPr>
            <a:xfrm>
              <a:off x="138199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7" name="Oval 1726">
              <a:extLst>
                <a:ext uri="{FF2B5EF4-FFF2-40B4-BE49-F238E27FC236}">
                  <a16:creationId xmlns:a16="http://schemas.microsoft.com/office/drawing/2014/main" id="{CD196DF5-B683-4456-A147-44AE4803CBC2}"/>
                </a:ext>
              </a:extLst>
            </p:cNvPr>
            <p:cNvSpPr/>
            <p:nvPr/>
          </p:nvSpPr>
          <p:spPr>
            <a:xfrm>
              <a:off x="138199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8" name="Oval 1727">
              <a:extLst>
                <a:ext uri="{FF2B5EF4-FFF2-40B4-BE49-F238E27FC236}">
                  <a16:creationId xmlns:a16="http://schemas.microsoft.com/office/drawing/2014/main" id="{0634F58A-9E78-498E-9221-5FD9025F4437}"/>
                </a:ext>
              </a:extLst>
            </p:cNvPr>
            <p:cNvSpPr/>
            <p:nvPr/>
          </p:nvSpPr>
          <p:spPr>
            <a:xfrm>
              <a:off x="138199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9" name="Oval 1728">
              <a:extLst>
                <a:ext uri="{FF2B5EF4-FFF2-40B4-BE49-F238E27FC236}">
                  <a16:creationId xmlns:a16="http://schemas.microsoft.com/office/drawing/2014/main" id="{2A6EF80C-C04F-4874-8C2E-ED7E2E7B42CD}"/>
                </a:ext>
              </a:extLst>
            </p:cNvPr>
            <p:cNvSpPr/>
            <p:nvPr/>
          </p:nvSpPr>
          <p:spPr>
            <a:xfrm>
              <a:off x="138199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0" name="Oval 1729">
              <a:extLst>
                <a:ext uri="{FF2B5EF4-FFF2-40B4-BE49-F238E27FC236}">
                  <a16:creationId xmlns:a16="http://schemas.microsoft.com/office/drawing/2014/main" id="{7B3D1761-AF8F-49E6-9703-8A3090165D4A}"/>
                </a:ext>
              </a:extLst>
            </p:cNvPr>
            <p:cNvSpPr/>
            <p:nvPr/>
          </p:nvSpPr>
          <p:spPr>
            <a:xfrm>
              <a:off x="138199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1" name="Oval 1730">
              <a:extLst>
                <a:ext uri="{FF2B5EF4-FFF2-40B4-BE49-F238E27FC236}">
                  <a16:creationId xmlns:a16="http://schemas.microsoft.com/office/drawing/2014/main" id="{8BD6928E-8188-4BEC-9FEE-7FC9A8C6A75A}"/>
                </a:ext>
              </a:extLst>
            </p:cNvPr>
            <p:cNvSpPr/>
            <p:nvPr/>
          </p:nvSpPr>
          <p:spPr>
            <a:xfrm>
              <a:off x="138199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Oval 1731">
              <a:extLst>
                <a:ext uri="{FF2B5EF4-FFF2-40B4-BE49-F238E27FC236}">
                  <a16:creationId xmlns:a16="http://schemas.microsoft.com/office/drawing/2014/main" id="{071C88B4-4DB6-41D3-83DD-B2B8CFFADC24}"/>
                </a:ext>
              </a:extLst>
            </p:cNvPr>
            <p:cNvSpPr/>
            <p:nvPr/>
          </p:nvSpPr>
          <p:spPr>
            <a:xfrm>
              <a:off x="138199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3" name="Oval 1732">
              <a:extLst>
                <a:ext uri="{FF2B5EF4-FFF2-40B4-BE49-F238E27FC236}">
                  <a16:creationId xmlns:a16="http://schemas.microsoft.com/office/drawing/2014/main" id="{3D41D3FC-5B5A-49A9-B1BF-36E6C99DBACE}"/>
                </a:ext>
              </a:extLst>
            </p:cNvPr>
            <p:cNvSpPr/>
            <p:nvPr/>
          </p:nvSpPr>
          <p:spPr>
            <a:xfrm>
              <a:off x="138199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4" name="Oval 1733">
              <a:extLst>
                <a:ext uri="{FF2B5EF4-FFF2-40B4-BE49-F238E27FC236}">
                  <a16:creationId xmlns:a16="http://schemas.microsoft.com/office/drawing/2014/main" id="{0FFBABCA-B038-48E7-9AD8-42E1917BB7B1}"/>
                </a:ext>
              </a:extLst>
            </p:cNvPr>
            <p:cNvSpPr/>
            <p:nvPr/>
          </p:nvSpPr>
          <p:spPr>
            <a:xfrm>
              <a:off x="138199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5" name="Oval 1734">
              <a:extLst>
                <a:ext uri="{FF2B5EF4-FFF2-40B4-BE49-F238E27FC236}">
                  <a16:creationId xmlns:a16="http://schemas.microsoft.com/office/drawing/2014/main" id="{88CF1CA2-146F-4137-B07E-7723D0B0D500}"/>
                </a:ext>
              </a:extLst>
            </p:cNvPr>
            <p:cNvSpPr/>
            <p:nvPr/>
          </p:nvSpPr>
          <p:spPr>
            <a:xfrm>
              <a:off x="138199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6" name="Oval 1735">
              <a:extLst>
                <a:ext uri="{FF2B5EF4-FFF2-40B4-BE49-F238E27FC236}">
                  <a16:creationId xmlns:a16="http://schemas.microsoft.com/office/drawing/2014/main" id="{4CDE809E-1CEE-40E2-AF93-81F9B1B0297E}"/>
                </a:ext>
              </a:extLst>
            </p:cNvPr>
            <p:cNvSpPr/>
            <p:nvPr/>
          </p:nvSpPr>
          <p:spPr>
            <a:xfrm>
              <a:off x="138199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7" name="Oval 1736">
              <a:extLst>
                <a:ext uri="{FF2B5EF4-FFF2-40B4-BE49-F238E27FC236}">
                  <a16:creationId xmlns:a16="http://schemas.microsoft.com/office/drawing/2014/main" id="{C36879CA-8542-457C-98F0-536D2497AABF}"/>
                </a:ext>
              </a:extLst>
            </p:cNvPr>
            <p:cNvSpPr/>
            <p:nvPr/>
          </p:nvSpPr>
          <p:spPr>
            <a:xfrm>
              <a:off x="138199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8" name="Oval 1737">
              <a:extLst>
                <a:ext uri="{FF2B5EF4-FFF2-40B4-BE49-F238E27FC236}">
                  <a16:creationId xmlns:a16="http://schemas.microsoft.com/office/drawing/2014/main" id="{B74EFFEF-EAC3-4714-B18A-6C7489976C7C}"/>
                </a:ext>
              </a:extLst>
            </p:cNvPr>
            <p:cNvSpPr/>
            <p:nvPr/>
          </p:nvSpPr>
          <p:spPr>
            <a:xfrm>
              <a:off x="138199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9" name="Oval 1738">
              <a:extLst>
                <a:ext uri="{FF2B5EF4-FFF2-40B4-BE49-F238E27FC236}">
                  <a16:creationId xmlns:a16="http://schemas.microsoft.com/office/drawing/2014/main" id="{AAB31A0E-3F95-4DA0-91B9-8F34890F021A}"/>
                </a:ext>
              </a:extLst>
            </p:cNvPr>
            <p:cNvSpPr/>
            <p:nvPr/>
          </p:nvSpPr>
          <p:spPr>
            <a:xfrm>
              <a:off x="138199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0" name="Oval 1739">
              <a:extLst>
                <a:ext uri="{FF2B5EF4-FFF2-40B4-BE49-F238E27FC236}">
                  <a16:creationId xmlns:a16="http://schemas.microsoft.com/office/drawing/2014/main" id="{3F8F484F-C4C7-47A6-A795-208236DBE9BD}"/>
                </a:ext>
              </a:extLst>
            </p:cNvPr>
            <p:cNvSpPr/>
            <p:nvPr/>
          </p:nvSpPr>
          <p:spPr>
            <a:xfrm>
              <a:off x="138199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Oval 1740">
              <a:extLst>
                <a:ext uri="{FF2B5EF4-FFF2-40B4-BE49-F238E27FC236}">
                  <a16:creationId xmlns:a16="http://schemas.microsoft.com/office/drawing/2014/main" id="{22CBA9D1-1CE1-4B99-AEA3-E9B5E599C4E1}"/>
                </a:ext>
              </a:extLst>
            </p:cNvPr>
            <p:cNvSpPr/>
            <p:nvPr/>
          </p:nvSpPr>
          <p:spPr>
            <a:xfrm>
              <a:off x="138199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2" name="Oval 1741">
              <a:extLst>
                <a:ext uri="{FF2B5EF4-FFF2-40B4-BE49-F238E27FC236}">
                  <a16:creationId xmlns:a16="http://schemas.microsoft.com/office/drawing/2014/main" id="{B5777A45-39B2-4D29-B222-40AA27A7A4FA}"/>
                </a:ext>
              </a:extLst>
            </p:cNvPr>
            <p:cNvSpPr/>
            <p:nvPr/>
          </p:nvSpPr>
          <p:spPr>
            <a:xfrm>
              <a:off x="138199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3" name="Oval 1742">
              <a:extLst>
                <a:ext uri="{FF2B5EF4-FFF2-40B4-BE49-F238E27FC236}">
                  <a16:creationId xmlns:a16="http://schemas.microsoft.com/office/drawing/2014/main" id="{2ED9F027-8843-4406-99B3-F57A319F0478}"/>
                </a:ext>
              </a:extLst>
            </p:cNvPr>
            <p:cNvSpPr/>
            <p:nvPr/>
          </p:nvSpPr>
          <p:spPr>
            <a:xfrm>
              <a:off x="138199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4" name="Oval 1743">
              <a:extLst>
                <a:ext uri="{FF2B5EF4-FFF2-40B4-BE49-F238E27FC236}">
                  <a16:creationId xmlns:a16="http://schemas.microsoft.com/office/drawing/2014/main" id="{A3FA62A7-CC93-4638-BFCA-9AA17C0E05B5}"/>
                </a:ext>
              </a:extLst>
            </p:cNvPr>
            <p:cNvSpPr/>
            <p:nvPr/>
          </p:nvSpPr>
          <p:spPr>
            <a:xfrm>
              <a:off x="138199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5" name="Oval 1744">
              <a:extLst>
                <a:ext uri="{FF2B5EF4-FFF2-40B4-BE49-F238E27FC236}">
                  <a16:creationId xmlns:a16="http://schemas.microsoft.com/office/drawing/2014/main" id="{A8D125F9-05AE-4FCA-AF9C-F61AF9D37646}"/>
                </a:ext>
              </a:extLst>
            </p:cNvPr>
            <p:cNvSpPr/>
            <p:nvPr/>
          </p:nvSpPr>
          <p:spPr>
            <a:xfrm>
              <a:off x="138199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6" name="Oval 1745">
              <a:extLst>
                <a:ext uri="{FF2B5EF4-FFF2-40B4-BE49-F238E27FC236}">
                  <a16:creationId xmlns:a16="http://schemas.microsoft.com/office/drawing/2014/main" id="{7091DFE7-BC1E-413E-8A37-11DA5BC60570}"/>
                </a:ext>
              </a:extLst>
            </p:cNvPr>
            <p:cNvSpPr/>
            <p:nvPr/>
          </p:nvSpPr>
          <p:spPr>
            <a:xfrm>
              <a:off x="138199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7" name="Oval 1746">
              <a:extLst>
                <a:ext uri="{FF2B5EF4-FFF2-40B4-BE49-F238E27FC236}">
                  <a16:creationId xmlns:a16="http://schemas.microsoft.com/office/drawing/2014/main" id="{00600248-A04F-4BA1-826A-B96A34C2498B}"/>
                </a:ext>
              </a:extLst>
            </p:cNvPr>
            <p:cNvSpPr/>
            <p:nvPr/>
          </p:nvSpPr>
          <p:spPr>
            <a:xfrm>
              <a:off x="138199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8" name="Oval 1747">
              <a:extLst>
                <a:ext uri="{FF2B5EF4-FFF2-40B4-BE49-F238E27FC236}">
                  <a16:creationId xmlns:a16="http://schemas.microsoft.com/office/drawing/2014/main" id="{26CF5CEE-B609-4FA7-9E8C-1A0E1AF57574}"/>
                </a:ext>
              </a:extLst>
            </p:cNvPr>
            <p:cNvSpPr/>
            <p:nvPr/>
          </p:nvSpPr>
          <p:spPr>
            <a:xfrm>
              <a:off x="138199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9" name="Oval 1748">
              <a:extLst>
                <a:ext uri="{FF2B5EF4-FFF2-40B4-BE49-F238E27FC236}">
                  <a16:creationId xmlns:a16="http://schemas.microsoft.com/office/drawing/2014/main" id="{7D7D3767-FFCE-4385-B64A-85D113F4C3C4}"/>
                </a:ext>
              </a:extLst>
            </p:cNvPr>
            <p:cNvSpPr/>
            <p:nvPr/>
          </p:nvSpPr>
          <p:spPr>
            <a:xfrm>
              <a:off x="138199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0" name="Oval 1749">
              <a:extLst>
                <a:ext uri="{FF2B5EF4-FFF2-40B4-BE49-F238E27FC236}">
                  <a16:creationId xmlns:a16="http://schemas.microsoft.com/office/drawing/2014/main" id="{BD841DED-C63A-43F4-A31E-A54C5156D9DB}"/>
                </a:ext>
              </a:extLst>
            </p:cNvPr>
            <p:cNvSpPr/>
            <p:nvPr/>
          </p:nvSpPr>
          <p:spPr>
            <a:xfrm>
              <a:off x="138199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1" name="Oval 1750">
              <a:extLst>
                <a:ext uri="{FF2B5EF4-FFF2-40B4-BE49-F238E27FC236}">
                  <a16:creationId xmlns:a16="http://schemas.microsoft.com/office/drawing/2014/main" id="{D2C327F2-32AF-4CBB-8B3A-865C521FE243}"/>
                </a:ext>
              </a:extLst>
            </p:cNvPr>
            <p:cNvSpPr/>
            <p:nvPr/>
          </p:nvSpPr>
          <p:spPr>
            <a:xfrm>
              <a:off x="138199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2" name="Oval 1751">
              <a:extLst>
                <a:ext uri="{FF2B5EF4-FFF2-40B4-BE49-F238E27FC236}">
                  <a16:creationId xmlns:a16="http://schemas.microsoft.com/office/drawing/2014/main" id="{015F4715-10DB-4523-8E21-4194502C3A8A}"/>
                </a:ext>
              </a:extLst>
            </p:cNvPr>
            <p:cNvSpPr/>
            <p:nvPr/>
          </p:nvSpPr>
          <p:spPr>
            <a:xfrm>
              <a:off x="138199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3" name="Oval 1752">
              <a:extLst>
                <a:ext uri="{FF2B5EF4-FFF2-40B4-BE49-F238E27FC236}">
                  <a16:creationId xmlns:a16="http://schemas.microsoft.com/office/drawing/2014/main" id="{7AA84DDD-4EA3-4A82-A421-EC6CD112645C}"/>
                </a:ext>
              </a:extLst>
            </p:cNvPr>
            <p:cNvSpPr/>
            <p:nvPr/>
          </p:nvSpPr>
          <p:spPr>
            <a:xfrm>
              <a:off x="138199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Oval 1753">
              <a:extLst>
                <a:ext uri="{FF2B5EF4-FFF2-40B4-BE49-F238E27FC236}">
                  <a16:creationId xmlns:a16="http://schemas.microsoft.com/office/drawing/2014/main" id="{6FA5460F-ED30-4865-8F4C-DFAB593202DE}"/>
                </a:ext>
              </a:extLst>
            </p:cNvPr>
            <p:cNvSpPr/>
            <p:nvPr/>
          </p:nvSpPr>
          <p:spPr>
            <a:xfrm>
              <a:off x="138199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5" name="Oval 1754">
              <a:extLst>
                <a:ext uri="{FF2B5EF4-FFF2-40B4-BE49-F238E27FC236}">
                  <a16:creationId xmlns:a16="http://schemas.microsoft.com/office/drawing/2014/main" id="{5ECBFD09-C869-48C7-A838-1650F5F4EB6C}"/>
                </a:ext>
              </a:extLst>
            </p:cNvPr>
            <p:cNvSpPr/>
            <p:nvPr/>
          </p:nvSpPr>
          <p:spPr>
            <a:xfrm>
              <a:off x="138199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6" name="Oval 1755">
              <a:extLst>
                <a:ext uri="{FF2B5EF4-FFF2-40B4-BE49-F238E27FC236}">
                  <a16:creationId xmlns:a16="http://schemas.microsoft.com/office/drawing/2014/main" id="{D36D98CD-5B51-4DB0-A489-B1FF1F95103F}"/>
                </a:ext>
              </a:extLst>
            </p:cNvPr>
            <p:cNvSpPr/>
            <p:nvPr/>
          </p:nvSpPr>
          <p:spPr>
            <a:xfrm>
              <a:off x="138199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7" name="Oval 1756">
              <a:extLst>
                <a:ext uri="{FF2B5EF4-FFF2-40B4-BE49-F238E27FC236}">
                  <a16:creationId xmlns:a16="http://schemas.microsoft.com/office/drawing/2014/main" id="{063E0939-236B-4FD4-93CB-8B393E832B2B}"/>
                </a:ext>
              </a:extLst>
            </p:cNvPr>
            <p:cNvSpPr/>
            <p:nvPr/>
          </p:nvSpPr>
          <p:spPr>
            <a:xfrm>
              <a:off x="138199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8" name="Oval 1757">
              <a:extLst>
                <a:ext uri="{FF2B5EF4-FFF2-40B4-BE49-F238E27FC236}">
                  <a16:creationId xmlns:a16="http://schemas.microsoft.com/office/drawing/2014/main" id="{0CED16C2-9084-4D8A-B124-54DB2528E52A}"/>
                </a:ext>
              </a:extLst>
            </p:cNvPr>
            <p:cNvSpPr/>
            <p:nvPr/>
          </p:nvSpPr>
          <p:spPr>
            <a:xfrm>
              <a:off x="151915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9" name="Oval 1758">
              <a:extLst>
                <a:ext uri="{FF2B5EF4-FFF2-40B4-BE49-F238E27FC236}">
                  <a16:creationId xmlns:a16="http://schemas.microsoft.com/office/drawing/2014/main" id="{AE1FA585-E3C6-4C21-88DF-14A01E79E3A0}"/>
                </a:ext>
              </a:extLst>
            </p:cNvPr>
            <p:cNvSpPr/>
            <p:nvPr/>
          </p:nvSpPr>
          <p:spPr>
            <a:xfrm>
              <a:off x="151915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0" name="Oval 1759">
              <a:extLst>
                <a:ext uri="{FF2B5EF4-FFF2-40B4-BE49-F238E27FC236}">
                  <a16:creationId xmlns:a16="http://schemas.microsoft.com/office/drawing/2014/main" id="{9A6A5C5D-DFCD-4E53-836B-264A733C67E2}"/>
                </a:ext>
              </a:extLst>
            </p:cNvPr>
            <p:cNvSpPr/>
            <p:nvPr/>
          </p:nvSpPr>
          <p:spPr>
            <a:xfrm>
              <a:off x="151915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1" name="Oval 1760">
              <a:extLst>
                <a:ext uri="{FF2B5EF4-FFF2-40B4-BE49-F238E27FC236}">
                  <a16:creationId xmlns:a16="http://schemas.microsoft.com/office/drawing/2014/main" id="{6BE597BE-3B17-4B59-8D62-732A29712EC0}"/>
                </a:ext>
              </a:extLst>
            </p:cNvPr>
            <p:cNvSpPr/>
            <p:nvPr/>
          </p:nvSpPr>
          <p:spPr>
            <a:xfrm>
              <a:off x="151915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2" name="Oval 1761">
              <a:extLst>
                <a:ext uri="{FF2B5EF4-FFF2-40B4-BE49-F238E27FC236}">
                  <a16:creationId xmlns:a16="http://schemas.microsoft.com/office/drawing/2014/main" id="{82982433-A8A3-45EA-8254-E4F03207AED7}"/>
                </a:ext>
              </a:extLst>
            </p:cNvPr>
            <p:cNvSpPr/>
            <p:nvPr/>
          </p:nvSpPr>
          <p:spPr>
            <a:xfrm>
              <a:off x="151915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3" name="Oval 1762">
              <a:extLst>
                <a:ext uri="{FF2B5EF4-FFF2-40B4-BE49-F238E27FC236}">
                  <a16:creationId xmlns:a16="http://schemas.microsoft.com/office/drawing/2014/main" id="{29BC9380-03D9-49B9-A75E-7E0032C8D07A}"/>
                </a:ext>
              </a:extLst>
            </p:cNvPr>
            <p:cNvSpPr/>
            <p:nvPr/>
          </p:nvSpPr>
          <p:spPr>
            <a:xfrm>
              <a:off x="151915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4" name="Oval 1763">
              <a:extLst>
                <a:ext uri="{FF2B5EF4-FFF2-40B4-BE49-F238E27FC236}">
                  <a16:creationId xmlns:a16="http://schemas.microsoft.com/office/drawing/2014/main" id="{B7D12D38-5947-4D02-AE59-19DCD00771E1}"/>
                </a:ext>
              </a:extLst>
            </p:cNvPr>
            <p:cNvSpPr/>
            <p:nvPr/>
          </p:nvSpPr>
          <p:spPr>
            <a:xfrm>
              <a:off x="151915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5" name="Oval 1764">
              <a:extLst>
                <a:ext uri="{FF2B5EF4-FFF2-40B4-BE49-F238E27FC236}">
                  <a16:creationId xmlns:a16="http://schemas.microsoft.com/office/drawing/2014/main" id="{2C335456-E25E-405F-A79A-D9F4CA00127B}"/>
                </a:ext>
              </a:extLst>
            </p:cNvPr>
            <p:cNvSpPr/>
            <p:nvPr/>
          </p:nvSpPr>
          <p:spPr>
            <a:xfrm>
              <a:off x="151915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6" name="Oval 1765">
              <a:extLst>
                <a:ext uri="{FF2B5EF4-FFF2-40B4-BE49-F238E27FC236}">
                  <a16:creationId xmlns:a16="http://schemas.microsoft.com/office/drawing/2014/main" id="{99922D35-37FD-4612-AA09-8D2366CBD942}"/>
                </a:ext>
              </a:extLst>
            </p:cNvPr>
            <p:cNvSpPr/>
            <p:nvPr/>
          </p:nvSpPr>
          <p:spPr>
            <a:xfrm>
              <a:off x="151915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7" name="Oval 1766">
              <a:extLst>
                <a:ext uri="{FF2B5EF4-FFF2-40B4-BE49-F238E27FC236}">
                  <a16:creationId xmlns:a16="http://schemas.microsoft.com/office/drawing/2014/main" id="{49C0F60F-4736-4DE6-83B5-DC74C6D9A8CA}"/>
                </a:ext>
              </a:extLst>
            </p:cNvPr>
            <p:cNvSpPr/>
            <p:nvPr/>
          </p:nvSpPr>
          <p:spPr>
            <a:xfrm>
              <a:off x="151915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8" name="Oval 1767">
              <a:extLst>
                <a:ext uri="{FF2B5EF4-FFF2-40B4-BE49-F238E27FC236}">
                  <a16:creationId xmlns:a16="http://schemas.microsoft.com/office/drawing/2014/main" id="{49082A23-676D-4E48-A69A-6BCDD1841CD5}"/>
                </a:ext>
              </a:extLst>
            </p:cNvPr>
            <p:cNvSpPr/>
            <p:nvPr/>
          </p:nvSpPr>
          <p:spPr>
            <a:xfrm>
              <a:off x="151915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9" name="Oval 1768">
              <a:extLst>
                <a:ext uri="{FF2B5EF4-FFF2-40B4-BE49-F238E27FC236}">
                  <a16:creationId xmlns:a16="http://schemas.microsoft.com/office/drawing/2014/main" id="{A7356DA4-097C-4A42-B1C2-E0A08FEB1EC8}"/>
                </a:ext>
              </a:extLst>
            </p:cNvPr>
            <p:cNvSpPr/>
            <p:nvPr/>
          </p:nvSpPr>
          <p:spPr>
            <a:xfrm>
              <a:off x="151915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0" name="Oval 1769">
              <a:extLst>
                <a:ext uri="{FF2B5EF4-FFF2-40B4-BE49-F238E27FC236}">
                  <a16:creationId xmlns:a16="http://schemas.microsoft.com/office/drawing/2014/main" id="{7C126FEA-C9EB-44D7-8449-30E88CD9D4EB}"/>
                </a:ext>
              </a:extLst>
            </p:cNvPr>
            <p:cNvSpPr/>
            <p:nvPr/>
          </p:nvSpPr>
          <p:spPr>
            <a:xfrm>
              <a:off x="151915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1" name="Oval 1770">
              <a:extLst>
                <a:ext uri="{FF2B5EF4-FFF2-40B4-BE49-F238E27FC236}">
                  <a16:creationId xmlns:a16="http://schemas.microsoft.com/office/drawing/2014/main" id="{C3AD7426-581C-4B54-8E12-F177BD8A8D3D}"/>
                </a:ext>
              </a:extLst>
            </p:cNvPr>
            <p:cNvSpPr/>
            <p:nvPr/>
          </p:nvSpPr>
          <p:spPr>
            <a:xfrm>
              <a:off x="151915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2" name="Oval 1771">
              <a:extLst>
                <a:ext uri="{FF2B5EF4-FFF2-40B4-BE49-F238E27FC236}">
                  <a16:creationId xmlns:a16="http://schemas.microsoft.com/office/drawing/2014/main" id="{836CBA3B-FD39-4D08-972A-035CF76CEC66}"/>
                </a:ext>
              </a:extLst>
            </p:cNvPr>
            <p:cNvSpPr/>
            <p:nvPr/>
          </p:nvSpPr>
          <p:spPr>
            <a:xfrm>
              <a:off x="151915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3" name="Oval 1772">
              <a:extLst>
                <a:ext uri="{FF2B5EF4-FFF2-40B4-BE49-F238E27FC236}">
                  <a16:creationId xmlns:a16="http://schemas.microsoft.com/office/drawing/2014/main" id="{CE3DEA19-101D-4E1B-8240-8D9104CCD501}"/>
                </a:ext>
              </a:extLst>
            </p:cNvPr>
            <p:cNvSpPr/>
            <p:nvPr/>
          </p:nvSpPr>
          <p:spPr>
            <a:xfrm>
              <a:off x="151915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4" name="Oval 1773">
              <a:extLst>
                <a:ext uri="{FF2B5EF4-FFF2-40B4-BE49-F238E27FC236}">
                  <a16:creationId xmlns:a16="http://schemas.microsoft.com/office/drawing/2014/main" id="{299BCEB8-BDA0-4735-9FB8-FBCC6B34BBDC}"/>
                </a:ext>
              </a:extLst>
            </p:cNvPr>
            <p:cNvSpPr/>
            <p:nvPr/>
          </p:nvSpPr>
          <p:spPr>
            <a:xfrm>
              <a:off x="151915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Oval 1774">
              <a:extLst>
                <a:ext uri="{FF2B5EF4-FFF2-40B4-BE49-F238E27FC236}">
                  <a16:creationId xmlns:a16="http://schemas.microsoft.com/office/drawing/2014/main" id="{1A4F6577-72AA-4782-8822-C62C9440787E}"/>
                </a:ext>
              </a:extLst>
            </p:cNvPr>
            <p:cNvSpPr/>
            <p:nvPr/>
          </p:nvSpPr>
          <p:spPr>
            <a:xfrm>
              <a:off x="151915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Oval 1775">
              <a:extLst>
                <a:ext uri="{FF2B5EF4-FFF2-40B4-BE49-F238E27FC236}">
                  <a16:creationId xmlns:a16="http://schemas.microsoft.com/office/drawing/2014/main" id="{DA0AAE3F-2936-48ED-BBA2-6BCFC406540A}"/>
                </a:ext>
              </a:extLst>
            </p:cNvPr>
            <p:cNvSpPr/>
            <p:nvPr/>
          </p:nvSpPr>
          <p:spPr>
            <a:xfrm>
              <a:off x="151915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7" name="Oval 1776">
              <a:extLst>
                <a:ext uri="{FF2B5EF4-FFF2-40B4-BE49-F238E27FC236}">
                  <a16:creationId xmlns:a16="http://schemas.microsoft.com/office/drawing/2014/main" id="{3F4D6A62-0E40-416E-9A23-89E7511CD997}"/>
                </a:ext>
              </a:extLst>
            </p:cNvPr>
            <p:cNvSpPr/>
            <p:nvPr/>
          </p:nvSpPr>
          <p:spPr>
            <a:xfrm>
              <a:off x="151915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Oval 1777">
              <a:extLst>
                <a:ext uri="{FF2B5EF4-FFF2-40B4-BE49-F238E27FC236}">
                  <a16:creationId xmlns:a16="http://schemas.microsoft.com/office/drawing/2014/main" id="{63928484-6A54-4D2F-9FB5-E41FDE49EE27}"/>
                </a:ext>
              </a:extLst>
            </p:cNvPr>
            <p:cNvSpPr/>
            <p:nvPr/>
          </p:nvSpPr>
          <p:spPr>
            <a:xfrm>
              <a:off x="151915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Oval 1778">
              <a:extLst>
                <a:ext uri="{FF2B5EF4-FFF2-40B4-BE49-F238E27FC236}">
                  <a16:creationId xmlns:a16="http://schemas.microsoft.com/office/drawing/2014/main" id="{95907374-4A05-4F8C-964D-876C42176196}"/>
                </a:ext>
              </a:extLst>
            </p:cNvPr>
            <p:cNvSpPr/>
            <p:nvPr/>
          </p:nvSpPr>
          <p:spPr>
            <a:xfrm>
              <a:off x="151915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0" name="Oval 1779">
              <a:extLst>
                <a:ext uri="{FF2B5EF4-FFF2-40B4-BE49-F238E27FC236}">
                  <a16:creationId xmlns:a16="http://schemas.microsoft.com/office/drawing/2014/main" id="{E3E2350F-77AC-4222-84FB-6B19992141AD}"/>
                </a:ext>
              </a:extLst>
            </p:cNvPr>
            <p:cNvSpPr/>
            <p:nvPr/>
          </p:nvSpPr>
          <p:spPr>
            <a:xfrm>
              <a:off x="151915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1" name="Oval 1780">
              <a:extLst>
                <a:ext uri="{FF2B5EF4-FFF2-40B4-BE49-F238E27FC236}">
                  <a16:creationId xmlns:a16="http://schemas.microsoft.com/office/drawing/2014/main" id="{08AFBB4A-87DD-4E1C-BFFC-D646BEC551A4}"/>
                </a:ext>
              </a:extLst>
            </p:cNvPr>
            <p:cNvSpPr/>
            <p:nvPr/>
          </p:nvSpPr>
          <p:spPr>
            <a:xfrm>
              <a:off x="151915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2" name="Oval 1781">
              <a:extLst>
                <a:ext uri="{FF2B5EF4-FFF2-40B4-BE49-F238E27FC236}">
                  <a16:creationId xmlns:a16="http://schemas.microsoft.com/office/drawing/2014/main" id="{B2A0A943-0CAA-4933-BF28-BA57363AE513}"/>
                </a:ext>
              </a:extLst>
            </p:cNvPr>
            <p:cNvSpPr/>
            <p:nvPr/>
          </p:nvSpPr>
          <p:spPr>
            <a:xfrm>
              <a:off x="151915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3" name="Oval 1782">
              <a:extLst>
                <a:ext uri="{FF2B5EF4-FFF2-40B4-BE49-F238E27FC236}">
                  <a16:creationId xmlns:a16="http://schemas.microsoft.com/office/drawing/2014/main" id="{111CF56B-B092-4305-8539-471047DB47AA}"/>
                </a:ext>
              </a:extLst>
            </p:cNvPr>
            <p:cNvSpPr/>
            <p:nvPr/>
          </p:nvSpPr>
          <p:spPr>
            <a:xfrm>
              <a:off x="151915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4" name="Oval 1783">
              <a:extLst>
                <a:ext uri="{FF2B5EF4-FFF2-40B4-BE49-F238E27FC236}">
                  <a16:creationId xmlns:a16="http://schemas.microsoft.com/office/drawing/2014/main" id="{28ABB0D2-068B-443D-9934-51D5272D70D6}"/>
                </a:ext>
              </a:extLst>
            </p:cNvPr>
            <p:cNvSpPr/>
            <p:nvPr/>
          </p:nvSpPr>
          <p:spPr>
            <a:xfrm>
              <a:off x="151915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5" name="Oval 1784">
              <a:extLst>
                <a:ext uri="{FF2B5EF4-FFF2-40B4-BE49-F238E27FC236}">
                  <a16:creationId xmlns:a16="http://schemas.microsoft.com/office/drawing/2014/main" id="{A44D0CF9-8796-4C53-94B0-B1E0B0C1D52C}"/>
                </a:ext>
              </a:extLst>
            </p:cNvPr>
            <p:cNvSpPr/>
            <p:nvPr/>
          </p:nvSpPr>
          <p:spPr>
            <a:xfrm>
              <a:off x="151915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6" name="Oval 1785">
              <a:extLst>
                <a:ext uri="{FF2B5EF4-FFF2-40B4-BE49-F238E27FC236}">
                  <a16:creationId xmlns:a16="http://schemas.microsoft.com/office/drawing/2014/main" id="{A049C54E-B9E9-4B43-B1B9-CC1D9E8BF4D0}"/>
                </a:ext>
              </a:extLst>
            </p:cNvPr>
            <p:cNvSpPr/>
            <p:nvPr/>
          </p:nvSpPr>
          <p:spPr>
            <a:xfrm>
              <a:off x="151915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Oval 1786">
              <a:extLst>
                <a:ext uri="{FF2B5EF4-FFF2-40B4-BE49-F238E27FC236}">
                  <a16:creationId xmlns:a16="http://schemas.microsoft.com/office/drawing/2014/main" id="{2B55442B-7463-496F-946E-4964EECC7A8F}"/>
                </a:ext>
              </a:extLst>
            </p:cNvPr>
            <p:cNvSpPr/>
            <p:nvPr/>
          </p:nvSpPr>
          <p:spPr>
            <a:xfrm>
              <a:off x="151915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8" name="Oval 1787">
              <a:extLst>
                <a:ext uri="{FF2B5EF4-FFF2-40B4-BE49-F238E27FC236}">
                  <a16:creationId xmlns:a16="http://schemas.microsoft.com/office/drawing/2014/main" id="{51CB6AD0-E80C-4652-AF87-8723805DC6CF}"/>
                </a:ext>
              </a:extLst>
            </p:cNvPr>
            <p:cNvSpPr/>
            <p:nvPr/>
          </p:nvSpPr>
          <p:spPr>
            <a:xfrm>
              <a:off x="151915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9" name="Oval 1788">
              <a:extLst>
                <a:ext uri="{FF2B5EF4-FFF2-40B4-BE49-F238E27FC236}">
                  <a16:creationId xmlns:a16="http://schemas.microsoft.com/office/drawing/2014/main" id="{C0AE2EF6-32CB-43FA-9B2D-B776C74C01D1}"/>
                </a:ext>
              </a:extLst>
            </p:cNvPr>
            <p:cNvSpPr/>
            <p:nvPr/>
          </p:nvSpPr>
          <p:spPr>
            <a:xfrm>
              <a:off x="151915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0" name="Oval 1789">
              <a:extLst>
                <a:ext uri="{FF2B5EF4-FFF2-40B4-BE49-F238E27FC236}">
                  <a16:creationId xmlns:a16="http://schemas.microsoft.com/office/drawing/2014/main" id="{91D0A878-3B95-4699-BAD8-2BC0BF1B22D8}"/>
                </a:ext>
              </a:extLst>
            </p:cNvPr>
            <p:cNvSpPr/>
            <p:nvPr/>
          </p:nvSpPr>
          <p:spPr>
            <a:xfrm>
              <a:off x="151915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1" name="Oval 1790">
              <a:extLst>
                <a:ext uri="{FF2B5EF4-FFF2-40B4-BE49-F238E27FC236}">
                  <a16:creationId xmlns:a16="http://schemas.microsoft.com/office/drawing/2014/main" id="{B379CA3E-4D91-4359-87F8-063A18CF32E0}"/>
                </a:ext>
              </a:extLst>
            </p:cNvPr>
            <p:cNvSpPr/>
            <p:nvPr/>
          </p:nvSpPr>
          <p:spPr>
            <a:xfrm>
              <a:off x="151915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2" name="Oval 1791">
              <a:extLst>
                <a:ext uri="{FF2B5EF4-FFF2-40B4-BE49-F238E27FC236}">
                  <a16:creationId xmlns:a16="http://schemas.microsoft.com/office/drawing/2014/main" id="{54E070B3-A547-4D40-8468-8397AB919452}"/>
                </a:ext>
              </a:extLst>
            </p:cNvPr>
            <p:cNvSpPr/>
            <p:nvPr/>
          </p:nvSpPr>
          <p:spPr>
            <a:xfrm>
              <a:off x="151915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3" name="Oval 1792">
              <a:extLst>
                <a:ext uri="{FF2B5EF4-FFF2-40B4-BE49-F238E27FC236}">
                  <a16:creationId xmlns:a16="http://schemas.microsoft.com/office/drawing/2014/main" id="{0E4A254B-C2E0-4342-A937-E3F18008D49B}"/>
                </a:ext>
              </a:extLst>
            </p:cNvPr>
            <p:cNvSpPr/>
            <p:nvPr/>
          </p:nvSpPr>
          <p:spPr>
            <a:xfrm>
              <a:off x="151915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4" name="Oval 1793">
              <a:extLst>
                <a:ext uri="{FF2B5EF4-FFF2-40B4-BE49-F238E27FC236}">
                  <a16:creationId xmlns:a16="http://schemas.microsoft.com/office/drawing/2014/main" id="{ED3E8162-C051-48A5-AC9F-455D3786CD04}"/>
                </a:ext>
              </a:extLst>
            </p:cNvPr>
            <p:cNvSpPr/>
            <p:nvPr/>
          </p:nvSpPr>
          <p:spPr>
            <a:xfrm>
              <a:off x="151915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5" name="Oval 1794">
              <a:extLst>
                <a:ext uri="{FF2B5EF4-FFF2-40B4-BE49-F238E27FC236}">
                  <a16:creationId xmlns:a16="http://schemas.microsoft.com/office/drawing/2014/main" id="{5C96ACD1-11EF-4ACB-9383-1B0A6C7F2653}"/>
                </a:ext>
              </a:extLst>
            </p:cNvPr>
            <p:cNvSpPr/>
            <p:nvPr/>
          </p:nvSpPr>
          <p:spPr>
            <a:xfrm>
              <a:off x="151915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6" name="Oval 1795">
              <a:extLst>
                <a:ext uri="{FF2B5EF4-FFF2-40B4-BE49-F238E27FC236}">
                  <a16:creationId xmlns:a16="http://schemas.microsoft.com/office/drawing/2014/main" id="{778C6FAF-FA24-410D-AF79-330181EC68B7}"/>
                </a:ext>
              </a:extLst>
            </p:cNvPr>
            <p:cNvSpPr/>
            <p:nvPr/>
          </p:nvSpPr>
          <p:spPr>
            <a:xfrm>
              <a:off x="151915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7" name="Oval 1796">
              <a:extLst>
                <a:ext uri="{FF2B5EF4-FFF2-40B4-BE49-F238E27FC236}">
                  <a16:creationId xmlns:a16="http://schemas.microsoft.com/office/drawing/2014/main" id="{A10E2898-1446-491F-93B9-13BCD04C0B45}"/>
                </a:ext>
              </a:extLst>
            </p:cNvPr>
            <p:cNvSpPr/>
            <p:nvPr/>
          </p:nvSpPr>
          <p:spPr>
            <a:xfrm>
              <a:off x="165631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8" name="Oval 1797">
              <a:extLst>
                <a:ext uri="{FF2B5EF4-FFF2-40B4-BE49-F238E27FC236}">
                  <a16:creationId xmlns:a16="http://schemas.microsoft.com/office/drawing/2014/main" id="{3EF47E04-AA18-4834-9906-7077FEC9D5FE}"/>
                </a:ext>
              </a:extLst>
            </p:cNvPr>
            <p:cNvSpPr/>
            <p:nvPr/>
          </p:nvSpPr>
          <p:spPr>
            <a:xfrm>
              <a:off x="165631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9" name="Oval 1798">
              <a:extLst>
                <a:ext uri="{FF2B5EF4-FFF2-40B4-BE49-F238E27FC236}">
                  <a16:creationId xmlns:a16="http://schemas.microsoft.com/office/drawing/2014/main" id="{E242A5D7-1B3F-4A3B-BC6A-C4043E8FE1C5}"/>
                </a:ext>
              </a:extLst>
            </p:cNvPr>
            <p:cNvSpPr/>
            <p:nvPr/>
          </p:nvSpPr>
          <p:spPr>
            <a:xfrm>
              <a:off x="165631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0" name="Oval 1799">
              <a:extLst>
                <a:ext uri="{FF2B5EF4-FFF2-40B4-BE49-F238E27FC236}">
                  <a16:creationId xmlns:a16="http://schemas.microsoft.com/office/drawing/2014/main" id="{2AAF731D-E9C3-4020-9586-10B69548130F}"/>
                </a:ext>
              </a:extLst>
            </p:cNvPr>
            <p:cNvSpPr/>
            <p:nvPr/>
          </p:nvSpPr>
          <p:spPr>
            <a:xfrm>
              <a:off x="165631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1" name="Oval 1800">
              <a:extLst>
                <a:ext uri="{FF2B5EF4-FFF2-40B4-BE49-F238E27FC236}">
                  <a16:creationId xmlns:a16="http://schemas.microsoft.com/office/drawing/2014/main" id="{C98FA140-4D9B-48E1-A4AD-B1EFE8F3CDC0}"/>
                </a:ext>
              </a:extLst>
            </p:cNvPr>
            <p:cNvSpPr/>
            <p:nvPr/>
          </p:nvSpPr>
          <p:spPr>
            <a:xfrm>
              <a:off x="165631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2" name="Oval 1801">
              <a:extLst>
                <a:ext uri="{FF2B5EF4-FFF2-40B4-BE49-F238E27FC236}">
                  <a16:creationId xmlns:a16="http://schemas.microsoft.com/office/drawing/2014/main" id="{F53884D4-622C-4DC1-85E6-F0582962DD05}"/>
                </a:ext>
              </a:extLst>
            </p:cNvPr>
            <p:cNvSpPr/>
            <p:nvPr/>
          </p:nvSpPr>
          <p:spPr>
            <a:xfrm>
              <a:off x="165631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3" name="Oval 1802">
              <a:extLst>
                <a:ext uri="{FF2B5EF4-FFF2-40B4-BE49-F238E27FC236}">
                  <a16:creationId xmlns:a16="http://schemas.microsoft.com/office/drawing/2014/main" id="{6B3BD395-D172-408E-B21D-F905E8814B49}"/>
                </a:ext>
              </a:extLst>
            </p:cNvPr>
            <p:cNvSpPr/>
            <p:nvPr/>
          </p:nvSpPr>
          <p:spPr>
            <a:xfrm>
              <a:off x="165631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4" name="Oval 1803">
              <a:extLst>
                <a:ext uri="{FF2B5EF4-FFF2-40B4-BE49-F238E27FC236}">
                  <a16:creationId xmlns:a16="http://schemas.microsoft.com/office/drawing/2014/main" id="{8EFDD46E-7B38-49DD-A378-CCBBA8519A17}"/>
                </a:ext>
              </a:extLst>
            </p:cNvPr>
            <p:cNvSpPr/>
            <p:nvPr/>
          </p:nvSpPr>
          <p:spPr>
            <a:xfrm>
              <a:off x="165631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5" name="Oval 1804">
              <a:extLst>
                <a:ext uri="{FF2B5EF4-FFF2-40B4-BE49-F238E27FC236}">
                  <a16:creationId xmlns:a16="http://schemas.microsoft.com/office/drawing/2014/main" id="{5A75EC00-2546-4A95-B020-6EB8B4D732D3}"/>
                </a:ext>
              </a:extLst>
            </p:cNvPr>
            <p:cNvSpPr/>
            <p:nvPr/>
          </p:nvSpPr>
          <p:spPr>
            <a:xfrm>
              <a:off x="165631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6" name="Oval 1805">
              <a:extLst>
                <a:ext uri="{FF2B5EF4-FFF2-40B4-BE49-F238E27FC236}">
                  <a16:creationId xmlns:a16="http://schemas.microsoft.com/office/drawing/2014/main" id="{A0731E2C-2963-4D2E-B3A1-473A030649F7}"/>
                </a:ext>
              </a:extLst>
            </p:cNvPr>
            <p:cNvSpPr/>
            <p:nvPr/>
          </p:nvSpPr>
          <p:spPr>
            <a:xfrm>
              <a:off x="165631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7" name="Oval 1806">
              <a:extLst>
                <a:ext uri="{FF2B5EF4-FFF2-40B4-BE49-F238E27FC236}">
                  <a16:creationId xmlns:a16="http://schemas.microsoft.com/office/drawing/2014/main" id="{ECD79586-0C5A-4CDF-A9A5-9E44D1DA2996}"/>
                </a:ext>
              </a:extLst>
            </p:cNvPr>
            <p:cNvSpPr/>
            <p:nvPr/>
          </p:nvSpPr>
          <p:spPr>
            <a:xfrm>
              <a:off x="165631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8" name="Oval 1807">
              <a:extLst>
                <a:ext uri="{FF2B5EF4-FFF2-40B4-BE49-F238E27FC236}">
                  <a16:creationId xmlns:a16="http://schemas.microsoft.com/office/drawing/2014/main" id="{8BAB7D6C-1032-453C-A899-EDD1BE07E657}"/>
                </a:ext>
              </a:extLst>
            </p:cNvPr>
            <p:cNvSpPr/>
            <p:nvPr/>
          </p:nvSpPr>
          <p:spPr>
            <a:xfrm>
              <a:off x="165631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9" name="Oval 1808">
              <a:extLst>
                <a:ext uri="{FF2B5EF4-FFF2-40B4-BE49-F238E27FC236}">
                  <a16:creationId xmlns:a16="http://schemas.microsoft.com/office/drawing/2014/main" id="{BB05A776-F104-4995-8070-34EB3E804D57}"/>
                </a:ext>
              </a:extLst>
            </p:cNvPr>
            <p:cNvSpPr/>
            <p:nvPr/>
          </p:nvSpPr>
          <p:spPr>
            <a:xfrm>
              <a:off x="165631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0" name="Oval 1809">
              <a:extLst>
                <a:ext uri="{FF2B5EF4-FFF2-40B4-BE49-F238E27FC236}">
                  <a16:creationId xmlns:a16="http://schemas.microsoft.com/office/drawing/2014/main" id="{E23B4CD1-E8B2-4241-B1BE-D6BC1F87D475}"/>
                </a:ext>
              </a:extLst>
            </p:cNvPr>
            <p:cNvSpPr/>
            <p:nvPr/>
          </p:nvSpPr>
          <p:spPr>
            <a:xfrm>
              <a:off x="165631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1" name="Oval 1810">
              <a:extLst>
                <a:ext uri="{FF2B5EF4-FFF2-40B4-BE49-F238E27FC236}">
                  <a16:creationId xmlns:a16="http://schemas.microsoft.com/office/drawing/2014/main" id="{463F0B3F-04DF-4665-8670-57787D4AC4C4}"/>
                </a:ext>
              </a:extLst>
            </p:cNvPr>
            <p:cNvSpPr/>
            <p:nvPr/>
          </p:nvSpPr>
          <p:spPr>
            <a:xfrm>
              <a:off x="165631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2" name="Oval 1811">
              <a:extLst>
                <a:ext uri="{FF2B5EF4-FFF2-40B4-BE49-F238E27FC236}">
                  <a16:creationId xmlns:a16="http://schemas.microsoft.com/office/drawing/2014/main" id="{B9DD8D7A-F9EB-489D-AF2F-7FAFEF460A19}"/>
                </a:ext>
              </a:extLst>
            </p:cNvPr>
            <p:cNvSpPr/>
            <p:nvPr/>
          </p:nvSpPr>
          <p:spPr>
            <a:xfrm>
              <a:off x="165631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3" name="Oval 1812">
              <a:extLst>
                <a:ext uri="{FF2B5EF4-FFF2-40B4-BE49-F238E27FC236}">
                  <a16:creationId xmlns:a16="http://schemas.microsoft.com/office/drawing/2014/main" id="{019B757A-3D24-4659-98AA-4F5870BCE035}"/>
                </a:ext>
              </a:extLst>
            </p:cNvPr>
            <p:cNvSpPr/>
            <p:nvPr/>
          </p:nvSpPr>
          <p:spPr>
            <a:xfrm>
              <a:off x="165631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4" name="Oval 1813">
              <a:extLst>
                <a:ext uri="{FF2B5EF4-FFF2-40B4-BE49-F238E27FC236}">
                  <a16:creationId xmlns:a16="http://schemas.microsoft.com/office/drawing/2014/main" id="{688A4B7F-2DEC-4992-8405-5286954BF471}"/>
                </a:ext>
              </a:extLst>
            </p:cNvPr>
            <p:cNvSpPr/>
            <p:nvPr/>
          </p:nvSpPr>
          <p:spPr>
            <a:xfrm>
              <a:off x="165631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5" name="Oval 1814">
              <a:extLst>
                <a:ext uri="{FF2B5EF4-FFF2-40B4-BE49-F238E27FC236}">
                  <a16:creationId xmlns:a16="http://schemas.microsoft.com/office/drawing/2014/main" id="{CE553685-B11E-47CD-8138-978ED713BF2E}"/>
                </a:ext>
              </a:extLst>
            </p:cNvPr>
            <p:cNvSpPr/>
            <p:nvPr/>
          </p:nvSpPr>
          <p:spPr>
            <a:xfrm>
              <a:off x="165631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6" name="Oval 1815">
              <a:extLst>
                <a:ext uri="{FF2B5EF4-FFF2-40B4-BE49-F238E27FC236}">
                  <a16:creationId xmlns:a16="http://schemas.microsoft.com/office/drawing/2014/main" id="{2B23FB7A-581D-4632-A2F0-1B94A75645F2}"/>
                </a:ext>
              </a:extLst>
            </p:cNvPr>
            <p:cNvSpPr/>
            <p:nvPr/>
          </p:nvSpPr>
          <p:spPr>
            <a:xfrm>
              <a:off x="165631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7" name="Oval 1816">
              <a:extLst>
                <a:ext uri="{FF2B5EF4-FFF2-40B4-BE49-F238E27FC236}">
                  <a16:creationId xmlns:a16="http://schemas.microsoft.com/office/drawing/2014/main" id="{8F8D5CB6-CE59-4E3F-864F-D443FD10B522}"/>
                </a:ext>
              </a:extLst>
            </p:cNvPr>
            <p:cNvSpPr/>
            <p:nvPr/>
          </p:nvSpPr>
          <p:spPr>
            <a:xfrm>
              <a:off x="165631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8" name="Oval 1817">
              <a:extLst>
                <a:ext uri="{FF2B5EF4-FFF2-40B4-BE49-F238E27FC236}">
                  <a16:creationId xmlns:a16="http://schemas.microsoft.com/office/drawing/2014/main" id="{B6155965-AFE9-471A-9C89-B8B3786B3C2A}"/>
                </a:ext>
              </a:extLst>
            </p:cNvPr>
            <p:cNvSpPr/>
            <p:nvPr/>
          </p:nvSpPr>
          <p:spPr>
            <a:xfrm>
              <a:off x="165631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9" name="Oval 1818">
              <a:extLst>
                <a:ext uri="{FF2B5EF4-FFF2-40B4-BE49-F238E27FC236}">
                  <a16:creationId xmlns:a16="http://schemas.microsoft.com/office/drawing/2014/main" id="{917225CC-056E-412E-8D05-D943DC9CAA79}"/>
                </a:ext>
              </a:extLst>
            </p:cNvPr>
            <p:cNvSpPr/>
            <p:nvPr/>
          </p:nvSpPr>
          <p:spPr>
            <a:xfrm>
              <a:off x="165631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0" name="Oval 1819">
              <a:extLst>
                <a:ext uri="{FF2B5EF4-FFF2-40B4-BE49-F238E27FC236}">
                  <a16:creationId xmlns:a16="http://schemas.microsoft.com/office/drawing/2014/main" id="{1D6C7EA7-6A33-48B4-81F2-9B4A64DED164}"/>
                </a:ext>
              </a:extLst>
            </p:cNvPr>
            <p:cNvSpPr/>
            <p:nvPr/>
          </p:nvSpPr>
          <p:spPr>
            <a:xfrm>
              <a:off x="165631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1" name="Oval 1820">
              <a:extLst>
                <a:ext uri="{FF2B5EF4-FFF2-40B4-BE49-F238E27FC236}">
                  <a16:creationId xmlns:a16="http://schemas.microsoft.com/office/drawing/2014/main" id="{008D231B-48BB-413F-9F69-D0A05270C6C6}"/>
                </a:ext>
              </a:extLst>
            </p:cNvPr>
            <p:cNvSpPr/>
            <p:nvPr/>
          </p:nvSpPr>
          <p:spPr>
            <a:xfrm>
              <a:off x="165631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2" name="Oval 1821">
              <a:extLst>
                <a:ext uri="{FF2B5EF4-FFF2-40B4-BE49-F238E27FC236}">
                  <a16:creationId xmlns:a16="http://schemas.microsoft.com/office/drawing/2014/main" id="{D647830F-743F-499A-80F9-D8D3A00BFDEB}"/>
                </a:ext>
              </a:extLst>
            </p:cNvPr>
            <p:cNvSpPr/>
            <p:nvPr/>
          </p:nvSpPr>
          <p:spPr>
            <a:xfrm>
              <a:off x="165631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3" name="Oval 1822">
              <a:extLst>
                <a:ext uri="{FF2B5EF4-FFF2-40B4-BE49-F238E27FC236}">
                  <a16:creationId xmlns:a16="http://schemas.microsoft.com/office/drawing/2014/main" id="{670BDC4D-6CC1-4B47-BB9E-8FA5BAA0936F}"/>
                </a:ext>
              </a:extLst>
            </p:cNvPr>
            <p:cNvSpPr/>
            <p:nvPr/>
          </p:nvSpPr>
          <p:spPr>
            <a:xfrm>
              <a:off x="165631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4" name="Oval 1823">
              <a:extLst>
                <a:ext uri="{FF2B5EF4-FFF2-40B4-BE49-F238E27FC236}">
                  <a16:creationId xmlns:a16="http://schemas.microsoft.com/office/drawing/2014/main" id="{3245BE4C-6BDE-4FF6-98EF-C8DDE0DDB650}"/>
                </a:ext>
              </a:extLst>
            </p:cNvPr>
            <p:cNvSpPr/>
            <p:nvPr/>
          </p:nvSpPr>
          <p:spPr>
            <a:xfrm>
              <a:off x="165631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5" name="Oval 1824">
              <a:extLst>
                <a:ext uri="{FF2B5EF4-FFF2-40B4-BE49-F238E27FC236}">
                  <a16:creationId xmlns:a16="http://schemas.microsoft.com/office/drawing/2014/main" id="{7B52AA14-3F6E-4CF1-9607-E826CC66A19A}"/>
                </a:ext>
              </a:extLst>
            </p:cNvPr>
            <p:cNvSpPr/>
            <p:nvPr/>
          </p:nvSpPr>
          <p:spPr>
            <a:xfrm>
              <a:off x="165631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6" name="Oval 1825">
              <a:extLst>
                <a:ext uri="{FF2B5EF4-FFF2-40B4-BE49-F238E27FC236}">
                  <a16:creationId xmlns:a16="http://schemas.microsoft.com/office/drawing/2014/main" id="{5CAAB41F-74E9-4E49-BDD6-6D4E20BAC263}"/>
                </a:ext>
              </a:extLst>
            </p:cNvPr>
            <p:cNvSpPr/>
            <p:nvPr/>
          </p:nvSpPr>
          <p:spPr>
            <a:xfrm>
              <a:off x="165631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7" name="Oval 1826">
              <a:extLst>
                <a:ext uri="{FF2B5EF4-FFF2-40B4-BE49-F238E27FC236}">
                  <a16:creationId xmlns:a16="http://schemas.microsoft.com/office/drawing/2014/main" id="{0A859D3E-8A66-4DBF-AE6D-AA4BEF9B609E}"/>
                </a:ext>
              </a:extLst>
            </p:cNvPr>
            <p:cNvSpPr/>
            <p:nvPr/>
          </p:nvSpPr>
          <p:spPr>
            <a:xfrm>
              <a:off x="165631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8" name="Oval 1827">
              <a:extLst>
                <a:ext uri="{FF2B5EF4-FFF2-40B4-BE49-F238E27FC236}">
                  <a16:creationId xmlns:a16="http://schemas.microsoft.com/office/drawing/2014/main" id="{E4B5EC06-642B-4635-BFE1-F1C4A5C99CDC}"/>
                </a:ext>
              </a:extLst>
            </p:cNvPr>
            <p:cNvSpPr/>
            <p:nvPr/>
          </p:nvSpPr>
          <p:spPr>
            <a:xfrm>
              <a:off x="165631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9" name="Oval 1828">
              <a:extLst>
                <a:ext uri="{FF2B5EF4-FFF2-40B4-BE49-F238E27FC236}">
                  <a16:creationId xmlns:a16="http://schemas.microsoft.com/office/drawing/2014/main" id="{5F993162-81CB-4B4A-B391-2F075C477E93}"/>
                </a:ext>
              </a:extLst>
            </p:cNvPr>
            <p:cNvSpPr/>
            <p:nvPr/>
          </p:nvSpPr>
          <p:spPr>
            <a:xfrm>
              <a:off x="165631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0" name="Oval 1829">
              <a:extLst>
                <a:ext uri="{FF2B5EF4-FFF2-40B4-BE49-F238E27FC236}">
                  <a16:creationId xmlns:a16="http://schemas.microsoft.com/office/drawing/2014/main" id="{158B4C35-BB28-4DA0-A32B-BFEC1D182E4B}"/>
                </a:ext>
              </a:extLst>
            </p:cNvPr>
            <p:cNvSpPr/>
            <p:nvPr/>
          </p:nvSpPr>
          <p:spPr>
            <a:xfrm>
              <a:off x="165631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1" name="Oval 1830">
              <a:extLst>
                <a:ext uri="{FF2B5EF4-FFF2-40B4-BE49-F238E27FC236}">
                  <a16:creationId xmlns:a16="http://schemas.microsoft.com/office/drawing/2014/main" id="{26EAD3C8-1488-435D-AA8D-3FDD3FE77B41}"/>
                </a:ext>
              </a:extLst>
            </p:cNvPr>
            <p:cNvSpPr/>
            <p:nvPr/>
          </p:nvSpPr>
          <p:spPr>
            <a:xfrm>
              <a:off x="165631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2" name="Oval 1831">
              <a:extLst>
                <a:ext uri="{FF2B5EF4-FFF2-40B4-BE49-F238E27FC236}">
                  <a16:creationId xmlns:a16="http://schemas.microsoft.com/office/drawing/2014/main" id="{E6790EF3-FE1F-48E2-9F79-C4E904E3A50E}"/>
                </a:ext>
              </a:extLst>
            </p:cNvPr>
            <p:cNvSpPr/>
            <p:nvPr/>
          </p:nvSpPr>
          <p:spPr>
            <a:xfrm>
              <a:off x="165631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3" name="Oval 1832">
              <a:extLst>
                <a:ext uri="{FF2B5EF4-FFF2-40B4-BE49-F238E27FC236}">
                  <a16:creationId xmlns:a16="http://schemas.microsoft.com/office/drawing/2014/main" id="{0DED555D-8ACE-407F-B9E3-C2EB379F2E36}"/>
                </a:ext>
              </a:extLst>
            </p:cNvPr>
            <p:cNvSpPr/>
            <p:nvPr/>
          </p:nvSpPr>
          <p:spPr>
            <a:xfrm>
              <a:off x="165631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4" name="Oval 1833">
              <a:extLst>
                <a:ext uri="{FF2B5EF4-FFF2-40B4-BE49-F238E27FC236}">
                  <a16:creationId xmlns:a16="http://schemas.microsoft.com/office/drawing/2014/main" id="{EC3FD116-92BA-4510-ACC4-9D843C0E9A2B}"/>
                </a:ext>
              </a:extLst>
            </p:cNvPr>
            <p:cNvSpPr/>
            <p:nvPr/>
          </p:nvSpPr>
          <p:spPr>
            <a:xfrm>
              <a:off x="165631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5" name="Oval 1834">
              <a:extLst>
                <a:ext uri="{FF2B5EF4-FFF2-40B4-BE49-F238E27FC236}">
                  <a16:creationId xmlns:a16="http://schemas.microsoft.com/office/drawing/2014/main" id="{479657BD-85C2-4AF0-B383-8B6C9570AE3C}"/>
                </a:ext>
              </a:extLst>
            </p:cNvPr>
            <p:cNvSpPr/>
            <p:nvPr/>
          </p:nvSpPr>
          <p:spPr>
            <a:xfrm>
              <a:off x="165631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6" name="Oval 1835">
              <a:extLst>
                <a:ext uri="{FF2B5EF4-FFF2-40B4-BE49-F238E27FC236}">
                  <a16:creationId xmlns:a16="http://schemas.microsoft.com/office/drawing/2014/main" id="{8A7AFBD8-2AC7-4C38-8F45-0B2D84FF009B}"/>
                </a:ext>
              </a:extLst>
            </p:cNvPr>
            <p:cNvSpPr/>
            <p:nvPr/>
          </p:nvSpPr>
          <p:spPr>
            <a:xfrm>
              <a:off x="179347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7" name="Oval 1836">
              <a:extLst>
                <a:ext uri="{FF2B5EF4-FFF2-40B4-BE49-F238E27FC236}">
                  <a16:creationId xmlns:a16="http://schemas.microsoft.com/office/drawing/2014/main" id="{20E7E472-63D9-47E0-9B2A-1F9B7A657959}"/>
                </a:ext>
              </a:extLst>
            </p:cNvPr>
            <p:cNvSpPr/>
            <p:nvPr/>
          </p:nvSpPr>
          <p:spPr>
            <a:xfrm>
              <a:off x="179347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8" name="Oval 1837">
              <a:extLst>
                <a:ext uri="{FF2B5EF4-FFF2-40B4-BE49-F238E27FC236}">
                  <a16:creationId xmlns:a16="http://schemas.microsoft.com/office/drawing/2014/main" id="{51B014A6-BA55-43D4-9472-401B4274FA5C}"/>
                </a:ext>
              </a:extLst>
            </p:cNvPr>
            <p:cNvSpPr/>
            <p:nvPr/>
          </p:nvSpPr>
          <p:spPr>
            <a:xfrm>
              <a:off x="179347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9" name="Oval 1838">
              <a:extLst>
                <a:ext uri="{FF2B5EF4-FFF2-40B4-BE49-F238E27FC236}">
                  <a16:creationId xmlns:a16="http://schemas.microsoft.com/office/drawing/2014/main" id="{814C98CF-68E8-472E-AC51-66DE9AB544F0}"/>
                </a:ext>
              </a:extLst>
            </p:cNvPr>
            <p:cNvSpPr/>
            <p:nvPr/>
          </p:nvSpPr>
          <p:spPr>
            <a:xfrm>
              <a:off x="179347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0" name="Oval 1839">
              <a:extLst>
                <a:ext uri="{FF2B5EF4-FFF2-40B4-BE49-F238E27FC236}">
                  <a16:creationId xmlns:a16="http://schemas.microsoft.com/office/drawing/2014/main" id="{55754AB4-4400-425B-911A-8000783CA95D}"/>
                </a:ext>
              </a:extLst>
            </p:cNvPr>
            <p:cNvSpPr/>
            <p:nvPr/>
          </p:nvSpPr>
          <p:spPr>
            <a:xfrm>
              <a:off x="179347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Oval 1840">
              <a:extLst>
                <a:ext uri="{FF2B5EF4-FFF2-40B4-BE49-F238E27FC236}">
                  <a16:creationId xmlns:a16="http://schemas.microsoft.com/office/drawing/2014/main" id="{D17DF6B0-366D-48C3-AA22-980FF587D350}"/>
                </a:ext>
              </a:extLst>
            </p:cNvPr>
            <p:cNvSpPr/>
            <p:nvPr/>
          </p:nvSpPr>
          <p:spPr>
            <a:xfrm>
              <a:off x="179347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Oval 1841">
              <a:extLst>
                <a:ext uri="{FF2B5EF4-FFF2-40B4-BE49-F238E27FC236}">
                  <a16:creationId xmlns:a16="http://schemas.microsoft.com/office/drawing/2014/main" id="{72016474-10DE-47B0-BBCE-87A1346FBCB8}"/>
                </a:ext>
              </a:extLst>
            </p:cNvPr>
            <p:cNvSpPr/>
            <p:nvPr/>
          </p:nvSpPr>
          <p:spPr>
            <a:xfrm>
              <a:off x="179347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Oval 1842">
              <a:extLst>
                <a:ext uri="{FF2B5EF4-FFF2-40B4-BE49-F238E27FC236}">
                  <a16:creationId xmlns:a16="http://schemas.microsoft.com/office/drawing/2014/main" id="{0157038C-C5FF-468C-8914-AFC0551CB4CD}"/>
                </a:ext>
              </a:extLst>
            </p:cNvPr>
            <p:cNvSpPr/>
            <p:nvPr/>
          </p:nvSpPr>
          <p:spPr>
            <a:xfrm>
              <a:off x="179347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Oval 1843">
              <a:extLst>
                <a:ext uri="{FF2B5EF4-FFF2-40B4-BE49-F238E27FC236}">
                  <a16:creationId xmlns:a16="http://schemas.microsoft.com/office/drawing/2014/main" id="{874B19E8-00D6-49A1-8BC5-FC4566E3D079}"/>
                </a:ext>
              </a:extLst>
            </p:cNvPr>
            <p:cNvSpPr/>
            <p:nvPr/>
          </p:nvSpPr>
          <p:spPr>
            <a:xfrm>
              <a:off x="179347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Oval 1844">
              <a:extLst>
                <a:ext uri="{FF2B5EF4-FFF2-40B4-BE49-F238E27FC236}">
                  <a16:creationId xmlns:a16="http://schemas.microsoft.com/office/drawing/2014/main" id="{501582A8-9FBD-44AA-B33F-20E5614A1444}"/>
                </a:ext>
              </a:extLst>
            </p:cNvPr>
            <p:cNvSpPr/>
            <p:nvPr/>
          </p:nvSpPr>
          <p:spPr>
            <a:xfrm>
              <a:off x="179347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Oval 1845">
              <a:extLst>
                <a:ext uri="{FF2B5EF4-FFF2-40B4-BE49-F238E27FC236}">
                  <a16:creationId xmlns:a16="http://schemas.microsoft.com/office/drawing/2014/main" id="{748C5E5A-437F-4060-BED7-568C1F8D0F08}"/>
                </a:ext>
              </a:extLst>
            </p:cNvPr>
            <p:cNvSpPr/>
            <p:nvPr/>
          </p:nvSpPr>
          <p:spPr>
            <a:xfrm>
              <a:off x="179347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Oval 1846">
              <a:extLst>
                <a:ext uri="{FF2B5EF4-FFF2-40B4-BE49-F238E27FC236}">
                  <a16:creationId xmlns:a16="http://schemas.microsoft.com/office/drawing/2014/main" id="{F2A76573-65C2-429F-91F8-186EBB6D1CCC}"/>
                </a:ext>
              </a:extLst>
            </p:cNvPr>
            <p:cNvSpPr/>
            <p:nvPr/>
          </p:nvSpPr>
          <p:spPr>
            <a:xfrm>
              <a:off x="179347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Oval 1847">
              <a:extLst>
                <a:ext uri="{FF2B5EF4-FFF2-40B4-BE49-F238E27FC236}">
                  <a16:creationId xmlns:a16="http://schemas.microsoft.com/office/drawing/2014/main" id="{CE53C1A0-2C17-493C-B1D6-41079D8E2134}"/>
                </a:ext>
              </a:extLst>
            </p:cNvPr>
            <p:cNvSpPr/>
            <p:nvPr/>
          </p:nvSpPr>
          <p:spPr>
            <a:xfrm>
              <a:off x="179347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Oval 1848">
              <a:extLst>
                <a:ext uri="{FF2B5EF4-FFF2-40B4-BE49-F238E27FC236}">
                  <a16:creationId xmlns:a16="http://schemas.microsoft.com/office/drawing/2014/main" id="{B6E2DE03-B484-47EF-92A2-203CF0C95B08}"/>
                </a:ext>
              </a:extLst>
            </p:cNvPr>
            <p:cNvSpPr/>
            <p:nvPr/>
          </p:nvSpPr>
          <p:spPr>
            <a:xfrm>
              <a:off x="179347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Oval 1849">
              <a:extLst>
                <a:ext uri="{FF2B5EF4-FFF2-40B4-BE49-F238E27FC236}">
                  <a16:creationId xmlns:a16="http://schemas.microsoft.com/office/drawing/2014/main" id="{0B6F91D3-F3DB-4E3F-AF0A-0899973B9ED5}"/>
                </a:ext>
              </a:extLst>
            </p:cNvPr>
            <p:cNvSpPr/>
            <p:nvPr/>
          </p:nvSpPr>
          <p:spPr>
            <a:xfrm>
              <a:off x="179347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Oval 1850">
              <a:extLst>
                <a:ext uri="{FF2B5EF4-FFF2-40B4-BE49-F238E27FC236}">
                  <a16:creationId xmlns:a16="http://schemas.microsoft.com/office/drawing/2014/main" id="{17B7C5C2-CDAE-4CAF-AF84-C7D1B724CBF7}"/>
                </a:ext>
              </a:extLst>
            </p:cNvPr>
            <p:cNvSpPr/>
            <p:nvPr/>
          </p:nvSpPr>
          <p:spPr>
            <a:xfrm>
              <a:off x="179347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Oval 1851">
              <a:extLst>
                <a:ext uri="{FF2B5EF4-FFF2-40B4-BE49-F238E27FC236}">
                  <a16:creationId xmlns:a16="http://schemas.microsoft.com/office/drawing/2014/main" id="{AABC6DA5-F722-4CB0-A49D-16E05CB0FC7A}"/>
                </a:ext>
              </a:extLst>
            </p:cNvPr>
            <p:cNvSpPr/>
            <p:nvPr/>
          </p:nvSpPr>
          <p:spPr>
            <a:xfrm>
              <a:off x="179347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Oval 1852">
              <a:extLst>
                <a:ext uri="{FF2B5EF4-FFF2-40B4-BE49-F238E27FC236}">
                  <a16:creationId xmlns:a16="http://schemas.microsoft.com/office/drawing/2014/main" id="{982B08DA-4E27-4AA1-8395-707298F7EB27}"/>
                </a:ext>
              </a:extLst>
            </p:cNvPr>
            <p:cNvSpPr/>
            <p:nvPr/>
          </p:nvSpPr>
          <p:spPr>
            <a:xfrm>
              <a:off x="179347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Oval 1853">
              <a:extLst>
                <a:ext uri="{FF2B5EF4-FFF2-40B4-BE49-F238E27FC236}">
                  <a16:creationId xmlns:a16="http://schemas.microsoft.com/office/drawing/2014/main" id="{A398F9BD-93FF-49A6-B318-7447023B75B2}"/>
                </a:ext>
              </a:extLst>
            </p:cNvPr>
            <p:cNvSpPr/>
            <p:nvPr/>
          </p:nvSpPr>
          <p:spPr>
            <a:xfrm>
              <a:off x="179347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Oval 1854">
              <a:extLst>
                <a:ext uri="{FF2B5EF4-FFF2-40B4-BE49-F238E27FC236}">
                  <a16:creationId xmlns:a16="http://schemas.microsoft.com/office/drawing/2014/main" id="{A10DAC45-D0E9-4EE4-84C9-72197ED230EF}"/>
                </a:ext>
              </a:extLst>
            </p:cNvPr>
            <p:cNvSpPr/>
            <p:nvPr/>
          </p:nvSpPr>
          <p:spPr>
            <a:xfrm>
              <a:off x="179347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Oval 1855">
              <a:extLst>
                <a:ext uri="{FF2B5EF4-FFF2-40B4-BE49-F238E27FC236}">
                  <a16:creationId xmlns:a16="http://schemas.microsoft.com/office/drawing/2014/main" id="{A7CEE591-D740-420A-82B2-5E984670BEAE}"/>
                </a:ext>
              </a:extLst>
            </p:cNvPr>
            <p:cNvSpPr/>
            <p:nvPr/>
          </p:nvSpPr>
          <p:spPr>
            <a:xfrm>
              <a:off x="179347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Oval 1856">
              <a:extLst>
                <a:ext uri="{FF2B5EF4-FFF2-40B4-BE49-F238E27FC236}">
                  <a16:creationId xmlns:a16="http://schemas.microsoft.com/office/drawing/2014/main" id="{F0602DB2-E360-4DB8-8C29-6A04AB53AEEE}"/>
                </a:ext>
              </a:extLst>
            </p:cNvPr>
            <p:cNvSpPr/>
            <p:nvPr/>
          </p:nvSpPr>
          <p:spPr>
            <a:xfrm>
              <a:off x="179347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Oval 1857">
              <a:extLst>
                <a:ext uri="{FF2B5EF4-FFF2-40B4-BE49-F238E27FC236}">
                  <a16:creationId xmlns:a16="http://schemas.microsoft.com/office/drawing/2014/main" id="{50DD2FF6-A1D6-4B75-B966-CBC4E352A2FD}"/>
                </a:ext>
              </a:extLst>
            </p:cNvPr>
            <p:cNvSpPr/>
            <p:nvPr/>
          </p:nvSpPr>
          <p:spPr>
            <a:xfrm>
              <a:off x="179347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Oval 1858">
              <a:extLst>
                <a:ext uri="{FF2B5EF4-FFF2-40B4-BE49-F238E27FC236}">
                  <a16:creationId xmlns:a16="http://schemas.microsoft.com/office/drawing/2014/main" id="{566C99FD-2B40-4F0B-BE79-28EEB210ACB1}"/>
                </a:ext>
              </a:extLst>
            </p:cNvPr>
            <p:cNvSpPr/>
            <p:nvPr/>
          </p:nvSpPr>
          <p:spPr>
            <a:xfrm>
              <a:off x="179347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Oval 1859">
              <a:extLst>
                <a:ext uri="{FF2B5EF4-FFF2-40B4-BE49-F238E27FC236}">
                  <a16:creationId xmlns:a16="http://schemas.microsoft.com/office/drawing/2014/main" id="{4A3ADAD8-79C5-47F0-91B9-D68B7DB53176}"/>
                </a:ext>
              </a:extLst>
            </p:cNvPr>
            <p:cNvSpPr/>
            <p:nvPr/>
          </p:nvSpPr>
          <p:spPr>
            <a:xfrm>
              <a:off x="179347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Oval 1860">
              <a:extLst>
                <a:ext uri="{FF2B5EF4-FFF2-40B4-BE49-F238E27FC236}">
                  <a16:creationId xmlns:a16="http://schemas.microsoft.com/office/drawing/2014/main" id="{53AED999-E992-4727-9722-183D4E817E0B}"/>
                </a:ext>
              </a:extLst>
            </p:cNvPr>
            <p:cNvSpPr/>
            <p:nvPr/>
          </p:nvSpPr>
          <p:spPr>
            <a:xfrm>
              <a:off x="179347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Oval 1861">
              <a:extLst>
                <a:ext uri="{FF2B5EF4-FFF2-40B4-BE49-F238E27FC236}">
                  <a16:creationId xmlns:a16="http://schemas.microsoft.com/office/drawing/2014/main" id="{C8B9FBF7-FD81-4E42-B6B1-8E2C7B594848}"/>
                </a:ext>
              </a:extLst>
            </p:cNvPr>
            <p:cNvSpPr/>
            <p:nvPr/>
          </p:nvSpPr>
          <p:spPr>
            <a:xfrm>
              <a:off x="179347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Oval 1862">
              <a:extLst>
                <a:ext uri="{FF2B5EF4-FFF2-40B4-BE49-F238E27FC236}">
                  <a16:creationId xmlns:a16="http://schemas.microsoft.com/office/drawing/2014/main" id="{53C56514-B8A5-4E93-839A-8DD2711A7013}"/>
                </a:ext>
              </a:extLst>
            </p:cNvPr>
            <p:cNvSpPr/>
            <p:nvPr/>
          </p:nvSpPr>
          <p:spPr>
            <a:xfrm>
              <a:off x="179347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Oval 1863">
              <a:extLst>
                <a:ext uri="{FF2B5EF4-FFF2-40B4-BE49-F238E27FC236}">
                  <a16:creationId xmlns:a16="http://schemas.microsoft.com/office/drawing/2014/main" id="{230A56DC-BF2D-4757-9447-D637AE83EE4D}"/>
                </a:ext>
              </a:extLst>
            </p:cNvPr>
            <p:cNvSpPr/>
            <p:nvPr/>
          </p:nvSpPr>
          <p:spPr>
            <a:xfrm>
              <a:off x="179347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Oval 1864">
              <a:extLst>
                <a:ext uri="{FF2B5EF4-FFF2-40B4-BE49-F238E27FC236}">
                  <a16:creationId xmlns:a16="http://schemas.microsoft.com/office/drawing/2014/main" id="{082AAC2E-911B-4999-BA31-F04678774661}"/>
                </a:ext>
              </a:extLst>
            </p:cNvPr>
            <p:cNvSpPr/>
            <p:nvPr/>
          </p:nvSpPr>
          <p:spPr>
            <a:xfrm>
              <a:off x="179347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Oval 1865">
              <a:extLst>
                <a:ext uri="{FF2B5EF4-FFF2-40B4-BE49-F238E27FC236}">
                  <a16:creationId xmlns:a16="http://schemas.microsoft.com/office/drawing/2014/main" id="{66BE498D-BE77-404D-86D1-560B7591793B}"/>
                </a:ext>
              </a:extLst>
            </p:cNvPr>
            <p:cNvSpPr/>
            <p:nvPr/>
          </p:nvSpPr>
          <p:spPr>
            <a:xfrm>
              <a:off x="179347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Oval 1866">
              <a:extLst>
                <a:ext uri="{FF2B5EF4-FFF2-40B4-BE49-F238E27FC236}">
                  <a16:creationId xmlns:a16="http://schemas.microsoft.com/office/drawing/2014/main" id="{0790668A-4B0F-459A-B141-0D9DB13B0F4C}"/>
                </a:ext>
              </a:extLst>
            </p:cNvPr>
            <p:cNvSpPr/>
            <p:nvPr/>
          </p:nvSpPr>
          <p:spPr>
            <a:xfrm>
              <a:off x="179347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8" name="Oval 1867">
              <a:extLst>
                <a:ext uri="{FF2B5EF4-FFF2-40B4-BE49-F238E27FC236}">
                  <a16:creationId xmlns:a16="http://schemas.microsoft.com/office/drawing/2014/main" id="{3217CBFD-F7A8-4EBC-8FD3-5733F6F6AF4D}"/>
                </a:ext>
              </a:extLst>
            </p:cNvPr>
            <p:cNvSpPr/>
            <p:nvPr/>
          </p:nvSpPr>
          <p:spPr>
            <a:xfrm>
              <a:off x="179347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9" name="Oval 1868">
              <a:extLst>
                <a:ext uri="{FF2B5EF4-FFF2-40B4-BE49-F238E27FC236}">
                  <a16:creationId xmlns:a16="http://schemas.microsoft.com/office/drawing/2014/main" id="{876925A3-7CFF-4DE9-8679-D7C26814584B}"/>
                </a:ext>
              </a:extLst>
            </p:cNvPr>
            <p:cNvSpPr/>
            <p:nvPr/>
          </p:nvSpPr>
          <p:spPr>
            <a:xfrm>
              <a:off x="179347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Oval 1869">
              <a:extLst>
                <a:ext uri="{FF2B5EF4-FFF2-40B4-BE49-F238E27FC236}">
                  <a16:creationId xmlns:a16="http://schemas.microsoft.com/office/drawing/2014/main" id="{38A47E64-1C19-42F2-A29B-AF5035B77745}"/>
                </a:ext>
              </a:extLst>
            </p:cNvPr>
            <p:cNvSpPr/>
            <p:nvPr/>
          </p:nvSpPr>
          <p:spPr>
            <a:xfrm>
              <a:off x="179347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Oval 1870">
              <a:extLst>
                <a:ext uri="{FF2B5EF4-FFF2-40B4-BE49-F238E27FC236}">
                  <a16:creationId xmlns:a16="http://schemas.microsoft.com/office/drawing/2014/main" id="{2CF2E46F-0586-447A-B380-6FB1BAAE470C}"/>
                </a:ext>
              </a:extLst>
            </p:cNvPr>
            <p:cNvSpPr/>
            <p:nvPr/>
          </p:nvSpPr>
          <p:spPr>
            <a:xfrm>
              <a:off x="179347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Oval 1871">
              <a:extLst>
                <a:ext uri="{FF2B5EF4-FFF2-40B4-BE49-F238E27FC236}">
                  <a16:creationId xmlns:a16="http://schemas.microsoft.com/office/drawing/2014/main" id="{BDE0BD73-5A9F-4597-BA7F-B058491E18DC}"/>
                </a:ext>
              </a:extLst>
            </p:cNvPr>
            <p:cNvSpPr/>
            <p:nvPr/>
          </p:nvSpPr>
          <p:spPr>
            <a:xfrm>
              <a:off x="179347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Oval 1872">
              <a:extLst>
                <a:ext uri="{FF2B5EF4-FFF2-40B4-BE49-F238E27FC236}">
                  <a16:creationId xmlns:a16="http://schemas.microsoft.com/office/drawing/2014/main" id="{4C111B44-9B09-4C3F-9028-692E7AE84BA7}"/>
                </a:ext>
              </a:extLst>
            </p:cNvPr>
            <p:cNvSpPr/>
            <p:nvPr/>
          </p:nvSpPr>
          <p:spPr>
            <a:xfrm>
              <a:off x="179347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Oval 1873">
              <a:extLst>
                <a:ext uri="{FF2B5EF4-FFF2-40B4-BE49-F238E27FC236}">
                  <a16:creationId xmlns:a16="http://schemas.microsoft.com/office/drawing/2014/main" id="{CC2E67DA-D8E0-47A1-B548-601932D87B4F}"/>
                </a:ext>
              </a:extLst>
            </p:cNvPr>
            <p:cNvSpPr/>
            <p:nvPr/>
          </p:nvSpPr>
          <p:spPr>
            <a:xfrm>
              <a:off x="179347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Oval 1874">
              <a:extLst>
                <a:ext uri="{FF2B5EF4-FFF2-40B4-BE49-F238E27FC236}">
                  <a16:creationId xmlns:a16="http://schemas.microsoft.com/office/drawing/2014/main" id="{CA74CE73-AA95-42CF-86D5-C6376CCC59DD}"/>
                </a:ext>
              </a:extLst>
            </p:cNvPr>
            <p:cNvSpPr/>
            <p:nvPr/>
          </p:nvSpPr>
          <p:spPr>
            <a:xfrm>
              <a:off x="193063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Oval 1875">
              <a:extLst>
                <a:ext uri="{FF2B5EF4-FFF2-40B4-BE49-F238E27FC236}">
                  <a16:creationId xmlns:a16="http://schemas.microsoft.com/office/drawing/2014/main" id="{BA6D6301-133E-4C5B-96EE-FE2E67BA4BEB}"/>
                </a:ext>
              </a:extLst>
            </p:cNvPr>
            <p:cNvSpPr/>
            <p:nvPr/>
          </p:nvSpPr>
          <p:spPr>
            <a:xfrm>
              <a:off x="193063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Oval 1876">
              <a:extLst>
                <a:ext uri="{FF2B5EF4-FFF2-40B4-BE49-F238E27FC236}">
                  <a16:creationId xmlns:a16="http://schemas.microsoft.com/office/drawing/2014/main" id="{89448422-C45A-49AD-814D-371247B85C74}"/>
                </a:ext>
              </a:extLst>
            </p:cNvPr>
            <p:cNvSpPr/>
            <p:nvPr/>
          </p:nvSpPr>
          <p:spPr>
            <a:xfrm>
              <a:off x="193063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Oval 1877">
              <a:extLst>
                <a:ext uri="{FF2B5EF4-FFF2-40B4-BE49-F238E27FC236}">
                  <a16:creationId xmlns:a16="http://schemas.microsoft.com/office/drawing/2014/main" id="{69D87EFA-5120-483F-9A50-23CA7FDE5A76}"/>
                </a:ext>
              </a:extLst>
            </p:cNvPr>
            <p:cNvSpPr/>
            <p:nvPr/>
          </p:nvSpPr>
          <p:spPr>
            <a:xfrm>
              <a:off x="193063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Oval 1878">
              <a:extLst>
                <a:ext uri="{FF2B5EF4-FFF2-40B4-BE49-F238E27FC236}">
                  <a16:creationId xmlns:a16="http://schemas.microsoft.com/office/drawing/2014/main" id="{4ECE9725-CE8D-45F2-AE83-7B1615760065}"/>
                </a:ext>
              </a:extLst>
            </p:cNvPr>
            <p:cNvSpPr/>
            <p:nvPr/>
          </p:nvSpPr>
          <p:spPr>
            <a:xfrm>
              <a:off x="193063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Oval 1879">
              <a:extLst>
                <a:ext uri="{FF2B5EF4-FFF2-40B4-BE49-F238E27FC236}">
                  <a16:creationId xmlns:a16="http://schemas.microsoft.com/office/drawing/2014/main" id="{0CE3EB23-BE64-4565-BFA5-25470DBD3066}"/>
                </a:ext>
              </a:extLst>
            </p:cNvPr>
            <p:cNvSpPr/>
            <p:nvPr/>
          </p:nvSpPr>
          <p:spPr>
            <a:xfrm>
              <a:off x="193063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Oval 1880">
              <a:extLst>
                <a:ext uri="{FF2B5EF4-FFF2-40B4-BE49-F238E27FC236}">
                  <a16:creationId xmlns:a16="http://schemas.microsoft.com/office/drawing/2014/main" id="{9266F517-BE63-499F-86AE-2964DA3D86EB}"/>
                </a:ext>
              </a:extLst>
            </p:cNvPr>
            <p:cNvSpPr/>
            <p:nvPr/>
          </p:nvSpPr>
          <p:spPr>
            <a:xfrm>
              <a:off x="193063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Oval 1881">
              <a:extLst>
                <a:ext uri="{FF2B5EF4-FFF2-40B4-BE49-F238E27FC236}">
                  <a16:creationId xmlns:a16="http://schemas.microsoft.com/office/drawing/2014/main" id="{BAA2B4BE-92C0-4A44-AA39-902415EE2199}"/>
                </a:ext>
              </a:extLst>
            </p:cNvPr>
            <p:cNvSpPr/>
            <p:nvPr/>
          </p:nvSpPr>
          <p:spPr>
            <a:xfrm>
              <a:off x="193063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Oval 1882">
              <a:extLst>
                <a:ext uri="{FF2B5EF4-FFF2-40B4-BE49-F238E27FC236}">
                  <a16:creationId xmlns:a16="http://schemas.microsoft.com/office/drawing/2014/main" id="{8B2BD221-D8C4-484B-8920-F8292C0C6DCD}"/>
                </a:ext>
              </a:extLst>
            </p:cNvPr>
            <p:cNvSpPr/>
            <p:nvPr/>
          </p:nvSpPr>
          <p:spPr>
            <a:xfrm>
              <a:off x="193063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Oval 1883">
              <a:extLst>
                <a:ext uri="{FF2B5EF4-FFF2-40B4-BE49-F238E27FC236}">
                  <a16:creationId xmlns:a16="http://schemas.microsoft.com/office/drawing/2014/main" id="{53009B73-9163-4841-BF47-CE406DA36343}"/>
                </a:ext>
              </a:extLst>
            </p:cNvPr>
            <p:cNvSpPr/>
            <p:nvPr/>
          </p:nvSpPr>
          <p:spPr>
            <a:xfrm>
              <a:off x="193063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Oval 1884">
              <a:extLst>
                <a:ext uri="{FF2B5EF4-FFF2-40B4-BE49-F238E27FC236}">
                  <a16:creationId xmlns:a16="http://schemas.microsoft.com/office/drawing/2014/main" id="{672D620A-655F-4876-8A92-FDB4EB6A98FF}"/>
                </a:ext>
              </a:extLst>
            </p:cNvPr>
            <p:cNvSpPr/>
            <p:nvPr/>
          </p:nvSpPr>
          <p:spPr>
            <a:xfrm>
              <a:off x="193063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Oval 1885">
              <a:extLst>
                <a:ext uri="{FF2B5EF4-FFF2-40B4-BE49-F238E27FC236}">
                  <a16:creationId xmlns:a16="http://schemas.microsoft.com/office/drawing/2014/main" id="{5EE0BC33-1907-49D7-9606-3ABA4796B445}"/>
                </a:ext>
              </a:extLst>
            </p:cNvPr>
            <p:cNvSpPr/>
            <p:nvPr/>
          </p:nvSpPr>
          <p:spPr>
            <a:xfrm>
              <a:off x="193063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Oval 1886">
              <a:extLst>
                <a:ext uri="{FF2B5EF4-FFF2-40B4-BE49-F238E27FC236}">
                  <a16:creationId xmlns:a16="http://schemas.microsoft.com/office/drawing/2014/main" id="{A0B77818-101A-4E4F-9535-570D96903642}"/>
                </a:ext>
              </a:extLst>
            </p:cNvPr>
            <p:cNvSpPr/>
            <p:nvPr/>
          </p:nvSpPr>
          <p:spPr>
            <a:xfrm>
              <a:off x="193063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Oval 1887">
              <a:extLst>
                <a:ext uri="{FF2B5EF4-FFF2-40B4-BE49-F238E27FC236}">
                  <a16:creationId xmlns:a16="http://schemas.microsoft.com/office/drawing/2014/main" id="{C4F51B5C-41D6-43A9-B892-957A5CCAEFEE}"/>
                </a:ext>
              </a:extLst>
            </p:cNvPr>
            <p:cNvSpPr/>
            <p:nvPr/>
          </p:nvSpPr>
          <p:spPr>
            <a:xfrm>
              <a:off x="193063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Oval 1888">
              <a:extLst>
                <a:ext uri="{FF2B5EF4-FFF2-40B4-BE49-F238E27FC236}">
                  <a16:creationId xmlns:a16="http://schemas.microsoft.com/office/drawing/2014/main" id="{4AAEF501-ED7D-4E19-B553-DE5750C78E8F}"/>
                </a:ext>
              </a:extLst>
            </p:cNvPr>
            <p:cNvSpPr/>
            <p:nvPr/>
          </p:nvSpPr>
          <p:spPr>
            <a:xfrm>
              <a:off x="193063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Oval 1889">
              <a:extLst>
                <a:ext uri="{FF2B5EF4-FFF2-40B4-BE49-F238E27FC236}">
                  <a16:creationId xmlns:a16="http://schemas.microsoft.com/office/drawing/2014/main" id="{5FBBEDDB-22B9-4581-9BC3-0DB2957A9762}"/>
                </a:ext>
              </a:extLst>
            </p:cNvPr>
            <p:cNvSpPr/>
            <p:nvPr/>
          </p:nvSpPr>
          <p:spPr>
            <a:xfrm>
              <a:off x="193063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Oval 1890">
              <a:extLst>
                <a:ext uri="{FF2B5EF4-FFF2-40B4-BE49-F238E27FC236}">
                  <a16:creationId xmlns:a16="http://schemas.microsoft.com/office/drawing/2014/main" id="{98CE1E20-F92D-463E-8CE6-D9D257AA24F8}"/>
                </a:ext>
              </a:extLst>
            </p:cNvPr>
            <p:cNvSpPr/>
            <p:nvPr/>
          </p:nvSpPr>
          <p:spPr>
            <a:xfrm>
              <a:off x="193063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Oval 1891">
              <a:extLst>
                <a:ext uri="{FF2B5EF4-FFF2-40B4-BE49-F238E27FC236}">
                  <a16:creationId xmlns:a16="http://schemas.microsoft.com/office/drawing/2014/main" id="{DAFCE6DF-E5BD-40C0-BB0F-8D3927804C61}"/>
                </a:ext>
              </a:extLst>
            </p:cNvPr>
            <p:cNvSpPr/>
            <p:nvPr/>
          </p:nvSpPr>
          <p:spPr>
            <a:xfrm>
              <a:off x="193063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Oval 1892">
              <a:extLst>
                <a:ext uri="{FF2B5EF4-FFF2-40B4-BE49-F238E27FC236}">
                  <a16:creationId xmlns:a16="http://schemas.microsoft.com/office/drawing/2014/main" id="{FC1EFB24-4D0C-4F04-8470-DF60A6770E39}"/>
                </a:ext>
              </a:extLst>
            </p:cNvPr>
            <p:cNvSpPr/>
            <p:nvPr/>
          </p:nvSpPr>
          <p:spPr>
            <a:xfrm>
              <a:off x="193063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Oval 1893">
              <a:extLst>
                <a:ext uri="{FF2B5EF4-FFF2-40B4-BE49-F238E27FC236}">
                  <a16:creationId xmlns:a16="http://schemas.microsoft.com/office/drawing/2014/main" id="{204B3372-528F-43C3-AFD3-41A970CD8A71}"/>
                </a:ext>
              </a:extLst>
            </p:cNvPr>
            <p:cNvSpPr/>
            <p:nvPr/>
          </p:nvSpPr>
          <p:spPr>
            <a:xfrm>
              <a:off x="193063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Oval 1894">
              <a:extLst>
                <a:ext uri="{FF2B5EF4-FFF2-40B4-BE49-F238E27FC236}">
                  <a16:creationId xmlns:a16="http://schemas.microsoft.com/office/drawing/2014/main" id="{AE3BB3F1-B9F5-47D4-97E3-CB5FB059DC3C}"/>
                </a:ext>
              </a:extLst>
            </p:cNvPr>
            <p:cNvSpPr/>
            <p:nvPr/>
          </p:nvSpPr>
          <p:spPr>
            <a:xfrm>
              <a:off x="193063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Oval 1895">
              <a:extLst>
                <a:ext uri="{FF2B5EF4-FFF2-40B4-BE49-F238E27FC236}">
                  <a16:creationId xmlns:a16="http://schemas.microsoft.com/office/drawing/2014/main" id="{78706144-9B1C-45B7-9104-3FB407708272}"/>
                </a:ext>
              </a:extLst>
            </p:cNvPr>
            <p:cNvSpPr/>
            <p:nvPr/>
          </p:nvSpPr>
          <p:spPr>
            <a:xfrm>
              <a:off x="193063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Oval 1896">
              <a:extLst>
                <a:ext uri="{FF2B5EF4-FFF2-40B4-BE49-F238E27FC236}">
                  <a16:creationId xmlns:a16="http://schemas.microsoft.com/office/drawing/2014/main" id="{920CC60E-92A3-4C62-AB96-2990F583A68B}"/>
                </a:ext>
              </a:extLst>
            </p:cNvPr>
            <p:cNvSpPr/>
            <p:nvPr/>
          </p:nvSpPr>
          <p:spPr>
            <a:xfrm>
              <a:off x="193063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Oval 1897">
              <a:extLst>
                <a:ext uri="{FF2B5EF4-FFF2-40B4-BE49-F238E27FC236}">
                  <a16:creationId xmlns:a16="http://schemas.microsoft.com/office/drawing/2014/main" id="{79BA0720-B4DB-4C8C-B3E9-C95AA7812B60}"/>
                </a:ext>
              </a:extLst>
            </p:cNvPr>
            <p:cNvSpPr/>
            <p:nvPr/>
          </p:nvSpPr>
          <p:spPr>
            <a:xfrm>
              <a:off x="193063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Oval 1898">
              <a:extLst>
                <a:ext uri="{FF2B5EF4-FFF2-40B4-BE49-F238E27FC236}">
                  <a16:creationId xmlns:a16="http://schemas.microsoft.com/office/drawing/2014/main" id="{2DDB4591-9E56-47AB-876B-811CD36080E6}"/>
                </a:ext>
              </a:extLst>
            </p:cNvPr>
            <p:cNvSpPr/>
            <p:nvPr/>
          </p:nvSpPr>
          <p:spPr>
            <a:xfrm>
              <a:off x="193063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Oval 1899">
              <a:extLst>
                <a:ext uri="{FF2B5EF4-FFF2-40B4-BE49-F238E27FC236}">
                  <a16:creationId xmlns:a16="http://schemas.microsoft.com/office/drawing/2014/main" id="{5A72204B-996F-49B6-AF3D-B2FC25EA9D2F}"/>
                </a:ext>
              </a:extLst>
            </p:cNvPr>
            <p:cNvSpPr/>
            <p:nvPr/>
          </p:nvSpPr>
          <p:spPr>
            <a:xfrm>
              <a:off x="193063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1" name="Oval 1900">
              <a:extLst>
                <a:ext uri="{FF2B5EF4-FFF2-40B4-BE49-F238E27FC236}">
                  <a16:creationId xmlns:a16="http://schemas.microsoft.com/office/drawing/2014/main" id="{2AABD2E0-7549-4FBF-B572-BBA37D99AF2A}"/>
                </a:ext>
              </a:extLst>
            </p:cNvPr>
            <p:cNvSpPr/>
            <p:nvPr/>
          </p:nvSpPr>
          <p:spPr>
            <a:xfrm>
              <a:off x="193063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2" name="Oval 1901">
              <a:extLst>
                <a:ext uri="{FF2B5EF4-FFF2-40B4-BE49-F238E27FC236}">
                  <a16:creationId xmlns:a16="http://schemas.microsoft.com/office/drawing/2014/main" id="{0013740B-3A7A-4211-ABE5-9157CB778741}"/>
                </a:ext>
              </a:extLst>
            </p:cNvPr>
            <p:cNvSpPr/>
            <p:nvPr/>
          </p:nvSpPr>
          <p:spPr>
            <a:xfrm>
              <a:off x="193063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Oval 1902">
              <a:extLst>
                <a:ext uri="{FF2B5EF4-FFF2-40B4-BE49-F238E27FC236}">
                  <a16:creationId xmlns:a16="http://schemas.microsoft.com/office/drawing/2014/main" id="{785F2F60-4C29-4975-8A04-EE9DDD348261}"/>
                </a:ext>
              </a:extLst>
            </p:cNvPr>
            <p:cNvSpPr/>
            <p:nvPr/>
          </p:nvSpPr>
          <p:spPr>
            <a:xfrm>
              <a:off x="193063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Oval 1903">
              <a:extLst>
                <a:ext uri="{FF2B5EF4-FFF2-40B4-BE49-F238E27FC236}">
                  <a16:creationId xmlns:a16="http://schemas.microsoft.com/office/drawing/2014/main" id="{75CEABC2-F709-4CC9-B9A4-7BE4D4EF383F}"/>
                </a:ext>
              </a:extLst>
            </p:cNvPr>
            <p:cNvSpPr/>
            <p:nvPr/>
          </p:nvSpPr>
          <p:spPr>
            <a:xfrm>
              <a:off x="193063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Oval 1904">
              <a:extLst>
                <a:ext uri="{FF2B5EF4-FFF2-40B4-BE49-F238E27FC236}">
                  <a16:creationId xmlns:a16="http://schemas.microsoft.com/office/drawing/2014/main" id="{A91C336D-4CF6-4868-8FED-BE57F62A3471}"/>
                </a:ext>
              </a:extLst>
            </p:cNvPr>
            <p:cNvSpPr/>
            <p:nvPr/>
          </p:nvSpPr>
          <p:spPr>
            <a:xfrm>
              <a:off x="193063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Oval 1905">
              <a:extLst>
                <a:ext uri="{FF2B5EF4-FFF2-40B4-BE49-F238E27FC236}">
                  <a16:creationId xmlns:a16="http://schemas.microsoft.com/office/drawing/2014/main" id="{6ADDC60E-69BB-4CDF-8FFE-CAFA1C2FC460}"/>
                </a:ext>
              </a:extLst>
            </p:cNvPr>
            <p:cNvSpPr/>
            <p:nvPr/>
          </p:nvSpPr>
          <p:spPr>
            <a:xfrm>
              <a:off x="193063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Oval 1906">
              <a:extLst>
                <a:ext uri="{FF2B5EF4-FFF2-40B4-BE49-F238E27FC236}">
                  <a16:creationId xmlns:a16="http://schemas.microsoft.com/office/drawing/2014/main" id="{F51CB2E4-1819-4A08-806F-D35DF4DCFD89}"/>
                </a:ext>
              </a:extLst>
            </p:cNvPr>
            <p:cNvSpPr/>
            <p:nvPr/>
          </p:nvSpPr>
          <p:spPr>
            <a:xfrm>
              <a:off x="193063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Oval 1907">
              <a:extLst>
                <a:ext uri="{FF2B5EF4-FFF2-40B4-BE49-F238E27FC236}">
                  <a16:creationId xmlns:a16="http://schemas.microsoft.com/office/drawing/2014/main" id="{E0943C4A-9790-4F31-917F-B20CC83EA987}"/>
                </a:ext>
              </a:extLst>
            </p:cNvPr>
            <p:cNvSpPr/>
            <p:nvPr/>
          </p:nvSpPr>
          <p:spPr>
            <a:xfrm>
              <a:off x="193063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Oval 1908">
              <a:extLst>
                <a:ext uri="{FF2B5EF4-FFF2-40B4-BE49-F238E27FC236}">
                  <a16:creationId xmlns:a16="http://schemas.microsoft.com/office/drawing/2014/main" id="{E2274016-124D-428F-9ECB-A32F3F997241}"/>
                </a:ext>
              </a:extLst>
            </p:cNvPr>
            <p:cNvSpPr/>
            <p:nvPr/>
          </p:nvSpPr>
          <p:spPr>
            <a:xfrm>
              <a:off x="193063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Oval 1909">
              <a:extLst>
                <a:ext uri="{FF2B5EF4-FFF2-40B4-BE49-F238E27FC236}">
                  <a16:creationId xmlns:a16="http://schemas.microsoft.com/office/drawing/2014/main" id="{CAAAFF7D-96C9-4EC0-9E6A-B83AB561868B}"/>
                </a:ext>
              </a:extLst>
            </p:cNvPr>
            <p:cNvSpPr/>
            <p:nvPr/>
          </p:nvSpPr>
          <p:spPr>
            <a:xfrm>
              <a:off x="193063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Oval 1910">
              <a:extLst>
                <a:ext uri="{FF2B5EF4-FFF2-40B4-BE49-F238E27FC236}">
                  <a16:creationId xmlns:a16="http://schemas.microsoft.com/office/drawing/2014/main" id="{0A89CA4B-AC8F-4AB7-919D-2242179E2B70}"/>
                </a:ext>
              </a:extLst>
            </p:cNvPr>
            <p:cNvSpPr/>
            <p:nvPr/>
          </p:nvSpPr>
          <p:spPr>
            <a:xfrm>
              <a:off x="193063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Oval 1911">
              <a:extLst>
                <a:ext uri="{FF2B5EF4-FFF2-40B4-BE49-F238E27FC236}">
                  <a16:creationId xmlns:a16="http://schemas.microsoft.com/office/drawing/2014/main" id="{3AC31E33-B9AA-4269-B384-797300365A04}"/>
                </a:ext>
              </a:extLst>
            </p:cNvPr>
            <p:cNvSpPr/>
            <p:nvPr/>
          </p:nvSpPr>
          <p:spPr>
            <a:xfrm>
              <a:off x="193063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Oval 1912">
              <a:extLst>
                <a:ext uri="{FF2B5EF4-FFF2-40B4-BE49-F238E27FC236}">
                  <a16:creationId xmlns:a16="http://schemas.microsoft.com/office/drawing/2014/main" id="{953CFB29-3E41-4A69-9704-EDCA1C20F2CE}"/>
                </a:ext>
              </a:extLst>
            </p:cNvPr>
            <p:cNvSpPr/>
            <p:nvPr/>
          </p:nvSpPr>
          <p:spPr>
            <a:xfrm>
              <a:off x="193063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Oval 1913">
              <a:extLst>
                <a:ext uri="{FF2B5EF4-FFF2-40B4-BE49-F238E27FC236}">
                  <a16:creationId xmlns:a16="http://schemas.microsoft.com/office/drawing/2014/main" id="{B01466AB-669B-4675-8440-78B9F313AD77}"/>
                </a:ext>
              </a:extLst>
            </p:cNvPr>
            <p:cNvSpPr/>
            <p:nvPr/>
          </p:nvSpPr>
          <p:spPr>
            <a:xfrm>
              <a:off x="206779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Oval 1914">
              <a:extLst>
                <a:ext uri="{FF2B5EF4-FFF2-40B4-BE49-F238E27FC236}">
                  <a16:creationId xmlns:a16="http://schemas.microsoft.com/office/drawing/2014/main" id="{62C40634-CDEF-40E4-9AFE-DACEB2C07783}"/>
                </a:ext>
              </a:extLst>
            </p:cNvPr>
            <p:cNvSpPr/>
            <p:nvPr/>
          </p:nvSpPr>
          <p:spPr>
            <a:xfrm>
              <a:off x="206779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Oval 1915">
              <a:extLst>
                <a:ext uri="{FF2B5EF4-FFF2-40B4-BE49-F238E27FC236}">
                  <a16:creationId xmlns:a16="http://schemas.microsoft.com/office/drawing/2014/main" id="{E6C15F5F-4857-495D-868E-E8CF696B3674}"/>
                </a:ext>
              </a:extLst>
            </p:cNvPr>
            <p:cNvSpPr/>
            <p:nvPr/>
          </p:nvSpPr>
          <p:spPr>
            <a:xfrm>
              <a:off x="206779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Oval 1916">
              <a:extLst>
                <a:ext uri="{FF2B5EF4-FFF2-40B4-BE49-F238E27FC236}">
                  <a16:creationId xmlns:a16="http://schemas.microsoft.com/office/drawing/2014/main" id="{A83F6526-EBF7-4755-B9C7-1DB727E6D981}"/>
                </a:ext>
              </a:extLst>
            </p:cNvPr>
            <p:cNvSpPr/>
            <p:nvPr/>
          </p:nvSpPr>
          <p:spPr>
            <a:xfrm>
              <a:off x="206779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Oval 1917">
              <a:extLst>
                <a:ext uri="{FF2B5EF4-FFF2-40B4-BE49-F238E27FC236}">
                  <a16:creationId xmlns:a16="http://schemas.microsoft.com/office/drawing/2014/main" id="{64F419E7-CCCE-4893-83F0-8B041EE94115}"/>
                </a:ext>
              </a:extLst>
            </p:cNvPr>
            <p:cNvSpPr/>
            <p:nvPr/>
          </p:nvSpPr>
          <p:spPr>
            <a:xfrm>
              <a:off x="206779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Oval 1918">
              <a:extLst>
                <a:ext uri="{FF2B5EF4-FFF2-40B4-BE49-F238E27FC236}">
                  <a16:creationId xmlns:a16="http://schemas.microsoft.com/office/drawing/2014/main" id="{E50FCAF2-4669-4A04-931D-D83D7E1D391A}"/>
                </a:ext>
              </a:extLst>
            </p:cNvPr>
            <p:cNvSpPr/>
            <p:nvPr/>
          </p:nvSpPr>
          <p:spPr>
            <a:xfrm>
              <a:off x="206779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Oval 1919">
              <a:extLst>
                <a:ext uri="{FF2B5EF4-FFF2-40B4-BE49-F238E27FC236}">
                  <a16:creationId xmlns:a16="http://schemas.microsoft.com/office/drawing/2014/main" id="{B4DE7926-248F-4FB4-A1DE-5D477734C6CC}"/>
                </a:ext>
              </a:extLst>
            </p:cNvPr>
            <p:cNvSpPr/>
            <p:nvPr/>
          </p:nvSpPr>
          <p:spPr>
            <a:xfrm>
              <a:off x="206779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Oval 1920">
              <a:extLst>
                <a:ext uri="{FF2B5EF4-FFF2-40B4-BE49-F238E27FC236}">
                  <a16:creationId xmlns:a16="http://schemas.microsoft.com/office/drawing/2014/main" id="{A0F0E168-8F34-4E73-AD65-F4139A26CC82}"/>
                </a:ext>
              </a:extLst>
            </p:cNvPr>
            <p:cNvSpPr/>
            <p:nvPr/>
          </p:nvSpPr>
          <p:spPr>
            <a:xfrm>
              <a:off x="206779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Oval 1921">
              <a:extLst>
                <a:ext uri="{FF2B5EF4-FFF2-40B4-BE49-F238E27FC236}">
                  <a16:creationId xmlns:a16="http://schemas.microsoft.com/office/drawing/2014/main" id="{F4E12323-9DF8-4778-B326-3777CFD8CD0F}"/>
                </a:ext>
              </a:extLst>
            </p:cNvPr>
            <p:cNvSpPr/>
            <p:nvPr/>
          </p:nvSpPr>
          <p:spPr>
            <a:xfrm>
              <a:off x="206779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Oval 1922">
              <a:extLst>
                <a:ext uri="{FF2B5EF4-FFF2-40B4-BE49-F238E27FC236}">
                  <a16:creationId xmlns:a16="http://schemas.microsoft.com/office/drawing/2014/main" id="{0017CADD-8FA1-40C7-BCFE-860F0686DA74}"/>
                </a:ext>
              </a:extLst>
            </p:cNvPr>
            <p:cNvSpPr/>
            <p:nvPr/>
          </p:nvSpPr>
          <p:spPr>
            <a:xfrm>
              <a:off x="206779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Oval 1923">
              <a:extLst>
                <a:ext uri="{FF2B5EF4-FFF2-40B4-BE49-F238E27FC236}">
                  <a16:creationId xmlns:a16="http://schemas.microsoft.com/office/drawing/2014/main" id="{74D9B83D-92D8-4E0F-A1FB-FA3DEFE38E4D}"/>
                </a:ext>
              </a:extLst>
            </p:cNvPr>
            <p:cNvSpPr/>
            <p:nvPr/>
          </p:nvSpPr>
          <p:spPr>
            <a:xfrm>
              <a:off x="206779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Oval 1924">
              <a:extLst>
                <a:ext uri="{FF2B5EF4-FFF2-40B4-BE49-F238E27FC236}">
                  <a16:creationId xmlns:a16="http://schemas.microsoft.com/office/drawing/2014/main" id="{EEB604A7-6D4A-4F35-B4C2-3E2BB9AF606C}"/>
                </a:ext>
              </a:extLst>
            </p:cNvPr>
            <p:cNvSpPr/>
            <p:nvPr/>
          </p:nvSpPr>
          <p:spPr>
            <a:xfrm>
              <a:off x="206779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Oval 1925">
              <a:extLst>
                <a:ext uri="{FF2B5EF4-FFF2-40B4-BE49-F238E27FC236}">
                  <a16:creationId xmlns:a16="http://schemas.microsoft.com/office/drawing/2014/main" id="{E9E32560-8783-441A-845A-B6A27E645910}"/>
                </a:ext>
              </a:extLst>
            </p:cNvPr>
            <p:cNvSpPr/>
            <p:nvPr/>
          </p:nvSpPr>
          <p:spPr>
            <a:xfrm>
              <a:off x="206779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Oval 1926">
              <a:extLst>
                <a:ext uri="{FF2B5EF4-FFF2-40B4-BE49-F238E27FC236}">
                  <a16:creationId xmlns:a16="http://schemas.microsoft.com/office/drawing/2014/main" id="{7360AC5E-1A2C-4972-86CA-31221A5BFD8D}"/>
                </a:ext>
              </a:extLst>
            </p:cNvPr>
            <p:cNvSpPr/>
            <p:nvPr/>
          </p:nvSpPr>
          <p:spPr>
            <a:xfrm>
              <a:off x="206779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Oval 1927">
              <a:extLst>
                <a:ext uri="{FF2B5EF4-FFF2-40B4-BE49-F238E27FC236}">
                  <a16:creationId xmlns:a16="http://schemas.microsoft.com/office/drawing/2014/main" id="{94698E28-C270-45BA-9A9A-1E9ADEBA79F3}"/>
                </a:ext>
              </a:extLst>
            </p:cNvPr>
            <p:cNvSpPr/>
            <p:nvPr/>
          </p:nvSpPr>
          <p:spPr>
            <a:xfrm>
              <a:off x="206779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Oval 1928">
              <a:extLst>
                <a:ext uri="{FF2B5EF4-FFF2-40B4-BE49-F238E27FC236}">
                  <a16:creationId xmlns:a16="http://schemas.microsoft.com/office/drawing/2014/main" id="{BC5FFA72-813A-4D03-8CC3-7B7543BC39D4}"/>
                </a:ext>
              </a:extLst>
            </p:cNvPr>
            <p:cNvSpPr/>
            <p:nvPr/>
          </p:nvSpPr>
          <p:spPr>
            <a:xfrm>
              <a:off x="206779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Oval 1929">
              <a:extLst>
                <a:ext uri="{FF2B5EF4-FFF2-40B4-BE49-F238E27FC236}">
                  <a16:creationId xmlns:a16="http://schemas.microsoft.com/office/drawing/2014/main" id="{9D943236-1AC1-4227-BE9A-FA5B2934B3A9}"/>
                </a:ext>
              </a:extLst>
            </p:cNvPr>
            <p:cNvSpPr/>
            <p:nvPr/>
          </p:nvSpPr>
          <p:spPr>
            <a:xfrm>
              <a:off x="206779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Oval 1930">
              <a:extLst>
                <a:ext uri="{FF2B5EF4-FFF2-40B4-BE49-F238E27FC236}">
                  <a16:creationId xmlns:a16="http://schemas.microsoft.com/office/drawing/2014/main" id="{FCA41846-94B1-4FD8-9597-50EA75039307}"/>
                </a:ext>
              </a:extLst>
            </p:cNvPr>
            <p:cNvSpPr/>
            <p:nvPr/>
          </p:nvSpPr>
          <p:spPr>
            <a:xfrm>
              <a:off x="206779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Oval 1931">
              <a:extLst>
                <a:ext uri="{FF2B5EF4-FFF2-40B4-BE49-F238E27FC236}">
                  <a16:creationId xmlns:a16="http://schemas.microsoft.com/office/drawing/2014/main" id="{8BD59250-0150-45B6-8822-BB61251FAA66}"/>
                </a:ext>
              </a:extLst>
            </p:cNvPr>
            <p:cNvSpPr/>
            <p:nvPr/>
          </p:nvSpPr>
          <p:spPr>
            <a:xfrm>
              <a:off x="206779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3" name="Oval 1932">
              <a:extLst>
                <a:ext uri="{FF2B5EF4-FFF2-40B4-BE49-F238E27FC236}">
                  <a16:creationId xmlns:a16="http://schemas.microsoft.com/office/drawing/2014/main" id="{4E518AD4-2270-4C58-A43C-08FFE5ED5B25}"/>
                </a:ext>
              </a:extLst>
            </p:cNvPr>
            <p:cNvSpPr/>
            <p:nvPr/>
          </p:nvSpPr>
          <p:spPr>
            <a:xfrm>
              <a:off x="206779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4" name="Oval 1933">
              <a:extLst>
                <a:ext uri="{FF2B5EF4-FFF2-40B4-BE49-F238E27FC236}">
                  <a16:creationId xmlns:a16="http://schemas.microsoft.com/office/drawing/2014/main" id="{0E15376C-51B7-4FCD-BF58-112554C016EE}"/>
                </a:ext>
              </a:extLst>
            </p:cNvPr>
            <p:cNvSpPr/>
            <p:nvPr/>
          </p:nvSpPr>
          <p:spPr>
            <a:xfrm>
              <a:off x="206779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Oval 1934">
              <a:extLst>
                <a:ext uri="{FF2B5EF4-FFF2-40B4-BE49-F238E27FC236}">
                  <a16:creationId xmlns:a16="http://schemas.microsoft.com/office/drawing/2014/main" id="{0DBE2EF2-5DD5-4BA6-ACDB-690CA107F78C}"/>
                </a:ext>
              </a:extLst>
            </p:cNvPr>
            <p:cNvSpPr/>
            <p:nvPr/>
          </p:nvSpPr>
          <p:spPr>
            <a:xfrm>
              <a:off x="206779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Oval 1935">
              <a:extLst>
                <a:ext uri="{FF2B5EF4-FFF2-40B4-BE49-F238E27FC236}">
                  <a16:creationId xmlns:a16="http://schemas.microsoft.com/office/drawing/2014/main" id="{983AF4FC-07CC-41AA-8ED3-43848E6129CD}"/>
                </a:ext>
              </a:extLst>
            </p:cNvPr>
            <p:cNvSpPr/>
            <p:nvPr/>
          </p:nvSpPr>
          <p:spPr>
            <a:xfrm>
              <a:off x="206779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Oval 1936">
              <a:extLst>
                <a:ext uri="{FF2B5EF4-FFF2-40B4-BE49-F238E27FC236}">
                  <a16:creationId xmlns:a16="http://schemas.microsoft.com/office/drawing/2014/main" id="{2F1079AD-FAD3-4524-85F3-6E6D2B6C56B0}"/>
                </a:ext>
              </a:extLst>
            </p:cNvPr>
            <p:cNvSpPr/>
            <p:nvPr/>
          </p:nvSpPr>
          <p:spPr>
            <a:xfrm>
              <a:off x="206779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8" name="Oval 1937">
              <a:extLst>
                <a:ext uri="{FF2B5EF4-FFF2-40B4-BE49-F238E27FC236}">
                  <a16:creationId xmlns:a16="http://schemas.microsoft.com/office/drawing/2014/main" id="{D86E3D97-284D-4156-8E76-26D4B5552879}"/>
                </a:ext>
              </a:extLst>
            </p:cNvPr>
            <p:cNvSpPr/>
            <p:nvPr/>
          </p:nvSpPr>
          <p:spPr>
            <a:xfrm>
              <a:off x="206779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9" name="Oval 1938">
              <a:extLst>
                <a:ext uri="{FF2B5EF4-FFF2-40B4-BE49-F238E27FC236}">
                  <a16:creationId xmlns:a16="http://schemas.microsoft.com/office/drawing/2014/main" id="{EBCCED06-3C42-4A5D-9788-F48D66B896F5}"/>
                </a:ext>
              </a:extLst>
            </p:cNvPr>
            <p:cNvSpPr/>
            <p:nvPr/>
          </p:nvSpPr>
          <p:spPr>
            <a:xfrm>
              <a:off x="206779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0" name="Oval 1939">
              <a:extLst>
                <a:ext uri="{FF2B5EF4-FFF2-40B4-BE49-F238E27FC236}">
                  <a16:creationId xmlns:a16="http://schemas.microsoft.com/office/drawing/2014/main" id="{7A88448E-287D-4EA8-8F84-A885180DF8F3}"/>
                </a:ext>
              </a:extLst>
            </p:cNvPr>
            <p:cNvSpPr/>
            <p:nvPr/>
          </p:nvSpPr>
          <p:spPr>
            <a:xfrm>
              <a:off x="206779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1" name="Oval 1940">
              <a:extLst>
                <a:ext uri="{FF2B5EF4-FFF2-40B4-BE49-F238E27FC236}">
                  <a16:creationId xmlns:a16="http://schemas.microsoft.com/office/drawing/2014/main" id="{613ADE6A-1321-41D4-B2BC-EFE18156734E}"/>
                </a:ext>
              </a:extLst>
            </p:cNvPr>
            <p:cNvSpPr/>
            <p:nvPr/>
          </p:nvSpPr>
          <p:spPr>
            <a:xfrm>
              <a:off x="206779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2" name="Oval 1941">
              <a:extLst>
                <a:ext uri="{FF2B5EF4-FFF2-40B4-BE49-F238E27FC236}">
                  <a16:creationId xmlns:a16="http://schemas.microsoft.com/office/drawing/2014/main" id="{0AD72E9A-9826-4F7F-B593-BDD47B13CDF9}"/>
                </a:ext>
              </a:extLst>
            </p:cNvPr>
            <p:cNvSpPr/>
            <p:nvPr/>
          </p:nvSpPr>
          <p:spPr>
            <a:xfrm>
              <a:off x="206779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3" name="Oval 1942">
              <a:extLst>
                <a:ext uri="{FF2B5EF4-FFF2-40B4-BE49-F238E27FC236}">
                  <a16:creationId xmlns:a16="http://schemas.microsoft.com/office/drawing/2014/main" id="{55CD42C8-AFCD-4061-82ED-1C65BAC3378B}"/>
                </a:ext>
              </a:extLst>
            </p:cNvPr>
            <p:cNvSpPr/>
            <p:nvPr/>
          </p:nvSpPr>
          <p:spPr>
            <a:xfrm>
              <a:off x="206779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4" name="Oval 1943">
              <a:extLst>
                <a:ext uri="{FF2B5EF4-FFF2-40B4-BE49-F238E27FC236}">
                  <a16:creationId xmlns:a16="http://schemas.microsoft.com/office/drawing/2014/main" id="{273DDBB2-28C9-4B67-AC39-76867258BE04}"/>
                </a:ext>
              </a:extLst>
            </p:cNvPr>
            <p:cNvSpPr/>
            <p:nvPr/>
          </p:nvSpPr>
          <p:spPr>
            <a:xfrm>
              <a:off x="206779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A426ED85-A8BF-4587-B904-294C77A7266E}"/>
                </a:ext>
              </a:extLst>
            </p:cNvPr>
            <p:cNvSpPr/>
            <p:nvPr/>
          </p:nvSpPr>
          <p:spPr>
            <a:xfrm>
              <a:off x="206779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B5F48A86-04FF-4ED5-ACE9-2735E7DE7518}"/>
                </a:ext>
              </a:extLst>
            </p:cNvPr>
            <p:cNvSpPr/>
            <p:nvPr/>
          </p:nvSpPr>
          <p:spPr>
            <a:xfrm>
              <a:off x="206779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8416D87C-B43F-4039-9F69-E507F5CE59C5}"/>
                </a:ext>
              </a:extLst>
            </p:cNvPr>
            <p:cNvSpPr/>
            <p:nvPr/>
          </p:nvSpPr>
          <p:spPr>
            <a:xfrm>
              <a:off x="206779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8" name="Oval 1947">
              <a:extLst>
                <a:ext uri="{FF2B5EF4-FFF2-40B4-BE49-F238E27FC236}">
                  <a16:creationId xmlns:a16="http://schemas.microsoft.com/office/drawing/2014/main" id="{3C953DDF-EDF9-4061-9571-4440F1AF1E0B}"/>
                </a:ext>
              </a:extLst>
            </p:cNvPr>
            <p:cNvSpPr/>
            <p:nvPr/>
          </p:nvSpPr>
          <p:spPr>
            <a:xfrm>
              <a:off x="206779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9" name="Oval 1948">
              <a:extLst>
                <a:ext uri="{FF2B5EF4-FFF2-40B4-BE49-F238E27FC236}">
                  <a16:creationId xmlns:a16="http://schemas.microsoft.com/office/drawing/2014/main" id="{A418082C-503B-43C0-AD10-587AE3D1E872}"/>
                </a:ext>
              </a:extLst>
            </p:cNvPr>
            <p:cNvSpPr/>
            <p:nvPr/>
          </p:nvSpPr>
          <p:spPr>
            <a:xfrm>
              <a:off x="206779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0" name="Oval 1949">
              <a:extLst>
                <a:ext uri="{FF2B5EF4-FFF2-40B4-BE49-F238E27FC236}">
                  <a16:creationId xmlns:a16="http://schemas.microsoft.com/office/drawing/2014/main" id="{B370CF61-4D90-4E9F-B03B-2676519EEF37}"/>
                </a:ext>
              </a:extLst>
            </p:cNvPr>
            <p:cNvSpPr/>
            <p:nvPr/>
          </p:nvSpPr>
          <p:spPr>
            <a:xfrm>
              <a:off x="206779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1" name="Oval 1950">
              <a:extLst>
                <a:ext uri="{FF2B5EF4-FFF2-40B4-BE49-F238E27FC236}">
                  <a16:creationId xmlns:a16="http://schemas.microsoft.com/office/drawing/2014/main" id="{C466BDBA-54ED-4D90-A2DC-B346EEE4F9ED}"/>
                </a:ext>
              </a:extLst>
            </p:cNvPr>
            <p:cNvSpPr/>
            <p:nvPr/>
          </p:nvSpPr>
          <p:spPr>
            <a:xfrm>
              <a:off x="206779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Oval 1951">
              <a:extLst>
                <a:ext uri="{FF2B5EF4-FFF2-40B4-BE49-F238E27FC236}">
                  <a16:creationId xmlns:a16="http://schemas.microsoft.com/office/drawing/2014/main" id="{A746C7D7-807C-4D7D-BBA5-2D055389D3C2}"/>
                </a:ext>
              </a:extLst>
            </p:cNvPr>
            <p:cNvSpPr/>
            <p:nvPr/>
          </p:nvSpPr>
          <p:spPr>
            <a:xfrm>
              <a:off x="206779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3" name="Oval 1952">
              <a:extLst>
                <a:ext uri="{FF2B5EF4-FFF2-40B4-BE49-F238E27FC236}">
                  <a16:creationId xmlns:a16="http://schemas.microsoft.com/office/drawing/2014/main" id="{6D45B0D5-362E-4634-B4BC-225F9BE2F573}"/>
                </a:ext>
              </a:extLst>
            </p:cNvPr>
            <p:cNvSpPr/>
            <p:nvPr/>
          </p:nvSpPr>
          <p:spPr>
            <a:xfrm>
              <a:off x="220495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4" name="Oval 1953">
              <a:extLst>
                <a:ext uri="{FF2B5EF4-FFF2-40B4-BE49-F238E27FC236}">
                  <a16:creationId xmlns:a16="http://schemas.microsoft.com/office/drawing/2014/main" id="{B748FA0B-32B8-492B-A81E-2F2948781DEF}"/>
                </a:ext>
              </a:extLst>
            </p:cNvPr>
            <p:cNvSpPr/>
            <p:nvPr/>
          </p:nvSpPr>
          <p:spPr>
            <a:xfrm>
              <a:off x="220495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1D3F92C7-BE2F-4301-9BE6-82DDD61A13F1}"/>
                </a:ext>
              </a:extLst>
            </p:cNvPr>
            <p:cNvSpPr/>
            <p:nvPr/>
          </p:nvSpPr>
          <p:spPr>
            <a:xfrm>
              <a:off x="220495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5DA13728-D035-4895-9031-5D3AECED41A5}"/>
                </a:ext>
              </a:extLst>
            </p:cNvPr>
            <p:cNvSpPr/>
            <p:nvPr/>
          </p:nvSpPr>
          <p:spPr>
            <a:xfrm>
              <a:off x="220495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95D2F789-288E-4BB2-9C6E-4A3DDFBB5A8F}"/>
                </a:ext>
              </a:extLst>
            </p:cNvPr>
            <p:cNvSpPr/>
            <p:nvPr/>
          </p:nvSpPr>
          <p:spPr>
            <a:xfrm>
              <a:off x="220495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8" name="Oval 1957">
              <a:extLst>
                <a:ext uri="{FF2B5EF4-FFF2-40B4-BE49-F238E27FC236}">
                  <a16:creationId xmlns:a16="http://schemas.microsoft.com/office/drawing/2014/main" id="{A96E0E83-E75C-4639-8D06-B00EFE56407A}"/>
                </a:ext>
              </a:extLst>
            </p:cNvPr>
            <p:cNvSpPr/>
            <p:nvPr/>
          </p:nvSpPr>
          <p:spPr>
            <a:xfrm>
              <a:off x="220495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Oval 1958">
              <a:extLst>
                <a:ext uri="{FF2B5EF4-FFF2-40B4-BE49-F238E27FC236}">
                  <a16:creationId xmlns:a16="http://schemas.microsoft.com/office/drawing/2014/main" id="{35C225D3-6A7E-40DB-B374-D00E45C90F5C}"/>
                </a:ext>
              </a:extLst>
            </p:cNvPr>
            <p:cNvSpPr/>
            <p:nvPr/>
          </p:nvSpPr>
          <p:spPr>
            <a:xfrm>
              <a:off x="220495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0" name="Oval 1959">
              <a:extLst>
                <a:ext uri="{FF2B5EF4-FFF2-40B4-BE49-F238E27FC236}">
                  <a16:creationId xmlns:a16="http://schemas.microsoft.com/office/drawing/2014/main" id="{B47C0977-D622-4CF7-9A63-4A7C49167A94}"/>
                </a:ext>
              </a:extLst>
            </p:cNvPr>
            <p:cNvSpPr/>
            <p:nvPr/>
          </p:nvSpPr>
          <p:spPr>
            <a:xfrm>
              <a:off x="220495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1" name="Oval 1960">
              <a:extLst>
                <a:ext uri="{FF2B5EF4-FFF2-40B4-BE49-F238E27FC236}">
                  <a16:creationId xmlns:a16="http://schemas.microsoft.com/office/drawing/2014/main" id="{557775F9-4445-43B1-884C-F29E7CEAEBE7}"/>
                </a:ext>
              </a:extLst>
            </p:cNvPr>
            <p:cNvSpPr/>
            <p:nvPr/>
          </p:nvSpPr>
          <p:spPr>
            <a:xfrm>
              <a:off x="220495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2" name="Oval 1961">
              <a:extLst>
                <a:ext uri="{FF2B5EF4-FFF2-40B4-BE49-F238E27FC236}">
                  <a16:creationId xmlns:a16="http://schemas.microsoft.com/office/drawing/2014/main" id="{C436B117-A7F3-4D97-8FCF-4C4132E3E2AA}"/>
                </a:ext>
              </a:extLst>
            </p:cNvPr>
            <p:cNvSpPr/>
            <p:nvPr/>
          </p:nvSpPr>
          <p:spPr>
            <a:xfrm>
              <a:off x="220495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Oval 1962">
              <a:extLst>
                <a:ext uri="{FF2B5EF4-FFF2-40B4-BE49-F238E27FC236}">
                  <a16:creationId xmlns:a16="http://schemas.microsoft.com/office/drawing/2014/main" id="{81BD6431-4584-41A3-A6DC-74334980484B}"/>
                </a:ext>
              </a:extLst>
            </p:cNvPr>
            <p:cNvSpPr/>
            <p:nvPr/>
          </p:nvSpPr>
          <p:spPr>
            <a:xfrm>
              <a:off x="220495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4" name="Oval 1963">
              <a:extLst>
                <a:ext uri="{FF2B5EF4-FFF2-40B4-BE49-F238E27FC236}">
                  <a16:creationId xmlns:a16="http://schemas.microsoft.com/office/drawing/2014/main" id="{44CA2BD4-98DC-4514-B369-B131372A757C}"/>
                </a:ext>
              </a:extLst>
            </p:cNvPr>
            <p:cNvSpPr/>
            <p:nvPr/>
          </p:nvSpPr>
          <p:spPr>
            <a:xfrm>
              <a:off x="220495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5" name="Oval 1964">
              <a:extLst>
                <a:ext uri="{FF2B5EF4-FFF2-40B4-BE49-F238E27FC236}">
                  <a16:creationId xmlns:a16="http://schemas.microsoft.com/office/drawing/2014/main" id="{997A8030-7980-485A-9280-A0D555815D65}"/>
                </a:ext>
              </a:extLst>
            </p:cNvPr>
            <p:cNvSpPr/>
            <p:nvPr/>
          </p:nvSpPr>
          <p:spPr>
            <a:xfrm>
              <a:off x="220495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8F98019F-F33E-406E-B398-C762F9C80A9E}"/>
                </a:ext>
              </a:extLst>
            </p:cNvPr>
            <p:cNvSpPr/>
            <p:nvPr/>
          </p:nvSpPr>
          <p:spPr>
            <a:xfrm>
              <a:off x="220495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90EAD245-81A9-43DB-9A95-83108506E170}"/>
                </a:ext>
              </a:extLst>
            </p:cNvPr>
            <p:cNvSpPr/>
            <p:nvPr/>
          </p:nvSpPr>
          <p:spPr>
            <a:xfrm>
              <a:off x="220495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832BFB11-6701-4864-978C-DA5C9486EE66}"/>
                </a:ext>
              </a:extLst>
            </p:cNvPr>
            <p:cNvSpPr/>
            <p:nvPr/>
          </p:nvSpPr>
          <p:spPr>
            <a:xfrm>
              <a:off x="220495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9" name="Oval 1968">
              <a:extLst>
                <a:ext uri="{FF2B5EF4-FFF2-40B4-BE49-F238E27FC236}">
                  <a16:creationId xmlns:a16="http://schemas.microsoft.com/office/drawing/2014/main" id="{AADCE68E-09B1-48EA-947B-6039F69679F7}"/>
                </a:ext>
              </a:extLst>
            </p:cNvPr>
            <p:cNvSpPr/>
            <p:nvPr/>
          </p:nvSpPr>
          <p:spPr>
            <a:xfrm>
              <a:off x="220495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0" name="Oval 1969">
              <a:extLst>
                <a:ext uri="{FF2B5EF4-FFF2-40B4-BE49-F238E27FC236}">
                  <a16:creationId xmlns:a16="http://schemas.microsoft.com/office/drawing/2014/main" id="{999000AA-24B2-44AB-BA0E-68BEEE9B186D}"/>
                </a:ext>
              </a:extLst>
            </p:cNvPr>
            <p:cNvSpPr/>
            <p:nvPr/>
          </p:nvSpPr>
          <p:spPr>
            <a:xfrm>
              <a:off x="220495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1" name="Oval 1970">
              <a:extLst>
                <a:ext uri="{FF2B5EF4-FFF2-40B4-BE49-F238E27FC236}">
                  <a16:creationId xmlns:a16="http://schemas.microsoft.com/office/drawing/2014/main" id="{86814B31-3F68-4CF9-ACD9-DA3EC734839F}"/>
                </a:ext>
              </a:extLst>
            </p:cNvPr>
            <p:cNvSpPr/>
            <p:nvPr/>
          </p:nvSpPr>
          <p:spPr>
            <a:xfrm>
              <a:off x="220495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2" name="Oval 1971">
              <a:extLst>
                <a:ext uri="{FF2B5EF4-FFF2-40B4-BE49-F238E27FC236}">
                  <a16:creationId xmlns:a16="http://schemas.microsoft.com/office/drawing/2014/main" id="{8C92D07E-CFCD-41AA-B4FE-374EE3D17471}"/>
                </a:ext>
              </a:extLst>
            </p:cNvPr>
            <p:cNvSpPr/>
            <p:nvPr/>
          </p:nvSpPr>
          <p:spPr>
            <a:xfrm>
              <a:off x="220495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3" name="Oval 1972">
              <a:extLst>
                <a:ext uri="{FF2B5EF4-FFF2-40B4-BE49-F238E27FC236}">
                  <a16:creationId xmlns:a16="http://schemas.microsoft.com/office/drawing/2014/main" id="{A4F67715-1E54-4BE0-8966-145CAFAF04BC}"/>
                </a:ext>
              </a:extLst>
            </p:cNvPr>
            <p:cNvSpPr/>
            <p:nvPr/>
          </p:nvSpPr>
          <p:spPr>
            <a:xfrm>
              <a:off x="220495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Oval 1973">
              <a:extLst>
                <a:ext uri="{FF2B5EF4-FFF2-40B4-BE49-F238E27FC236}">
                  <a16:creationId xmlns:a16="http://schemas.microsoft.com/office/drawing/2014/main" id="{FF72A37D-24F0-4E71-96F8-A6CF3B43987A}"/>
                </a:ext>
              </a:extLst>
            </p:cNvPr>
            <p:cNvSpPr/>
            <p:nvPr/>
          </p:nvSpPr>
          <p:spPr>
            <a:xfrm>
              <a:off x="220495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5" name="Oval 1974">
              <a:extLst>
                <a:ext uri="{FF2B5EF4-FFF2-40B4-BE49-F238E27FC236}">
                  <a16:creationId xmlns:a16="http://schemas.microsoft.com/office/drawing/2014/main" id="{A064AB6E-D9CF-4397-B43B-E0C73C3E391E}"/>
                </a:ext>
              </a:extLst>
            </p:cNvPr>
            <p:cNvSpPr/>
            <p:nvPr/>
          </p:nvSpPr>
          <p:spPr>
            <a:xfrm>
              <a:off x="220495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" name="Oval 1975">
              <a:extLst>
                <a:ext uri="{FF2B5EF4-FFF2-40B4-BE49-F238E27FC236}">
                  <a16:creationId xmlns:a16="http://schemas.microsoft.com/office/drawing/2014/main" id="{A2EFB568-3F06-48E5-9228-9B7CAF87D1AD}"/>
                </a:ext>
              </a:extLst>
            </p:cNvPr>
            <p:cNvSpPr/>
            <p:nvPr/>
          </p:nvSpPr>
          <p:spPr>
            <a:xfrm>
              <a:off x="220495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0FFB7513-BBD3-4702-A7BD-FC9B70D85008}"/>
                </a:ext>
              </a:extLst>
            </p:cNvPr>
            <p:cNvSpPr/>
            <p:nvPr/>
          </p:nvSpPr>
          <p:spPr>
            <a:xfrm>
              <a:off x="220495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3E63A6FD-8E6C-46DF-9C71-83BC7AFBEBB5}"/>
                </a:ext>
              </a:extLst>
            </p:cNvPr>
            <p:cNvSpPr/>
            <p:nvPr/>
          </p:nvSpPr>
          <p:spPr>
            <a:xfrm>
              <a:off x="220495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952E7749-201C-4772-B792-C12406FE0BBF}"/>
                </a:ext>
              </a:extLst>
            </p:cNvPr>
            <p:cNvSpPr/>
            <p:nvPr/>
          </p:nvSpPr>
          <p:spPr>
            <a:xfrm>
              <a:off x="220495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0" name="Oval 1979">
              <a:extLst>
                <a:ext uri="{FF2B5EF4-FFF2-40B4-BE49-F238E27FC236}">
                  <a16:creationId xmlns:a16="http://schemas.microsoft.com/office/drawing/2014/main" id="{F8EA1838-F970-40CF-B889-CD01E10C1C04}"/>
                </a:ext>
              </a:extLst>
            </p:cNvPr>
            <p:cNvSpPr/>
            <p:nvPr/>
          </p:nvSpPr>
          <p:spPr>
            <a:xfrm>
              <a:off x="220495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1" name="Oval 1980">
              <a:extLst>
                <a:ext uri="{FF2B5EF4-FFF2-40B4-BE49-F238E27FC236}">
                  <a16:creationId xmlns:a16="http://schemas.microsoft.com/office/drawing/2014/main" id="{3A1D4BB5-5857-4067-9333-19E7FFEBA645}"/>
                </a:ext>
              </a:extLst>
            </p:cNvPr>
            <p:cNvSpPr/>
            <p:nvPr/>
          </p:nvSpPr>
          <p:spPr>
            <a:xfrm>
              <a:off x="220495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Oval 1981">
              <a:extLst>
                <a:ext uri="{FF2B5EF4-FFF2-40B4-BE49-F238E27FC236}">
                  <a16:creationId xmlns:a16="http://schemas.microsoft.com/office/drawing/2014/main" id="{B184C370-E8DA-4F0A-AF36-1132D44A01CC}"/>
                </a:ext>
              </a:extLst>
            </p:cNvPr>
            <p:cNvSpPr/>
            <p:nvPr/>
          </p:nvSpPr>
          <p:spPr>
            <a:xfrm>
              <a:off x="220495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3" name="Oval 1982">
              <a:extLst>
                <a:ext uri="{FF2B5EF4-FFF2-40B4-BE49-F238E27FC236}">
                  <a16:creationId xmlns:a16="http://schemas.microsoft.com/office/drawing/2014/main" id="{5F4B10D4-4E51-4726-8E67-C3D97E02BA24}"/>
                </a:ext>
              </a:extLst>
            </p:cNvPr>
            <p:cNvSpPr/>
            <p:nvPr/>
          </p:nvSpPr>
          <p:spPr>
            <a:xfrm>
              <a:off x="220495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4" name="Oval 1983">
              <a:extLst>
                <a:ext uri="{FF2B5EF4-FFF2-40B4-BE49-F238E27FC236}">
                  <a16:creationId xmlns:a16="http://schemas.microsoft.com/office/drawing/2014/main" id="{C0D5D0C0-6FBF-490B-825A-B993D99B7FA9}"/>
                </a:ext>
              </a:extLst>
            </p:cNvPr>
            <p:cNvSpPr/>
            <p:nvPr/>
          </p:nvSpPr>
          <p:spPr>
            <a:xfrm>
              <a:off x="220495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5" name="Oval 1984">
              <a:extLst>
                <a:ext uri="{FF2B5EF4-FFF2-40B4-BE49-F238E27FC236}">
                  <a16:creationId xmlns:a16="http://schemas.microsoft.com/office/drawing/2014/main" id="{5E25E84C-AAB0-4DCB-98D3-10BF597DBB53}"/>
                </a:ext>
              </a:extLst>
            </p:cNvPr>
            <p:cNvSpPr/>
            <p:nvPr/>
          </p:nvSpPr>
          <p:spPr>
            <a:xfrm>
              <a:off x="220495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6" name="Oval 1985">
              <a:extLst>
                <a:ext uri="{FF2B5EF4-FFF2-40B4-BE49-F238E27FC236}">
                  <a16:creationId xmlns:a16="http://schemas.microsoft.com/office/drawing/2014/main" id="{4BC574A3-B11C-424F-8B83-485ACB01A734}"/>
                </a:ext>
              </a:extLst>
            </p:cNvPr>
            <p:cNvSpPr/>
            <p:nvPr/>
          </p:nvSpPr>
          <p:spPr>
            <a:xfrm>
              <a:off x="220495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7" name="Oval 1986">
              <a:extLst>
                <a:ext uri="{FF2B5EF4-FFF2-40B4-BE49-F238E27FC236}">
                  <a16:creationId xmlns:a16="http://schemas.microsoft.com/office/drawing/2014/main" id="{0CD5D8CE-3BC0-4856-A551-6F9AE151CDE8}"/>
                </a:ext>
              </a:extLst>
            </p:cNvPr>
            <p:cNvSpPr/>
            <p:nvPr/>
          </p:nvSpPr>
          <p:spPr>
            <a:xfrm>
              <a:off x="220495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8" name="Oval 1987">
              <a:extLst>
                <a:ext uri="{FF2B5EF4-FFF2-40B4-BE49-F238E27FC236}">
                  <a16:creationId xmlns:a16="http://schemas.microsoft.com/office/drawing/2014/main" id="{7458390B-143B-4E92-8E23-524F04B6D1D6}"/>
                </a:ext>
              </a:extLst>
            </p:cNvPr>
            <p:cNvSpPr/>
            <p:nvPr/>
          </p:nvSpPr>
          <p:spPr>
            <a:xfrm>
              <a:off x="220495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9" name="Oval 1988">
              <a:extLst>
                <a:ext uri="{FF2B5EF4-FFF2-40B4-BE49-F238E27FC236}">
                  <a16:creationId xmlns:a16="http://schemas.microsoft.com/office/drawing/2014/main" id="{9B427F2C-779C-4C31-BD04-6813265C5FE7}"/>
                </a:ext>
              </a:extLst>
            </p:cNvPr>
            <p:cNvSpPr/>
            <p:nvPr/>
          </p:nvSpPr>
          <p:spPr>
            <a:xfrm>
              <a:off x="220495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0" name="Oval 1989">
              <a:extLst>
                <a:ext uri="{FF2B5EF4-FFF2-40B4-BE49-F238E27FC236}">
                  <a16:creationId xmlns:a16="http://schemas.microsoft.com/office/drawing/2014/main" id="{D0ED7C7D-6B01-4365-9789-4AC1E217E025}"/>
                </a:ext>
              </a:extLst>
            </p:cNvPr>
            <p:cNvSpPr/>
            <p:nvPr/>
          </p:nvSpPr>
          <p:spPr>
            <a:xfrm>
              <a:off x="220495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1" name="Oval 1990">
              <a:extLst>
                <a:ext uri="{FF2B5EF4-FFF2-40B4-BE49-F238E27FC236}">
                  <a16:creationId xmlns:a16="http://schemas.microsoft.com/office/drawing/2014/main" id="{59D95B07-230B-40BD-9FD7-3490A5BA84D6}"/>
                </a:ext>
              </a:extLst>
            </p:cNvPr>
            <p:cNvSpPr/>
            <p:nvPr/>
          </p:nvSpPr>
          <p:spPr>
            <a:xfrm>
              <a:off x="220495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2" name="Oval 1991">
              <a:extLst>
                <a:ext uri="{FF2B5EF4-FFF2-40B4-BE49-F238E27FC236}">
                  <a16:creationId xmlns:a16="http://schemas.microsoft.com/office/drawing/2014/main" id="{25839499-E0CC-4F1E-855C-F311B40EE3D6}"/>
                </a:ext>
              </a:extLst>
            </p:cNvPr>
            <p:cNvSpPr/>
            <p:nvPr/>
          </p:nvSpPr>
          <p:spPr>
            <a:xfrm>
              <a:off x="234211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3" name="Oval 1992">
              <a:extLst>
                <a:ext uri="{FF2B5EF4-FFF2-40B4-BE49-F238E27FC236}">
                  <a16:creationId xmlns:a16="http://schemas.microsoft.com/office/drawing/2014/main" id="{714798F0-F42D-4488-9785-826F794EE4A6}"/>
                </a:ext>
              </a:extLst>
            </p:cNvPr>
            <p:cNvSpPr/>
            <p:nvPr/>
          </p:nvSpPr>
          <p:spPr>
            <a:xfrm>
              <a:off x="234211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4" name="Oval 1993">
              <a:extLst>
                <a:ext uri="{FF2B5EF4-FFF2-40B4-BE49-F238E27FC236}">
                  <a16:creationId xmlns:a16="http://schemas.microsoft.com/office/drawing/2014/main" id="{62CB69B7-8B1C-495A-845E-888B545D6C21}"/>
                </a:ext>
              </a:extLst>
            </p:cNvPr>
            <p:cNvSpPr/>
            <p:nvPr/>
          </p:nvSpPr>
          <p:spPr>
            <a:xfrm>
              <a:off x="234211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5" name="Oval 1994">
              <a:extLst>
                <a:ext uri="{FF2B5EF4-FFF2-40B4-BE49-F238E27FC236}">
                  <a16:creationId xmlns:a16="http://schemas.microsoft.com/office/drawing/2014/main" id="{56781555-D16E-4D57-9422-2CA1CEBE8FB0}"/>
                </a:ext>
              </a:extLst>
            </p:cNvPr>
            <p:cNvSpPr/>
            <p:nvPr/>
          </p:nvSpPr>
          <p:spPr>
            <a:xfrm>
              <a:off x="234211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6" name="Oval 1995">
              <a:extLst>
                <a:ext uri="{FF2B5EF4-FFF2-40B4-BE49-F238E27FC236}">
                  <a16:creationId xmlns:a16="http://schemas.microsoft.com/office/drawing/2014/main" id="{7E1175A6-11E4-4314-B2F5-B1225989C4CE}"/>
                </a:ext>
              </a:extLst>
            </p:cNvPr>
            <p:cNvSpPr/>
            <p:nvPr/>
          </p:nvSpPr>
          <p:spPr>
            <a:xfrm>
              <a:off x="234211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Oval 1996">
              <a:extLst>
                <a:ext uri="{FF2B5EF4-FFF2-40B4-BE49-F238E27FC236}">
                  <a16:creationId xmlns:a16="http://schemas.microsoft.com/office/drawing/2014/main" id="{F6ACEADE-24A2-4CB8-81BD-DA89D1FB23EB}"/>
                </a:ext>
              </a:extLst>
            </p:cNvPr>
            <p:cNvSpPr/>
            <p:nvPr/>
          </p:nvSpPr>
          <p:spPr>
            <a:xfrm>
              <a:off x="234211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8" name="Oval 1997">
              <a:extLst>
                <a:ext uri="{FF2B5EF4-FFF2-40B4-BE49-F238E27FC236}">
                  <a16:creationId xmlns:a16="http://schemas.microsoft.com/office/drawing/2014/main" id="{B399EDD8-488A-4D38-9F66-BFADEDD8EF66}"/>
                </a:ext>
              </a:extLst>
            </p:cNvPr>
            <p:cNvSpPr/>
            <p:nvPr/>
          </p:nvSpPr>
          <p:spPr>
            <a:xfrm>
              <a:off x="234211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9" name="Oval 1998">
              <a:extLst>
                <a:ext uri="{FF2B5EF4-FFF2-40B4-BE49-F238E27FC236}">
                  <a16:creationId xmlns:a16="http://schemas.microsoft.com/office/drawing/2014/main" id="{30E323F7-FC79-415B-B300-BB8CE7BA1A6B}"/>
                </a:ext>
              </a:extLst>
            </p:cNvPr>
            <p:cNvSpPr/>
            <p:nvPr/>
          </p:nvSpPr>
          <p:spPr>
            <a:xfrm>
              <a:off x="234211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0" name="Oval 1999">
              <a:extLst>
                <a:ext uri="{FF2B5EF4-FFF2-40B4-BE49-F238E27FC236}">
                  <a16:creationId xmlns:a16="http://schemas.microsoft.com/office/drawing/2014/main" id="{4B4D2611-FE0E-4560-A9C1-449A1E34C8B0}"/>
                </a:ext>
              </a:extLst>
            </p:cNvPr>
            <p:cNvSpPr/>
            <p:nvPr/>
          </p:nvSpPr>
          <p:spPr>
            <a:xfrm>
              <a:off x="234211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1" name="Oval 2000">
              <a:extLst>
                <a:ext uri="{FF2B5EF4-FFF2-40B4-BE49-F238E27FC236}">
                  <a16:creationId xmlns:a16="http://schemas.microsoft.com/office/drawing/2014/main" id="{656C86FE-86A0-4CA1-BF8A-90409D801C2B}"/>
                </a:ext>
              </a:extLst>
            </p:cNvPr>
            <p:cNvSpPr/>
            <p:nvPr/>
          </p:nvSpPr>
          <p:spPr>
            <a:xfrm>
              <a:off x="234211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2" name="Oval 2001">
              <a:extLst>
                <a:ext uri="{FF2B5EF4-FFF2-40B4-BE49-F238E27FC236}">
                  <a16:creationId xmlns:a16="http://schemas.microsoft.com/office/drawing/2014/main" id="{43EC14CA-2B4C-4E28-AA90-1BCF91183ADA}"/>
                </a:ext>
              </a:extLst>
            </p:cNvPr>
            <p:cNvSpPr/>
            <p:nvPr/>
          </p:nvSpPr>
          <p:spPr>
            <a:xfrm>
              <a:off x="234211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3" name="Oval 2002">
              <a:extLst>
                <a:ext uri="{FF2B5EF4-FFF2-40B4-BE49-F238E27FC236}">
                  <a16:creationId xmlns:a16="http://schemas.microsoft.com/office/drawing/2014/main" id="{DFE595BE-51AE-4BD8-A8EF-E6840E59AAA5}"/>
                </a:ext>
              </a:extLst>
            </p:cNvPr>
            <p:cNvSpPr/>
            <p:nvPr/>
          </p:nvSpPr>
          <p:spPr>
            <a:xfrm>
              <a:off x="234211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4" name="Oval 2003">
              <a:extLst>
                <a:ext uri="{FF2B5EF4-FFF2-40B4-BE49-F238E27FC236}">
                  <a16:creationId xmlns:a16="http://schemas.microsoft.com/office/drawing/2014/main" id="{BB00EA3D-B772-4D78-BF13-A1F9B19CE00B}"/>
                </a:ext>
              </a:extLst>
            </p:cNvPr>
            <p:cNvSpPr/>
            <p:nvPr/>
          </p:nvSpPr>
          <p:spPr>
            <a:xfrm>
              <a:off x="234211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5" name="Oval 2004">
              <a:extLst>
                <a:ext uri="{FF2B5EF4-FFF2-40B4-BE49-F238E27FC236}">
                  <a16:creationId xmlns:a16="http://schemas.microsoft.com/office/drawing/2014/main" id="{59BE1909-CE65-400A-BCA7-BF37607B7833}"/>
                </a:ext>
              </a:extLst>
            </p:cNvPr>
            <p:cNvSpPr/>
            <p:nvPr/>
          </p:nvSpPr>
          <p:spPr>
            <a:xfrm>
              <a:off x="234211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6" name="Oval 2005">
              <a:extLst>
                <a:ext uri="{FF2B5EF4-FFF2-40B4-BE49-F238E27FC236}">
                  <a16:creationId xmlns:a16="http://schemas.microsoft.com/office/drawing/2014/main" id="{1A567E95-93FA-4FFB-AA66-D5AED5ABE8B5}"/>
                </a:ext>
              </a:extLst>
            </p:cNvPr>
            <p:cNvSpPr/>
            <p:nvPr/>
          </p:nvSpPr>
          <p:spPr>
            <a:xfrm>
              <a:off x="234211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7" name="Oval 2006">
              <a:extLst>
                <a:ext uri="{FF2B5EF4-FFF2-40B4-BE49-F238E27FC236}">
                  <a16:creationId xmlns:a16="http://schemas.microsoft.com/office/drawing/2014/main" id="{3A001C1F-EB62-438E-8B9B-33E9DE8A373D}"/>
                </a:ext>
              </a:extLst>
            </p:cNvPr>
            <p:cNvSpPr/>
            <p:nvPr/>
          </p:nvSpPr>
          <p:spPr>
            <a:xfrm>
              <a:off x="234211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8" name="Oval 2007">
              <a:extLst>
                <a:ext uri="{FF2B5EF4-FFF2-40B4-BE49-F238E27FC236}">
                  <a16:creationId xmlns:a16="http://schemas.microsoft.com/office/drawing/2014/main" id="{396F8109-CF43-44EB-AD3C-80C01E787033}"/>
                </a:ext>
              </a:extLst>
            </p:cNvPr>
            <p:cNvSpPr/>
            <p:nvPr/>
          </p:nvSpPr>
          <p:spPr>
            <a:xfrm>
              <a:off x="234211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9" name="Oval 2008">
              <a:extLst>
                <a:ext uri="{FF2B5EF4-FFF2-40B4-BE49-F238E27FC236}">
                  <a16:creationId xmlns:a16="http://schemas.microsoft.com/office/drawing/2014/main" id="{6AD9B69D-54EA-48A4-BEF9-526336618CEB}"/>
                </a:ext>
              </a:extLst>
            </p:cNvPr>
            <p:cNvSpPr/>
            <p:nvPr/>
          </p:nvSpPr>
          <p:spPr>
            <a:xfrm>
              <a:off x="234211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0" name="Oval 2009">
              <a:extLst>
                <a:ext uri="{FF2B5EF4-FFF2-40B4-BE49-F238E27FC236}">
                  <a16:creationId xmlns:a16="http://schemas.microsoft.com/office/drawing/2014/main" id="{9771C7CA-1259-4D6A-87EA-180647D6947E}"/>
                </a:ext>
              </a:extLst>
            </p:cNvPr>
            <p:cNvSpPr/>
            <p:nvPr/>
          </p:nvSpPr>
          <p:spPr>
            <a:xfrm>
              <a:off x="234211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1" name="Oval 2010">
              <a:extLst>
                <a:ext uri="{FF2B5EF4-FFF2-40B4-BE49-F238E27FC236}">
                  <a16:creationId xmlns:a16="http://schemas.microsoft.com/office/drawing/2014/main" id="{19441FEE-018A-4D55-851D-BFDE2B727565}"/>
                </a:ext>
              </a:extLst>
            </p:cNvPr>
            <p:cNvSpPr/>
            <p:nvPr/>
          </p:nvSpPr>
          <p:spPr>
            <a:xfrm>
              <a:off x="234211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2" name="Oval 2011">
              <a:extLst>
                <a:ext uri="{FF2B5EF4-FFF2-40B4-BE49-F238E27FC236}">
                  <a16:creationId xmlns:a16="http://schemas.microsoft.com/office/drawing/2014/main" id="{AA299357-A18B-4DAE-BD6D-6D44CB121B70}"/>
                </a:ext>
              </a:extLst>
            </p:cNvPr>
            <p:cNvSpPr/>
            <p:nvPr/>
          </p:nvSpPr>
          <p:spPr>
            <a:xfrm>
              <a:off x="234211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3" name="Oval 2012">
              <a:extLst>
                <a:ext uri="{FF2B5EF4-FFF2-40B4-BE49-F238E27FC236}">
                  <a16:creationId xmlns:a16="http://schemas.microsoft.com/office/drawing/2014/main" id="{A46B868C-5903-4664-BC57-D92A53FFC569}"/>
                </a:ext>
              </a:extLst>
            </p:cNvPr>
            <p:cNvSpPr/>
            <p:nvPr/>
          </p:nvSpPr>
          <p:spPr>
            <a:xfrm>
              <a:off x="234211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4" name="Oval 2013">
              <a:extLst>
                <a:ext uri="{FF2B5EF4-FFF2-40B4-BE49-F238E27FC236}">
                  <a16:creationId xmlns:a16="http://schemas.microsoft.com/office/drawing/2014/main" id="{BAFB9AAC-2F5B-4E61-B035-2104F2B9515E}"/>
                </a:ext>
              </a:extLst>
            </p:cNvPr>
            <p:cNvSpPr/>
            <p:nvPr/>
          </p:nvSpPr>
          <p:spPr>
            <a:xfrm>
              <a:off x="234211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5" name="Oval 2014">
              <a:extLst>
                <a:ext uri="{FF2B5EF4-FFF2-40B4-BE49-F238E27FC236}">
                  <a16:creationId xmlns:a16="http://schemas.microsoft.com/office/drawing/2014/main" id="{D57EE032-3BB2-4475-B775-76F0A3009FD1}"/>
                </a:ext>
              </a:extLst>
            </p:cNvPr>
            <p:cNvSpPr/>
            <p:nvPr/>
          </p:nvSpPr>
          <p:spPr>
            <a:xfrm>
              <a:off x="234211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Oval 2015">
              <a:extLst>
                <a:ext uri="{FF2B5EF4-FFF2-40B4-BE49-F238E27FC236}">
                  <a16:creationId xmlns:a16="http://schemas.microsoft.com/office/drawing/2014/main" id="{A61396C1-C4F3-4CEA-8FE7-32D0F4CA05B8}"/>
                </a:ext>
              </a:extLst>
            </p:cNvPr>
            <p:cNvSpPr/>
            <p:nvPr/>
          </p:nvSpPr>
          <p:spPr>
            <a:xfrm>
              <a:off x="234211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7" name="Oval 2016">
              <a:extLst>
                <a:ext uri="{FF2B5EF4-FFF2-40B4-BE49-F238E27FC236}">
                  <a16:creationId xmlns:a16="http://schemas.microsoft.com/office/drawing/2014/main" id="{A26E85A5-3169-46B4-AB98-6D077B4B3016}"/>
                </a:ext>
              </a:extLst>
            </p:cNvPr>
            <p:cNvSpPr/>
            <p:nvPr/>
          </p:nvSpPr>
          <p:spPr>
            <a:xfrm>
              <a:off x="234211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8" name="Oval 2017">
              <a:extLst>
                <a:ext uri="{FF2B5EF4-FFF2-40B4-BE49-F238E27FC236}">
                  <a16:creationId xmlns:a16="http://schemas.microsoft.com/office/drawing/2014/main" id="{2973A2B7-52DF-428D-A223-6EE7E8A71478}"/>
                </a:ext>
              </a:extLst>
            </p:cNvPr>
            <p:cNvSpPr/>
            <p:nvPr/>
          </p:nvSpPr>
          <p:spPr>
            <a:xfrm>
              <a:off x="234211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9" name="Oval 2018">
              <a:extLst>
                <a:ext uri="{FF2B5EF4-FFF2-40B4-BE49-F238E27FC236}">
                  <a16:creationId xmlns:a16="http://schemas.microsoft.com/office/drawing/2014/main" id="{13EFAB8F-E8B6-47B5-84E9-E15A836AE427}"/>
                </a:ext>
              </a:extLst>
            </p:cNvPr>
            <p:cNvSpPr/>
            <p:nvPr/>
          </p:nvSpPr>
          <p:spPr>
            <a:xfrm>
              <a:off x="234211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0" name="Oval 2019">
              <a:extLst>
                <a:ext uri="{FF2B5EF4-FFF2-40B4-BE49-F238E27FC236}">
                  <a16:creationId xmlns:a16="http://schemas.microsoft.com/office/drawing/2014/main" id="{AF7EEA97-BA14-4F52-B7F6-439C15365FFA}"/>
                </a:ext>
              </a:extLst>
            </p:cNvPr>
            <p:cNvSpPr/>
            <p:nvPr/>
          </p:nvSpPr>
          <p:spPr>
            <a:xfrm>
              <a:off x="234211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1" name="Oval 2020">
              <a:extLst>
                <a:ext uri="{FF2B5EF4-FFF2-40B4-BE49-F238E27FC236}">
                  <a16:creationId xmlns:a16="http://schemas.microsoft.com/office/drawing/2014/main" id="{3799DFD7-9BB2-4F7E-9338-1DD77C070BBF}"/>
                </a:ext>
              </a:extLst>
            </p:cNvPr>
            <p:cNvSpPr/>
            <p:nvPr/>
          </p:nvSpPr>
          <p:spPr>
            <a:xfrm>
              <a:off x="234211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2" name="Oval 2021">
              <a:extLst>
                <a:ext uri="{FF2B5EF4-FFF2-40B4-BE49-F238E27FC236}">
                  <a16:creationId xmlns:a16="http://schemas.microsoft.com/office/drawing/2014/main" id="{6146D3DB-8039-4BF6-8EBA-D155BB77B030}"/>
                </a:ext>
              </a:extLst>
            </p:cNvPr>
            <p:cNvSpPr/>
            <p:nvPr/>
          </p:nvSpPr>
          <p:spPr>
            <a:xfrm>
              <a:off x="234211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3" name="Oval 2022">
              <a:extLst>
                <a:ext uri="{FF2B5EF4-FFF2-40B4-BE49-F238E27FC236}">
                  <a16:creationId xmlns:a16="http://schemas.microsoft.com/office/drawing/2014/main" id="{0F1BB9CE-A66E-4871-9E3B-0EC04D44B80C}"/>
                </a:ext>
              </a:extLst>
            </p:cNvPr>
            <p:cNvSpPr/>
            <p:nvPr/>
          </p:nvSpPr>
          <p:spPr>
            <a:xfrm>
              <a:off x="234211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4" name="Oval 2023">
              <a:extLst>
                <a:ext uri="{FF2B5EF4-FFF2-40B4-BE49-F238E27FC236}">
                  <a16:creationId xmlns:a16="http://schemas.microsoft.com/office/drawing/2014/main" id="{025E5E12-C439-40B1-84FA-6573B23DCC51}"/>
                </a:ext>
              </a:extLst>
            </p:cNvPr>
            <p:cNvSpPr/>
            <p:nvPr/>
          </p:nvSpPr>
          <p:spPr>
            <a:xfrm>
              <a:off x="234211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5" name="Oval 2024">
              <a:extLst>
                <a:ext uri="{FF2B5EF4-FFF2-40B4-BE49-F238E27FC236}">
                  <a16:creationId xmlns:a16="http://schemas.microsoft.com/office/drawing/2014/main" id="{BC22EB40-DAE0-4B4A-99A7-56B941A36A1C}"/>
                </a:ext>
              </a:extLst>
            </p:cNvPr>
            <p:cNvSpPr/>
            <p:nvPr/>
          </p:nvSpPr>
          <p:spPr>
            <a:xfrm>
              <a:off x="234211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6" name="Oval 2025">
              <a:extLst>
                <a:ext uri="{FF2B5EF4-FFF2-40B4-BE49-F238E27FC236}">
                  <a16:creationId xmlns:a16="http://schemas.microsoft.com/office/drawing/2014/main" id="{6E2FEBC6-D837-472F-AAE1-34F9E56BD116}"/>
                </a:ext>
              </a:extLst>
            </p:cNvPr>
            <p:cNvSpPr/>
            <p:nvPr/>
          </p:nvSpPr>
          <p:spPr>
            <a:xfrm>
              <a:off x="234211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7" name="Oval 2026">
              <a:extLst>
                <a:ext uri="{FF2B5EF4-FFF2-40B4-BE49-F238E27FC236}">
                  <a16:creationId xmlns:a16="http://schemas.microsoft.com/office/drawing/2014/main" id="{ED87389F-327C-4200-8295-57364804F3E2}"/>
                </a:ext>
              </a:extLst>
            </p:cNvPr>
            <p:cNvSpPr/>
            <p:nvPr/>
          </p:nvSpPr>
          <p:spPr>
            <a:xfrm>
              <a:off x="234211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Oval 2027">
              <a:extLst>
                <a:ext uri="{FF2B5EF4-FFF2-40B4-BE49-F238E27FC236}">
                  <a16:creationId xmlns:a16="http://schemas.microsoft.com/office/drawing/2014/main" id="{771246A7-10A6-47F0-9421-D5E4C63E0ADC}"/>
                </a:ext>
              </a:extLst>
            </p:cNvPr>
            <p:cNvSpPr/>
            <p:nvPr/>
          </p:nvSpPr>
          <p:spPr>
            <a:xfrm>
              <a:off x="234211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9" name="Oval 2028">
              <a:extLst>
                <a:ext uri="{FF2B5EF4-FFF2-40B4-BE49-F238E27FC236}">
                  <a16:creationId xmlns:a16="http://schemas.microsoft.com/office/drawing/2014/main" id="{66B24C56-2330-49A4-B662-CFE1879CEAC5}"/>
                </a:ext>
              </a:extLst>
            </p:cNvPr>
            <p:cNvSpPr/>
            <p:nvPr/>
          </p:nvSpPr>
          <p:spPr>
            <a:xfrm>
              <a:off x="234211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0" name="Oval 2029">
              <a:extLst>
                <a:ext uri="{FF2B5EF4-FFF2-40B4-BE49-F238E27FC236}">
                  <a16:creationId xmlns:a16="http://schemas.microsoft.com/office/drawing/2014/main" id="{41FAECAE-04A9-46EF-8BB8-BFFDEB4894D9}"/>
                </a:ext>
              </a:extLst>
            </p:cNvPr>
            <p:cNvSpPr/>
            <p:nvPr/>
          </p:nvSpPr>
          <p:spPr>
            <a:xfrm>
              <a:off x="234211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1" name="Oval 2030">
              <a:extLst>
                <a:ext uri="{FF2B5EF4-FFF2-40B4-BE49-F238E27FC236}">
                  <a16:creationId xmlns:a16="http://schemas.microsoft.com/office/drawing/2014/main" id="{7A3E9301-0435-46B9-AB78-B53BF0E8428E}"/>
                </a:ext>
              </a:extLst>
            </p:cNvPr>
            <p:cNvSpPr/>
            <p:nvPr/>
          </p:nvSpPr>
          <p:spPr>
            <a:xfrm>
              <a:off x="247927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2" name="Oval 2031">
              <a:extLst>
                <a:ext uri="{FF2B5EF4-FFF2-40B4-BE49-F238E27FC236}">
                  <a16:creationId xmlns:a16="http://schemas.microsoft.com/office/drawing/2014/main" id="{46B0BEE5-2796-490D-9743-4A2221F12505}"/>
                </a:ext>
              </a:extLst>
            </p:cNvPr>
            <p:cNvSpPr/>
            <p:nvPr/>
          </p:nvSpPr>
          <p:spPr>
            <a:xfrm>
              <a:off x="247927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3" name="Oval 2032">
              <a:extLst>
                <a:ext uri="{FF2B5EF4-FFF2-40B4-BE49-F238E27FC236}">
                  <a16:creationId xmlns:a16="http://schemas.microsoft.com/office/drawing/2014/main" id="{08C108F0-D852-4932-832D-285D220C6C7E}"/>
                </a:ext>
              </a:extLst>
            </p:cNvPr>
            <p:cNvSpPr/>
            <p:nvPr/>
          </p:nvSpPr>
          <p:spPr>
            <a:xfrm>
              <a:off x="247927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4" name="Oval 2033">
              <a:extLst>
                <a:ext uri="{FF2B5EF4-FFF2-40B4-BE49-F238E27FC236}">
                  <a16:creationId xmlns:a16="http://schemas.microsoft.com/office/drawing/2014/main" id="{38E29F70-95A7-454B-BC6C-776F737CF08B}"/>
                </a:ext>
              </a:extLst>
            </p:cNvPr>
            <p:cNvSpPr/>
            <p:nvPr/>
          </p:nvSpPr>
          <p:spPr>
            <a:xfrm>
              <a:off x="247927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5" name="Oval 2034">
              <a:extLst>
                <a:ext uri="{FF2B5EF4-FFF2-40B4-BE49-F238E27FC236}">
                  <a16:creationId xmlns:a16="http://schemas.microsoft.com/office/drawing/2014/main" id="{18BA4109-B6D2-4D9D-8E62-C04191BFD47C}"/>
                </a:ext>
              </a:extLst>
            </p:cNvPr>
            <p:cNvSpPr/>
            <p:nvPr/>
          </p:nvSpPr>
          <p:spPr>
            <a:xfrm>
              <a:off x="247927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6" name="Oval 2035">
              <a:extLst>
                <a:ext uri="{FF2B5EF4-FFF2-40B4-BE49-F238E27FC236}">
                  <a16:creationId xmlns:a16="http://schemas.microsoft.com/office/drawing/2014/main" id="{3465B84D-E1DD-4785-8DC0-D7664793742A}"/>
                </a:ext>
              </a:extLst>
            </p:cNvPr>
            <p:cNvSpPr/>
            <p:nvPr/>
          </p:nvSpPr>
          <p:spPr>
            <a:xfrm>
              <a:off x="247927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Oval 2036">
              <a:extLst>
                <a:ext uri="{FF2B5EF4-FFF2-40B4-BE49-F238E27FC236}">
                  <a16:creationId xmlns:a16="http://schemas.microsoft.com/office/drawing/2014/main" id="{73628ED7-F107-42A3-969B-0407B22205A8}"/>
                </a:ext>
              </a:extLst>
            </p:cNvPr>
            <p:cNvSpPr/>
            <p:nvPr/>
          </p:nvSpPr>
          <p:spPr>
            <a:xfrm>
              <a:off x="247927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8" name="Oval 2037">
              <a:extLst>
                <a:ext uri="{FF2B5EF4-FFF2-40B4-BE49-F238E27FC236}">
                  <a16:creationId xmlns:a16="http://schemas.microsoft.com/office/drawing/2014/main" id="{51BC7EA9-DAC7-48FC-9DA1-404DC3D2D2AA}"/>
                </a:ext>
              </a:extLst>
            </p:cNvPr>
            <p:cNvSpPr/>
            <p:nvPr/>
          </p:nvSpPr>
          <p:spPr>
            <a:xfrm>
              <a:off x="247927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9" name="Oval 2038">
              <a:extLst>
                <a:ext uri="{FF2B5EF4-FFF2-40B4-BE49-F238E27FC236}">
                  <a16:creationId xmlns:a16="http://schemas.microsoft.com/office/drawing/2014/main" id="{223D4CA6-8B29-4DFA-AF88-4CD20C419312}"/>
                </a:ext>
              </a:extLst>
            </p:cNvPr>
            <p:cNvSpPr/>
            <p:nvPr/>
          </p:nvSpPr>
          <p:spPr>
            <a:xfrm>
              <a:off x="247927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0" name="Oval 2039">
              <a:extLst>
                <a:ext uri="{FF2B5EF4-FFF2-40B4-BE49-F238E27FC236}">
                  <a16:creationId xmlns:a16="http://schemas.microsoft.com/office/drawing/2014/main" id="{81094992-FB38-4017-ACC7-B86B4696E475}"/>
                </a:ext>
              </a:extLst>
            </p:cNvPr>
            <p:cNvSpPr/>
            <p:nvPr/>
          </p:nvSpPr>
          <p:spPr>
            <a:xfrm>
              <a:off x="247927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1" name="Oval 2040">
              <a:extLst>
                <a:ext uri="{FF2B5EF4-FFF2-40B4-BE49-F238E27FC236}">
                  <a16:creationId xmlns:a16="http://schemas.microsoft.com/office/drawing/2014/main" id="{29C7BB15-2953-4E16-9BAD-FEE3C56F5577}"/>
                </a:ext>
              </a:extLst>
            </p:cNvPr>
            <p:cNvSpPr/>
            <p:nvPr/>
          </p:nvSpPr>
          <p:spPr>
            <a:xfrm>
              <a:off x="247927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2" name="Oval 2041">
              <a:extLst>
                <a:ext uri="{FF2B5EF4-FFF2-40B4-BE49-F238E27FC236}">
                  <a16:creationId xmlns:a16="http://schemas.microsoft.com/office/drawing/2014/main" id="{EF1B69AB-4C12-40D8-821D-224A9038FA8D}"/>
                </a:ext>
              </a:extLst>
            </p:cNvPr>
            <p:cNvSpPr/>
            <p:nvPr/>
          </p:nvSpPr>
          <p:spPr>
            <a:xfrm>
              <a:off x="247927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Oval 2042">
              <a:extLst>
                <a:ext uri="{FF2B5EF4-FFF2-40B4-BE49-F238E27FC236}">
                  <a16:creationId xmlns:a16="http://schemas.microsoft.com/office/drawing/2014/main" id="{AEDDC17D-3C4C-4958-85EA-D7DBD61D6EB7}"/>
                </a:ext>
              </a:extLst>
            </p:cNvPr>
            <p:cNvSpPr/>
            <p:nvPr/>
          </p:nvSpPr>
          <p:spPr>
            <a:xfrm>
              <a:off x="247927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4" name="Oval 2043">
              <a:extLst>
                <a:ext uri="{FF2B5EF4-FFF2-40B4-BE49-F238E27FC236}">
                  <a16:creationId xmlns:a16="http://schemas.microsoft.com/office/drawing/2014/main" id="{E05A16FB-C6A4-4C9A-946F-FB0F5769ACEF}"/>
                </a:ext>
              </a:extLst>
            </p:cNvPr>
            <p:cNvSpPr/>
            <p:nvPr/>
          </p:nvSpPr>
          <p:spPr>
            <a:xfrm>
              <a:off x="247927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5" name="Oval 2044">
              <a:extLst>
                <a:ext uri="{FF2B5EF4-FFF2-40B4-BE49-F238E27FC236}">
                  <a16:creationId xmlns:a16="http://schemas.microsoft.com/office/drawing/2014/main" id="{93EDEA04-D03C-4BB9-92D4-64FC1DA53258}"/>
                </a:ext>
              </a:extLst>
            </p:cNvPr>
            <p:cNvSpPr/>
            <p:nvPr/>
          </p:nvSpPr>
          <p:spPr>
            <a:xfrm>
              <a:off x="247927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6" name="Oval 2045">
              <a:extLst>
                <a:ext uri="{FF2B5EF4-FFF2-40B4-BE49-F238E27FC236}">
                  <a16:creationId xmlns:a16="http://schemas.microsoft.com/office/drawing/2014/main" id="{0A11AAF3-F054-445B-A48C-667014CDACA5}"/>
                </a:ext>
              </a:extLst>
            </p:cNvPr>
            <p:cNvSpPr/>
            <p:nvPr/>
          </p:nvSpPr>
          <p:spPr>
            <a:xfrm>
              <a:off x="247927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7" name="Oval 2046">
              <a:extLst>
                <a:ext uri="{FF2B5EF4-FFF2-40B4-BE49-F238E27FC236}">
                  <a16:creationId xmlns:a16="http://schemas.microsoft.com/office/drawing/2014/main" id="{4909E747-42E9-4583-AB3E-A3B77E40093D}"/>
                </a:ext>
              </a:extLst>
            </p:cNvPr>
            <p:cNvSpPr/>
            <p:nvPr/>
          </p:nvSpPr>
          <p:spPr>
            <a:xfrm>
              <a:off x="247927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5DFB153D-DCA9-4B15-A43C-EAD9BEC41C70}"/>
                </a:ext>
              </a:extLst>
            </p:cNvPr>
            <p:cNvSpPr/>
            <p:nvPr/>
          </p:nvSpPr>
          <p:spPr>
            <a:xfrm>
              <a:off x="247927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DF5AB2A2-0ED6-449D-A1C6-24AC3201F6AB}"/>
                </a:ext>
              </a:extLst>
            </p:cNvPr>
            <p:cNvSpPr/>
            <p:nvPr/>
          </p:nvSpPr>
          <p:spPr>
            <a:xfrm>
              <a:off x="247927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Oval 2049">
              <a:extLst>
                <a:ext uri="{FF2B5EF4-FFF2-40B4-BE49-F238E27FC236}">
                  <a16:creationId xmlns:a16="http://schemas.microsoft.com/office/drawing/2014/main" id="{CC22AFB5-AE00-4875-9FE5-63B843FCDFC5}"/>
                </a:ext>
              </a:extLst>
            </p:cNvPr>
            <p:cNvSpPr/>
            <p:nvPr/>
          </p:nvSpPr>
          <p:spPr>
            <a:xfrm>
              <a:off x="247927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4D158052-179D-4C36-AA40-31EC474E64F8}"/>
                </a:ext>
              </a:extLst>
            </p:cNvPr>
            <p:cNvSpPr/>
            <p:nvPr/>
          </p:nvSpPr>
          <p:spPr>
            <a:xfrm>
              <a:off x="247927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Oval 2051">
              <a:extLst>
                <a:ext uri="{FF2B5EF4-FFF2-40B4-BE49-F238E27FC236}">
                  <a16:creationId xmlns:a16="http://schemas.microsoft.com/office/drawing/2014/main" id="{AF666F97-DE36-410D-A82D-4BF6B54009FF}"/>
                </a:ext>
              </a:extLst>
            </p:cNvPr>
            <p:cNvSpPr/>
            <p:nvPr/>
          </p:nvSpPr>
          <p:spPr>
            <a:xfrm>
              <a:off x="247927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Oval 2052">
              <a:extLst>
                <a:ext uri="{FF2B5EF4-FFF2-40B4-BE49-F238E27FC236}">
                  <a16:creationId xmlns:a16="http://schemas.microsoft.com/office/drawing/2014/main" id="{55034747-5C2E-45C9-9FA7-D4BBFFB9F71E}"/>
                </a:ext>
              </a:extLst>
            </p:cNvPr>
            <p:cNvSpPr/>
            <p:nvPr/>
          </p:nvSpPr>
          <p:spPr>
            <a:xfrm>
              <a:off x="247927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Oval 2053">
              <a:extLst>
                <a:ext uri="{FF2B5EF4-FFF2-40B4-BE49-F238E27FC236}">
                  <a16:creationId xmlns:a16="http://schemas.microsoft.com/office/drawing/2014/main" id="{064CE192-C12A-454D-A606-CA039D0D1C42}"/>
                </a:ext>
              </a:extLst>
            </p:cNvPr>
            <p:cNvSpPr/>
            <p:nvPr/>
          </p:nvSpPr>
          <p:spPr>
            <a:xfrm>
              <a:off x="247927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Oval 2054">
              <a:extLst>
                <a:ext uri="{FF2B5EF4-FFF2-40B4-BE49-F238E27FC236}">
                  <a16:creationId xmlns:a16="http://schemas.microsoft.com/office/drawing/2014/main" id="{76EC61D2-ADBC-4C9B-B6FB-7F09C6D0AFE8}"/>
                </a:ext>
              </a:extLst>
            </p:cNvPr>
            <p:cNvSpPr/>
            <p:nvPr/>
          </p:nvSpPr>
          <p:spPr>
            <a:xfrm>
              <a:off x="247927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1BF48CE4-A6C2-494D-8EBE-7063A64BBA12}"/>
                </a:ext>
              </a:extLst>
            </p:cNvPr>
            <p:cNvSpPr/>
            <p:nvPr/>
          </p:nvSpPr>
          <p:spPr>
            <a:xfrm>
              <a:off x="247927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6EB49C5A-372A-4A84-8F28-B95FEC1AF908}"/>
                </a:ext>
              </a:extLst>
            </p:cNvPr>
            <p:cNvSpPr/>
            <p:nvPr/>
          </p:nvSpPr>
          <p:spPr>
            <a:xfrm>
              <a:off x="247927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9214D0D9-AD5B-4FD1-9879-B730C0704D2F}"/>
                </a:ext>
              </a:extLst>
            </p:cNvPr>
            <p:cNvSpPr/>
            <p:nvPr/>
          </p:nvSpPr>
          <p:spPr>
            <a:xfrm>
              <a:off x="247927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07E378D0-68F3-4EFA-9732-E4F81467A527}"/>
                </a:ext>
              </a:extLst>
            </p:cNvPr>
            <p:cNvSpPr/>
            <p:nvPr/>
          </p:nvSpPr>
          <p:spPr>
            <a:xfrm>
              <a:off x="247927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7F26F6CC-C8FD-440C-9358-49FE645377F5}"/>
                </a:ext>
              </a:extLst>
            </p:cNvPr>
            <p:cNvSpPr/>
            <p:nvPr/>
          </p:nvSpPr>
          <p:spPr>
            <a:xfrm>
              <a:off x="247927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2FA54214-F3E1-47BA-8472-CCD958085BE5}"/>
                </a:ext>
              </a:extLst>
            </p:cNvPr>
            <p:cNvSpPr/>
            <p:nvPr/>
          </p:nvSpPr>
          <p:spPr>
            <a:xfrm>
              <a:off x="247927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8664B889-4FDD-4B4E-9449-2E91942B456A}"/>
                </a:ext>
              </a:extLst>
            </p:cNvPr>
            <p:cNvSpPr/>
            <p:nvPr/>
          </p:nvSpPr>
          <p:spPr>
            <a:xfrm>
              <a:off x="247927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Oval 2062">
              <a:extLst>
                <a:ext uri="{FF2B5EF4-FFF2-40B4-BE49-F238E27FC236}">
                  <a16:creationId xmlns:a16="http://schemas.microsoft.com/office/drawing/2014/main" id="{FD1E2E37-B313-4757-A174-3BDA411943ED}"/>
                </a:ext>
              </a:extLst>
            </p:cNvPr>
            <p:cNvSpPr/>
            <p:nvPr/>
          </p:nvSpPr>
          <p:spPr>
            <a:xfrm>
              <a:off x="247927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370CBE15-E299-4EAE-A4F3-DEE0F9CA61F9}"/>
                </a:ext>
              </a:extLst>
            </p:cNvPr>
            <p:cNvSpPr/>
            <p:nvPr/>
          </p:nvSpPr>
          <p:spPr>
            <a:xfrm>
              <a:off x="247927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0FD9E8FF-DBC4-4AD5-A76B-9A9DFDA1F3EF}"/>
                </a:ext>
              </a:extLst>
            </p:cNvPr>
            <p:cNvSpPr/>
            <p:nvPr/>
          </p:nvSpPr>
          <p:spPr>
            <a:xfrm>
              <a:off x="247927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76C305CA-D412-4862-A85F-F6900F1D4B1D}"/>
                </a:ext>
              </a:extLst>
            </p:cNvPr>
            <p:cNvSpPr/>
            <p:nvPr/>
          </p:nvSpPr>
          <p:spPr>
            <a:xfrm>
              <a:off x="247927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5216A480-6EFD-49B4-8593-FF91812CF595}"/>
                </a:ext>
              </a:extLst>
            </p:cNvPr>
            <p:cNvSpPr/>
            <p:nvPr/>
          </p:nvSpPr>
          <p:spPr>
            <a:xfrm>
              <a:off x="247927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B5BCFA5B-28EC-4677-A465-7003A6EFCAA8}"/>
                </a:ext>
              </a:extLst>
            </p:cNvPr>
            <p:cNvSpPr/>
            <p:nvPr/>
          </p:nvSpPr>
          <p:spPr>
            <a:xfrm>
              <a:off x="247927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FA2FC158-34C6-4E64-9A0D-D5DDA203993A}"/>
                </a:ext>
              </a:extLst>
            </p:cNvPr>
            <p:cNvSpPr/>
            <p:nvPr/>
          </p:nvSpPr>
          <p:spPr>
            <a:xfrm>
              <a:off x="247927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Oval 2069">
              <a:extLst>
                <a:ext uri="{FF2B5EF4-FFF2-40B4-BE49-F238E27FC236}">
                  <a16:creationId xmlns:a16="http://schemas.microsoft.com/office/drawing/2014/main" id="{B262212D-6EED-40F2-9B9A-12A135D4B234}"/>
                </a:ext>
              </a:extLst>
            </p:cNvPr>
            <p:cNvSpPr/>
            <p:nvPr/>
          </p:nvSpPr>
          <p:spPr>
            <a:xfrm>
              <a:off x="261643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Oval 2070">
              <a:extLst>
                <a:ext uri="{FF2B5EF4-FFF2-40B4-BE49-F238E27FC236}">
                  <a16:creationId xmlns:a16="http://schemas.microsoft.com/office/drawing/2014/main" id="{8CA97D93-B34B-45BA-990A-A5268A5BC1D4}"/>
                </a:ext>
              </a:extLst>
            </p:cNvPr>
            <p:cNvSpPr/>
            <p:nvPr/>
          </p:nvSpPr>
          <p:spPr>
            <a:xfrm>
              <a:off x="261643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084FC558-2C67-4C7D-8016-2CF127383E03}"/>
                </a:ext>
              </a:extLst>
            </p:cNvPr>
            <p:cNvSpPr/>
            <p:nvPr/>
          </p:nvSpPr>
          <p:spPr>
            <a:xfrm>
              <a:off x="261643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5E4CAEBD-7B1F-4F3C-837A-2B50204AB34C}"/>
                </a:ext>
              </a:extLst>
            </p:cNvPr>
            <p:cNvSpPr/>
            <p:nvPr/>
          </p:nvSpPr>
          <p:spPr>
            <a:xfrm>
              <a:off x="261643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Oval 2073">
              <a:extLst>
                <a:ext uri="{FF2B5EF4-FFF2-40B4-BE49-F238E27FC236}">
                  <a16:creationId xmlns:a16="http://schemas.microsoft.com/office/drawing/2014/main" id="{AAF2E974-3FAD-42ED-B3BF-0DEB3E47E8BC}"/>
                </a:ext>
              </a:extLst>
            </p:cNvPr>
            <p:cNvSpPr/>
            <p:nvPr/>
          </p:nvSpPr>
          <p:spPr>
            <a:xfrm>
              <a:off x="261643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3DB36AF4-12F7-41DD-9F2D-0ECCEA652DAA}"/>
                </a:ext>
              </a:extLst>
            </p:cNvPr>
            <p:cNvSpPr/>
            <p:nvPr/>
          </p:nvSpPr>
          <p:spPr>
            <a:xfrm>
              <a:off x="261643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Oval 2075">
              <a:extLst>
                <a:ext uri="{FF2B5EF4-FFF2-40B4-BE49-F238E27FC236}">
                  <a16:creationId xmlns:a16="http://schemas.microsoft.com/office/drawing/2014/main" id="{568DD068-CD72-47E2-B51B-0F25DDC78ACA}"/>
                </a:ext>
              </a:extLst>
            </p:cNvPr>
            <p:cNvSpPr/>
            <p:nvPr/>
          </p:nvSpPr>
          <p:spPr>
            <a:xfrm>
              <a:off x="261643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Oval 2076">
              <a:extLst>
                <a:ext uri="{FF2B5EF4-FFF2-40B4-BE49-F238E27FC236}">
                  <a16:creationId xmlns:a16="http://schemas.microsoft.com/office/drawing/2014/main" id="{550C86D7-7D06-4AD4-AC75-B943745CDBE6}"/>
                </a:ext>
              </a:extLst>
            </p:cNvPr>
            <p:cNvSpPr/>
            <p:nvPr/>
          </p:nvSpPr>
          <p:spPr>
            <a:xfrm>
              <a:off x="261643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90C7B621-DFF9-4450-A60E-DCD7D9B519A9}"/>
                </a:ext>
              </a:extLst>
            </p:cNvPr>
            <p:cNvSpPr/>
            <p:nvPr/>
          </p:nvSpPr>
          <p:spPr>
            <a:xfrm>
              <a:off x="261643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Oval 2078">
              <a:extLst>
                <a:ext uri="{FF2B5EF4-FFF2-40B4-BE49-F238E27FC236}">
                  <a16:creationId xmlns:a16="http://schemas.microsoft.com/office/drawing/2014/main" id="{7999A469-2012-471F-8D16-8087CD747470}"/>
                </a:ext>
              </a:extLst>
            </p:cNvPr>
            <p:cNvSpPr/>
            <p:nvPr/>
          </p:nvSpPr>
          <p:spPr>
            <a:xfrm>
              <a:off x="261643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2FE8867C-4BA0-4355-AEB7-925E54C6EAAC}"/>
                </a:ext>
              </a:extLst>
            </p:cNvPr>
            <p:cNvSpPr/>
            <p:nvPr/>
          </p:nvSpPr>
          <p:spPr>
            <a:xfrm>
              <a:off x="261643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F843978C-7E07-4DDC-BF2F-AA1ABFC405AF}"/>
                </a:ext>
              </a:extLst>
            </p:cNvPr>
            <p:cNvSpPr/>
            <p:nvPr/>
          </p:nvSpPr>
          <p:spPr>
            <a:xfrm>
              <a:off x="261643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Oval 2081">
              <a:extLst>
                <a:ext uri="{FF2B5EF4-FFF2-40B4-BE49-F238E27FC236}">
                  <a16:creationId xmlns:a16="http://schemas.microsoft.com/office/drawing/2014/main" id="{999F4C0A-7BD9-4C9A-BCF0-83758D375F57}"/>
                </a:ext>
              </a:extLst>
            </p:cNvPr>
            <p:cNvSpPr/>
            <p:nvPr/>
          </p:nvSpPr>
          <p:spPr>
            <a:xfrm>
              <a:off x="261643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04302D03-FBFA-4069-908C-E46CD6F54855}"/>
                </a:ext>
              </a:extLst>
            </p:cNvPr>
            <p:cNvSpPr/>
            <p:nvPr/>
          </p:nvSpPr>
          <p:spPr>
            <a:xfrm>
              <a:off x="261643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Oval 2083">
              <a:extLst>
                <a:ext uri="{FF2B5EF4-FFF2-40B4-BE49-F238E27FC236}">
                  <a16:creationId xmlns:a16="http://schemas.microsoft.com/office/drawing/2014/main" id="{4D98A4EF-5559-4BFD-AE43-D1CEE4FC41EA}"/>
                </a:ext>
              </a:extLst>
            </p:cNvPr>
            <p:cNvSpPr/>
            <p:nvPr/>
          </p:nvSpPr>
          <p:spPr>
            <a:xfrm>
              <a:off x="261643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Oval 2084">
              <a:extLst>
                <a:ext uri="{FF2B5EF4-FFF2-40B4-BE49-F238E27FC236}">
                  <a16:creationId xmlns:a16="http://schemas.microsoft.com/office/drawing/2014/main" id="{4D4AE298-D382-4743-AE0B-7B7589F7E886}"/>
                </a:ext>
              </a:extLst>
            </p:cNvPr>
            <p:cNvSpPr/>
            <p:nvPr/>
          </p:nvSpPr>
          <p:spPr>
            <a:xfrm>
              <a:off x="261643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BAE89920-7EA9-4EFA-A753-4A2F80108659}"/>
                </a:ext>
              </a:extLst>
            </p:cNvPr>
            <p:cNvSpPr/>
            <p:nvPr/>
          </p:nvSpPr>
          <p:spPr>
            <a:xfrm>
              <a:off x="261643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6BD9FBC3-0DFE-4888-A49A-6C5C9F709875}"/>
                </a:ext>
              </a:extLst>
            </p:cNvPr>
            <p:cNvSpPr/>
            <p:nvPr/>
          </p:nvSpPr>
          <p:spPr>
            <a:xfrm>
              <a:off x="261643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9B2B624A-C71B-4608-BF8B-D79122FFC4EF}"/>
                </a:ext>
              </a:extLst>
            </p:cNvPr>
            <p:cNvSpPr/>
            <p:nvPr/>
          </p:nvSpPr>
          <p:spPr>
            <a:xfrm>
              <a:off x="261643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110170AF-CB50-442E-8FA8-872687D9B7DA}"/>
                </a:ext>
              </a:extLst>
            </p:cNvPr>
            <p:cNvSpPr/>
            <p:nvPr/>
          </p:nvSpPr>
          <p:spPr>
            <a:xfrm>
              <a:off x="261643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DAC9868C-FD19-4BEE-BEDE-8826B43BC664}"/>
                </a:ext>
              </a:extLst>
            </p:cNvPr>
            <p:cNvSpPr/>
            <p:nvPr/>
          </p:nvSpPr>
          <p:spPr>
            <a:xfrm>
              <a:off x="261643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382D1686-2217-4707-8843-15A64C7EAD18}"/>
                </a:ext>
              </a:extLst>
            </p:cNvPr>
            <p:cNvSpPr/>
            <p:nvPr/>
          </p:nvSpPr>
          <p:spPr>
            <a:xfrm>
              <a:off x="261643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2255F524-DD09-4EA4-9C8A-90E47D20C93F}"/>
                </a:ext>
              </a:extLst>
            </p:cNvPr>
            <p:cNvSpPr/>
            <p:nvPr/>
          </p:nvSpPr>
          <p:spPr>
            <a:xfrm>
              <a:off x="261643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92">
              <a:extLst>
                <a:ext uri="{FF2B5EF4-FFF2-40B4-BE49-F238E27FC236}">
                  <a16:creationId xmlns:a16="http://schemas.microsoft.com/office/drawing/2014/main" id="{87F43BF6-191A-4457-9E34-D38634DDA6E6}"/>
                </a:ext>
              </a:extLst>
            </p:cNvPr>
            <p:cNvSpPr/>
            <p:nvPr/>
          </p:nvSpPr>
          <p:spPr>
            <a:xfrm>
              <a:off x="261643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A44DA260-9F8E-4DF3-B4D0-E7E51F464D7B}"/>
                </a:ext>
              </a:extLst>
            </p:cNvPr>
            <p:cNvSpPr/>
            <p:nvPr/>
          </p:nvSpPr>
          <p:spPr>
            <a:xfrm>
              <a:off x="261643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AA98112D-C12E-427D-9FE6-0B1FC027A6CA}"/>
                </a:ext>
              </a:extLst>
            </p:cNvPr>
            <p:cNvSpPr/>
            <p:nvPr/>
          </p:nvSpPr>
          <p:spPr>
            <a:xfrm>
              <a:off x="261643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8717B288-1D32-4862-8A03-7D9F26208D7F}"/>
                </a:ext>
              </a:extLst>
            </p:cNvPr>
            <p:cNvSpPr/>
            <p:nvPr/>
          </p:nvSpPr>
          <p:spPr>
            <a:xfrm>
              <a:off x="261643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FC0B16B0-A300-40BB-B152-02905243CEA8}"/>
                </a:ext>
              </a:extLst>
            </p:cNvPr>
            <p:cNvSpPr/>
            <p:nvPr/>
          </p:nvSpPr>
          <p:spPr>
            <a:xfrm>
              <a:off x="261643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71D32136-BAFF-4571-9E36-12A4CF9BF429}"/>
                </a:ext>
              </a:extLst>
            </p:cNvPr>
            <p:cNvSpPr/>
            <p:nvPr/>
          </p:nvSpPr>
          <p:spPr>
            <a:xfrm>
              <a:off x="261643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9BAEB435-34D4-4603-BC2D-591C58A3DA89}"/>
                </a:ext>
              </a:extLst>
            </p:cNvPr>
            <p:cNvSpPr/>
            <p:nvPr/>
          </p:nvSpPr>
          <p:spPr>
            <a:xfrm>
              <a:off x="261643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EEA73B2B-70C2-474D-9D97-2434ADDFE74B}"/>
                </a:ext>
              </a:extLst>
            </p:cNvPr>
            <p:cNvSpPr/>
            <p:nvPr/>
          </p:nvSpPr>
          <p:spPr>
            <a:xfrm>
              <a:off x="261643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585A529D-A4A9-4774-9352-20FA7E05239A}"/>
                </a:ext>
              </a:extLst>
            </p:cNvPr>
            <p:cNvSpPr/>
            <p:nvPr/>
          </p:nvSpPr>
          <p:spPr>
            <a:xfrm>
              <a:off x="261643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Oval 2101">
              <a:extLst>
                <a:ext uri="{FF2B5EF4-FFF2-40B4-BE49-F238E27FC236}">
                  <a16:creationId xmlns:a16="http://schemas.microsoft.com/office/drawing/2014/main" id="{486F7379-535B-4A81-917B-7AD282E4628A}"/>
                </a:ext>
              </a:extLst>
            </p:cNvPr>
            <p:cNvSpPr/>
            <p:nvPr/>
          </p:nvSpPr>
          <p:spPr>
            <a:xfrm>
              <a:off x="261643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3" name="Oval 2102">
              <a:extLst>
                <a:ext uri="{FF2B5EF4-FFF2-40B4-BE49-F238E27FC236}">
                  <a16:creationId xmlns:a16="http://schemas.microsoft.com/office/drawing/2014/main" id="{9939F8A9-051A-46BC-B18C-30E34BB9FD68}"/>
                </a:ext>
              </a:extLst>
            </p:cNvPr>
            <p:cNvSpPr/>
            <p:nvPr/>
          </p:nvSpPr>
          <p:spPr>
            <a:xfrm>
              <a:off x="261643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4" name="Oval 2103">
              <a:extLst>
                <a:ext uri="{FF2B5EF4-FFF2-40B4-BE49-F238E27FC236}">
                  <a16:creationId xmlns:a16="http://schemas.microsoft.com/office/drawing/2014/main" id="{ED0FF55B-1CE7-4E6C-8F1A-816F1EBFC4FD}"/>
                </a:ext>
              </a:extLst>
            </p:cNvPr>
            <p:cNvSpPr/>
            <p:nvPr/>
          </p:nvSpPr>
          <p:spPr>
            <a:xfrm>
              <a:off x="261643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22EF94D6-EEBE-4131-97AA-8A8C8F68E522}"/>
                </a:ext>
              </a:extLst>
            </p:cNvPr>
            <p:cNvSpPr/>
            <p:nvPr/>
          </p:nvSpPr>
          <p:spPr>
            <a:xfrm>
              <a:off x="261643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6" name="Oval 2105">
              <a:extLst>
                <a:ext uri="{FF2B5EF4-FFF2-40B4-BE49-F238E27FC236}">
                  <a16:creationId xmlns:a16="http://schemas.microsoft.com/office/drawing/2014/main" id="{C3F8A4D8-E4D6-4DC7-9F2F-B5ACCE3ED61A}"/>
                </a:ext>
              </a:extLst>
            </p:cNvPr>
            <p:cNvSpPr/>
            <p:nvPr/>
          </p:nvSpPr>
          <p:spPr>
            <a:xfrm>
              <a:off x="261643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7" name="Oval 2106">
              <a:extLst>
                <a:ext uri="{FF2B5EF4-FFF2-40B4-BE49-F238E27FC236}">
                  <a16:creationId xmlns:a16="http://schemas.microsoft.com/office/drawing/2014/main" id="{15DE2E47-EA94-49B0-A1F1-35F14F8D1A7A}"/>
                </a:ext>
              </a:extLst>
            </p:cNvPr>
            <p:cNvSpPr/>
            <p:nvPr/>
          </p:nvSpPr>
          <p:spPr>
            <a:xfrm>
              <a:off x="261643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8" name="Oval 2107">
              <a:extLst>
                <a:ext uri="{FF2B5EF4-FFF2-40B4-BE49-F238E27FC236}">
                  <a16:creationId xmlns:a16="http://schemas.microsoft.com/office/drawing/2014/main" id="{5A9EFAA2-5EFD-4C42-8700-95968D0F9256}"/>
                </a:ext>
              </a:extLst>
            </p:cNvPr>
            <p:cNvSpPr/>
            <p:nvPr/>
          </p:nvSpPr>
          <p:spPr>
            <a:xfrm>
              <a:off x="261643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9" name="Oval 2108">
              <a:extLst>
                <a:ext uri="{FF2B5EF4-FFF2-40B4-BE49-F238E27FC236}">
                  <a16:creationId xmlns:a16="http://schemas.microsoft.com/office/drawing/2014/main" id="{34DD7E40-6C04-4940-80FE-3A2B41DDFD0B}"/>
                </a:ext>
              </a:extLst>
            </p:cNvPr>
            <p:cNvSpPr/>
            <p:nvPr/>
          </p:nvSpPr>
          <p:spPr>
            <a:xfrm>
              <a:off x="275359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0CD6A752-0342-4C0B-85B5-DD3015074EDB}"/>
                </a:ext>
              </a:extLst>
            </p:cNvPr>
            <p:cNvSpPr/>
            <p:nvPr/>
          </p:nvSpPr>
          <p:spPr>
            <a:xfrm>
              <a:off x="275359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1" name="Oval 2110">
              <a:extLst>
                <a:ext uri="{FF2B5EF4-FFF2-40B4-BE49-F238E27FC236}">
                  <a16:creationId xmlns:a16="http://schemas.microsoft.com/office/drawing/2014/main" id="{E62A745D-FB4D-4F77-9F21-EBF2425443B4}"/>
                </a:ext>
              </a:extLst>
            </p:cNvPr>
            <p:cNvSpPr/>
            <p:nvPr/>
          </p:nvSpPr>
          <p:spPr>
            <a:xfrm>
              <a:off x="275359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2" name="Oval 2111">
              <a:extLst>
                <a:ext uri="{FF2B5EF4-FFF2-40B4-BE49-F238E27FC236}">
                  <a16:creationId xmlns:a16="http://schemas.microsoft.com/office/drawing/2014/main" id="{D4C8B4D4-3C27-4B01-ACAC-60C2DE8E7007}"/>
                </a:ext>
              </a:extLst>
            </p:cNvPr>
            <p:cNvSpPr/>
            <p:nvPr/>
          </p:nvSpPr>
          <p:spPr>
            <a:xfrm>
              <a:off x="275359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3" name="Oval 2112">
              <a:extLst>
                <a:ext uri="{FF2B5EF4-FFF2-40B4-BE49-F238E27FC236}">
                  <a16:creationId xmlns:a16="http://schemas.microsoft.com/office/drawing/2014/main" id="{27C45278-7DAD-42F4-8AC6-3DB5C8CD588F}"/>
                </a:ext>
              </a:extLst>
            </p:cNvPr>
            <p:cNvSpPr/>
            <p:nvPr/>
          </p:nvSpPr>
          <p:spPr>
            <a:xfrm>
              <a:off x="275359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4" name="Oval 2113">
              <a:extLst>
                <a:ext uri="{FF2B5EF4-FFF2-40B4-BE49-F238E27FC236}">
                  <a16:creationId xmlns:a16="http://schemas.microsoft.com/office/drawing/2014/main" id="{1E03FC2C-1F06-4ED4-9F34-05B432C1EB5D}"/>
                </a:ext>
              </a:extLst>
            </p:cNvPr>
            <p:cNvSpPr/>
            <p:nvPr/>
          </p:nvSpPr>
          <p:spPr>
            <a:xfrm>
              <a:off x="275359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C0DD95A7-18DE-4BEC-9DFA-3C3312A0C146}"/>
                </a:ext>
              </a:extLst>
            </p:cNvPr>
            <p:cNvSpPr/>
            <p:nvPr/>
          </p:nvSpPr>
          <p:spPr>
            <a:xfrm>
              <a:off x="275359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6" name="Oval 2115">
              <a:extLst>
                <a:ext uri="{FF2B5EF4-FFF2-40B4-BE49-F238E27FC236}">
                  <a16:creationId xmlns:a16="http://schemas.microsoft.com/office/drawing/2014/main" id="{6A24E607-7E72-46DF-8EC6-E5747943D05B}"/>
                </a:ext>
              </a:extLst>
            </p:cNvPr>
            <p:cNvSpPr/>
            <p:nvPr/>
          </p:nvSpPr>
          <p:spPr>
            <a:xfrm>
              <a:off x="275359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7" name="Oval 2116">
              <a:extLst>
                <a:ext uri="{FF2B5EF4-FFF2-40B4-BE49-F238E27FC236}">
                  <a16:creationId xmlns:a16="http://schemas.microsoft.com/office/drawing/2014/main" id="{C7BC878D-CBDB-477F-8B69-3DBB11A2CDB1}"/>
                </a:ext>
              </a:extLst>
            </p:cNvPr>
            <p:cNvSpPr/>
            <p:nvPr/>
          </p:nvSpPr>
          <p:spPr>
            <a:xfrm>
              <a:off x="275359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Oval 2117">
              <a:extLst>
                <a:ext uri="{FF2B5EF4-FFF2-40B4-BE49-F238E27FC236}">
                  <a16:creationId xmlns:a16="http://schemas.microsoft.com/office/drawing/2014/main" id="{14E1252A-9673-41A6-A08B-BA4007D74790}"/>
                </a:ext>
              </a:extLst>
            </p:cNvPr>
            <p:cNvSpPr/>
            <p:nvPr/>
          </p:nvSpPr>
          <p:spPr>
            <a:xfrm>
              <a:off x="275359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Oval 2118">
              <a:extLst>
                <a:ext uri="{FF2B5EF4-FFF2-40B4-BE49-F238E27FC236}">
                  <a16:creationId xmlns:a16="http://schemas.microsoft.com/office/drawing/2014/main" id="{6B600E88-85F3-4E42-B6E4-43E4CF344681}"/>
                </a:ext>
              </a:extLst>
            </p:cNvPr>
            <p:cNvSpPr/>
            <p:nvPr/>
          </p:nvSpPr>
          <p:spPr>
            <a:xfrm>
              <a:off x="275359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0" name="Oval 2119">
              <a:extLst>
                <a:ext uri="{FF2B5EF4-FFF2-40B4-BE49-F238E27FC236}">
                  <a16:creationId xmlns:a16="http://schemas.microsoft.com/office/drawing/2014/main" id="{81845B9C-CF5C-41F3-A7DC-9CAF8F36BAF1}"/>
                </a:ext>
              </a:extLst>
            </p:cNvPr>
            <p:cNvSpPr/>
            <p:nvPr/>
          </p:nvSpPr>
          <p:spPr>
            <a:xfrm>
              <a:off x="275359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8810BF34-75A4-4493-A76C-D3606B3E00EE}"/>
                </a:ext>
              </a:extLst>
            </p:cNvPr>
            <p:cNvSpPr/>
            <p:nvPr/>
          </p:nvSpPr>
          <p:spPr>
            <a:xfrm>
              <a:off x="275359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B2410754-D493-4E66-A276-E2C30ABC4A43}"/>
                </a:ext>
              </a:extLst>
            </p:cNvPr>
            <p:cNvSpPr/>
            <p:nvPr/>
          </p:nvSpPr>
          <p:spPr>
            <a:xfrm>
              <a:off x="275359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Oval 2122">
              <a:extLst>
                <a:ext uri="{FF2B5EF4-FFF2-40B4-BE49-F238E27FC236}">
                  <a16:creationId xmlns:a16="http://schemas.microsoft.com/office/drawing/2014/main" id="{62A2CE40-15B9-4159-B72C-AF38241090AE}"/>
                </a:ext>
              </a:extLst>
            </p:cNvPr>
            <p:cNvSpPr/>
            <p:nvPr/>
          </p:nvSpPr>
          <p:spPr>
            <a:xfrm>
              <a:off x="275359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Oval 2123">
              <a:extLst>
                <a:ext uri="{FF2B5EF4-FFF2-40B4-BE49-F238E27FC236}">
                  <a16:creationId xmlns:a16="http://schemas.microsoft.com/office/drawing/2014/main" id="{68E3CEB5-1E0C-4B01-895F-F956FA43EAC2}"/>
                </a:ext>
              </a:extLst>
            </p:cNvPr>
            <p:cNvSpPr/>
            <p:nvPr/>
          </p:nvSpPr>
          <p:spPr>
            <a:xfrm>
              <a:off x="275359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5" name="Oval 2124">
              <a:extLst>
                <a:ext uri="{FF2B5EF4-FFF2-40B4-BE49-F238E27FC236}">
                  <a16:creationId xmlns:a16="http://schemas.microsoft.com/office/drawing/2014/main" id="{7EFCC44A-ECDD-4CBC-95BC-D901EF8A9416}"/>
                </a:ext>
              </a:extLst>
            </p:cNvPr>
            <p:cNvSpPr/>
            <p:nvPr/>
          </p:nvSpPr>
          <p:spPr>
            <a:xfrm>
              <a:off x="275359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2FB3699B-05F7-4E5F-8FDA-6B1E2C383B90}"/>
                </a:ext>
              </a:extLst>
            </p:cNvPr>
            <p:cNvSpPr/>
            <p:nvPr/>
          </p:nvSpPr>
          <p:spPr>
            <a:xfrm>
              <a:off x="275359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7" name="Oval 2126">
              <a:extLst>
                <a:ext uri="{FF2B5EF4-FFF2-40B4-BE49-F238E27FC236}">
                  <a16:creationId xmlns:a16="http://schemas.microsoft.com/office/drawing/2014/main" id="{4F8BF5F4-4EFC-497F-9759-69DAE4EE3ED9}"/>
                </a:ext>
              </a:extLst>
            </p:cNvPr>
            <p:cNvSpPr/>
            <p:nvPr/>
          </p:nvSpPr>
          <p:spPr>
            <a:xfrm>
              <a:off x="275359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127">
              <a:extLst>
                <a:ext uri="{FF2B5EF4-FFF2-40B4-BE49-F238E27FC236}">
                  <a16:creationId xmlns:a16="http://schemas.microsoft.com/office/drawing/2014/main" id="{F9D469CE-51AC-4D62-8BC2-2CFB59F96F97}"/>
                </a:ext>
              </a:extLst>
            </p:cNvPr>
            <p:cNvSpPr/>
            <p:nvPr/>
          </p:nvSpPr>
          <p:spPr>
            <a:xfrm>
              <a:off x="275359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128">
              <a:extLst>
                <a:ext uri="{FF2B5EF4-FFF2-40B4-BE49-F238E27FC236}">
                  <a16:creationId xmlns:a16="http://schemas.microsoft.com/office/drawing/2014/main" id="{C0B22565-B7AC-43B7-81F7-8431D1897594}"/>
                </a:ext>
              </a:extLst>
            </p:cNvPr>
            <p:cNvSpPr/>
            <p:nvPr/>
          </p:nvSpPr>
          <p:spPr>
            <a:xfrm>
              <a:off x="275359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129">
              <a:extLst>
                <a:ext uri="{FF2B5EF4-FFF2-40B4-BE49-F238E27FC236}">
                  <a16:creationId xmlns:a16="http://schemas.microsoft.com/office/drawing/2014/main" id="{65F4C512-ED2B-4434-9D02-A0EFBABCD941}"/>
                </a:ext>
              </a:extLst>
            </p:cNvPr>
            <p:cNvSpPr/>
            <p:nvPr/>
          </p:nvSpPr>
          <p:spPr>
            <a:xfrm>
              <a:off x="275359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2CD1681B-EDA5-40ED-A619-C48D8CA5DFFC}"/>
                </a:ext>
              </a:extLst>
            </p:cNvPr>
            <p:cNvSpPr/>
            <p:nvPr/>
          </p:nvSpPr>
          <p:spPr>
            <a:xfrm>
              <a:off x="275359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131">
              <a:extLst>
                <a:ext uri="{FF2B5EF4-FFF2-40B4-BE49-F238E27FC236}">
                  <a16:creationId xmlns:a16="http://schemas.microsoft.com/office/drawing/2014/main" id="{49DDD77A-2934-4205-8301-2C3750BDED08}"/>
                </a:ext>
              </a:extLst>
            </p:cNvPr>
            <p:cNvSpPr/>
            <p:nvPr/>
          </p:nvSpPr>
          <p:spPr>
            <a:xfrm>
              <a:off x="275359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Oval 2132">
              <a:extLst>
                <a:ext uri="{FF2B5EF4-FFF2-40B4-BE49-F238E27FC236}">
                  <a16:creationId xmlns:a16="http://schemas.microsoft.com/office/drawing/2014/main" id="{EEF07DF1-EC2E-48F6-ABF5-396087DAAEF4}"/>
                </a:ext>
              </a:extLst>
            </p:cNvPr>
            <p:cNvSpPr/>
            <p:nvPr/>
          </p:nvSpPr>
          <p:spPr>
            <a:xfrm>
              <a:off x="275359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Oval 2133">
              <a:extLst>
                <a:ext uri="{FF2B5EF4-FFF2-40B4-BE49-F238E27FC236}">
                  <a16:creationId xmlns:a16="http://schemas.microsoft.com/office/drawing/2014/main" id="{608CD96E-3375-46CE-87ED-44C48F16BE1F}"/>
                </a:ext>
              </a:extLst>
            </p:cNvPr>
            <p:cNvSpPr/>
            <p:nvPr/>
          </p:nvSpPr>
          <p:spPr>
            <a:xfrm>
              <a:off x="275359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5" name="Oval 2134">
              <a:extLst>
                <a:ext uri="{FF2B5EF4-FFF2-40B4-BE49-F238E27FC236}">
                  <a16:creationId xmlns:a16="http://schemas.microsoft.com/office/drawing/2014/main" id="{90252277-335C-4F37-B8D0-7841FF495615}"/>
                </a:ext>
              </a:extLst>
            </p:cNvPr>
            <p:cNvSpPr/>
            <p:nvPr/>
          </p:nvSpPr>
          <p:spPr>
            <a:xfrm>
              <a:off x="275359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6" name="Oval 2135">
              <a:extLst>
                <a:ext uri="{FF2B5EF4-FFF2-40B4-BE49-F238E27FC236}">
                  <a16:creationId xmlns:a16="http://schemas.microsoft.com/office/drawing/2014/main" id="{C1B4C33B-D7B9-43C9-9FD9-4777F2F6D4C3}"/>
                </a:ext>
              </a:extLst>
            </p:cNvPr>
            <p:cNvSpPr/>
            <p:nvPr/>
          </p:nvSpPr>
          <p:spPr>
            <a:xfrm>
              <a:off x="275359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018F1DAF-D2F1-4643-9E9E-E8A4D61AF6B8}"/>
                </a:ext>
              </a:extLst>
            </p:cNvPr>
            <p:cNvSpPr/>
            <p:nvPr/>
          </p:nvSpPr>
          <p:spPr>
            <a:xfrm>
              <a:off x="275359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8" name="Oval 2137">
              <a:extLst>
                <a:ext uri="{FF2B5EF4-FFF2-40B4-BE49-F238E27FC236}">
                  <a16:creationId xmlns:a16="http://schemas.microsoft.com/office/drawing/2014/main" id="{6087D901-21F3-43F8-8573-CDBDEB6A1773}"/>
                </a:ext>
              </a:extLst>
            </p:cNvPr>
            <p:cNvSpPr/>
            <p:nvPr/>
          </p:nvSpPr>
          <p:spPr>
            <a:xfrm>
              <a:off x="275359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Oval 2138">
              <a:extLst>
                <a:ext uri="{FF2B5EF4-FFF2-40B4-BE49-F238E27FC236}">
                  <a16:creationId xmlns:a16="http://schemas.microsoft.com/office/drawing/2014/main" id="{B48C52A3-77A4-423E-BAC5-3E97A94AFC9D}"/>
                </a:ext>
              </a:extLst>
            </p:cNvPr>
            <p:cNvSpPr/>
            <p:nvPr/>
          </p:nvSpPr>
          <p:spPr>
            <a:xfrm>
              <a:off x="275359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0" name="Oval 2139">
              <a:extLst>
                <a:ext uri="{FF2B5EF4-FFF2-40B4-BE49-F238E27FC236}">
                  <a16:creationId xmlns:a16="http://schemas.microsoft.com/office/drawing/2014/main" id="{351EE30B-F3E9-4033-BF2C-C34A2E74B855}"/>
                </a:ext>
              </a:extLst>
            </p:cNvPr>
            <p:cNvSpPr/>
            <p:nvPr/>
          </p:nvSpPr>
          <p:spPr>
            <a:xfrm>
              <a:off x="275359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1" name="Oval 2140">
              <a:extLst>
                <a:ext uri="{FF2B5EF4-FFF2-40B4-BE49-F238E27FC236}">
                  <a16:creationId xmlns:a16="http://schemas.microsoft.com/office/drawing/2014/main" id="{71F4AB1B-BB57-460F-A54E-323CA988F0A6}"/>
                </a:ext>
              </a:extLst>
            </p:cNvPr>
            <p:cNvSpPr/>
            <p:nvPr/>
          </p:nvSpPr>
          <p:spPr>
            <a:xfrm>
              <a:off x="275359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DD0C8A7A-9025-4575-811E-EE79B5945ED4}"/>
                </a:ext>
              </a:extLst>
            </p:cNvPr>
            <p:cNvSpPr/>
            <p:nvPr/>
          </p:nvSpPr>
          <p:spPr>
            <a:xfrm>
              <a:off x="275359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3" name="Oval 2142">
              <a:extLst>
                <a:ext uri="{FF2B5EF4-FFF2-40B4-BE49-F238E27FC236}">
                  <a16:creationId xmlns:a16="http://schemas.microsoft.com/office/drawing/2014/main" id="{600789FC-143A-4003-A9C6-D2DC7D367F6E}"/>
                </a:ext>
              </a:extLst>
            </p:cNvPr>
            <p:cNvSpPr/>
            <p:nvPr/>
          </p:nvSpPr>
          <p:spPr>
            <a:xfrm>
              <a:off x="275359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4" name="Oval 2143">
              <a:extLst>
                <a:ext uri="{FF2B5EF4-FFF2-40B4-BE49-F238E27FC236}">
                  <a16:creationId xmlns:a16="http://schemas.microsoft.com/office/drawing/2014/main" id="{5BB56383-9DB1-4BAF-BE03-1C8BDF9EABF9}"/>
                </a:ext>
              </a:extLst>
            </p:cNvPr>
            <p:cNvSpPr/>
            <p:nvPr/>
          </p:nvSpPr>
          <p:spPr>
            <a:xfrm>
              <a:off x="275359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5" name="Oval 2144">
              <a:extLst>
                <a:ext uri="{FF2B5EF4-FFF2-40B4-BE49-F238E27FC236}">
                  <a16:creationId xmlns:a16="http://schemas.microsoft.com/office/drawing/2014/main" id="{53A0C78A-E71C-4582-B772-1E981246C445}"/>
                </a:ext>
              </a:extLst>
            </p:cNvPr>
            <p:cNvSpPr/>
            <p:nvPr/>
          </p:nvSpPr>
          <p:spPr>
            <a:xfrm>
              <a:off x="275359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6" name="Oval 2145">
              <a:extLst>
                <a:ext uri="{FF2B5EF4-FFF2-40B4-BE49-F238E27FC236}">
                  <a16:creationId xmlns:a16="http://schemas.microsoft.com/office/drawing/2014/main" id="{A04B3DD9-3838-4D3F-8EE9-181DC49A558C}"/>
                </a:ext>
              </a:extLst>
            </p:cNvPr>
            <p:cNvSpPr/>
            <p:nvPr/>
          </p:nvSpPr>
          <p:spPr>
            <a:xfrm>
              <a:off x="275359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CB3E7034-5B29-49B1-9E72-A3CBA79E2B73}"/>
                </a:ext>
              </a:extLst>
            </p:cNvPr>
            <p:cNvSpPr/>
            <p:nvPr/>
          </p:nvSpPr>
          <p:spPr>
            <a:xfrm>
              <a:off x="275359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8" name="Oval 2147">
              <a:extLst>
                <a:ext uri="{FF2B5EF4-FFF2-40B4-BE49-F238E27FC236}">
                  <a16:creationId xmlns:a16="http://schemas.microsoft.com/office/drawing/2014/main" id="{B9B95EF4-30DF-4069-80AD-DE44DE07C66F}"/>
                </a:ext>
              </a:extLst>
            </p:cNvPr>
            <p:cNvSpPr/>
            <p:nvPr/>
          </p:nvSpPr>
          <p:spPr>
            <a:xfrm>
              <a:off x="289075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9" name="Oval 2148">
              <a:extLst>
                <a:ext uri="{FF2B5EF4-FFF2-40B4-BE49-F238E27FC236}">
                  <a16:creationId xmlns:a16="http://schemas.microsoft.com/office/drawing/2014/main" id="{65752825-997D-44AA-A2C6-F33E5390AE0D}"/>
                </a:ext>
              </a:extLst>
            </p:cNvPr>
            <p:cNvSpPr/>
            <p:nvPr/>
          </p:nvSpPr>
          <p:spPr>
            <a:xfrm>
              <a:off x="289075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Oval 2149">
              <a:extLst>
                <a:ext uri="{FF2B5EF4-FFF2-40B4-BE49-F238E27FC236}">
                  <a16:creationId xmlns:a16="http://schemas.microsoft.com/office/drawing/2014/main" id="{7E43F57F-71FB-4DF0-8E92-CCE42AF36BAB}"/>
                </a:ext>
              </a:extLst>
            </p:cNvPr>
            <p:cNvSpPr/>
            <p:nvPr/>
          </p:nvSpPr>
          <p:spPr>
            <a:xfrm>
              <a:off x="289075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Oval 2150">
              <a:extLst>
                <a:ext uri="{FF2B5EF4-FFF2-40B4-BE49-F238E27FC236}">
                  <a16:creationId xmlns:a16="http://schemas.microsoft.com/office/drawing/2014/main" id="{BC22C3C9-364C-40E7-A3D1-ED1AD8AA7840}"/>
                </a:ext>
              </a:extLst>
            </p:cNvPr>
            <p:cNvSpPr/>
            <p:nvPr/>
          </p:nvSpPr>
          <p:spPr>
            <a:xfrm>
              <a:off x="289075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Oval 2151">
              <a:extLst>
                <a:ext uri="{FF2B5EF4-FFF2-40B4-BE49-F238E27FC236}">
                  <a16:creationId xmlns:a16="http://schemas.microsoft.com/office/drawing/2014/main" id="{6F40F33D-0593-4897-8E56-9E4E9C104BA8}"/>
                </a:ext>
              </a:extLst>
            </p:cNvPr>
            <p:cNvSpPr/>
            <p:nvPr/>
          </p:nvSpPr>
          <p:spPr>
            <a:xfrm>
              <a:off x="289075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3" name="Oval 2152">
              <a:extLst>
                <a:ext uri="{FF2B5EF4-FFF2-40B4-BE49-F238E27FC236}">
                  <a16:creationId xmlns:a16="http://schemas.microsoft.com/office/drawing/2014/main" id="{86C6D661-228B-434D-85D0-64C59390CDA4}"/>
                </a:ext>
              </a:extLst>
            </p:cNvPr>
            <p:cNvSpPr/>
            <p:nvPr/>
          </p:nvSpPr>
          <p:spPr>
            <a:xfrm>
              <a:off x="289075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4" name="Oval 2153">
              <a:extLst>
                <a:ext uri="{FF2B5EF4-FFF2-40B4-BE49-F238E27FC236}">
                  <a16:creationId xmlns:a16="http://schemas.microsoft.com/office/drawing/2014/main" id="{789AAC37-E21C-4D4D-AF81-BE9E8716D1B3}"/>
                </a:ext>
              </a:extLst>
            </p:cNvPr>
            <p:cNvSpPr/>
            <p:nvPr/>
          </p:nvSpPr>
          <p:spPr>
            <a:xfrm>
              <a:off x="289075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5" name="Oval 2154">
              <a:extLst>
                <a:ext uri="{FF2B5EF4-FFF2-40B4-BE49-F238E27FC236}">
                  <a16:creationId xmlns:a16="http://schemas.microsoft.com/office/drawing/2014/main" id="{220F2504-1D98-4050-8B16-7CDE2622CBD7}"/>
                </a:ext>
              </a:extLst>
            </p:cNvPr>
            <p:cNvSpPr/>
            <p:nvPr/>
          </p:nvSpPr>
          <p:spPr>
            <a:xfrm>
              <a:off x="289075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6" name="Oval 2155">
              <a:extLst>
                <a:ext uri="{FF2B5EF4-FFF2-40B4-BE49-F238E27FC236}">
                  <a16:creationId xmlns:a16="http://schemas.microsoft.com/office/drawing/2014/main" id="{B0D36060-4DEF-4605-A4B3-91C96C9D5DAE}"/>
                </a:ext>
              </a:extLst>
            </p:cNvPr>
            <p:cNvSpPr/>
            <p:nvPr/>
          </p:nvSpPr>
          <p:spPr>
            <a:xfrm>
              <a:off x="289075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Oval 2156">
              <a:extLst>
                <a:ext uri="{FF2B5EF4-FFF2-40B4-BE49-F238E27FC236}">
                  <a16:creationId xmlns:a16="http://schemas.microsoft.com/office/drawing/2014/main" id="{1C63BAFC-A36C-4F99-AA75-A0B91979A706}"/>
                </a:ext>
              </a:extLst>
            </p:cNvPr>
            <p:cNvSpPr/>
            <p:nvPr/>
          </p:nvSpPr>
          <p:spPr>
            <a:xfrm>
              <a:off x="289075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8" name="Oval 2157">
              <a:extLst>
                <a:ext uri="{FF2B5EF4-FFF2-40B4-BE49-F238E27FC236}">
                  <a16:creationId xmlns:a16="http://schemas.microsoft.com/office/drawing/2014/main" id="{27A89A6A-94E9-4C5A-B7BD-CF522F1E7364}"/>
                </a:ext>
              </a:extLst>
            </p:cNvPr>
            <p:cNvSpPr/>
            <p:nvPr/>
          </p:nvSpPr>
          <p:spPr>
            <a:xfrm>
              <a:off x="289075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Oval 2158">
              <a:extLst>
                <a:ext uri="{FF2B5EF4-FFF2-40B4-BE49-F238E27FC236}">
                  <a16:creationId xmlns:a16="http://schemas.microsoft.com/office/drawing/2014/main" id="{42B2CC93-600A-4D0E-9944-90FF958488A9}"/>
                </a:ext>
              </a:extLst>
            </p:cNvPr>
            <p:cNvSpPr/>
            <p:nvPr/>
          </p:nvSpPr>
          <p:spPr>
            <a:xfrm>
              <a:off x="289075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0" name="Oval 2159">
              <a:extLst>
                <a:ext uri="{FF2B5EF4-FFF2-40B4-BE49-F238E27FC236}">
                  <a16:creationId xmlns:a16="http://schemas.microsoft.com/office/drawing/2014/main" id="{27CB4730-D7CC-4117-BDA5-09E964858A4D}"/>
                </a:ext>
              </a:extLst>
            </p:cNvPr>
            <p:cNvSpPr/>
            <p:nvPr/>
          </p:nvSpPr>
          <p:spPr>
            <a:xfrm>
              <a:off x="289075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1" name="Oval 2160">
              <a:extLst>
                <a:ext uri="{FF2B5EF4-FFF2-40B4-BE49-F238E27FC236}">
                  <a16:creationId xmlns:a16="http://schemas.microsoft.com/office/drawing/2014/main" id="{8FEF903B-90E2-476F-9E7C-60D1AD50F6D1}"/>
                </a:ext>
              </a:extLst>
            </p:cNvPr>
            <p:cNvSpPr/>
            <p:nvPr/>
          </p:nvSpPr>
          <p:spPr>
            <a:xfrm>
              <a:off x="289075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2" name="Oval 2161">
              <a:extLst>
                <a:ext uri="{FF2B5EF4-FFF2-40B4-BE49-F238E27FC236}">
                  <a16:creationId xmlns:a16="http://schemas.microsoft.com/office/drawing/2014/main" id="{07294339-AF28-4EC2-B784-AB9C844D6073}"/>
                </a:ext>
              </a:extLst>
            </p:cNvPr>
            <p:cNvSpPr/>
            <p:nvPr/>
          </p:nvSpPr>
          <p:spPr>
            <a:xfrm>
              <a:off x="289075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3" name="Oval 2162">
              <a:extLst>
                <a:ext uri="{FF2B5EF4-FFF2-40B4-BE49-F238E27FC236}">
                  <a16:creationId xmlns:a16="http://schemas.microsoft.com/office/drawing/2014/main" id="{C2F23C5A-1C0A-4C6A-8151-72AD1FA69246}"/>
                </a:ext>
              </a:extLst>
            </p:cNvPr>
            <p:cNvSpPr/>
            <p:nvPr/>
          </p:nvSpPr>
          <p:spPr>
            <a:xfrm>
              <a:off x="289075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4" name="Oval 2163">
              <a:extLst>
                <a:ext uri="{FF2B5EF4-FFF2-40B4-BE49-F238E27FC236}">
                  <a16:creationId xmlns:a16="http://schemas.microsoft.com/office/drawing/2014/main" id="{EA6F9B3E-96FE-4254-B635-9D1195895645}"/>
                </a:ext>
              </a:extLst>
            </p:cNvPr>
            <p:cNvSpPr/>
            <p:nvPr/>
          </p:nvSpPr>
          <p:spPr>
            <a:xfrm>
              <a:off x="289075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Oval 2164">
              <a:extLst>
                <a:ext uri="{FF2B5EF4-FFF2-40B4-BE49-F238E27FC236}">
                  <a16:creationId xmlns:a16="http://schemas.microsoft.com/office/drawing/2014/main" id="{D33CBA46-4FF9-4ED4-A2D6-E6E7C463C479}"/>
                </a:ext>
              </a:extLst>
            </p:cNvPr>
            <p:cNvSpPr/>
            <p:nvPr/>
          </p:nvSpPr>
          <p:spPr>
            <a:xfrm>
              <a:off x="289075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6" name="Oval 2165">
              <a:extLst>
                <a:ext uri="{FF2B5EF4-FFF2-40B4-BE49-F238E27FC236}">
                  <a16:creationId xmlns:a16="http://schemas.microsoft.com/office/drawing/2014/main" id="{4F6E927B-3DA8-4618-A3B8-549852D5A4F7}"/>
                </a:ext>
              </a:extLst>
            </p:cNvPr>
            <p:cNvSpPr/>
            <p:nvPr/>
          </p:nvSpPr>
          <p:spPr>
            <a:xfrm>
              <a:off x="289075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Oval 2166">
              <a:extLst>
                <a:ext uri="{FF2B5EF4-FFF2-40B4-BE49-F238E27FC236}">
                  <a16:creationId xmlns:a16="http://schemas.microsoft.com/office/drawing/2014/main" id="{9735F453-07F3-4B48-B464-EF92CCA47887}"/>
                </a:ext>
              </a:extLst>
            </p:cNvPr>
            <p:cNvSpPr/>
            <p:nvPr/>
          </p:nvSpPr>
          <p:spPr>
            <a:xfrm>
              <a:off x="289075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Oval 2167">
              <a:extLst>
                <a:ext uri="{FF2B5EF4-FFF2-40B4-BE49-F238E27FC236}">
                  <a16:creationId xmlns:a16="http://schemas.microsoft.com/office/drawing/2014/main" id="{971C7CB0-FF98-4ABD-8B95-DFFFF0CBC569}"/>
                </a:ext>
              </a:extLst>
            </p:cNvPr>
            <p:cNvSpPr/>
            <p:nvPr/>
          </p:nvSpPr>
          <p:spPr>
            <a:xfrm>
              <a:off x="289075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Oval 2168">
              <a:extLst>
                <a:ext uri="{FF2B5EF4-FFF2-40B4-BE49-F238E27FC236}">
                  <a16:creationId xmlns:a16="http://schemas.microsoft.com/office/drawing/2014/main" id="{F3CA4F5B-A5F1-49FE-A05D-92AE7BB665D4}"/>
                </a:ext>
              </a:extLst>
            </p:cNvPr>
            <p:cNvSpPr/>
            <p:nvPr/>
          </p:nvSpPr>
          <p:spPr>
            <a:xfrm>
              <a:off x="289075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Oval 2169">
              <a:extLst>
                <a:ext uri="{FF2B5EF4-FFF2-40B4-BE49-F238E27FC236}">
                  <a16:creationId xmlns:a16="http://schemas.microsoft.com/office/drawing/2014/main" id="{DAA35FD7-6B25-4D25-BCA9-86A4C4430AA7}"/>
                </a:ext>
              </a:extLst>
            </p:cNvPr>
            <p:cNvSpPr/>
            <p:nvPr/>
          </p:nvSpPr>
          <p:spPr>
            <a:xfrm>
              <a:off x="289075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1" name="Oval 2170">
              <a:extLst>
                <a:ext uri="{FF2B5EF4-FFF2-40B4-BE49-F238E27FC236}">
                  <a16:creationId xmlns:a16="http://schemas.microsoft.com/office/drawing/2014/main" id="{2D2E2EA4-E990-4AF6-82EC-D37E8A1A6D91}"/>
                </a:ext>
              </a:extLst>
            </p:cNvPr>
            <p:cNvSpPr/>
            <p:nvPr/>
          </p:nvSpPr>
          <p:spPr>
            <a:xfrm>
              <a:off x="289075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Oval 2171">
              <a:extLst>
                <a:ext uri="{FF2B5EF4-FFF2-40B4-BE49-F238E27FC236}">
                  <a16:creationId xmlns:a16="http://schemas.microsoft.com/office/drawing/2014/main" id="{9F2DD8F0-DC45-43DF-9F42-EE8061E358B0}"/>
                </a:ext>
              </a:extLst>
            </p:cNvPr>
            <p:cNvSpPr/>
            <p:nvPr/>
          </p:nvSpPr>
          <p:spPr>
            <a:xfrm>
              <a:off x="289075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3" name="Oval 2172">
              <a:extLst>
                <a:ext uri="{FF2B5EF4-FFF2-40B4-BE49-F238E27FC236}">
                  <a16:creationId xmlns:a16="http://schemas.microsoft.com/office/drawing/2014/main" id="{D00D6D7A-09E7-41C8-B209-0973DED71EA2}"/>
                </a:ext>
              </a:extLst>
            </p:cNvPr>
            <p:cNvSpPr/>
            <p:nvPr/>
          </p:nvSpPr>
          <p:spPr>
            <a:xfrm>
              <a:off x="289075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4" name="Oval 2173">
              <a:extLst>
                <a:ext uri="{FF2B5EF4-FFF2-40B4-BE49-F238E27FC236}">
                  <a16:creationId xmlns:a16="http://schemas.microsoft.com/office/drawing/2014/main" id="{A975F3B6-C59C-48A6-A0D0-FE87180CA12C}"/>
                </a:ext>
              </a:extLst>
            </p:cNvPr>
            <p:cNvSpPr/>
            <p:nvPr/>
          </p:nvSpPr>
          <p:spPr>
            <a:xfrm>
              <a:off x="289075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736E591B-0E9D-4475-8083-EAA02FA947EB}"/>
                </a:ext>
              </a:extLst>
            </p:cNvPr>
            <p:cNvSpPr/>
            <p:nvPr/>
          </p:nvSpPr>
          <p:spPr>
            <a:xfrm>
              <a:off x="289075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Oval 2175">
              <a:extLst>
                <a:ext uri="{FF2B5EF4-FFF2-40B4-BE49-F238E27FC236}">
                  <a16:creationId xmlns:a16="http://schemas.microsoft.com/office/drawing/2014/main" id="{90367DE7-D7EF-48C9-9549-667818FCED7B}"/>
                </a:ext>
              </a:extLst>
            </p:cNvPr>
            <p:cNvSpPr/>
            <p:nvPr/>
          </p:nvSpPr>
          <p:spPr>
            <a:xfrm>
              <a:off x="289075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7" name="Oval 2176">
              <a:extLst>
                <a:ext uri="{FF2B5EF4-FFF2-40B4-BE49-F238E27FC236}">
                  <a16:creationId xmlns:a16="http://schemas.microsoft.com/office/drawing/2014/main" id="{160FE953-25EC-4991-95A7-D45CBE282F20}"/>
                </a:ext>
              </a:extLst>
            </p:cNvPr>
            <p:cNvSpPr/>
            <p:nvPr/>
          </p:nvSpPr>
          <p:spPr>
            <a:xfrm>
              <a:off x="289075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Oval 2177">
              <a:extLst>
                <a:ext uri="{FF2B5EF4-FFF2-40B4-BE49-F238E27FC236}">
                  <a16:creationId xmlns:a16="http://schemas.microsoft.com/office/drawing/2014/main" id="{AB7610D1-E158-443A-A897-C3E45749A108}"/>
                </a:ext>
              </a:extLst>
            </p:cNvPr>
            <p:cNvSpPr/>
            <p:nvPr/>
          </p:nvSpPr>
          <p:spPr>
            <a:xfrm>
              <a:off x="289075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9" name="Oval 2178">
              <a:extLst>
                <a:ext uri="{FF2B5EF4-FFF2-40B4-BE49-F238E27FC236}">
                  <a16:creationId xmlns:a16="http://schemas.microsoft.com/office/drawing/2014/main" id="{B316A647-8545-4537-83E7-B93E8B4FECB0}"/>
                </a:ext>
              </a:extLst>
            </p:cNvPr>
            <p:cNvSpPr/>
            <p:nvPr/>
          </p:nvSpPr>
          <p:spPr>
            <a:xfrm>
              <a:off x="289075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1D7E6082-8B45-464E-B2E8-F7C2C9BFE2FB}"/>
                </a:ext>
              </a:extLst>
            </p:cNvPr>
            <p:cNvSpPr/>
            <p:nvPr/>
          </p:nvSpPr>
          <p:spPr>
            <a:xfrm>
              <a:off x="289075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Oval 2180">
              <a:extLst>
                <a:ext uri="{FF2B5EF4-FFF2-40B4-BE49-F238E27FC236}">
                  <a16:creationId xmlns:a16="http://schemas.microsoft.com/office/drawing/2014/main" id="{70476AD6-2104-46D2-BF73-8F4B06C580C4}"/>
                </a:ext>
              </a:extLst>
            </p:cNvPr>
            <p:cNvSpPr/>
            <p:nvPr/>
          </p:nvSpPr>
          <p:spPr>
            <a:xfrm>
              <a:off x="289075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2" name="Oval 2181">
              <a:extLst>
                <a:ext uri="{FF2B5EF4-FFF2-40B4-BE49-F238E27FC236}">
                  <a16:creationId xmlns:a16="http://schemas.microsoft.com/office/drawing/2014/main" id="{80F58EA4-EBFB-400E-BCA4-92BF0FAA6B8F}"/>
                </a:ext>
              </a:extLst>
            </p:cNvPr>
            <p:cNvSpPr/>
            <p:nvPr/>
          </p:nvSpPr>
          <p:spPr>
            <a:xfrm>
              <a:off x="289075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Oval 2182">
              <a:extLst>
                <a:ext uri="{FF2B5EF4-FFF2-40B4-BE49-F238E27FC236}">
                  <a16:creationId xmlns:a16="http://schemas.microsoft.com/office/drawing/2014/main" id="{C77AEF7E-4CC2-422E-9FE1-460DC7C852E8}"/>
                </a:ext>
              </a:extLst>
            </p:cNvPr>
            <p:cNvSpPr/>
            <p:nvPr/>
          </p:nvSpPr>
          <p:spPr>
            <a:xfrm>
              <a:off x="289075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Oval 2183">
              <a:extLst>
                <a:ext uri="{FF2B5EF4-FFF2-40B4-BE49-F238E27FC236}">
                  <a16:creationId xmlns:a16="http://schemas.microsoft.com/office/drawing/2014/main" id="{25B4B030-8AD6-4AE3-A20B-753B7DAA67A8}"/>
                </a:ext>
              </a:extLst>
            </p:cNvPr>
            <p:cNvSpPr/>
            <p:nvPr/>
          </p:nvSpPr>
          <p:spPr>
            <a:xfrm>
              <a:off x="289075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F6FECCA9-0DAB-4C71-BFC4-E1BAF94F3763}"/>
                </a:ext>
              </a:extLst>
            </p:cNvPr>
            <p:cNvSpPr/>
            <p:nvPr/>
          </p:nvSpPr>
          <p:spPr>
            <a:xfrm>
              <a:off x="289075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Oval 2185">
              <a:extLst>
                <a:ext uri="{FF2B5EF4-FFF2-40B4-BE49-F238E27FC236}">
                  <a16:creationId xmlns:a16="http://schemas.microsoft.com/office/drawing/2014/main" id="{F4D6D396-AFDA-404E-8BAB-16A600E63DE4}"/>
                </a:ext>
              </a:extLst>
            </p:cNvPr>
            <p:cNvSpPr/>
            <p:nvPr/>
          </p:nvSpPr>
          <p:spPr>
            <a:xfrm>
              <a:off x="289075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Oval 2186">
              <a:extLst>
                <a:ext uri="{FF2B5EF4-FFF2-40B4-BE49-F238E27FC236}">
                  <a16:creationId xmlns:a16="http://schemas.microsoft.com/office/drawing/2014/main" id="{CD8E6F11-74C9-4582-B39F-93DE530E78F1}"/>
                </a:ext>
              </a:extLst>
            </p:cNvPr>
            <p:cNvSpPr/>
            <p:nvPr/>
          </p:nvSpPr>
          <p:spPr>
            <a:xfrm>
              <a:off x="302791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8" name="Oval 2187">
              <a:extLst>
                <a:ext uri="{FF2B5EF4-FFF2-40B4-BE49-F238E27FC236}">
                  <a16:creationId xmlns:a16="http://schemas.microsoft.com/office/drawing/2014/main" id="{36520108-7901-4547-A9A4-B4960D6D6F68}"/>
                </a:ext>
              </a:extLst>
            </p:cNvPr>
            <p:cNvSpPr/>
            <p:nvPr/>
          </p:nvSpPr>
          <p:spPr>
            <a:xfrm>
              <a:off x="302791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9" name="Oval 2188">
              <a:extLst>
                <a:ext uri="{FF2B5EF4-FFF2-40B4-BE49-F238E27FC236}">
                  <a16:creationId xmlns:a16="http://schemas.microsoft.com/office/drawing/2014/main" id="{9F89D799-FD6E-417E-8FAB-C87CD2FE1207}"/>
                </a:ext>
              </a:extLst>
            </p:cNvPr>
            <p:cNvSpPr/>
            <p:nvPr/>
          </p:nvSpPr>
          <p:spPr>
            <a:xfrm>
              <a:off x="302791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Oval 2189">
              <a:extLst>
                <a:ext uri="{FF2B5EF4-FFF2-40B4-BE49-F238E27FC236}">
                  <a16:creationId xmlns:a16="http://schemas.microsoft.com/office/drawing/2014/main" id="{A8F2343A-D6EB-4B14-8FA4-E98D799A4453}"/>
                </a:ext>
              </a:extLst>
            </p:cNvPr>
            <p:cNvSpPr/>
            <p:nvPr/>
          </p:nvSpPr>
          <p:spPr>
            <a:xfrm>
              <a:off x="302791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Oval 2190">
              <a:extLst>
                <a:ext uri="{FF2B5EF4-FFF2-40B4-BE49-F238E27FC236}">
                  <a16:creationId xmlns:a16="http://schemas.microsoft.com/office/drawing/2014/main" id="{2612ABBF-DA0B-457E-A710-247C7D201407}"/>
                </a:ext>
              </a:extLst>
            </p:cNvPr>
            <p:cNvSpPr/>
            <p:nvPr/>
          </p:nvSpPr>
          <p:spPr>
            <a:xfrm>
              <a:off x="302791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Oval 2191">
              <a:extLst>
                <a:ext uri="{FF2B5EF4-FFF2-40B4-BE49-F238E27FC236}">
                  <a16:creationId xmlns:a16="http://schemas.microsoft.com/office/drawing/2014/main" id="{3CA0C81A-B89F-4013-804D-58816A215CE7}"/>
                </a:ext>
              </a:extLst>
            </p:cNvPr>
            <p:cNvSpPr/>
            <p:nvPr/>
          </p:nvSpPr>
          <p:spPr>
            <a:xfrm>
              <a:off x="302791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3" name="Oval 2192">
              <a:extLst>
                <a:ext uri="{FF2B5EF4-FFF2-40B4-BE49-F238E27FC236}">
                  <a16:creationId xmlns:a16="http://schemas.microsoft.com/office/drawing/2014/main" id="{413F1F94-E57A-4004-ABE8-8A09CED3C2F2}"/>
                </a:ext>
              </a:extLst>
            </p:cNvPr>
            <p:cNvSpPr/>
            <p:nvPr/>
          </p:nvSpPr>
          <p:spPr>
            <a:xfrm>
              <a:off x="302791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4" name="Oval 2193">
              <a:extLst>
                <a:ext uri="{FF2B5EF4-FFF2-40B4-BE49-F238E27FC236}">
                  <a16:creationId xmlns:a16="http://schemas.microsoft.com/office/drawing/2014/main" id="{36002FA5-75F7-4759-B3C6-F2506BE3BE29}"/>
                </a:ext>
              </a:extLst>
            </p:cNvPr>
            <p:cNvSpPr/>
            <p:nvPr/>
          </p:nvSpPr>
          <p:spPr>
            <a:xfrm>
              <a:off x="302791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Oval 2194">
              <a:extLst>
                <a:ext uri="{FF2B5EF4-FFF2-40B4-BE49-F238E27FC236}">
                  <a16:creationId xmlns:a16="http://schemas.microsoft.com/office/drawing/2014/main" id="{52C70D2A-8691-452B-A56F-8023CD19BD2C}"/>
                </a:ext>
              </a:extLst>
            </p:cNvPr>
            <p:cNvSpPr/>
            <p:nvPr/>
          </p:nvSpPr>
          <p:spPr>
            <a:xfrm>
              <a:off x="302791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Oval 2195">
              <a:extLst>
                <a:ext uri="{FF2B5EF4-FFF2-40B4-BE49-F238E27FC236}">
                  <a16:creationId xmlns:a16="http://schemas.microsoft.com/office/drawing/2014/main" id="{5DECB2D0-6049-43CC-8CF9-3FA22B376C1C}"/>
                </a:ext>
              </a:extLst>
            </p:cNvPr>
            <p:cNvSpPr/>
            <p:nvPr/>
          </p:nvSpPr>
          <p:spPr>
            <a:xfrm>
              <a:off x="302791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07F9490B-4D84-436B-9348-12D27C291659}"/>
                </a:ext>
              </a:extLst>
            </p:cNvPr>
            <p:cNvSpPr/>
            <p:nvPr/>
          </p:nvSpPr>
          <p:spPr>
            <a:xfrm>
              <a:off x="302791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Oval 2197">
              <a:extLst>
                <a:ext uri="{FF2B5EF4-FFF2-40B4-BE49-F238E27FC236}">
                  <a16:creationId xmlns:a16="http://schemas.microsoft.com/office/drawing/2014/main" id="{49E51A4E-F3AE-4881-B65B-FE61AD1F56FC}"/>
                </a:ext>
              </a:extLst>
            </p:cNvPr>
            <p:cNvSpPr/>
            <p:nvPr/>
          </p:nvSpPr>
          <p:spPr>
            <a:xfrm>
              <a:off x="302791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9" name="Oval 2198">
              <a:extLst>
                <a:ext uri="{FF2B5EF4-FFF2-40B4-BE49-F238E27FC236}">
                  <a16:creationId xmlns:a16="http://schemas.microsoft.com/office/drawing/2014/main" id="{03488820-6D37-4002-BBA3-2205AF2355AD}"/>
                </a:ext>
              </a:extLst>
            </p:cNvPr>
            <p:cNvSpPr/>
            <p:nvPr/>
          </p:nvSpPr>
          <p:spPr>
            <a:xfrm>
              <a:off x="302791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0" name="Oval 2199">
              <a:extLst>
                <a:ext uri="{FF2B5EF4-FFF2-40B4-BE49-F238E27FC236}">
                  <a16:creationId xmlns:a16="http://schemas.microsoft.com/office/drawing/2014/main" id="{82249BA4-C182-4816-A566-4BA6A39F884D}"/>
                </a:ext>
              </a:extLst>
            </p:cNvPr>
            <p:cNvSpPr/>
            <p:nvPr/>
          </p:nvSpPr>
          <p:spPr>
            <a:xfrm>
              <a:off x="302791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Oval 2200">
              <a:extLst>
                <a:ext uri="{FF2B5EF4-FFF2-40B4-BE49-F238E27FC236}">
                  <a16:creationId xmlns:a16="http://schemas.microsoft.com/office/drawing/2014/main" id="{36612400-37BB-4F2E-BBB5-5517386A6058}"/>
                </a:ext>
              </a:extLst>
            </p:cNvPr>
            <p:cNvSpPr/>
            <p:nvPr/>
          </p:nvSpPr>
          <p:spPr>
            <a:xfrm>
              <a:off x="302791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Oval 2201">
              <a:extLst>
                <a:ext uri="{FF2B5EF4-FFF2-40B4-BE49-F238E27FC236}">
                  <a16:creationId xmlns:a16="http://schemas.microsoft.com/office/drawing/2014/main" id="{6DD18EE7-C958-48C4-970E-963BF913DE17}"/>
                </a:ext>
              </a:extLst>
            </p:cNvPr>
            <p:cNvSpPr/>
            <p:nvPr/>
          </p:nvSpPr>
          <p:spPr>
            <a:xfrm>
              <a:off x="302791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Oval 2202">
              <a:extLst>
                <a:ext uri="{FF2B5EF4-FFF2-40B4-BE49-F238E27FC236}">
                  <a16:creationId xmlns:a16="http://schemas.microsoft.com/office/drawing/2014/main" id="{45207090-A271-4D08-A2F1-DB204CD2C678}"/>
                </a:ext>
              </a:extLst>
            </p:cNvPr>
            <p:cNvSpPr/>
            <p:nvPr/>
          </p:nvSpPr>
          <p:spPr>
            <a:xfrm>
              <a:off x="302791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Oval 2203">
              <a:extLst>
                <a:ext uri="{FF2B5EF4-FFF2-40B4-BE49-F238E27FC236}">
                  <a16:creationId xmlns:a16="http://schemas.microsoft.com/office/drawing/2014/main" id="{6B506FF2-62AE-4A77-A8E7-BDA77073C38C}"/>
                </a:ext>
              </a:extLst>
            </p:cNvPr>
            <p:cNvSpPr/>
            <p:nvPr/>
          </p:nvSpPr>
          <p:spPr>
            <a:xfrm>
              <a:off x="302791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Oval 2204">
              <a:extLst>
                <a:ext uri="{FF2B5EF4-FFF2-40B4-BE49-F238E27FC236}">
                  <a16:creationId xmlns:a16="http://schemas.microsoft.com/office/drawing/2014/main" id="{423933E6-F7CF-4E88-ABCE-1FE93075D07B}"/>
                </a:ext>
              </a:extLst>
            </p:cNvPr>
            <p:cNvSpPr/>
            <p:nvPr/>
          </p:nvSpPr>
          <p:spPr>
            <a:xfrm>
              <a:off x="302791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Oval 2205">
              <a:extLst>
                <a:ext uri="{FF2B5EF4-FFF2-40B4-BE49-F238E27FC236}">
                  <a16:creationId xmlns:a16="http://schemas.microsoft.com/office/drawing/2014/main" id="{548491A2-5775-44F4-9233-BDA871C387AB}"/>
                </a:ext>
              </a:extLst>
            </p:cNvPr>
            <p:cNvSpPr/>
            <p:nvPr/>
          </p:nvSpPr>
          <p:spPr>
            <a:xfrm>
              <a:off x="302791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Oval 2206">
              <a:extLst>
                <a:ext uri="{FF2B5EF4-FFF2-40B4-BE49-F238E27FC236}">
                  <a16:creationId xmlns:a16="http://schemas.microsoft.com/office/drawing/2014/main" id="{C37B74BE-6B66-4A1C-BE1C-F7894A1CA125}"/>
                </a:ext>
              </a:extLst>
            </p:cNvPr>
            <p:cNvSpPr/>
            <p:nvPr/>
          </p:nvSpPr>
          <p:spPr>
            <a:xfrm>
              <a:off x="302791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8" name="Oval 2207">
              <a:extLst>
                <a:ext uri="{FF2B5EF4-FFF2-40B4-BE49-F238E27FC236}">
                  <a16:creationId xmlns:a16="http://schemas.microsoft.com/office/drawing/2014/main" id="{5798C368-9837-4899-A79D-DF2B471BE255}"/>
                </a:ext>
              </a:extLst>
            </p:cNvPr>
            <p:cNvSpPr/>
            <p:nvPr/>
          </p:nvSpPr>
          <p:spPr>
            <a:xfrm>
              <a:off x="302791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Oval 2208">
              <a:extLst>
                <a:ext uri="{FF2B5EF4-FFF2-40B4-BE49-F238E27FC236}">
                  <a16:creationId xmlns:a16="http://schemas.microsoft.com/office/drawing/2014/main" id="{43A1203E-764E-4EBC-BB20-2B8092BFB43D}"/>
                </a:ext>
              </a:extLst>
            </p:cNvPr>
            <p:cNvSpPr/>
            <p:nvPr/>
          </p:nvSpPr>
          <p:spPr>
            <a:xfrm>
              <a:off x="302791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Oval 2209">
              <a:extLst>
                <a:ext uri="{FF2B5EF4-FFF2-40B4-BE49-F238E27FC236}">
                  <a16:creationId xmlns:a16="http://schemas.microsoft.com/office/drawing/2014/main" id="{7050B499-E494-4112-82B0-B10423F761F9}"/>
                </a:ext>
              </a:extLst>
            </p:cNvPr>
            <p:cNvSpPr/>
            <p:nvPr/>
          </p:nvSpPr>
          <p:spPr>
            <a:xfrm>
              <a:off x="302791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1" name="Oval 2210">
              <a:extLst>
                <a:ext uri="{FF2B5EF4-FFF2-40B4-BE49-F238E27FC236}">
                  <a16:creationId xmlns:a16="http://schemas.microsoft.com/office/drawing/2014/main" id="{AE51EFDF-75B7-4EE6-B00B-9301DC293DEF}"/>
                </a:ext>
              </a:extLst>
            </p:cNvPr>
            <p:cNvSpPr/>
            <p:nvPr/>
          </p:nvSpPr>
          <p:spPr>
            <a:xfrm>
              <a:off x="302791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" name="Oval 2211">
              <a:extLst>
                <a:ext uri="{FF2B5EF4-FFF2-40B4-BE49-F238E27FC236}">
                  <a16:creationId xmlns:a16="http://schemas.microsoft.com/office/drawing/2014/main" id="{261FB29B-D04D-4B1B-92B2-07DF474C01DC}"/>
                </a:ext>
              </a:extLst>
            </p:cNvPr>
            <p:cNvSpPr/>
            <p:nvPr/>
          </p:nvSpPr>
          <p:spPr>
            <a:xfrm>
              <a:off x="302791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B5E16FCF-4376-4BCD-9D37-D68A0371612C}"/>
                </a:ext>
              </a:extLst>
            </p:cNvPr>
            <p:cNvSpPr/>
            <p:nvPr/>
          </p:nvSpPr>
          <p:spPr>
            <a:xfrm>
              <a:off x="302791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AD84FBD8-2FB6-44C6-9C6C-CEF064277FFD}"/>
                </a:ext>
              </a:extLst>
            </p:cNvPr>
            <p:cNvSpPr/>
            <p:nvPr/>
          </p:nvSpPr>
          <p:spPr>
            <a:xfrm>
              <a:off x="302791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Oval 2214">
              <a:extLst>
                <a:ext uri="{FF2B5EF4-FFF2-40B4-BE49-F238E27FC236}">
                  <a16:creationId xmlns:a16="http://schemas.microsoft.com/office/drawing/2014/main" id="{4AF74FEA-8E3E-4DA2-B152-88CDC482E986}"/>
                </a:ext>
              </a:extLst>
            </p:cNvPr>
            <p:cNvSpPr/>
            <p:nvPr/>
          </p:nvSpPr>
          <p:spPr>
            <a:xfrm>
              <a:off x="302791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Oval 2215">
              <a:extLst>
                <a:ext uri="{FF2B5EF4-FFF2-40B4-BE49-F238E27FC236}">
                  <a16:creationId xmlns:a16="http://schemas.microsoft.com/office/drawing/2014/main" id="{CB5D89C1-B4A7-47A9-B020-350353B4015A}"/>
                </a:ext>
              </a:extLst>
            </p:cNvPr>
            <p:cNvSpPr/>
            <p:nvPr/>
          </p:nvSpPr>
          <p:spPr>
            <a:xfrm>
              <a:off x="302791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7" name="Oval 2216">
              <a:extLst>
                <a:ext uri="{FF2B5EF4-FFF2-40B4-BE49-F238E27FC236}">
                  <a16:creationId xmlns:a16="http://schemas.microsoft.com/office/drawing/2014/main" id="{123FE035-1B3C-4B09-B0E0-8D069F0A971A}"/>
                </a:ext>
              </a:extLst>
            </p:cNvPr>
            <p:cNvSpPr/>
            <p:nvPr/>
          </p:nvSpPr>
          <p:spPr>
            <a:xfrm>
              <a:off x="302791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8" name="Oval 2217">
              <a:extLst>
                <a:ext uri="{FF2B5EF4-FFF2-40B4-BE49-F238E27FC236}">
                  <a16:creationId xmlns:a16="http://schemas.microsoft.com/office/drawing/2014/main" id="{077254C8-4074-4C18-A70A-222C3246E623}"/>
                </a:ext>
              </a:extLst>
            </p:cNvPr>
            <p:cNvSpPr/>
            <p:nvPr/>
          </p:nvSpPr>
          <p:spPr>
            <a:xfrm>
              <a:off x="302791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Oval 2218">
              <a:extLst>
                <a:ext uri="{FF2B5EF4-FFF2-40B4-BE49-F238E27FC236}">
                  <a16:creationId xmlns:a16="http://schemas.microsoft.com/office/drawing/2014/main" id="{75517629-01FB-45FB-A762-3089D31ACBA2}"/>
                </a:ext>
              </a:extLst>
            </p:cNvPr>
            <p:cNvSpPr/>
            <p:nvPr/>
          </p:nvSpPr>
          <p:spPr>
            <a:xfrm>
              <a:off x="302791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Oval 2219">
              <a:extLst>
                <a:ext uri="{FF2B5EF4-FFF2-40B4-BE49-F238E27FC236}">
                  <a16:creationId xmlns:a16="http://schemas.microsoft.com/office/drawing/2014/main" id="{0A399DA4-630A-4924-A05B-A7FCA2A2D2AF}"/>
                </a:ext>
              </a:extLst>
            </p:cNvPr>
            <p:cNvSpPr/>
            <p:nvPr/>
          </p:nvSpPr>
          <p:spPr>
            <a:xfrm>
              <a:off x="302791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Oval 2220">
              <a:extLst>
                <a:ext uri="{FF2B5EF4-FFF2-40B4-BE49-F238E27FC236}">
                  <a16:creationId xmlns:a16="http://schemas.microsoft.com/office/drawing/2014/main" id="{EC0790BD-D4F5-44C2-BDBA-AF2467CC282B}"/>
                </a:ext>
              </a:extLst>
            </p:cNvPr>
            <p:cNvSpPr/>
            <p:nvPr/>
          </p:nvSpPr>
          <p:spPr>
            <a:xfrm>
              <a:off x="302791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Oval 2221">
              <a:extLst>
                <a:ext uri="{FF2B5EF4-FFF2-40B4-BE49-F238E27FC236}">
                  <a16:creationId xmlns:a16="http://schemas.microsoft.com/office/drawing/2014/main" id="{4C908459-7DF6-40B3-BADD-D7D3213DF55C}"/>
                </a:ext>
              </a:extLst>
            </p:cNvPr>
            <p:cNvSpPr/>
            <p:nvPr/>
          </p:nvSpPr>
          <p:spPr>
            <a:xfrm>
              <a:off x="302791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Oval 2222">
              <a:extLst>
                <a:ext uri="{FF2B5EF4-FFF2-40B4-BE49-F238E27FC236}">
                  <a16:creationId xmlns:a16="http://schemas.microsoft.com/office/drawing/2014/main" id="{7ED4DAD4-B770-4C3E-B8D3-FE8CB896BAF6}"/>
                </a:ext>
              </a:extLst>
            </p:cNvPr>
            <p:cNvSpPr/>
            <p:nvPr/>
          </p:nvSpPr>
          <p:spPr>
            <a:xfrm>
              <a:off x="302791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Oval 2223">
              <a:extLst>
                <a:ext uri="{FF2B5EF4-FFF2-40B4-BE49-F238E27FC236}">
                  <a16:creationId xmlns:a16="http://schemas.microsoft.com/office/drawing/2014/main" id="{04262C91-9D3A-42E9-B202-2AB111B95444}"/>
                </a:ext>
              </a:extLst>
            </p:cNvPr>
            <p:cNvSpPr/>
            <p:nvPr/>
          </p:nvSpPr>
          <p:spPr>
            <a:xfrm>
              <a:off x="302791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Oval 2224">
              <a:extLst>
                <a:ext uri="{FF2B5EF4-FFF2-40B4-BE49-F238E27FC236}">
                  <a16:creationId xmlns:a16="http://schemas.microsoft.com/office/drawing/2014/main" id="{A5D96B9F-4A15-41A2-A8BC-CFAFBB18CB90}"/>
                </a:ext>
              </a:extLst>
            </p:cNvPr>
            <p:cNvSpPr/>
            <p:nvPr/>
          </p:nvSpPr>
          <p:spPr>
            <a:xfrm>
              <a:off x="302791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Oval 2225">
              <a:extLst>
                <a:ext uri="{FF2B5EF4-FFF2-40B4-BE49-F238E27FC236}">
                  <a16:creationId xmlns:a16="http://schemas.microsoft.com/office/drawing/2014/main" id="{108F2EB6-0BAF-4363-9677-215F653E55BE}"/>
                </a:ext>
              </a:extLst>
            </p:cNvPr>
            <p:cNvSpPr/>
            <p:nvPr/>
          </p:nvSpPr>
          <p:spPr>
            <a:xfrm>
              <a:off x="316507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7" name="Oval 2226">
              <a:extLst>
                <a:ext uri="{FF2B5EF4-FFF2-40B4-BE49-F238E27FC236}">
                  <a16:creationId xmlns:a16="http://schemas.microsoft.com/office/drawing/2014/main" id="{E85258FF-4FEB-47BA-9662-EE21D369695B}"/>
                </a:ext>
              </a:extLst>
            </p:cNvPr>
            <p:cNvSpPr/>
            <p:nvPr/>
          </p:nvSpPr>
          <p:spPr>
            <a:xfrm>
              <a:off x="316507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Oval 2227">
              <a:extLst>
                <a:ext uri="{FF2B5EF4-FFF2-40B4-BE49-F238E27FC236}">
                  <a16:creationId xmlns:a16="http://schemas.microsoft.com/office/drawing/2014/main" id="{E45E62C5-B6E1-424C-B13B-A4F63CA9D3FF}"/>
                </a:ext>
              </a:extLst>
            </p:cNvPr>
            <p:cNvSpPr/>
            <p:nvPr/>
          </p:nvSpPr>
          <p:spPr>
            <a:xfrm>
              <a:off x="316507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9" name="Oval 2228">
              <a:extLst>
                <a:ext uri="{FF2B5EF4-FFF2-40B4-BE49-F238E27FC236}">
                  <a16:creationId xmlns:a16="http://schemas.microsoft.com/office/drawing/2014/main" id="{CA85F73D-FCB8-4DCC-AEC7-14006414B870}"/>
                </a:ext>
              </a:extLst>
            </p:cNvPr>
            <p:cNvSpPr/>
            <p:nvPr/>
          </p:nvSpPr>
          <p:spPr>
            <a:xfrm>
              <a:off x="316507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0" name="Oval 2229">
              <a:extLst>
                <a:ext uri="{FF2B5EF4-FFF2-40B4-BE49-F238E27FC236}">
                  <a16:creationId xmlns:a16="http://schemas.microsoft.com/office/drawing/2014/main" id="{E933C4E5-E0A4-48B8-B11F-271A40EE8273}"/>
                </a:ext>
              </a:extLst>
            </p:cNvPr>
            <p:cNvSpPr/>
            <p:nvPr/>
          </p:nvSpPr>
          <p:spPr>
            <a:xfrm>
              <a:off x="316507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1" name="Oval 2230">
              <a:extLst>
                <a:ext uri="{FF2B5EF4-FFF2-40B4-BE49-F238E27FC236}">
                  <a16:creationId xmlns:a16="http://schemas.microsoft.com/office/drawing/2014/main" id="{390CC7EE-DB67-43D2-8806-E2915A5F991D}"/>
                </a:ext>
              </a:extLst>
            </p:cNvPr>
            <p:cNvSpPr/>
            <p:nvPr/>
          </p:nvSpPr>
          <p:spPr>
            <a:xfrm>
              <a:off x="316507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2" name="Oval 2231">
              <a:extLst>
                <a:ext uri="{FF2B5EF4-FFF2-40B4-BE49-F238E27FC236}">
                  <a16:creationId xmlns:a16="http://schemas.microsoft.com/office/drawing/2014/main" id="{B865D635-8D14-4F55-A81D-8C9B56E39028}"/>
                </a:ext>
              </a:extLst>
            </p:cNvPr>
            <p:cNvSpPr/>
            <p:nvPr/>
          </p:nvSpPr>
          <p:spPr>
            <a:xfrm>
              <a:off x="316507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3" name="Oval 2232">
              <a:extLst>
                <a:ext uri="{FF2B5EF4-FFF2-40B4-BE49-F238E27FC236}">
                  <a16:creationId xmlns:a16="http://schemas.microsoft.com/office/drawing/2014/main" id="{F6DDD746-BEC0-4901-9DD9-C8ABAD5AE574}"/>
                </a:ext>
              </a:extLst>
            </p:cNvPr>
            <p:cNvSpPr/>
            <p:nvPr/>
          </p:nvSpPr>
          <p:spPr>
            <a:xfrm>
              <a:off x="316507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4" name="Oval 2233">
              <a:extLst>
                <a:ext uri="{FF2B5EF4-FFF2-40B4-BE49-F238E27FC236}">
                  <a16:creationId xmlns:a16="http://schemas.microsoft.com/office/drawing/2014/main" id="{1105E119-93AB-4F95-8DBF-AECE3E0E4B73}"/>
                </a:ext>
              </a:extLst>
            </p:cNvPr>
            <p:cNvSpPr/>
            <p:nvPr/>
          </p:nvSpPr>
          <p:spPr>
            <a:xfrm>
              <a:off x="316507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5" name="Oval 2234">
              <a:extLst>
                <a:ext uri="{FF2B5EF4-FFF2-40B4-BE49-F238E27FC236}">
                  <a16:creationId xmlns:a16="http://schemas.microsoft.com/office/drawing/2014/main" id="{104E0C29-CA69-4CE2-8892-5C3BDC8F9870}"/>
                </a:ext>
              </a:extLst>
            </p:cNvPr>
            <p:cNvSpPr/>
            <p:nvPr/>
          </p:nvSpPr>
          <p:spPr>
            <a:xfrm>
              <a:off x="316507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6" name="Oval 2235">
              <a:extLst>
                <a:ext uri="{FF2B5EF4-FFF2-40B4-BE49-F238E27FC236}">
                  <a16:creationId xmlns:a16="http://schemas.microsoft.com/office/drawing/2014/main" id="{6E224B11-46F9-4094-ABE9-9B52FCFA6FA7}"/>
                </a:ext>
              </a:extLst>
            </p:cNvPr>
            <p:cNvSpPr/>
            <p:nvPr/>
          </p:nvSpPr>
          <p:spPr>
            <a:xfrm>
              <a:off x="316507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7" name="Oval 2236">
              <a:extLst>
                <a:ext uri="{FF2B5EF4-FFF2-40B4-BE49-F238E27FC236}">
                  <a16:creationId xmlns:a16="http://schemas.microsoft.com/office/drawing/2014/main" id="{A25B302F-1069-46D6-8418-283FCE26E1D8}"/>
                </a:ext>
              </a:extLst>
            </p:cNvPr>
            <p:cNvSpPr/>
            <p:nvPr/>
          </p:nvSpPr>
          <p:spPr>
            <a:xfrm>
              <a:off x="316507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8" name="Oval 2237">
              <a:extLst>
                <a:ext uri="{FF2B5EF4-FFF2-40B4-BE49-F238E27FC236}">
                  <a16:creationId xmlns:a16="http://schemas.microsoft.com/office/drawing/2014/main" id="{8F9D5369-3CF3-46C4-BB8F-CC6410B62118}"/>
                </a:ext>
              </a:extLst>
            </p:cNvPr>
            <p:cNvSpPr/>
            <p:nvPr/>
          </p:nvSpPr>
          <p:spPr>
            <a:xfrm>
              <a:off x="316507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9" name="Oval 2238">
              <a:extLst>
                <a:ext uri="{FF2B5EF4-FFF2-40B4-BE49-F238E27FC236}">
                  <a16:creationId xmlns:a16="http://schemas.microsoft.com/office/drawing/2014/main" id="{5E6AFD2A-007E-4D01-BF0C-266A7FB71BA8}"/>
                </a:ext>
              </a:extLst>
            </p:cNvPr>
            <p:cNvSpPr/>
            <p:nvPr/>
          </p:nvSpPr>
          <p:spPr>
            <a:xfrm>
              <a:off x="316507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0" name="Oval 2239">
              <a:extLst>
                <a:ext uri="{FF2B5EF4-FFF2-40B4-BE49-F238E27FC236}">
                  <a16:creationId xmlns:a16="http://schemas.microsoft.com/office/drawing/2014/main" id="{18B33853-4F9D-49C8-B7B0-3EE16B0B5A00}"/>
                </a:ext>
              </a:extLst>
            </p:cNvPr>
            <p:cNvSpPr/>
            <p:nvPr/>
          </p:nvSpPr>
          <p:spPr>
            <a:xfrm>
              <a:off x="316507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1" name="Oval 2240">
              <a:extLst>
                <a:ext uri="{FF2B5EF4-FFF2-40B4-BE49-F238E27FC236}">
                  <a16:creationId xmlns:a16="http://schemas.microsoft.com/office/drawing/2014/main" id="{1FBBEDF7-8A6E-4901-9FB0-C03D120F1B28}"/>
                </a:ext>
              </a:extLst>
            </p:cNvPr>
            <p:cNvSpPr/>
            <p:nvPr/>
          </p:nvSpPr>
          <p:spPr>
            <a:xfrm>
              <a:off x="316507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2" name="Oval 2241">
              <a:extLst>
                <a:ext uri="{FF2B5EF4-FFF2-40B4-BE49-F238E27FC236}">
                  <a16:creationId xmlns:a16="http://schemas.microsoft.com/office/drawing/2014/main" id="{B5121A53-AE53-47A0-97F2-4E94E087A0CD}"/>
                </a:ext>
              </a:extLst>
            </p:cNvPr>
            <p:cNvSpPr/>
            <p:nvPr/>
          </p:nvSpPr>
          <p:spPr>
            <a:xfrm>
              <a:off x="316507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3" name="Oval 2242">
              <a:extLst>
                <a:ext uri="{FF2B5EF4-FFF2-40B4-BE49-F238E27FC236}">
                  <a16:creationId xmlns:a16="http://schemas.microsoft.com/office/drawing/2014/main" id="{861A3F49-D093-4A6D-9950-3083E5C6EB33}"/>
                </a:ext>
              </a:extLst>
            </p:cNvPr>
            <p:cNvSpPr/>
            <p:nvPr/>
          </p:nvSpPr>
          <p:spPr>
            <a:xfrm>
              <a:off x="316507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4" name="Oval 2243">
              <a:extLst>
                <a:ext uri="{FF2B5EF4-FFF2-40B4-BE49-F238E27FC236}">
                  <a16:creationId xmlns:a16="http://schemas.microsoft.com/office/drawing/2014/main" id="{E72AF1C4-4411-4A75-A4A5-24C5350DAF3A}"/>
                </a:ext>
              </a:extLst>
            </p:cNvPr>
            <p:cNvSpPr/>
            <p:nvPr/>
          </p:nvSpPr>
          <p:spPr>
            <a:xfrm>
              <a:off x="316507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5" name="Oval 2244">
              <a:extLst>
                <a:ext uri="{FF2B5EF4-FFF2-40B4-BE49-F238E27FC236}">
                  <a16:creationId xmlns:a16="http://schemas.microsoft.com/office/drawing/2014/main" id="{34FA95C1-6EFA-4917-83AC-F9C5BD83D5D6}"/>
                </a:ext>
              </a:extLst>
            </p:cNvPr>
            <p:cNvSpPr/>
            <p:nvPr/>
          </p:nvSpPr>
          <p:spPr>
            <a:xfrm>
              <a:off x="316507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6" name="Oval 2245">
              <a:extLst>
                <a:ext uri="{FF2B5EF4-FFF2-40B4-BE49-F238E27FC236}">
                  <a16:creationId xmlns:a16="http://schemas.microsoft.com/office/drawing/2014/main" id="{F5E4F630-F41F-4AED-A17A-0DDA432ABCCD}"/>
                </a:ext>
              </a:extLst>
            </p:cNvPr>
            <p:cNvSpPr/>
            <p:nvPr/>
          </p:nvSpPr>
          <p:spPr>
            <a:xfrm>
              <a:off x="316507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7" name="Oval 2246">
              <a:extLst>
                <a:ext uri="{FF2B5EF4-FFF2-40B4-BE49-F238E27FC236}">
                  <a16:creationId xmlns:a16="http://schemas.microsoft.com/office/drawing/2014/main" id="{BCD2FAD3-DBA6-4CE6-A4F0-DB8D41FDC1F4}"/>
                </a:ext>
              </a:extLst>
            </p:cNvPr>
            <p:cNvSpPr/>
            <p:nvPr/>
          </p:nvSpPr>
          <p:spPr>
            <a:xfrm>
              <a:off x="316507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8" name="Oval 2247">
              <a:extLst>
                <a:ext uri="{FF2B5EF4-FFF2-40B4-BE49-F238E27FC236}">
                  <a16:creationId xmlns:a16="http://schemas.microsoft.com/office/drawing/2014/main" id="{B112C25F-BB5F-463F-9567-7AAFE294A531}"/>
                </a:ext>
              </a:extLst>
            </p:cNvPr>
            <p:cNvSpPr/>
            <p:nvPr/>
          </p:nvSpPr>
          <p:spPr>
            <a:xfrm>
              <a:off x="316507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9" name="Oval 2248">
              <a:extLst>
                <a:ext uri="{FF2B5EF4-FFF2-40B4-BE49-F238E27FC236}">
                  <a16:creationId xmlns:a16="http://schemas.microsoft.com/office/drawing/2014/main" id="{862DD163-9637-4BAA-B573-51D652B2E5D8}"/>
                </a:ext>
              </a:extLst>
            </p:cNvPr>
            <p:cNvSpPr/>
            <p:nvPr/>
          </p:nvSpPr>
          <p:spPr>
            <a:xfrm>
              <a:off x="316507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Oval 2249">
              <a:extLst>
                <a:ext uri="{FF2B5EF4-FFF2-40B4-BE49-F238E27FC236}">
                  <a16:creationId xmlns:a16="http://schemas.microsoft.com/office/drawing/2014/main" id="{17D14FDD-DAC6-4AC2-8D80-39164FF3B7D7}"/>
                </a:ext>
              </a:extLst>
            </p:cNvPr>
            <p:cNvSpPr/>
            <p:nvPr/>
          </p:nvSpPr>
          <p:spPr>
            <a:xfrm>
              <a:off x="316507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1" name="Oval 2250">
              <a:extLst>
                <a:ext uri="{FF2B5EF4-FFF2-40B4-BE49-F238E27FC236}">
                  <a16:creationId xmlns:a16="http://schemas.microsoft.com/office/drawing/2014/main" id="{E6B2D765-D587-4815-BAA5-9CB783D5F59F}"/>
                </a:ext>
              </a:extLst>
            </p:cNvPr>
            <p:cNvSpPr/>
            <p:nvPr/>
          </p:nvSpPr>
          <p:spPr>
            <a:xfrm>
              <a:off x="316507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2" name="Oval 2251">
              <a:extLst>
                <a:ext uri="{FF2B5EF4-FFF2-40B4-BE49-F238E27FC236}">
                  <a16:creationId xmlns:a16="http://schemas.microsoft.com/office/drawing/2014/main" id="{256CAEC9-EDA1-497F-B878-F6EDFB064A73}"/>
                </a:ext>
              </a:extLst>
            </p:cNvPr>
            <p:cNvSpPr/>
            <p:nvPr/>
          </p:nvSpPr>
          <p:spPr>
            <a:xfrm>
              <a:off x="316507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3" name="Oval 2252">
              <a:extLst>
                <a:ext uri="{FF2B5EF4-FFF2-40B4-BE49-F238E27FC236}">
                  <a16:creationId xmlns:a16="http://schemas.microsoft.com/office/drawing/2014/main" id="{6EAEB3F2-471C-431B-BE74-69F2AB5BD61B}"/>
                </a:ext>
              </a:extLst>
            </p:cNvPr>
            <p:cNvSpPr/>
            <p:nvPr/>
          </p:nvSpPr>
          <p:spPr>
            <a:xfrm>
              <a:off x="316507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4" name="Oval 2253">
              <a:extLst>
                <a:ext uri="{FF2B5EF4-FFF2-40B4-BE49-F238E27FC236}">
                  <a16:creationId xmlns:a16="http://schemas.microsoft.com/office/drawing/2014/main" id="{8CF3D2A9-4DD2-4907-BFB0-D234ECE4A34B}"/>
                </a:ext>
              </a:extLst>
            </p:cNvPr>
            <p:cNvSpPr/>
            <p:nvPr/>
          </p:nvSpPr>
          <p:spPr>
            <a:xfrm>
              <a:off x="316507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5" name="Oval 2254">
              <a:extLst>
                <a:ext uri="{FF2B5EF4-FFF2-40B4-BE49-F238E27FC236}">
                  <a16:creationId xmlns:a16="http://schemas.microsoft.com/office/drawing/2014/main" id="{19ED50B0-1E83-4075-8497-FBE367AFBB2C}"/>
                </a:ext>
              </a:extLst>
            </p:cNvPr>
            <p:cNvSpPr/>
            <p:nvPr/>
          </p:nvSpPr>
          <p:spPr>
            <a:xfrm>
              <a:off x="316507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6" name="Oval 2255">
              <a:extLst>
                <a:ext uri="{FF2B5EF4-FFF2-40B4-BE49-F238E27FC236}">
                  <a16:creationId xmlns:a16="http://schemas.microsoft.com/office/drawing/2014/main" id="{941BC4FB-64B9-42DB-93A4-C7F4AACF8F7A}"/>
                </a:ext>
              </a:extLst>
            </p:cNvPr>
            <p:cNvSpPr/>
            <p:nvPr/>
          </p:nvSpPr>
          <p:spPr>
            <a:xfrm>
              <a:off x="316507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7" name="Oval 2256">
              <a:extLst>
                <a:ext uri="{FF2B5EF4-FFF2-40B4-BE49-F238E27FC236}">
                  <a16:creationId xmlns:a16="http://schemas.microsoft.com/office/drawing/2014/main" id="{B47F4D2D-ADF9-4724-B543-B1A8CBFF2E27}"/>
                </a:ext>
              </a:extLst>
            </p:cNvPr>
            <p:cNvSpPr/>
            <p:nvPr/>
          </p:nvSpPr>
          <p:spPr>
            <a:xfrm>
              <a:off x="316507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8" name="Oval 2257">
              <a:extLst>
                <a:ext uri="{FF2B5EF4-FFF2-40B4-BE49-F238E27FC236}">
                  <a16:creationId xmlns:a16="http://schemas.microsoft.com/office/drawing/2014/main" id="{3575CDB1-ABE2-4CF2-87E2-C8C7E303A3EB}"/>
                </a:ext>
              </a:extLst>
            </p:cNvPr>
            <p:cNvSpPr/>
            <p:nvPr/>
          </p:nvSpPr>
          <p:spPr>
            <a:xfrm>
              <a:off x="316507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9" name="Oval 2258">
              <a:extLst>
                <a:ext uri="{FF2B5EF4-FFF2-40B4-BE49-F238E27FC236}">
                  <a16:creationId xmlns:a16="http://schemas.microsoft.com/office/drawing/2014/main" id="{07EDDCAF-329B-4973-9FBC-AD4BD5482FEC}"/>
                </a:ext>
              </a:extLst>
            </p:cNvPr>
            <p:cNvSpPr/>
            <p:nvPr/>
          </p:nvSpPr>
          <p:spPr>
            <a:xfrm>
              <a:off x="316507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0" name="Oval 2259">
              <a:extLst>
                <a:ext uri="{FF2B5EF4-FFF2-40B4-BE49-F238E27FC236}">
                  <a16:creationId xmlns:a16="http://schemas.microsoft.com/office/drawing/2014/main" id="{C78CBE16-6D1C-46B9-B59D-BE326CB237CD}"/>
                </a:ext>
              </a:extLst>
            </p:cNvPr>
            <p:cNvSpPr/>
            <p:nvPr/>
          </p:nvSpPr>
          <p:spPr>
            <a:xfrm>
              <a:off x="316507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1" name="Oval 2260">
              <a:extLst>
                <a:ext uri="{FF2B5EF4-FFF2-40B4-BE49-F238E27FC236}">
                  <a16:creationId xmlns:a16="http://schemas.microsoft.com/office/drawing/2014/main" id="{B4510180-0660-480E-9A01-0404B5F036B8}"/>
                </a:ext>
              </a:extLst>
            </p:cNvPr>
            <p:cNvSpPr/>
            <p:nvPr/>
          </p:nvSpPr>
          <p:spPr>
            <a:xfrm>
              <a:off x="316507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2" name="Oval 2261">
              <a:extLst>
                <a:ext uri="{FF2B5EF4-FFF2-40B4-BE49-F238E27FC236}">
                  <a16:creationId xmlns:a16="http://schemas.microsoft.com/office/drawing/2014/main" id="{9D66AEE9-CC72-4C72-8616-F6783E3478A6}"/>
                </a:ext>
              </a:extLst>
            </p:cNvPr>
            <p:cNvSpPr/>
            <p:nvPr/>
          </p:nvSpPr>
          <p:spPr>
            <a:xfrm>
              <a:off x="316507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3" name="Oval 2262">
              <a:extLst>
                <a:ext uri="{FF2B5EF4-FFF2-40B4-BE49-F238E27FC236}">
                  <a16:creationId xmlns:a16="http://schemas.microsoft.com/office/drawing/2014/main" id="{1456133C-0AAD-4A67-83BC-1D036C118F51}"/>
                </a:ext>
              </a:extLst>
            </p:cNvPr>
            <p:cNvSpPr/>
            <p:nvPr/>
          </p:nvSpPr>
          <p:spPr>
            <a:xfrm>
              <a:off x="316507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4" name="Oval 2263">
              <a:extLst>
                <a:ext uri="{FF2B5EF4-FFF2-40B4-BE49-F238E27FC236}">
                  <a16:creationId xmlns:a16="http://schemas.microsoft.com/office/drawing/2014/main" id="{C1392C45-6B2C-430A-9D2C-BF3EE9D742A4}"/>
                </a:ext>
              </a:extLst>
            </p:cNvPr>
            <p:cNvSpPr/>
            <p:nvPr/>
          </p:nvSpPr>
          <p:spPr>
            <a:xfrm>
              <a:off x="316507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5" name="Oval 2264">
              <a:extLst>
                <a:ext uri="{FF2B5EF4-FFF2-40B4-BE49-F238E27FC236}">
                  <a16:creationId xmlns:a16="http://schemas.microsoft.com/office/drawing/2014/main" id="{68D3FF82-ABB8-44A1-9AF4-C6359DF5CE38}"/>
                </a:ext>
              </a:extLst>
            </p:cNvPr>
            <p:cNvSpPr/>
            <p:nvPr/>
          </p:nvSpPr>
          <p:spPr>
            <a:xfrm>
              <a:off x="330223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6" name="Oval 2265">
              <a:extLst>
                <a:ext uri="{FF2B5EF4-FFF2-40B4-BE49-F238E27FC236}">
                  <a16:creationId xmlns:a16="http://schemas.microsoft.com/office/drawing/2014/main" id="{EC252259-11CD-4C40-ACA0-E6026D1D42B6}"/>
                </a:ext>
              </a:extLst>
            </p:cNvPr>
            <p:cNvSpPr/>
            <p:nvPr/>
          </p:nvSpPr>
          <p:spPr>
            <a:xfrm>
              <a:off x="330223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7" name="Oval 2266">
              <a:extLst>
                <a:ext uri="{FF2B5EF4-FFF2-40B4-BE49-F238E27FC236}">
                  <a16:creationId xmlns:a16="http://schemas.microsoft.com/office/drawing/2014/main" id="{39D038FA-BDE7-4133-861D-B675ED2E6AA1}"/>
                </a:ext>
              </a:extLst>
            </p:cNvPr>
            <p:cNvSpPr/>
            <p:nvPr/>
          </p:nvSpPr>
          <p:spPr>
            <a:xfrm>
              <a:off x="330223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8" name="Oval 2267">
              <a:extLst>
                <a:ext uri="{FF2B5EF4-FFF2-40B4-BE49-F238E27FC236}">
                  <a16:creationId xmlns:a16="http://schemas.microsoft.com/office/drawing/2014/main" id="{D52F6F84-C2F8-43CF-A9CB-5F959EB4C71D}"/>
                </a:ext>
              </a:extLst>
            </p:cNvPr>
            <p:cNvSpPr/>
            <p:nvPr/>
          </p:nvSpPr>
          <p:spPr>
            <a:xfrm>
              <a:off x="330223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9" name="Oval 2268">
              <a:extLst>
                <a:ext uri="{FF2B5EF4-FFF2-40B4-BE49-F238E27FC236}">
                  <a16:creationId xmlns:a16="http://schemas.microsoft.com/office/drawing/2014/main" id="{9558C8E2-4DDC-49AB-ACC8-18662FC42E1A}"/>
                </a:ext>
              </a:extLst>
            </p:cNvPr>
            <p:cNvSpPr/>
            <p:nvPr/>
          </p:nvSpPr>
          <p:spPr>
            <a:xfrm>
              <a:off x="330223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0" name="Oval 2269">
              <a:extLst>
                <a:ext uri="{FF2B5EF4-FFF2-40B4-BE49-F238E27FC236}">
                  <a16:creationId xmlns:a16="http://schemas.microsoft.com/office/drawing/2014/main" id="{1C786170-000B-4ADB-9382-B2F2AC9E9F60}"/>
                </a:ext>
              </a:extLst>
            </p:cNvPr>
            <p:cNvSpPr/>
            <p:nvPr/>
          </p:nvSpPr>
          <p:spPr>
            <a:xfrm>
              <a:off x="330223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1" name="Oval 2270">
              <a:extLst>
                <a:ext uri="{FF2B5EF4-FFF2-40B4-BE49-F238E27FC236}">
                  <a16:creationId xmlns:a16="http://schemas.microsoft.com/office/drawing/2014/main" id="{52505DC6-42F3-483A-805F-0ACFC606965E}"/>
                </a:ext>
              </a:extLst>
            </p:cNvPr>
            <p:cNvSpPr/>
            <p:nvPr/>
          </p:nvSpPr>
          <p:spPr>
            <a:xfrm>
              <a:off x="330223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2" name="Oval 2271">
              <a:extLst>
                <a:ext uri="{FF2B5EF4-FFF2-40B4-BE49-F238E27FC236}">
                  <a16:creationId xmlns:a16="http://schemas.microsoft.com/office/drawing/2014/main" id="{68F221DA-23A0-4162-8E5E-1A742C202EF7}"/>
                </a:ext>
              </a:extLst>
            </p:cNvPr>
            <p:cNvSpPr/>
            <p:nvPr/>
          </p:nvSpPr>
          <p:spPr>
            <a:xfrm>
              <a:off x="330223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Oval 2272">
              <a:extLst>
                <a:ext uri="{FF2B5EF4-FFF2-40B4-BE49-F238E27FC236}">
                  <a16:creationId xmlns:a16="http://schemas.microsoft.com/office/drawing/2014/main" id="{50705BAC-6A0A-4E04-A7B7-3A80AFCD0ECD}"/>
                </a:ext>
              </a:extLst>
            </p:cNvPr>
            <p:cNvSpPr/>
            <p:nvPr/>
          </p:nvSpPr>
          <p:spPr>
            <a:xfrm>
              <a:off x="330223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4" name="Oval 2273">
              <a:extLst>
                <a:ext uri="{FF2B5EF4-FFF2-40B4-BE49-F238E27FC236}">
                  <a16:creationId xmlns:a16="http://schemas.microsoft.com/office/drawing/2014/main" id="{82843AD3-4A8F-490A-AF76-43E45205DDA1}"/>
                </a:ext>
              </a:extLst>
            </p:cNvPr>
            <p:cNvSpPr/>
            <p:nvPr/>
          </p:nvSpPr>
          <p:spPr>
            <a:xfrm>
              <a:off x="330223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5" name="Oval 2274">
              <a:extLst>
                <a:ext uri="{FF2B5EF4-FFF2-40B4-BE49-F238E27FC236}">
                  <a16:creationId xmlns:a16="http://schemas.microsoft.com/office/drawing/2014/main" id="{4A0E3AC9-85E6-4978-AE78-B060AC45E087}"/>
                </a:ext>
              </a:extLst>
            </p:cNvPr>
            <p:cNvSpPr/>
            <p:nvPr/>
          </p:nvSpPr>
          <p:spPr>
            <a:xfrm>
              <a:off x="330223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6" name="Oval 2275">
              <a:extLst>
                <a:ext uri="{FF2B5EF4-FFF2-40B4-BE49-F238E27FC236}">
                  <a16:creationId xmlns:a16="http://schemas.microsoft.com/office/drawing/2014/main" id="{BF57E5E5-D22F-48E6-A0AE-85FBC51E0177}"/>
                </a:ext>
              </a:extLst>
            </p:cNvPr>
            <p:cNvSpPr/>
            <p:nvPr/>
          </p:nvSpPr>
          <p:spPr>
            <a:xfrm>
              <a:off x="330223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7" name="Oval 2276">
              <a:extLst>
                <a:ext uri="{FF2B5EF4-FFF2-40B4-BE49-F238E27FC236}">
                  <a16:creationId xmlns:a16="http://schemas.microsoft.com/office/drawing/2014/main" id="{8DC72F30-C1BF-4562-8B04-AA364B48F5DC}"/>
                </a:ext>
              </a:extLst>
            </p:cNvPr>
            <p:cNvSpPr/>
            <p:nvPr/>
          </p:nvSpPr>
          <p:spPr>
            <a:xfrm>
              <a:off x="330223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8" name="Oval 2277">
              <a:extLst>
                <a:ext uri="{FF2B5EF4-FFF2-40B4-BE49-F238E27FC236}">
                  <a16:creationId xmlns:a16="http://schemas.microsoft.com/office/drawing/2014/main" id="{1CDA1B76-7880-4220-A3DF-375D2139C688}"/>
                </a:ext>
              </a:extLst>
            </p:cNvPr>
            <p:cNvSpPr/>
            <p:nvPr/>
          </p:nvSpPr>
          <p:spPr>
            <a:xfrm>
              <a:off x="330223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9" name="Oval 2278">
              <a:extLst>
                <a:ext uri="{FF2B5EF4-FFF2-40B4-BE49-F238E27FC236}">
                  <a16:creationId xmlns:a16="http://schemas.microsoft.com/office/drawing/2014/main" id="{FAE68278-3DE6-4715-A894-2B86718256F1}"/>
                </a:ext>
              </a:extLst>
            </p:cNvPr>
            <p:cNvSpPr/>
            <p:nvPr/>
          </p:nvSpPr>
          <p:spPr>
            <a:xfrm>
              <a:off x="330223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0" name="Oval 2279">
              <a:extLst>
                <a:ext uri="{FF2B5EF4-FFF2-40B4-BE49-F238E27FC236}">
                  <a16:creationId xmlns:a16="http://schemas.microsoft.com/office/drawing/2014/main" id="{847B24CC-1830-41CE-ABE0-7B17C47426D8}"/>
                </a:ext>
              </a:extLst>
            </p:cNvPr>
            <p:cNvSpPr/>
            <p:nvPr/>
          </p:nvSpPr>
          <p:spPr>
            <a:xfrm>
              <a:off x="330223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1" name="Oval 2280">
              <a:extLst>
                <a:ext uri="{FF2B5EF4-FFF2-40B4-BE49-F238E27FC236}">
                  <a16:creationId xmlns:a16="http://schemas.microsoft.com/office/drawing/2014/main" id="{5D0B03A1-72FA-4F50-AB13-9C6CB57CB68D}"/>
                </a:ext>
              </a:extLst>
            </p:cNvPr>
            <p:cNvSpPr/>
            <p:nvPr/>
          </p:nvSpPr>
          <p:spPr>
            <a:xfrm>
              <a:off x="330223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2" name="Oval 2281">
              <a:extLst>
                <a:ext uri="{FF2B5EF4-FFF2-40B4-BE49-F238E27FC236}">
                  <a16:creationId xmlns:a16="http://schemas.microsoft.com/office/drawing/2014/main" id="{5AE1F351-D942-4B57-9837-6D2F9177BDDA}"/>
                </a:ext>
              </a:extLst>
            </p:cNvPr>
            <p:cNvSpPr/>
            <p:nvPr/>
          </p:nvSpPr>
          <p:spPr>
            <a:xfrm>
              <a:off x="330223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3" name="Oval 2282">
              <a:extLst>
                <a:ext uri="{FF2B5EF4-FFF2-40B4-BE49-F238E27FC236}">
                  <a16:creationId xmlns:a16="http://schemas.microsoft.com/office/drawing/2014/main" id="{84F98B31-D80C-44A0-B2DF-126074851275}"/>
                </a:ext>
              </a:extLst>
            </p:cNvPr>
            <p:cNvSpPr/>
            <p:nvPr/>
          </p:nvSpPr>
          <p:spPr>
            <a:xfrm>
              <a:off x="330223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4" name="Oval 2283">
              <a:extLst>
                <a:ext uri="{FF2B5EF4-FFF2-40B4-BE49-F238E27FC236}">
                  <a16:creationId xmlns:a16="http://schemas.microsoft.com/office/drawing/2014/main" id="{BB9896B9-B633-4A29-8A20-F9BDBA80D038}"/>
                </a:ext>
              </a:extLst>
            </p:cNvPr>
            <p:cNvSpPr/>
            <p:nvPr/>
          </p:nvSpPr>
          <p:spPr>
            <a:xfrm>
              <a:off x="330223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5" name="Oval 2284">
              <a:extLst>
                <a:ext uri="{FF2B5EF4-FFF2-40B4-BE49-F238E27FC236}">
                  <a16:creationId xmlns:a16="http://schemas.microsoft.com/office/drawing/2014/main" id="{56A38540-8569-4325-94E0-58B967A73AD3}"/>
                </a:ext>
              </a:extLst>
            </p:cNvPr>
            <p:cNvSpPr/>
            <p:nvPr/>
          </p:nvSpPr>
          <p:spPr>
            <a:xfrm>
              <a:off x="330223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6" name="Oval 2285">
              <a:extLst>
                <a:ext uri="{FF2B5EF4-FFF2-40B4-BE49-F238E27FC236}">
                  <a16:creationId xmlns:a16="http://schemas.microsoft.com/office/drawing/2014/main" id="{21219CF1-F74C-4033-BC69-00FDAF37527A}"/>
                </a:ext>
              </a:extLst>
            </p:cNvPr>
            <p:cNvSpPr/>
            <p:nvPr/>
          </p:nvSpPr>
          <p:spPr>
            <a:xfrm>
              <a:off x="330223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7" name="Oval 2286">
              <a:extLst>
                <a:ext uri="{FF2B5EF4-FFF2-40B4-BE49-F238E27FC236}">
                  <a16:creationId xmlns:a16="http://schemas.microsoft.com/office/drawing/2014/main" id="{CA4B9576-2EEB-413E-AEFC-862BD8A3FF48}"/>
                </a:ext>
              </a:extLst>
            </p:cNvPr>
            <p:cNvSpPr/>
            <p:nvPr/>
          </p:nvSpPr>
          <p:spPr>
            <a:xfrm>
              <a:off x="330223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8" name="Oval 2287">
              <a:extLst>
                <a:ext uri="{FF2B5EF4-FFF2-40B4-BE49-F238E27FC236}">
                  <a16:creationId xmlns:a16="http://schemas.microsoft.com/office/drawing/2014/main" id="{775207BE-8C9B-404A-AB17-53A5848CBDD0}"/>
                </a:ext>
              </a:extLst>
            </p:cNvPr>
            <p:cNvSpPr/>
            <p:nvPr/>
          </p:nvSpPr>
          <p:spPr>
            <a:xfrm>
              <a:off x="330223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9" name="Oval 2288">
              <a:extLst>
                <a:ext uri="{FF2B5EF4-FFF2-40B4-BE49-F238E27FC236}">
                  <a16:creationId xmlns:a16="http://schemas.microsoft.com/office/drawing/2014/main" id="{20726817-B81B-4293-A30D-C389FF5A5DFB}"/>
                </a:ext>
              </a:extLst>
            </p:cNvPr>
            <p:cNvSpPr/>
            <p:nvPr/>
          </p:nvSpPr>
          <p:spPr>
            <a:xfrm>
              <a:off x="330223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0" name="Oval 2289">
              <a:extLst>
                <a:ext uri="{FF2B5EF4-FFF2-40B4-BE49-F238E27FC236}">
                  <a16:creationId xmlns:a16="http://schemas.microsoft.com/office/drawing/2014/main" id="{7C30578E-CCB7-4884-BEFE-A8F2981B4B57}"/>
                </a:ext>
              </a:extLst>
            </p:cNvPr>
            <p:cNvSpPr/>
            <p:nvPr/>
          </p:nvSpPr>
          <p:spPr>
            <a:xfrm>
              <a:off x="330223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1" name="Oval 2290">
              <a:extLst>
                <a:ext uri="{FF2B5EF4-FFF2-40B4-BE49-F238E27FC236}">
                  <a16:creationId xmlns:a16="http://schemas.microsoft.com/office/drawing/2014/main" id="{2D927AC7-9FB7-4C4E-8EFD-1F9B525418A9}"/>
                </a:ext>
              </a:extLst>
            </p:cNvPr>
            <p:cNvSpPr/>
            <p:nvPr/>
          </p:nvSpPr>
          <p:spPr>
            <a:xfrm>
              <a:off x="330223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2" name="Oval 2291">
              <a:extLst>
                <a:ext uri="{FF2B5EF4-FFF2-40B4-BE49-F238E27FC236}">
                  <a16:creationId xmlns:a16="http://schemas.microsoft.com/office/drawing/2014/main" id="{BF8A16FA-F5F0-4FA0-BE06-9C17D25B7DC8}"/>
                </a:ext>
              </a:extLst>
            </p:cNvPr>
            <p:cNvSpPr/>
            <p:nvPr/>
          </p:nvSpPr>
          <p:spPr>
            <a:xfrm>
              <a:off x="330223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3" name="Oval 2292">
              <a:extLst>
                <a:ext uri="{FF2B5EF4-FFF2-40B4-BE49-F238E27FC236}">
                  <a16:creationId xmlns:a16="http://schemas.microsoft.com/office/drawing/2014/main" id="{720CAF38-BACD-485E-AB76-5853F60B1C48}"/>
                </a:ext>
              </a:extLst>
            </p:cNvPr>
            <p:cNvSpPr/>
            <p:nvPr/>
          </p:nvSpPr>
          <p:spPr>
            <a:xfrm>
              <a:off x="330223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4" name="Oval 2293">
              <a:extLst>
                <a:ext uri="{FF2B5EF4-FFF2-40B4-BE49-F238E27FC236}">
                  <a16:creationId xmlns:a16="http://schemas.microsoft.com/office/drawing/2014/main" id="{72EAE73A-ABCA-4933-BE5D-E2120B8913F4}"/>
                </a:ext>
              </a:extLst>
            </p:cNvPr>
            <p:cNvSpPr/>
            <p:nvPr/>
          </p:nvSpPr>
          <p:spPr>
            <a:xfrm>
              <a:off x="330223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5" name="Oval 2294">
              <a:extLst>
                <a:ext uri="{FF2B5EF4-FFF2-40B4-BE49-F238E27FC236}">
                  <a16:creationId xmlns:a16="http://schemas.microsoft.com/office/drawing/2014/main" id="{C510B96C-0A6D-41E5-8E1F-C5C3FD1D7282}"/>
                </a:ext>
              </a:extLst>
            </p:cNvPr>
            <p:cNvSpPr/>
            <p:nvPr/>
          </p:nvSpPr>
          <p:spPr>
            <a:xfrm>
              <a:off x="330223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6" name="Oval 2295">
              <a:extLst>
                <a:ext uri="{FF2B5EF4-FFF2-40B4-BE49-F238E27FC236}">
                  <a16:creationId xmlns:a16="http://schemas.microsoft.com/office/drawing/2014/main" id="{F6E397E0-1B12-424B-A49E-39BDBBE3B3DF}"/>
                </a:ext>
              </a:extLst>
            </p:cNvPr>
            <p:cNvSpPr/>
            <p:nvPr/>
          </p:nvSpPr>
          <p:spPr>
            <a:xfrm>
              <a:off x="330223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7" name="Oval 2296">
              <a:extLst>
                <a:ext uri="{FF2B5EF4-FFF2-40B4-BE49-F238E27FC236}">
                  <a16:creationId xmlns:a16="http://schemas.microsoft.com/office/drawing/2014/main" id="{60982B84-28A5-47B9-942B-0F758CD51B84}"/>
                </a:ext>
              </a:extLst>
            </p:cNvPr>
            <p:cNvSpPr/>
            <p:nvPr/>
          </p:nvSpPr>
          <p:spPr>
            <a:xfrm>
              <a:off x="330223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8" name="Oval 2297">
              <a:extLst>
                <a:ext uri="{FF2B5EF4-FFF2-40B4-BE49-F238E27FC236}">
                  <a16:creationId xmlns:a16="http://schemas.microsoft.com/office/drawing/2014/main" id="{2CC23B98-8686-4C63-838B-164F168F6B0A}"/>
                </a:ext>
              </a:extLst>
            </p:cNvPr>
            <p:cNvSpPr/>
            <p:nvPr/>
          </p:nvSpPr>
          <p:spPr>
            <a:xfrm>
              <a:off x="330223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9" name="Oval 2298">
              <a:extLst>
                <a:ext uri="{FF2B5EF4-FFF2-40B4-BE49-F238E27FC236}">
                  <a16:creationId xmlns:a16="http://schemas.microsoft.com/office/drawing/2014/main" id="{C76A73DE-64E0-4C9D-AC7C-CB341976478C}"/>
                </a:ext>
              </a:extLst>
            </p:cNvPr>
            <p:cNvSpPr/>
            <p:nvPr/>
          </p:nvSpPr>
          <p:spPr>
            <a:xfrm>
              <a:off x="330223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0" name="Oval 2299">
              <a:extLst>
                <a:ext uri="{FF2B5EF4-FFF2-40B4-BE49-F238E27FC236}">
                  <a16:creationId xmlns:a16="http://schemas.microsoft.com/office/drawing/2014/main" id="{A379D31B-FFB0-4A97-A08B-6D3FA2D80192}"/>
                </a:ext>
              </a:extLst>
            </p:cNvPr>
            <p:cNvSpPr/>
            <p:nvPr/>
          </p:nvSpPr>
          <p:spPr>
            <a:xfrm>
              <a:off x="330223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1" name="Oval 2300">
              <a:extLst>
                <a:ext uri="{FF2B5EF4-FFF2-40B4-BE49-F238E27FC236}">
                  <a16:creationId xmlns:a16="http://schemas.microsoft.com/office/drawing/2014/main" id="{E8D16FD7-11A9-437F-B905-6657C2DF0FFE}"/>
                </a:ext>
              </a:extLst>
            </p:cNvPr>
            <p:cNvSpPr/>
            <p:nvPr/>
          </p:nvSpPr>
          <p:spPr>
            <a:xfrm>
              <a:off x="330223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2" name="Oval 2301">
              <a:extLst>
                <a:ext uri="{FF2B5EF4-FFF2-40B4-BE49-F238E27FC236}">
                  <a16:creationId xmlns:a16="http://schemas.microsoft.com/office/drawing/2014/main" id="{7E435AF6-3EE4-47B9-AAAB-D2D30E183D28}"/>
                </a:ext>
              </a:extLst>
            </p:cNvPr>
            <p:cNvSpPr/>
            <p:nvPr/>
          </p:nvSpPr>
          <p:spPr>
            <a:xfrm>
              <a:off x="330223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3" name="Oval 2302">
              <a:extLst>
                <a:ext uri="{FF2B5EF4-FFF2-40B4-BE49-F238E27FC236}">
                  <a16:creationId xmlns:a16="http://schemas.microsoft.com/office/drawing/2014/main" id="{CE27C1F0-C1AC-4EF9-A744-B2A315274D38}"/>
                </a:ext>
              </a:extLst>
            </p:cNvPr>
            <p:cNvSpPr/>
            <p:nvPr/>
          </p:nvSpPr>
          <p:spPr>
            <a:xfrm>
              <a:off x="330223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4" name="Oval 2303">
              <a:extLst>
                <a:ext uri="{FF2B5EF4-FFF2-40B4-BE49-F238E27FC236}">
                  <a16:creationId xmlns:a16="http://schemas.microsoft.com/office/drawing/2014/main" id="{493D38D3-0771-4771-93E0-F0323F0D30AC}"/>
                </a:ext>
              </a:extLst>
            </p:cNvPr>
            <p:cNvSpPr/>
            <p:nvPr/>
          </p:nvSpPr>
          <p:spPr>
            <a:xfrm>
              <a:off x="343939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5" name="Oval 2304">
              <a:extLst>
                <a:ext uri="{FF2B5EF4-FFF2-40B4-BE49-F238E27FC236}">
                  <a16:creationId xmlns:a16="http://schemas.microsoft.com/office/drawing/2014/main" id="{6F4C8367-5C22-46BC-8983-447268DB99EE}"/>
                </a:ext>
              </a:extLst>
            </p:cNvPr>
            <p:cNvSpPr/>
            <p:nvPr/>
          </p:nvSpPr>
          <p:spPr>
            <a:xfrm>
              <a:off x="343939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6" name="Oval 2305">
              <a:extLst>
                <a:ext uri="{FF2B5EF4-FFF2-40B4-BE49-F238E27FC236}">
                  <a16:creationId xmlns:a16="http://schemas.microsoft.com/office/drawing/2014/main" id="{C10D015C-BB88-451D-9A8E-9C3B3468F724}"/>
                </a:ext>
              </a:extLst>
            </p:cNvPr>
            <p:cNvSpPr/>
            <p:nvPr/>
          </p:nvSpPr>
          <p:spPr>
            <a:xfrm>
              <a:off x="343939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7" name="Oval 2306">
              <a:extLst>
                <a:ext uri="{FF2B5EF4-FFF2-40B4-BE49-F238E27FC236}">
                  <a16:creationId xmlns:a16="http://schemas.microsoft.com/office/drawing/2014/main" id="{A7D41586-05F8-4E61-99CE-B00E9760E3F9}"/>
                </a:ext>
              </a:extLst>
            </p:cNvPr>
            <p:cNvSpPr/>
            <p:nvPr/>
          </p:nvSpPr>
          <p:spPr>
            <a:xfrm>
              <a:off x="343939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8" name="Oval 2307">
              <a:extLst>
                <a:ext uri="{FF2B5EF4-FFF2-40B4-BE49-F238E27FC236}">
                  <a16:creationId xmlns:a16="http://schemas.microsoft.com/office/drawing/2014/main" id="{6B1F000E-E84E-4B0D-9E0C-33DDA38DB17E}"/>
                </a:ext>
              </a:extLst>
            </p:cNvPr>
            <p:cNvSpPr/>
            <p:nvPr/>
          </p:nvSpPr>
          <p:spPr>
            <a:xfrm>
              <a:off x="343939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9" name="Oval 2308">
              <a:extLst>
                <a:ext uri="{FF2B5EF4-FFF2-40B4-BE49-F238E27FC236}">
                  <a16:creationId xmlns:a16="http://schemas.microsoft.com/office/drawing/2014/main" id="{38B3F940-62CB-4E62-B8B3-957C79EA239D}"/>
                </a:ext>
              </a:extLst>
            </p:cNvPr>
            <p:cNvSpPr/>
            <p:nvPr/>
          </p:nvSpPr>
          <p:spPr>
            <a:xfrm>
              <a:off x="343939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0" name="Oval 2309">
              <a:extLst>
                <a:ext uri="{FF2B5EF4-FFF2-40B4-BE49-F238E27FC236}">
                  <a16:creationId xmlns:a16="http://schemas.microsoft.com/office/drawing/2014/main" id="{6CD9838D-AD2A-4C23-8503-DA4C09A5A96E}"/>
                </a:ext>
              </a:extLst>
            </p:cNvPr>
            <p:cNvSpPr/>
            <p:nvPr/>
          </p:nvSpPr>
          <p:spPr>
            <a:xfrm>
              <a:off x="343939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1" name="Oval 2310">
              <a:extLst>
                <a:ext uri="{FF2B5EF4-FFF2-40B4-BE49-F238E27FC236}">
                  <a16:creationId xmlns:a16="http://schemas.microsoft.com/office/drawing/2014/main" id="{F183CD52-3EF8-4F6B-8DC0-2CFF897B6364}"/>
                </a:ext>
              </a:extLst>
            </p:cNvPr>
            <p:cNvSpPr/>
            <p:nvPr/>
          </p:nvSpPr>
          <p:spPr>
            <a:xfrm>
              <a:off x="343939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2" name="Oval 2311">
              <a:extLst>
                <a:ext uri="{FF2B5EF4-FFF2-40B4-BE49-F238E27FC236}">
                  <a16:creationId xmlns:a16="http://schemas.microsoft.com/office/drawing/2014/main" id="{6BD7F696-A179-4037-BC35-C20CDD62D591}"/>
                </a:ext>
              </a:extLst>
            </p:cNvPr>
            <p:cNvSpPr/>
            <p:nvPr/>
          </p:nvSpPr>
          <p:spPr>
            <a:xfrm>
              <a:off x="343939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3" name="Oval 2312">
              <a:extLst>
                <a:ext uri="{FF2B5EF4-FFF2-40B4-BE49-F238E27FC236}">
                  <a16:creationId xmlns:a16="http://schemas.microsoft.com/office/drawing/2014/main" id="{47CFA596-85DE-47F7-A3DA-ABA26AD6A8FF}"/>
                </a:ext>
              </a:extLst>
            </p:cNvPr>
            <p:cNvSpPr/>
            <p:nvPr/>
          </p:nvSpPr>
          <p:spPr>
            <a:xfrm>
              <a:off x="343939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4" name="Oval 2313">
              <a:extLst>
                <a:ext uri="{FF2B5EF4-FFF2-40B4-BE49-F238E27FC236}">
                  <a16:creationId xmlns:a16="http://schemas.microsoft.com/office/drawing/2014/main" id="{758A8F44-21E2-493D-93BF-F6BC79D0213A}"/>
                </a:ext>
              </a:extLst>
            </p:cNvPr>
            <p:cNvSpPr/>
            <p:nvPr/>
          </p:nvSpPr>
          <p:spPr>
            <a:xfrm>
              <a:off x="343939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5" name="Oval 2314">
              <a:extLst>
                <a:ext uri="{FF2B5EF4-FFF2-40B4-BE49-F238E27FC236}">
                  <a16:creationId xmlns:a16="http://schemas.microsoft.com/office/drawing/2014/main" id="{A8808442-18A0-40EB-8A17-1C51FED6698A}"/>
                </a:ext>
              </a:extLst>
            </p:cNvPr>
            <p:cNvSpPr/>
            <p:nvPr/>
          </p:nvSpPr>
          <p:spPr>
            <a:xfrm>
              <a:off x="343939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6" name="Oval 2315">
              <a:extLst>
                <a:ext uri="{FF2B5EF4-FFF2-40B4-BE49-F238E27FC236}">
                  <a16:creationId xmlns:a16="http://schemas.microsoft.com/office/drawing/2014/main" id="{4A70A94E-7CDF-4EF7-B707-3169467CC025}"/>
                </a:ext>
              </a:extLst>
            </p:cNvPr>
            <p:cNvSpPr/>
            <p:nvPr/>
          </p:nvSpPr>
          <p:spPr>
            <a:xfrm>
              <a:off x="343939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7" name="Oval 2316">
              <a:extLst>
                <a:ext uri="{FF2B5EF4-FFF2-40B4-BE49-F238E27FC236}">
                  <a16:creationId xmlns:a16="http://schemas.microsoft.com/office/drawing/2014/main" id="{C3832F8E-7E33-43B3-97ED-CB9D3BB29685}"/>
                </a:ext>
              </a:extLst>
            </p:cNvPr>
            <p:cNvSpPr/>
            <p:nvPr/>
          </p:nvSpPr>
          <p:spPr>
            <a:xfrm>
              <a:off x="343939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8" name="Oval 2317">
              <a:extLst>
                <a:ext uri="{FF2B5EF4-FFF2-40B4-BE49-F238E27FC236}">
                  <a16:creationId xmlns:a16="http://schemas.microsoft.com/office/drawing/2014/main" id="{6C53C4DD-E751-41D6-94C8-716EB2EF5CC1}"/>
                </a:ext>
              </a:extLst>
            </p:cNvPr>
            <p:cNvSpPr/>
            <p:nvPr/>
          </p:nvSpPr>
          <p:spPr>
            <a:xfrm>
              <a:off x="343939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9" name="Oval 2318">
              <a:extLst>
                <a:ext uri="{FF2B5EF4-FFF2-40B4-BE49-F238E27FC236}">
                  <a16:creationId xmlns:a16="http://schemas.microsoft.com/office/drawing/2014/main" id="{440DB329-AE00-43DF-B8EB-B0EC6BD956F8}"/>
                </a:ext>
              </a:extLst>
            </p:cNvPr>
            <p:cNvSpPr/>
            <p:nvPr/>
          </p:nvSpPr>
          <p:spPr>
            <a:xfrm>
              <a:off x="343939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0" name="Oval 2319">
              <a:extLst>
                <a:ext uri="{FF2B5EF4-FFF2-40B4-BE49-F238E27FC236}">
                  <a16:creationId xmlns:a16="http://schemas.microsoft.com/office/drawing/2014/main" id="{001BDAB8-83B0-45FC-A8FC-25B07E26A8E8}"/>
                </a:ext>
              </a:extLst>
            </p:cNvPr>
            <p:cNvSpPr/>
            <p:nvPr/>
          </p:nvSpPr>
          <p:spPr>
            <a:xfrm>
              <a:off x="343939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1" name="Oval 2320">
              <a:extLst>
                <a:ext uri="{FF2B5EF4-FFF2-40B4-BE49-F238E27FC236}">
                  <a16:creationId xmlns:a16="http://schemas.microsoft.com/office/drawing/2014/main" id="{EBC015B1-B367-41BD-9A35-1D7088EA540C}"/>
                </a:ext>
              </a:extLst>
            </p:cNvPr>
            <p:cNvSpPr/>
            <p:nvPr/>
          </p:nvSpPr>
          <p:spPr>
            <a:xfrm>
              <a:off x="343939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2" name="Oval 2321">
              <a:extLst>
                <a:ext uri="{FF2B5EF4-FFF2-40B4-BE49-F238E27FC236}">
                  <a16:creationId xmlns:a16="http://schemas.microsoft.com/office/drawing/2014/main" id="{398C63FF-0EC2-435E-BE4B-E5B86F4683A9}"/>
                </a:ext>
              </a:extLst>
            </p:cNvPr>
            <p:cNvSpPr/>
            <p:nvPr/>
          </p:nvSpPr>
          <p:spPr>
            <a:xfrm>
              <a:off x="343939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3" name="Oval 2322">
              <a:extLst>
                <a:ext uri="{FF2B5EF4-FFF2-40B4-BE49-F238E27FC236}">
                  <a16:creationId xmlns:a16="http://schemas.microsoft.com/office/drawing/2014/main" id="{4108E61D-BBBF-4262-A292-468136EA679A}"/>
                </a:ext>
              </a:extLst>
            </p:cNvPr>
            <p:cNvSpPr/>
            <p:nvPr/>
          </p:nvSpPr>
          <p:spPr>
            <a:xfrm>
              <a:off x="343939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4" name="Oval 2323">
              <a:extLst>
                <a:ext uri="{FF2B5EF4-FFF2-40B4-BE49-F238E27FC236}">
                  <a16:creationId xmlns:a16="http://schemas.microsoft.com/office/drawing/2014/main" id="{8798020A-6047-4C73-B9F9-9FFF4C32B990}"/>
                </a:ext>
              </a:extLst>
            </p:cNvPr>
            <p:cNvSpPr/>
            <p:nvPr/>
          </p:nvSpPr>
          <p:spPr>
            <a:xfrm>
              <a:off x="343939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5" name="Oval 2324">
              <a:extLst>
                <a:ext uri="{FF2B5EF4-FFF2-40B4-BE49-F238E27FC236}">
                  <a16:creationId xmlns:a16="http://schemas.microsoft.com/office/drawing/2014/main" id="{9E9B869C-C4E6-4644-B47B-135D3C9191B0}"/>
                </a:ext>
              </a:extLst>
            </p:cNvPr>
            <p:cNvSpPr/>
            <p:nvPr/>
          </p:nvSpPr>
          <p:spPr>
            <a:xfrm>
              <a:off x="343939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6" name="Oval 2325">
              <a:extLst>
                <a:ext uri="{FF2B5EF4-FFF2-40B4-BE49-F238E27FC236}">
                  <a16:creationId xmlns:a16="http://schemas.microsoft.com/office/drawing/2014/main" id="{1F159B87-BBFA-4E41-94C0-68D7AF3EADD6}"/>
                </a:ext>
              </a:extLst>
            </p:cNvPr>
            <p:cNvSpPr/>
            <p:nvPr/>
          </p:nvSpPr>
          <p:spPr>
            <a:xfrm>
              <a:off x="343939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7" name="Oval 2326">
              <a:extLst>
                <a:ext uri="{FF2B5EF4-FFF2-40B4-BE49-F238E27FC236}">
                  <a16:creationId xmlns:a16="http://schemas.microsoft.com/office/drawing/2014/main" id="{EE157522-D4D5-400C-87D6-C7F4B4AF8242}"/>
                </a:ext>
              </a:extLst>
            </p:cNvPr>
            <p:cNvSpPr/>
            <p:nvPr/>
          </p:nvSpPr>
          <p:spPr>
            <a:xfrm>
              <a:off x="343939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8" name="Oval 2327">
              <a:extLst>
                <a:ext uri="{FF2B5EF4-FFF2-40B4-BE49-F238E27FC236}">
                  <a16:creationId xmlns:a16="http://schemas.microsoft.com/office/drawing/2014/main" id="{808BDEAD-227F-4A1B-92C8-78B32722C97B}"/>
                </a:ext>
              </a:extLst>
            </p:cNvPr>
            <p:cNvSpPr/>
            <p:nvPr/>
          </p:nvSpPr>
          <p:spPr>
            <a:xfrm>
              <a:off x="343939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9" name="Oval 2328">
              <a:extLst>
                <a:ext uri="{FF2B5EF4-FFF2-40B4-BE49-F238E27FC236}">
                  <a16:creationId xmlns:a16="http://schemas.microsoft.com/office/drawing/2014/main" id="{022D3FD1-0206-4F72-9F15-1476547221B4}"/>
                </a:ext>
              </a:extLst>
            </p:cNvPr>
            <p:cNvSpPr/>
            <p:nvPr/>
          </p:nvSpPr>
          <p:spPr>
            <a:xfrm>
              <a:off x="343939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0" name="Oval 2329">
              <a:extLst>
                <a:ext uri="{FF2B5EF4-FFF2-40B4-BE49-F238E27FC236}">
                  <a16:creationId xmlns:a16="http://schemas.microsoft.com/office/drawing/2014/main" id="{F1972A11-DB64-4568-A8D5-4C6F42D92941}"/>
                </a:ext>
              </a:extLst>
            </p:cNvPr>
            <p:cNvSpPr/>
            <p:nvPr/>
          </p:nvSpPr>
          <p:spPr>
            <a:xfrm>
              <a:off x="343939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1" name="Oval 2330">
              <a:extLst>
                <a:ext uri="{FF2B5EF4-FFF2-40B4-BE49-F238E27FC236}">
                  <a16:creationId xmlns:a16="http://schemas.microsoft.com/office/drawing/2014/main" id="{68731792-1B75-49FC-879E-F57B7D347CAC}"/>
                </a:ext>
              </a:extLst>
            </p:cNvPr>
            <p:cNvSpPr/>
            <p:nvPr/>
          </p:nvSpPr>
          <p:spPr>
            <a:xfrm>
              <a:off x="343939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2" name="Oval 2331">
              <a:extLst>
                <a:ext uri="{FF2B5EF4-FFF2-40B4-BE49-F238E27FC236}">
                  <a16:creationId xmlns:a16="http://schemas.microsoft.com/office/drawing/2014/main" id="{376CB37B-5160-4FB3-A1FB-FEB3AC0C9BBA}"/>
                </a:ext>
              </a:extLst>
            </p:cNvPr>
            <p:cNvSpPr/>
            <p:nvPr/>
          </p:nvSpPr>
          <p:spPr>
            <a:xfrm>
              <a:off x="343939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3" name="Oval 2332">
              <a:extLst>
                <a:ext uri="{FF2B5EF4-FFF2-40B4-BE49-F238E27FC236}">
                  <a16:creationId xmlns:a16="http://schemas.microsoft.com/office/drawing/2014/main" id="{54934F2E-1BCD-47DE-BF69-CECD518ACE7B}"/>
                </a:ext>
              </a:extLst>
            </p:cNvPr>
            <p:cNvSpPr/>
            <p:nvPr/>
          </p:nvSpPr>
          <p:spPr>
            <a:xfrm>
              <a:off x="343939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4" name="Oval 2333">
              <a:extLst>
                <a:ext uri="{FF2B5EF4-FFF2-40B4-BE49-F238E27FC236}">
                  <a16:creationId xmlns:a16="http://schemas.microsoft.com/office/drawing/2014/main" id="{F117B526-C73C-4B36-B489-73D897CB3076}"/>
                </a:ext>
              </a:extLst>
            </p:cNvPr>
            <p:cNvSpPr/>
            <p:nvPr/>
          </p:nvSpPr>
          <p:spPr>
            <a:xfrm>
              <a:off x="343939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5" name="Oval 2334">
              <a:extLst>
                <a:ext uri="{FF2B5EF4-FFF2-40B4-BE49-F238E27FC236}">
                  <a16:creationId xmlns:a16="http://schemas.microsoft.com/office/drawing/2014/main" id="{089F7E24-9F55-43E0-B261-C247D5464DD4}"/>
                </a:ext>
              </a:extLst>
            </p:cNvPr>
            <p:cNvSpPr/>
            <p:nvPr/>
          </p:nvSpPr>
          <p:spPr>
            <a:xfrm>
              <a:off x="343939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6" name="Oval 2335">
              <a:extLst>
                <a:ext uri="{FF2B5EF4-FFF2-40B4-BE49-F238E27FC236}">
                  <a16:creationId xmlns:a16="http://schemas.microsoft.com/office/drawing/2014/main" id="{3EF43DAD-B062-4050-B804-C7218A21B976}"/>
                </a:ext>
              </a:extLst>
            </p:cNvPr>
            <p:cNvSpPr/>
            <p:nvPr/>
          </p:nvSpPr>
          <p:spPr>
            <a:xfrm>
              <a:off x="343939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7" name="Oval 2336">
              <a:extLst>
                <a:ext uri="{FF2B5EF4-FFF2-40B4-BE49-F238E27FC236}">
                  <a16:creationId xmlns:a16="http://schemas.microsoft.com/office/drawing/2014/main" id="{6D76059A-563B-415A-8071-6529034C309C}"/>
                </a:ext>
              </a:extLst>
            </p:cNvPr>
            <p:cNvSpPr/>
            <p:nvPr/>
          </p:nvSpPr>
          <p:spPr>
            <a:xfrm>
              <a:off x="343939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8" name="Oval 2337">
              <a:extLst>
                <a:ext uri="{FF2B5EF4-FFF2-40B4-BE49-F238E27FC236}">
                  <a16:creationId xmlns:a16="http://schemas.microsoft.com/office/drawing/2014/main" id="{4C8E8314-AFB7-4800-B655-73E84B5C8D2B}"/>
                </a:ext>
              </a:extLst>
            </p:cNvPr>
            <p:cNvSpPr/>
            <p:nvPr/>
          </p:nvSpPr>
          <p:spPr>
            <a:xfrm>
              <a:off x="343939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9" name="Oval 2338">
              <a:extLst>
                <a:ext uri="{FF2B5EF4-FFF2-40B4-BE49-F238E27FC236}">
                  <a16:creationId xmlns:a16="http://schemas.microsoft.com/office/drawing/2014/main" id="{983C0F7F-11EF-4F87-AD4C-183742CB98B4}"/>
                </a:ext>
              </a:extLst>
            </p:cNvPr>
            <p:cNvSpPr/>
            <p:nvPr/>
          </p:nvSpPr>
          <p:spPr>
            <a:xfrm>
              <a:off x="343939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0" name="Oval 2339">
              <a:extLst>
                <a:ext uri="{FF2B5EF4-FFF2-40B4-BE49-F238E27FC236}">
                  <a16:creationId xmlns:a16="http://schemas.microsoft.com/office/drawing/2014/main" id="{2FCF52B0-901B-4C2C-9658-6E9A0715244D}"/>
                </a:ext>
              </a:extLst>
            </p:cNvPr>
            <p:cNvSpPr/>
            <p:nvPr/>
          </p:nvSpPr>
          <p:spPr>
            <a:xfrm>
              <a:off x="343939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1" name="Oval 2340">
              <a:extLst>
                <a:ext uri="{FF2B5EF4-FFF2-40B4-BE49-F238E27FC236}">
                  <a16:creationId xmlns:a16="http://schemas.microsoft.com/office/drawing/2014/main" id="{E40AAB8E-B27A-4DA2-8578-94BDF9F3F26C}"/>
                </a:ext>
              </a:extLst>
            </p:cNvPr>
            <p:cNvSpPr/>
            <p:nvPr/>
          </p:nvSpPr>
          <p:spPr>
            <a:xfrm>
              <a:off x="343939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2" name="Oval 2341">
              <a:extLst>
                <a:ext uri="{FF2B5EF4-FFF2-40B4-BE49-F238E27FC236}">
                  <a16:creationId xmlns:a16="http://schemas.microsoft.com/office/drawing/2014/main" id="{2A3232BB-AF54-46D0-A1D4-8DAE0F35EEAC}"/>
                </a:ext>
              </a:extLst>
            </p:cNvPr>
            <p:cNvSpPr/>
            <p:nvPr/>
          </p:nvSpPr>
          <p:spPr>
            <a:xfrm>
              <a:off x="343939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3" name="Oval 2342">
              <a:extLst>
                <a:ext uri="{FF2B5EF4-FFF2-40B4-BE49-F238E27FC236}">
                  <a16:creationId xmlns:a16="http://schemas.microsoft.com/office/drawing/2014/main" id="{293A6BA1-F86D-4F29-84E7-71811553499D}"/>
                </a:ext>
              </a:extLst>
            </p:cNvPr>
            <p:cNvSpPr/>
            <p:nvPr/>
          </p:nvSpPr>
          <p:spPr>
            <a:xfrm>
              <a:off x="357655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4" name="Oval 2343">
              <a:extLst>
                <a:ext uri="{FF2B5EF4-FFF2-40B4-BE49-F238E27FC236}">
                  <a16:creationId xmlns:a16="http://schemas.microsoft.com/office/drawing/2014/main" id="{E3DF163F-AB5A-4C9D-A504-A693DF32C308}"/>
                </a:ext>
              </a:extLst>
            </p:cNvPr>
            <p:cNvSpPr/>
            <p:nvPr/>
          </p:nvSpPr>
          <p:spPr>
            <a:xfrm>
              <a:off x="357655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5" name="Oval 2344">
              <a:extLst>
                <a:ext uri="{FF2B5EF4-FFF2-40B4-BE49-F238E27FC236}">
                  <a16:creationId xmlns:a16="http://schemas.microsoft.com/office/drawing/2014/main" id="{609EBCDE-8B0C-46FE-9290-1FEED53A5F8F}"/>
                </a:ext>
              </a:extLst>
            </p:cNvPr>
            <p:cNvSpPr/>
            <p:nvPr/>
          </p:nvSpPr>
          <p:spPr>
            <a:xfrm>
              <a:off x="357655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6" name="Oval 2345">
              <a:extLst>
                <a:ext uri="{FF2B5EF4-FFF2-40B4-BE49-F238E27FC236}">
                  <a16:creationId xmlns:a16="http://schemas.microsoft.com/office/drawing/2014/main" id="{1574D9E4-EBD4-4C52-93C6-62959D1AF1D2}"/>
                </a:ext>
              </a:extLst>
            </p:cNvPr>
            <p:cNvSpPr/>
            <p:nvPr/>
          </p:nvSpPr>
          <p:spPr>
            <a:xfrm>
              <a:off x="357655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7" name="Oval 2346">
              <a:extLst>
                <a:ext uri="{FF2B5EF4-FFF2-40B4-BE49-F238E27FC236}">
                  <a16:creationId xmlns:a16="http://schemas.microsoft.com/office/drawing/2014/main" id="{112B7FE6-1CEF-4BEE-BF33-7A8D1DBC4374}"/>
                </a:ext>
              </a:extLst>
            </p:cNvPr>
            <p:cNvSpPr/>
            <p:nvPr/>
          </p:nvSpPr>
          <p:spPr>
            <a:xfrm>
              <a:off x="357655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8" name="Oval 2347">
              <a:extLst>
                <a:ext uri="{FF2B5EF4-FFF2-40B4-BE49-F238E27FC236}">
                  <a16:creationId xmlns:a16="http://schemas.microsoft.com/office/drawing/2014/main" id="{E512CD23-6E59-43C9-9418-284A9D67FE76}"/>
                </a:ext>
              </a:extLst>
            </p:cNvPr>
            <p:cNvSpPr/>
            <p:nvPr/>
          </p:nvSpPr>
          <p:spPr>
            <a:xfrm>
              <a:off x="357655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9" name="Oval 2348">
              <a:extLst>
                <a:ext uri="{FF2B5EF4-FFF2-40B4-BE49-F238E27FC236}">
                  <a16:creationId xmlns:a16="http://schemas.microsoft.com/office/drawing/2014/main" id="{E6AE5651-CE3D-4673-A764-723222750C70}"/>
                </a:ext>
              </a:extLst>
            </p:cNvPr>
            <p:cNvSpPr/>
            <p:nvPr/>
          </p:nvSpPr>
          <p:spPr>
            <a:xfrm>
              <a:off x="357655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0" name="Oval 2349">
              <a:extLst>
                <a:ext uri="{FF2B5EF4-FFF2-40B4-BE49-F238E27FC236}">
                  <a16:creationId xmlns:a16="http://schemas.microsoft.com/office/drawing/2014/main" id="{E5055B77-7327-4BD9-84B0-AC45520D9AC1}"/>
                </a:ext>
              </a:extLst>
            </p:cNvPr>
            <p:cNvSpPr/>
            <p:nvPr/>
          </p:nvSpPr>
          <p:spPr>
            <a:xfrm>
              <a:off x="357655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1" name="Oval 2350">
              <a:extLst>
                <a:ext uri="{FF2B5EF4-FFF2-40B4-BE49-F238E27FC236}">
                  <a16:creationId xmlns:a16="http://schemas.microsoft.com/office/drawing/2014/main" id="{397C6372-C13D-4577-BBAF-5083814F0FA7}"/>
                </a:ext>
              </a:extLst>
            </p:cNvPr>
            <p:cNvSpPr/>
            <p:nvPr/>
          </p:nvSpPr>
          <p:spPr>
            <a:xfrm>
              <a:off x="357655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2" name="Oval 2351">
              <a:extLst>
                <a:ext uri="{FF2B5EF4-FFF2-40B4-BE49-F238E27FC236}">
                  <a16:creationId xmlns:a16="http://schemas.microsoft.com/office/drawing/2014/main" id="{CCDD35E8-733C-4E91-A833-C350F1D48955}"/>
                </a:ext>
              </a:extLst>
            </p:cNvPr>
            <p:cNvSpPr/>
            <p:nvPr/>
          </p:nvSpPr>
          <p:spPr>
            <a:xfrm>
              <a:off x="357655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3" name="Oval 2352">
              <a:extLst>
                <a:ext uri="{FF2B5EF4-FFF2-40B4-BE49-F238E27FC236}">
                  <a16:creationId xmlns:a16="http://schemas.microsoft.com/office/drawing/2014/main" id="{F0197E55-749F-4C06-8FE3-033C2F4C18B3}"/>
                </a:ext>
              </a:extLst>
            </p:cNvPr>
            <p:cNvSpPr/>
            <p:nvPr/>
          </p:nvSpPr>
          <p:spPr>
            <a:xfrm>
              <a:off x="357655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4" name="Oval 2353">
              <a:extLst>
                <a:ext uri="{FF2B5EF4-FFF2-40B4-BE49-F238E27FC236}">
                  <a16:creationId xmlns:a16="http://schemas.microsoft.com/office/drawing/2014/main" id="{731C1924-242C-435F-83B3-D700F193F1A3}"/>
                </a:ext>
              </a:extLst>
            </p:cNvPr>
            <p:cNvSpPr/>
            <p:nvPr/>
          </p:nvSpPr>
          <p:spPr>
            <a:xfrm>
              <a:off x="357655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5" name="Oval 2354">
              <a:extLst>
                <a:ext uri="{FF2B5EF4-FFF2-40B4-BE49-F238E27FC236}">
                  <a16:creationId xmlns:a16="http://schemas.microsoft.com/office/drawing/2014/main" id="{2CEEAA2C-D07D-416B-B0E3-E740416409A2}"/>
                </a:ext>
              </a:extLst>
            </p:cNvPr>
            <p:cNvSpPr/>
            <p:nvPr/>
          </p:nvSpPr>
          <p:spPr>
            <a:xfrm>
              <a:off x="357655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6" name="Oval 2355">
              <a:extLst>
                <a:ext uri="{FF2B5EF4-FFF2-40B4-BE49-F238E27FC236}">
                  <a16:creationId xmlns:a16="http://schemas.microsoft.com/office/drawing/2014/main" id="{77BE1B3C-AD1F-40A5-9697-708A8C424445}"/>
                </a:ext>
              </a:extLst>
            </p:cNvPr>
            <p:cNvSpPr/>
            <p:nvPr/>
          </p:nvSpPr>
          <p:spPr>
            <a:xfrm>
              <a:off x="357655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7" name="Oval 2356">
              <a:extLst>
                <a:ext uri="{FF2B5EF4-FFF2-40B4-BE49-F238E27FC236}">
                  <a16:creationId xmlns:a16="http://schemas.microsoft.com/office/drawing/2014/main" id="{C4C3768B-A763-46E6-8C0D-A4267ACF0F90}"/>
                </a:ext>
              </a:extLst>
            </p:cNvPr>
            <p:cNvSpPr/>
            <p:nvPr/>
          </p:nvSpPr>
          <p:spPr>
            <a:xfrm>
              <a:off x="357655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8" name="Oval 2357">
              <a:extLst>
                <a:ext uri="{FF2B5EF4-FFF2-40B4-BE49-F238E27FC236}">
                  <a16:creationId xmlns:a16="http://schemas.microsoft.com/office/drawing/2014/main" id="{049C67DD-4D4D-43FB-A3E4-07D8E0B153D3}"/>
                </a:ext>
              </a:extLst>
            </p:cNvPr>
            <p:cNvSpPr/>
            <p:nvPr/>
          </p:nvSpPr>
          <p:spPr>
            <a:xfrm>
              <a:off x="357655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9" name="Oval 2358">
              <a:extLst>
                <a:ext uri="{FF2B5EF4-FFF2-40B4-BE49-F238E27FC236}">
                  <a16:creationId xmlns:a16="http://schemas.microsoft.com/office/drawing/2014/main" id="{81586F29-78B3-4A7A-973A-50A3B1FE7DB6}"/>
                </a:ext>
              </a:extLst>
            </p:cNvPr>
            <p:cNvSpPr/>
            <p:nvPr/>
          </p:nvSpPr>
          <p:spPr>
            <a:xfrm>
              <a:off x="357655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0" name="Oval 2359">
              <a:extLst>
                <a:ext uri="{FF2B5EF4-FFF2-40B4-BE49-F238E27FC236}">
                  <a16:creationId xmlns:a16="http://schemas.microsoft.com/office/drawing/2014/main" id="{A8A426CA-12DD-4B4D-9609-AAD0AF3A1505}"/>
                </a:ext>
              </a:extLst>
            </p:cNvPr>
            <p:cNvSpPr/>
            <p:nvPr/>
          </p:nvSpPr>
          <p:spPr>
            <a:xfrm>
              <a:off x="357655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1" name="Oval 2360">
              <a:extLst>
                <a:ext uri="{FF2B5EF4-FFF2-40B4-BE49-F238E27FC236}">
                  <a16:creationId xmlns:a16="http://schemas.microsoft.com/office/drawing/2014/main" id="{5F675896-8927-45E4-84CE-8CFA48453314}"/>
                </a:ext>
              </a:extLst>
            </p:cNvPr>
            <p:cNvSpPr/>
            <p:nvPr/>
          </p:nvSpPr>
          <p:spPr>
            <a:xfrm>
              <a:off x="357655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2" name="Oval 2361">
              <a:extLst>
                <a:ext uri="{FF2B5EF4-FFF2-40B4-BE49-F238E27FC236}">
                  <a16:creationId xmlns:a16="http://schemas.microsoft.com/office/drawing/2014/main" id="{CE1F778B-2C88-469C-B74C-9019E0DC0ACB}"/>
                </a:ext>
              </a:extLst>
            </p:cNvPr>
            <p:cNvSpPr/>
            <p:nvPr/>
          </p:nvSpPr>
          <p:spPr>
            <a:xfrm>
              <a:off x="357655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3" name="Oval 2362">
              <a:extLst>
                <a:ext uri="{FF2B5EF4-FFF2-40B4-BE49-F238E27FC236}">
                  <a16:creationId xmlns:a16="http://schemas.microsoft.com/office/drawing/2014/main" id="{CB9C223E-0737-4A2E-9624-5B3CDB656173}"/>
                </a:ext>
              </a:extLst>
            </p:cNvPr>
            <p:cNvSpPr/>
            <p:nvPr/>
          </p:nvSpPr>
          <p:spPr>
            <a:xfrm>
              <a:off x="357655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4" name="Oval 2363">
              <a:extLst>
                <a:ext uri="{FF2B5EF4-FFF2-40B4-BE49-F238E27FC236}">
                  <a16:creationId xmlns:a16="http://schemas.microsoft.com/office/drawing/2014/main" id="{98207EFD-7A8E-4FE4-97D4-94099CDA91D1}"/>
                </a:ext>
              </a:extLst>
            </p:cNvPr>
            <p:cNvSpPr/>
            <p:nvPr/>
          </p:nvSpPr>
          <p:spPr>
            <a:xfrm>
              <a:off x="357655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5" name="Oval 2364">
              <a:extLst>
                <a:ext uri="{FF2B5EF4-FFF2-40B4-BE49-F238E27FC236}">
                  <a16:creationId xmlns:a16="http://schemas.microsoft.com/office/drawing/2014/main" id="{47E650E7-C0F8-4543-ABAA-858AC56B75EC}"/>
                </a:ext>
              </a:extLst>
            </p:cNvPr>
            <p:cNvSpPr/>
            <p:nvPr/>
          </p:nvSpPr>
          <p:spPr>
            <a:xfrm>
              <a:off x="357655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6" name="Oval 2365">
              <a:extLst>
                <a:ext uri="{FF2B5EF4-FFF2-40B4-BE49-F238E27FC236}">
                  <a16:creationId xmlns:a16="http://schemas.microsoft.com/office/drawing/2014/main" id="{FE56BDC1-2BF3-41F2-9DA0-03BD05150507}"/>
                </a:ext>
              </a:extLst>
            </p:cNvPr>
            <p:cNvSpPr/>
            <p:nvPr/>
          </p:nvSpPr>
          <p:spPr>
            <a:xfrm>
              <a:off x="357655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7" name="Oval 2366">
              <a:extLst>
                <a:ext uri="{FF2B5EF4-FFF2-40B4-BE49-F238E27FC236}">
                  <a16:creationId xmlns:a16="http://schemas.microsoft.com/office/drawing/2014/main" id="{CB5F80D8-7AA1-403D-9DC8-E5C53F50BD28}"/>
                </a:ext>
              </a:extLst>
            </p:cNvPr>
            <p:cNvSpPr/>
            <p:nvPr/>
          </p:nvSpPr>
          <p:spPr>
            <a:xfrm>
              <a:off x="357655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Oval 2367">
              <a:extLst>
                <a:ext uri="{FF2B5EF4-FFF2-40B4-BE49-F238E27FC236}">
                  <a16:creationId xmlns:a16="http://schemas.microsoft.com/office/drawing/2014/main" id="{CDCAF06A-50E3-4A4F-BC42-6AFCB40022C7}"/>
                </a:ext>
              </a:extLst>
            </p:cNvPr>
            <p:cNvSpPr/>
            <p:nvPr/>
          </p:nvSpPr>
          <p:spPr>
            <a:xfrm>
              <a:off x="357655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9" name="Oval 2368">
              <a:extLst>
                <a:ext uri="{FF2B5EF4-FFF2-40B4-BE49-F238E27FC236}">
                  <a16:creationId xmlns:a16="http://schemas.microsoft.com/office/drawing/2014/main" id="{41316858-2392-4A7A-9348-2FDB0F8DA98C}"/>
                </a:ext>
              </a:extLst>
            </p:cNvPr>
            <p:cNvSpPr/>
            <p:nvPr/>
          </p:nvSpPr>
          <p:spPr>
            <a:xfrm>
              <a:off x="357655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0" name="Oval 2369">
              <a:extLst>
                <a:ext uri="{FF2B5EF4-FFF2-40B4-BE49-F238E27FC236}">
                  <a16:creationId xmlns:a16="http://schemas.microsoft.com/office/drawing/2014/main" id="{B6F0944C-38D4-41F1-BBEA-7F95C2C92107}"/>
                </a:ext>
              </a:extLst>
            </p:cNvPr>
            <p:cNvSpPr/>
            <p:nvPr/>
          </p:nvSpPr>
          <p:spPr>
            <a:xfrm>
              <a:off x="357655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1" name="Oval 2370">
              <a:extLst>
                <a:ext uri="{FF2B5EF4-FFF2-40B4-BE49-F238E27FC236}">
                  <a16:creationId xmlns:a16="http://schemas.microsoft.com/office/drawing/2014/main" id="{7214D14C-4377-4B72-9484-7DD3E11C0103}"/>
                </a:ext>
              </a:extLst>
            </p:cNvPr>
            <p:cNvSpPr/>
            <p:nvPr/>
          </p:nvSpPr>
          <p:spPr>
            <a:xfrm>
              <a:off x="357655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2" name="Oval 2371">
              <a:extLst>
                <a:ext uri="{FF2B5EF4-FFF2-40B4-BE49-F238E27FC236}">
                  <a16:creationId xmlns:a16="http://schemas.microsoft.com/office/drawing/2014/main" id="{30874C8E-06E9-4DD6-B9CF-EE00CEB74F19}"/>
                </a:ext>
              </a:extLst>
            </p:cNvPr>
            <p:cNvSpPr/>
            <p:nvPr/>
          </p:nvSpPr>
          <p:spPr>
            <a:xfrm>
              <a:off x="357655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3" name="Oval 2372">
              <a:extLst>
                <a:ext uri="{FF2B5EF4-FFF2-40B4-BE49-F238E27FC236}">
                  <a16:creationId xmlns:a16="http://schemas.microsoft.com/office/drawing/2014/main" id="{A5D0E937-271C-4BCB-9820-C55C9723ACC5}"/>
                </a:ext>
              </a:extLst>
            </p:cNvPr>
            <p:cNvSpPr/>
            <p:nvPr/>
          </p:nvSpPr>
          <p:spPr>
            <a:xfrm>
              <a:off x="357655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4" name="Oval 2373">
              <a:extLst>
                <a:ext uri="{FF2B5EF4-FFF2-40B4-BE49-F238E27FC236}">
                  <a16:creationId xmlns:a16="http://schemas.microsoft.com/office/drawing/2014/main" id="{22AF8566-EEB9-4FA2-81C0-778E48598134}"/>
                </a:ext>
              </a:extLst>
            </p:cNvPr>
            <p:cNvSpPr/>
            <p:nvPr/>
          </p:nvSpPr>
          <p:spPr>
            <a:xfrm>
              <a:off x="357655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5" name="Oval 2374">
              <a:extLst>
                <a:ext uri="{FF2B5EF4-FFF2-40B4-BE49-F238E27FC236}">
                  <a16:creationId xmlns:a16="http://schemas.microsoft.com/office/drawing/2014/main" id="{9082A3C4-60F6-46CD-A4E5-FBC48F720356}"/>
                </a:ext>
              </a:extLst>
            </p:cNvPr>
            <p:cNvSpPr/>
            <p:nvPr/>
          </p:nvSpPr>
          <p:spPr>
            <a:xfrm>
              <a:off x="357655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6" name="Oval 2375">
              <a:extLst>
                <a:ext uri="{FF2B5EF4-FFF2-40B4-BE49-F238E27FC236}">
                  <a16:creationId xmlns:a16="http://schemas.microsoft.com/office/drawing/2014/main" id="{A0C76DEE-52C5-4C51-A2D0-3A67E2A3C0DF}"/>
                </a:ext>
              </a:extLst>
            </p:cNvPr>
            <p:cNvSpPr/>
            <p:nvPr/>
          </p:nvSpPr>
          <p:spPr>
            <a:xfrm>
              <a:off x="357655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7" name="Oval 2376">
              <a:extLst>
                <a:ext uri="{FF2B5EF4-FFF2-40B4-BE49-F238E27FC236}">
                  <a16:creationId xmlns:a16="http://schemas.microsoft.com/office/drawing/2014/main" id="{03FC2816-D78B-481A-9989-52A893662639}"/>
                </a:ext>
              </a:extLst>
            </p:cNvPr>
            <p:cNvSpPr/>
            <p:nvPr/>
          </p:nvSpPr>
          <p:spPr>
            <a:xfrm>
              <a:off x="357655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8" name="Oval 2377">
              <a:extLst>
                <a:ext uri="{FF2B5EF4-FFF2-40B4-BE49-F238E27FC236}">
                  <a16:creationId xmlns:a16="http://schemas.microsoft.com/office/drawing/2014/main" id="{43FFC92F-F463-4FA3-96C5-C5DBA752F77D}"/>
                </a:ext>
              </a:extLst>
            </p:cNvPr>
            <p:cNvSpPr/>
            <p:nvPr/>
          </p:nvSpPr>
          <p:spPr>
            <a:xfrm>
              <a:off x="357655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9" name="Oval 2378">
              <a:extLst>
                <a:ext uri="{FF2B5EF4-FFF2-40B4-BE49-F238E27FC236}">
                  <a16:creationId xmlns:a16="http://schemas.microsoft.com/office/drawing/2014/main" id="{36384C5D-315D-45C3-B2B1-A08A62996DE0}"/>
                </a:ext>
              </a:extLst>
            </p:cNvPr>
            <p:cNvSpPr/>
            <p:nvPr/>
          </p:nvSpPr>
          <p:spPr>
            <a:xfrm>
              <a:off x="357655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0" name="Oval 2379">
              <a:extLst>
                <a:ext uri="{FF2B5EF4-FFF2-40B4-BE49-F238E27FC236}">
                  <a16:creationId xmlns:a16="http://schemas.microsoft.com/office/drawing/2014/main" id="{0B0D4727-B281-477C-8298-792334A9DB0C}"/>
                </a:ext>
              </a:extLst>
            </p:cNvPr>
            <p:cNvSpPr/>
            <p:nvPr/>
          </p:nvSpPr>
          <p:spPr>
            <a:xfrm>
              <a:off x="357655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1" name="Oval 2380">
              <a:extLst>
                <a:ext uri="{FF2B5EF4-FFF2-40B4-BE49-F238E27FC236}">
                  <a16:creationId xmlns:a16="http://schemas.microsoft.com/office/drawing/2014/main" id="{1B2F34B7-F714-4D35-986D-2D5B70A121F6}"/>
                </a:ext>
              </a:extLst>
            </p:cNvPr>
            <p:cNvSpPr/>
            <p:nvPr/>
          </p:nvSpPr>
          <p:spPr>
            <a:xfrm>
              <a:off x="357655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2" name="Oval 2381">
              <a:extLst>
                <a:ext uri="{FF2B5EF4-FFF2-40B4-BE49-F238E27FC236}">
                  <a16:creationId xmlns:a16="http://schemas.microsoft.com/office/drawing/2014/main" id="{56F4D6DF-921C-4ABC-8D35-33FA06D5FB84}"/>
                </a:ext>
              </a:extLst>
            </p:cNvPr>
            <p:cNvSpPr/>
            <p:nvPr/>
          </p:nvSpPr>
          <p:spPr>
            <a:xfrm>
              <a:off x="371371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3" name="Oval 2382">
              <a:extLst>
                <a:ext uri="{FF2B5EF4-FFF2-40B4-BE49-F238E27FC236}">
                  <a16:creationId xmlns:a16="http://schemas.microsoft.com/office/drawing/2014/main" id="{FAE20FE9-F841-4883-8575-F0281F1D3BFC}"/>
                </a:ext>
              </a:extLst>
            </p:cNvPr>
            <p:cNvSpPr/>
            <p:nvPr/>
          </p:nvSpPr>
          <p:spPr>
            <a:xfrm>
              <a:off x="371371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4" name="Oval 2383">
              <a:extLst>
                <a:ext uri="{FF2B5EF4-FFF2-40B4-BE49-F238E27FC236}">
                  <a16:creationId xmlns:a16="http://schemas.microsoft.com/office/drawing/2014/main" id="{98DC2DDC-5228-40AA-A03E-EBDEA214545E}"/>
                </a:ext>
              </a:extLst>
            </p:cNvPr>
            <p:cNvSpPr/>
            <p:nvPr/>
          </p:nvSpPr>
          <p:spPr>
            <a:xfrm>
              <a:off x="371371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5" name="Oval 2384">
              <a:extLst>
                <a:ext uri="{FF2B5EF4-FFF2-40B4-BE49-F238E27FC236}">
                  <a16:creationId xmlns:a16="http://schemas.microsoft.com/office/drawing/2014/main" id="{7AC71701-876D-48F5-8295-BD37C5564C99}"/>
                </a:ext>
              </a:extLst>
            </p:cNvPr>
            <p:cNvSpPr/>
            <p:nvPr/>
          </p:nvSpPr>
          <p:spPr>
            <a:xfrm>
              <a:off x="371371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6" name="Oval 2385">
              <a:extLst>
                <a:ext uri="{FF2B5EF4-FFF2-40B4-BE49-F238E27FC236}">
                  <a16:creationId xmlns:a16="http://schemas.microsoft.com/office/drawing/2014/main" id="{D08A6B78-DFFF-4D3F-8C10-4B32BD8B8561}"/>
                </a:ext>
              </a:extLst>
            </p:cNvPr>
            <p:cNvSpPr/>
            <p:nvPr/>
          </p:nvSpPr>
          <p:spPr>
            <a:xfrm>
              <a:off x="371371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7" name="Oval 2386">
              <a:extLst>
                <a:ext uri="{FF2B5EF4-FFF2-40B4-BE49-F238E27FC236}">
                  <a16:creationId xmlns:a16="http://schemas.microsoft.com/office/drawing/2014/main" id="{1FDA5B62-71D6-401E-AD33-D90E160ED99F}"/>
                </a:ext>
              </a:extLst>
            </p:cNvPr>
            <p:cNvSpPr/>
            <p:nvPr/>
          </p:nvSpPr>
          <p:spPr>
            <a:xfrm>
              <a:off x="371371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8" name="Oval 2387">
              <a:extLst>
                <a:ext uri="{FF2B5EF4-FFF2-40B4-BE49-F238E27FC236}">
                  <a16:creationId xmlns:a16="http://schemas.microsoft.com/office/drawing/2014/main" id="{5B8247C5-7AEB-4987-970F-4BA40C717C9A}"/>
                </a:ext>
              </a:extLst>
            </p:cNvPr>
            <p:cNvSpPr/>
            <p:nvPr/>
          </p:nvSpPr>
          <p:spPr>
            <a:xfrm>
              <a:off x="371371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9" name="Oval 2388">
              <a:extLst>
                <a:ext uri="{FF2B5EF4-FFF2-40B4-BE49-F238E27FC236}">
                  <a16:creationId xmlns:a16="http://schemas.microsoft.com/office/drawing/2014/main" id="{5F5DF64A-564D-4410-929A-60C3145CA9CF}"/>
                </a:ext>
              </a:extLst>
            </p:cNvPr>
            <p:cNvSpPr/>
            <p:nvPr/>
          </p:nvSpPr>
          <p:spPr>
            <a:xfrm>
              <a:off x="371371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0" name="Oval 2389">
              <a:extLst>
                <a:ext uri="{FF2B5EF4-FFF2-40B4-BE49-F238E27FC236}">
                  <a16:creationId xmlns:a16="http://schemas.microsoft.com/office/drawing/2014/main" id="{19057F51-DE39-46E9-8911-EA7C47E25418}"/>
                </a:ext>
              </a:extLst>
            </p:cNvPr>
            <p:cNvSpPr/>
            <p:nvPr/>
          </p:nvSpPr>
          <p:spPr>
            <a:xfrm>
              <a:off x="371371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Oval 2390">
              <a:extLst>
                <a:ext uri="{FF2B5EF4-FFF2-40B4-BE49-F238E27FC236}">
                  <a16:creationId xmlns:a16="http://schemas.microsoft.com/office/drawing/2014/main" id="{77536DA8-8B7A-4761-80EA-8A7911B5789B}"/>
                </a:ext>
              </a:extLst>
            </p:cNvPr>
            <p:cNvSpPr/>
            <p:nvPr/>
          </p:nvSpPr>
          <p:spPr>
            <a:xfrm>
              <a:off x="371371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2" name="Oval 2391">
              <a:extLst>
                <a:ext uri="{FF2B5EF4-FFF2-40B4-BE49-F238E27FC236}">
                  <a16:creationId xmlns:a16="http://schemas.microsoft.com/office/drawing/2014/main" id="{1C9A75AB-9996-4882-9FDC-BDE546054E80}"/>
                </a:ext>
              </a:extLst>
            </p:cNvPr>
            <p:cNvSpPr/>
            <p:nvPr/>
          </p:nvSpPr>
          <p:spPr>
            <a:xfrm>
              <a:off x="371371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3" name="Oval 2392">
              <a:extLst>
                <a:ext uri="{FF2B5EF4-FFF2-40B4-BE49-F238E27FC236}">
                  <a16:creationId xmlns:a16="http://schemas.microsoft.com/office/drawing/2014/main" id="{1EC88B1B-2C36-49BD-ABC9-7A7E23A944B5}"/>
                </a:ext>
              </a:extLst>
            </p:cNvPr>
            <p:cNvSpPr/>
            <p:nvPr/>
          </p:nvSpPr>
          <p:spPr>
            <a:xfrm>
              <a:off x="371371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4" name="Oval 2393">
              <a:extLst>
                <a:ext uri="{FF2B5EF4-FFF2-40B4-BE49-F238E27FC236}">
                  <a16:creationId xmlns:a16="http://schemas.microsoft.com/office/drawing/2014/main" id="{F94C6D1E-E3B9-45FF-B73F-4786641DCC2F}"/>
                </a:ext>
              </a:extLst>
            </p:cNvPr>
            <p:cNvSpPr/>
            <p:nvPr/>
          </p:nvSpPr>
          <p:spPr>
            <a:xfrm>
              <a:off x="371371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5" name="Oval 2394">
              <a:extLst>
                <a:ext uri="{FF2B5EF4-FFF2-40B4-BE49-F238E27FC236}">
                  <a16:creationId xmlns:a16="http://schemas.microsoft.com/office/drawing/2014/main" id="{5E235247-6BBF-47E0-B939-9D88E32C0129}"/>
                </a:ext>
              </a:extLst>
            </p:cNvPr>
            <p:cNvSpPr/>
            <p:nvPr/>
          </p:nvSpPr>
          <p:spPr>
            <a:xfrm>
              <a:off x="371371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6" name="Oval 2395">
              <a:extLst>
                <a:ext uri="{FF2B5EF4-FFF2-40B4-BE49-F238E27FC236}">
                  <a16:creationId xmlns:a16="http://schemas.microsoft.com/office/drawing/2014/main" id="{212A33A9-E2A8-4FDD-AB52-C5C2AE594722}"/>
                </a:ext>
              </a:extLst>
            </p:cNvPr>
            <p:cNvSpPr/>
            <p:nvPr/>
          </p:nvSpPr>
          <p:spPr>
            <a:xfrm>
              <a:off x="371371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7" name="Oval 2396">
              <a:extLst>
                <a:ext uri="{FF2B5EF4-FFF2-40B4-BE49-F238E27FC236}">
                  <a16:creationId xmlns:a16="http://schemas.microsoft.com/office/drawing/2014/main" id="{4EBFDFF7-A1CA-4FBF-87CA-15BBC49C0C10}"/>
                </a:ext>
              </a:extLst>
            </p:cNvPr>
            <p:cNvSpPr/>
            <p:nvPr/>
          </p:nvSpPr>
          <p:spPr>
            <a:xfrm>
              <a:off x="371371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8" name="Oval 2397">
              <a:extLst>
                <a:ext uri="{FF2B5EF4-FFF2-40B4-BE49-F238E27FC236}">
                  <a16:creationId xmlns:a16="http://schemas.microsoft.com/office/drawing/2014/main" id="{1C976BFD-4A4A-42CE-AFFF-B033D7B90CA3}"/>
                </a:ext>
              </a:extLst>
            </p:cNvPr>
            <p:cNvSpPr/>
            <p:nvPr/>
          </p:nvSpPr>
          <p:spPr>
            <a:xfrm>
              <a:off x="371371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9" name="Oval 2398">
              <a:extLst>
                <a:ext uri="{FF2B5EF4-FFF2-40B4-BE49-F238E27FC236}">
                  <a16:creationId xmlns:a16="http://schemas.microsoft.com/office/drawing/2014/main" id="{5042AF64-DC46-41D3-8344-1191C182F48B}"/>
                </a:ext>
              </a:extLst>
            </p:cNvPr>
            <p:cNvSpPr/>
            <p:nvPr/>
          </p:nvSpPr>
          <p:spPr>
            <a:xfrm>
              <a:off x="371371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0" name="Oval 2399">
              <a:extLst>
                <a:ext uri="{FF2B5EF4-FFF2-40B4-BE49-F238E27FC236}">
                  <a16:creationId xmlns:a16="http://schemas.microsoft.com/office/drawing/2014/main" id="{C838DA19-4989-48C0-AF4E-6C5B57E347ED}"/>
                </a:ext>
              </a:extLst>
            </p:cNvPr>
            <p:cNvSpPr/>
            <p:nvPr/>
          </p:nvSpPr>
          <p:spPr>
            <a:xfrm>
              <a:off x="371371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1" name="Oval 2400">
              <a:extLst>
                <a:ext uri="{FF2B5EF4-FFF2-40B4-BE49-F238E27FC236}">
                  <a16:creationId xmlns:a16="http://schemas.microsoft.com/office/drawing/2014/main" id="{A3598BAB-6C47-4D4F-AFE4-E7EAAC39BE1D}"/>
                </a:ext>
              </a:extLst>
            </p:cNvPr>
            <p:cNvSpPr/>
            <p:nvPr/>
          </p:nvSpPr>
          <p:spPr>
            <a:xfrm>
              <a:off x="371371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2" name="Oval 2401">
              <a:extLst>
                <a:ext uri="{FF2B5EF4-FFF2-40B4-BE49-F238E27FC236}">
                  <a16:creationId xmlns:a16="http://schemas.microsoft.com/office/drawing/2014/main" id="{A310FE10-38CF-4A52-BA00-65D6C4B7D3FF}"/>
                </a:ext>
              </a:extLst>
            </p:cNvPr>
            <p:cNvSpPr/>
            <p:nvPr/>
          </p:nvSpPr>
          <p:spPr>
            <a:xfrm>
              <a:off x="371371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3" name="Oval 2402">
              <a:extLst>
                <a:ext uri="{FF2B5EF4-FFF2-40B4-BE49-F238E27FC236}">
                  <a16:creationId xmlns:a16="http://schemas.microsoft.com/office/drawing/2014/main" id="{2DE59610-3199-41AA-86BE-541884DCE6AE}"/>
                </a:ext>
              </a:extLst>
            </p:cNvPr>
            <p:cNvSpPr/>
            <p:nvPr/>
          </p:nvSpPr>
          <p:spPr>
            <a:xfrm>
              <a:off x="371371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4" name="Oval 2403">
              <a:extLst>
                <a:ext uri="{FF2B5EF4-FFF2-40B4-BE49-F238E27FC236}">
                  <a16:creationId xmlns:a16="http://schemas.microsoft.com/office/drawing/2014/main" id="{47182125-63F9-4879-AE9C-F66F30D669F0}"/>
                </a:ext>
              </a:extLst>
            </p:cNvPr>
            <p:cNvSpPr/>
            <p:nvPr/>
          </p:nvSpPr>
          <p:spPr>
            <a:xfrm>
              <a:off x="371371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5" name="Oval 2404">
              <a:extLst>
                <a:ext uri="{FF2B5EF4-FFF2-40B4-BE49-F238E27FC236}">
                  <a16:creationId xmlns:a16="http://schemas.microsoft.com/office/drawing/2014/main" id="{02C8B8D9-1F1E-4FAB-AE7C-12E56CDC8E81}"/>
                </a:ext>
              </a:extLst>
            </p:cNvPr>
            <p:cNvSpPr/>
            <p:nvPr/>
          </p:nvSpPr>
          <p:spPr>
            <a:xfrm>
              <a:off x="371371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6" name="Oval 2405">
              <a:extLst>
                <a:ext uri="{FF2B5EF4-FFF2-40B4-BE49-F238E27FC236}">
                  <a16:creationId xmlns:a16="http://schemas.microsoft.com/office/drawing/2014/main" id="{F000B959-2796-46E6-B482-9D2BE4D560D0}"/>
                </a:ext>
              </a:extLst>
            </p:cNvPr>
            <p:cNvSpPr/>
            <p:nvPr/>
          </p:nvSpPr>
          <p:spPr>
            <a:xfrm>
              <a:off x="371371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79195C37-1C01-4FB0-B5F5-373002F9C7C5}"/>
                </a:ext>
              </a:extLst>
            </p:cNvPr>
            <p:cNvSpPr/>
            <p:nvPr/>
          </p:nvSpPr>
          <p:spPr>
            <a:xfrm>
              <a:off x="371371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8" name="Oval 2407">
              <a:extLst>
                <a:ext uri="{FF2B5EF4-FFF2-40B4-BE49-F238E27FC236}">
                  <a16:creationId xmlns:a16="http://schemas.microsoft.com/office/drawing/2014/main" id="{10A50312-244E-4286-A3EA-B4A571288FA3}"/>
                </a:ext>
              </a:extLst>
            </p:cNvPr>
            <p:cNvSpPr/>
            <p:nvPr/>
          </p:nvSpPr>
          <p:spPr>
            <a:xfrm>
              <a:off x="371371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9" name="Oval 2408">
              <a:extLst>
                <a:ext uri="{FF2B5EF4-FFF2-40B4-BE49-F238E27FC236}">
                  <a16:creationId xmlns:a16="http://schemas.microsoft.com/office/drawing/2014/main" id="{336AA7D0-031D-40EC-83E3-A8D2BD8725F3}"/>
                </a:ext>
              </a:extLst>
            </p:cNvPr>
            <p:cNvSpPr/>
            <p:nvPr/>
          </p:nvSpPr>
          <p:spPr>
            <a:xfrm>
              <a:off x="371371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0" name="Oval 2409">
              <a:extLst>
                <a:ext uri="{FF2B5EF4-FFF2-40B4-BE49-F238E27FC236}">
                  <a16:creationId xmlns:a16="http://schemas.microsoft.com/office/drawing/2014/main" id="{27247D93-864B-4067-8C6D-D23D193EDD73}"/>
                </a:ext>
              </a:extLst>
            </p:cNvPr>
            <p:cNvSpPr/>
            <p:nvPr/>
          </p:nvSpPr>
          <p:spPr>
            <a:xfrm>
              <a:off x="371371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1" name="Oval 2410">
              <a:extLst>
                <a:ext uri="{FF2B5EF4-FFF2-40B4-BE49-F238E27FC236}">
                  <a16:creationId xmlns:a16="http://schemas.microsoft.com/office/drawing/2014/main" id="{D2EC181B-848B-42F1-8F8B-B8D87E825CE6}"/>
                </a:ext>
              </a:extLst>
            </p:cNvPr>
            <p:cNvSpPr/>
            <p:nvPr/>
          </p:nvSpPr>
          <p:spPr>
            <a:xfrm>
              <a:off x="371371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2" name="Oval 2411">
              <a:extLst>
                <a:ext uri="{FF2B5EF4-FFF2-40B4-BE49-F238E27FC236}">
                  <a16:creationId xmlns:a16="http://schemas.microsoft.com/office/drawing/2014/main" id="{B2C0C617-D995-4504-BDEB-200A2422D967}"/>
                </a:ext>
              </a:extLst>
            </p:cNvPr>
            <p:cNvSpPr/>
            <p:nvPr/>
          </p:nvSpPr>
          <p:spPr>
            <a:xfrm>
              <a:off x="371371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3" name="Oval 2412">
              <a:extLst>
                <a:ext uri="{FF2B5EF4-FFF2-40B4-BE49-F238E27FC236}">
                  <a16:creationId xmlns:a16="http://schemas.microsoft.com/office/drawing/2014/main" id="{1B102506-24BB-47C0-9C15-95A18781040D}"/>
                </a:ext>
              </a:extLst>
            </p:cNvPr>
            <p:cNvSpPr/>
            <p:nvPr/>
          </p:nvSpPr>
          <p:spPr>
            <a:xfrm>
              <a:off x="371371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4" name="Oval 2413">
              <a:extLst>
                <a:ext uri="{FF2B5EF4-FFF2-40B4-BE49-F238E27FC236}">
                  <a16:creationId xmlns:a16="http://schemas.microsoft.com/office/drawing/2014/main" id="{16A17459-4349-4231-B2D0-69AEB0610C15}"/>
                </a:ext>
              </a:extLst>
            </p:cNvPr>
            <p:cNvSpPr/>
            <p:nvPr/>
          </p:nvSpPr>
          <p:spPr>
            <a:xfrm>
              <a:off x="371371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5" name="Oval 2414">
              <a:extLst>
                <a:ext uri="{FF2B5EF4-FFF2-40B4-BE49-F238E27FC236}">
                  <a16:creationId xmlns:a16="http://schemas.microsoft.com/office/drawing/2014/main" id="{9572183B-5137-496F-85FE-D34CEFF7453F}"/>
                </a:ext>
              </a:extLst>
            </p:cNvPr>
            <p:cNvSpPr/>
            <p:nvPr/>
          </p:nvSpPr>
          <p:spPr>
            <a:xfrm>
              <a:off x="371371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6" name="Oval 2415">
              <a:extLst>
                <a:ext uri="{FF2B5EF4-FFF2-40B4-BE49-F238E27FC236}">
                  <a16:creationId xmlns:a16="http://schemas.microsoft.com/office/drawing/2014/main" id="{770F0A46-76AF-483E-A860-2D9C22E65018}"/>
                </a:ext>
              </a:extLst>
            </p:cNvPr>
            <p:cNvSpPr/>
            <p:nvPr/>
          </p:nvSpPr>
          <p:spPr>
            <a:xfrm>
              <a:off x="371371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7" name="Oval 2416">
              <a:extLst>
                <a:ext uri="{FF2B5EF4-FFF2-40B4-BE49-F238E27FC236}">
                  <a16:creationId xmlns:a16="http://schemas.microsoft.com/office/drawing/2014/main" id="{00DDB34C-F12D-49A3-B844-12BD9BC4D843}"/>
                </a:ext>
              </a:extLst>
            </p:cNvPr>
            <p:cNvSpPr/>
            <p:nvPr/>
          </p:nvSpPr>
          <p:spPr>
            <a:xfrm>
              <a:off x="371371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8" name="Oval 2417">
              <a:extLst>
                <a:ext uri="{FF2B5EF4-FFF2-40B4-BE49-F238E27FC236}">
                  <a16:creationId xmlns:a16="http://schemas.microsoft.com/office/drawing/2014/main" id="{446F6C74-E015-4E2E-B0AC-ECB06186FE55}"/>
                </a:ext>
              </a:extLst>
            </p:cNvPr>
            <p:cNvSpPr/>
            <p:nvPr/>
          </p:nvSpPr>
          <p:spPr>
            <a:xfrm>
              <a:off x="371371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9" name="Oval 2418">
              <a:extLst>
                <a:ext uri="{FF2B5EF4-FFF2-40B4-BE49-F238E27FC236}">
                  <a16:creationId xmlns:a16="http://schemas.microsoft.com/office/drawing/2014/main" id="{8879B372-A57B-4479-8465-5CE6F2F174B8}"/>
                </a:ext>
              </a:extLst>
            </p:cNvPr>
            <p:cNvSpPr/>
            <p:nvPr/>
          </p:nvSpPr>
          <p:spPr>
            <a:xfrm>
              <a:off x="371371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0" name="Oval 2419">
              <a:extLst>
                <a:ext uri="{FF2B5EF4-FFF2-40B4-BE49-F238E27FC236}">
                  <a16:creationId xmlns:a16="http://schemas.microsoft.com/office/drawing/2014/main" id="{4D870865-DDBD-4192-B185-228339627A40}"/>
                </a:ext>
              </a:extLst>
            </p:cNvPr>
            <p:cNvSpPr/>
            <p:nvPr/>
          </p:nvSpPr>
          <p:spPr>
            <a:xfrm>
              <a:off x="371371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1" name="Oval 2420">
              <a:extLst>
                <a:ext uri="{FF2B5EF4-FFF2-40B4-BE49-F238E27FC236}">
                  <a16:creationId xmlns:a16="http://schemas.microsoft.com/office/drawing/2014/main" id="{AB5178B8-0E4B-4F78-BA01-15E993CA278F}"/>
                </a:ext>
              </a:extLst>
            </p:cNvPr>
            <p:cNvSpPr/>
            <p:nvPr/>
          </p:nvSpPr>
          <p:spPr>
            <a:xfrm>
              <a:off x="385087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2" name="Oval 2421">
              <a:extLst>
                <a:ext uri="{FF2B5EF4-FFF2-40B4-BE49-F238E27FC236}">
                  <a16:creationId xmlns:a16="http://schemas.microsoft.com/office/drawing/2014/main" id="{5DCDBC8D-BC5F-4AEE-97E4-7A178DBFF65B}"/>
                </a:ext>
              </a:extLst>
            </p:cNvPr>
            <p:cNvSpPr/>
            <p:nvPr/>
          </p:nvSpPr>
          <p:spPr>
            <a:xfrm>
              <a:off x="385087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3" name="Oval 2422">
              <a:extLst>
                <a:ext uri="{FF2B5EF4-FFF2-40B4-BE49-F238E27FC236}">
                  <a16:creationId xmlns:a16="http://schemas.microsoft.com/office/drawing/2014/main" id="{A220AAAA-DD2F-4FF4-BE15-1FDD1EA52962}"/>
                </a:ext>
              </a:extLst>
            </p:cNvPr>
            <p:cNvSpPr/>
            <p:nvPr/>
          </p:nvSpPr>
          <p:spPr>
            <a:xfrm>
              <a:off x="385087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4" name="Oval 2423">
              <a:extLst>
                <a:ext uri="{FF2B5EF4-FFF2-40B4-BE49-F238E27FC236}">
                  <a16:creationId xmlns:a16="http://schemas.microsoft.com/office/drawing/2014/main" id="{F4505518-0AEB-45A2-9B05-4B089F2EA30B}"/>
                </a:ext>
              </a:extLst>
            </p:cNvPr>
            <p:cNvSpPr/>
            <p:nvPr/>
          </p:nvSpPr>
          <p:spPr>
            <a:xfrm>
              <a:off x="385087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5" name="Oval 2424">
              <a:extLst>
                <a:ext uri="{FF2B5EF4-FFF2-40B4-BE49-F238E27FC236}">
                  <a16:creationId xmlns:a16="http://schemas.microsoft.com/office/drawing/2014/main" id="{016B6656-7C36-4F65-9A4F-3303AFEA99C1}"/>
                </a:ext>
              </a:extLst>
            </p:cNvPr>
            <p:cNvSpPr/>
            <p:nvPr/>
          </p:nvSpPr>
          <p:spPr>
            <a:xfrm>
              <a:off x="385087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6" name="Oval 2425">
              <a:extLst>
                <a:ext uri="{FF2B5EF4-FFF2-40B4-BE49-F238E27FC236}">
                  <a16:creationId xmlns:a16="http://schemas.microsoft.com/office/drawing/2014/main" id="{DD2020D8-F4A1-408F-BE58-C66AA1819716}"/>
                </a:ext>
              </a:extLst>
            </p:cNvPr>
            <p:cNvSpPr/>
            <p:nvPr/>
          </p:nvSpPr>
          <p:spPr>
            <a:xfrm>
              <a:off x="385087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7" name="Oval 2426">
              <a:extLst>
                <a:ext uri="{FF2B5EF4-FFF2-40B4-BE49-F238E27FC236}">
                  <a16:creationId xmlns:a16="http://schemas.microsoft.com/office/drawing/2014/main" id="{822DCF92-9396-44EA-9367-12D8A821BD31}"/>
                </a:ext>
              </a:extLst>
            </p:cNvPr>
            <p:cNvSpPr/>
            <p:nvPr/>
          </p:nvSpPr>
          <p:spPr>
            <a:xfrm>
              <a:off x="385087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8" name="Oval 2427">
              <a:extLst>
                <a:ext uri="{FF2B5EF4-FFF2-40B4-BE49-F238E27FC236}">
                  <a16:creationId xmlns:a16="http://schemas.microsoft.com/office/drawing/2014/main" id="{0E358EBC-4B97-43F3-A91C-0DC933EC29B1}"/>
                </a:ext>
              </a:extLst>
            </p:cNvPr>
            <p:cNvSpPr/>
            <p:nvPr/>
          </p:nvSpPr>
          <p:spPr>
            <a:xfrm>
              <a:off x="385087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9" name="Oval 2428">
              <a:extLst>
                <a:ext uri="{FF2B5EF4-FFF2-40B4-BE49-F238E27FC236}">
                  <a16:creationId xmlns:a16="http://schemas.microsoft.com/office/drawing/2014/main" id="{220584CC-0ACB-40DC-B2F1-4551E40269A2}"/>
                </a:ext>
              </a:extLst>
            </p:cNvPr>
            <p:cNvSpPr/>
            <p:nvPr/>
          </p:nvSpPr>
          <p:spPr>
            <a:xfrm>
              <a:off x="385087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0" name="Oval 2429">
              <a:extLst>
                <a:ext uri="{FF2B5EF4-FFF2-40B4-BE49-F238E27FC236}">
                  <a16:creationId xmlns:a16="http://schemas.microsoft.com/office/drawing/2014/main" id="{7572188D-7E7C-41AD-95C9-C0AD96A574CE}"/>
                </a:ext>
              </a:extLst>
            </p:cNvPr>
            <p:cNvSpPr/>
            <p:nvPr/>
          </p:nvSpPr>
          <p:spPr>
            <a:xfrm>
              <a:off x="385087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1" name="Oval 2430">
              <a:extLst>
                <a:ext uri="{FF2B5EF4-FFF2-40B4-BE49-F238E27FC236}">
                  <a16:creationId xmlns:a16="http://schemas.microsoft.com/office/drawing/2014/main" id="{AEBF0088-FACA-4D85-AA55-A5A006283B4C}"/>
                </a:ext>
              </a:extLst>
            </p:cNvPr>
            <p:cNvSpPr/>
            <p:nvPr/>
          </p:nvSpPr>
          <p:spPr>
            <a:xfrm>
              <a:off x="385087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2" name="Oval 2431">
              <a:extLst>
                <a:ext uri="{FF2B5EF4-FFF2-40B4-BE49-F238E27FC236}">
                  <a16:creationId xmlns:a16="http://schemas.microsoft.com/office/drawing/2014/main" id="{8AE80B79-7388-47D2-82C1-427C695BB47F}"/>
                </a:ext>
              </a:extLst>
            </p:cNvPr>
            <p:cNvSpPr/>
            <p:nvPr/>
          </p:nvSpPr>
          <p:spPr>
            <a:xfrm>
              <a:off x="385087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3" name="Oval 2432">
              <a:extLst>
                <a:ext uri="{FF2B5EF4-FFF2-40B4-BE49-F238E27FC236}">
                  <a16:creationId xmlns:a16="http://schemas.microsoft.com/office/drawing/2014/main" id="{49B2A3C6-6537-4347-B1E7-E96A53BA3A0F}"/>
                </a:ext>
              </a:extLst>
            </p:cNvPr>
            <p:cNvSpPr/>
            <p:nvPr/>
          </p:nvSpPr>
          <p:spPr>
            <a:xfrm>
              <a:off x="385087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4" name="Oval 2433">
              <a:extLst>
                <a:ext uri="{FF2B5EF4-FFF2-40B4-BE49-F238E27FC236}">
                  <a16:creationId xmlns:a16="http://schemas.microsoft.com/office/drawing/2014/main" id="{2045660D-60D8-4E7C-B0E0-D79265FDE1D3}"/>
                </a:ext>
              </a:extLst>
            </p:cNvPr>
            <p:cNvSpPr/>
            <p:nvPr/>
          </p:nvSpPr>
          <p:spPr>
            <a:xfrm>
              <a:off x="385087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5" name="Oval 2434">
              <a:extLst>
                <a:ext uri="{FF2B5EF4-FFF2-40B4-BE49-F238E27FC236}">
                  <a16:creationId xmlns:a16="http://schemas.microsoft.com/office/drawing/2014/main" id="{36F8CF35-FF35-4A53-82AE-8A8DF03998B9}"/>
                </a:ext>
              </a:extLst>
            </p:cNvPr>
            <p:cNvSpPr/>
            <p:nvPr/>
          </p:nvSpPr>
          <p:spPr>
            <a:xfrm>
              <a:off x="385087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6" name="Oval 2435">
              <a:extLst>
                <a:ext uri="{FF2B5EF4-FFF2-40B4-BE49-F238E27FC236}">
                  <a16:creationId xmlns:a16="http://schemas.microsoft.com/office/drawing/2014/main" id="{D4D4DFE1-6941-4372-97CF-FCCDD5209D3C}"/>
                </a:ext>
              </a:extLst>
            </p:cNvPr>
            <p:cNvSpPr/>
            <p:nvPr/>
          </p:nvSpPr>
          <p:spPr>
            <a:xfrm>
              <a:off x="385087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10B2F7A5-FF7A-46EA-BBB9-650849C23CE5}"/>
                </a:ext>
              </a:extLst>
            </p:cNvPr>
            <p:cNvSpPr/>
            <p:nvPr/>
          </p:nvSpPr>
          <p:spPr>
            <a:xfrm>
              <a:off x="385087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8" name="Oval 2437">
              <a:extLst>
                <a:ext uri="{FF2B5EF4-FFF2-40B4-BE49-F238E27FC236}">
                  <a16:creationId xmlns:a16="http://schemas.microsoft.com/office/drawing/2014/main" id="{E05A09CD-7866-4BE9-86C9-08DCDC7816AB}"/>
                </a:ext>
              </a:extLst>
            </p:cNvPr>
            <p:cNvSpPr/>
            <p:nvPr/>
          </p:nvSpPr>
          <p:spPr>
            <a:xfrm>
              <a:off x="385087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9" name="Oval 2438">
              <a:extLst>
                <a:ext uri="{FF2B5EF4-FFF2-40B4-BE49-F238E27FC236}">
                  <a16:creationId xmlns:a16="http://schemas.microsoft.com/office/drawing/2014/main" id="{4B5C6FBF-F65F-443C-8F95-6ABD767ED186}"/>
                </a:ext>
              </a:extLst>
            </p:cNvPr>
            <p:cNvSpPr/>
            <p:nvPr/>
          </p:nvSpPr>
          <p:spPr>
            <a:xfrm>
              <a:off x="385087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0" name="Oval 2439">
              <a:extLst>
                <a:ext uri="{FF2B5EF4-FFF2-40B4-BE49-F238E27FC236}">
                  <a16:creationId xmlns:a16="http://schemas.microsoft.com/office/drawing/2014/main" id="{9215E28A-B655-4B59-BEBE-300282CAA74A}"/>
                </a:ext>
              </a:extLst>
            </p:cNvPr>
            <p:cNvSpPr/>
            <p:nvPr/>
          </p:nvSpPr>
          <p:spPr>
            <a:xfrm>
              <a:off x="385087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1" name="Oval 2440">
              <a:extLst>
                <a:ext uri="{FF2B5EF4-FFF2-40B4-BE49-F238E27FC236}">
                  <a16:creationId xmlns:a16="http://schemas.microsoft.com/office/drawing/2014/main" id="{F5C81879-C6A4-47A2-82CD-64A3DEBD22A9}"/>
                </a:ext>
              </a:extLst>
            </p:cNvPr>
            <p:cNvSpPr/>
            <p:nvPr/>
          </p:nvSpPr>
          <p:spPr>
            <a:xfrm>
              <a:off x="385087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2" name="Oval 2441">
              <a:extLst>
                <a:ext uri="{FF2B5EF4-FFF2-40B4-BE49-F238E27FC236}">
                  <a16:creationId xmlns:a16="http://schemas.microsoft.com/office/drawing/2014/main" id="{BC6ACBFA-2A03-4929-9825-48F920DC5890}"/>
                </a:ext>
              </a:extLst>
            </p:cNvPr>
            <p:cNvSpPr/>
            <p:nvPr/>
          </p:nvSpPr>
          <p:spPr>
            <a:xfrm>
              <a:off x="385087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3" name="Oval 2442">
              <a:extLst>
                <a:ext uri="{FF2B5EF4-FFF2-40B4-BE49-F238E27FC236}">
                  <a16:creationId xmlns:a16="http://schemas.microsoft.com/office/drawing/2014/main" id="{D900E1AD-26E0-459C-8A29-8696F00C94DA}"/>
                </a:ext>
              </a:extLst>
            </p:cNvPr>
            <p:cNvSpPr/>
            <p:nvPr/>
          </p:nvSpPr>
          <p:spPr>
            <a:xfrm>
              <a:off x="385087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4" name="Oval 2443">
              <a:extLst>
                <a:ext uri="{FF2B5EF4-FFF2-40B4-BE49-F238E27FC236}">
                  <a16:creationId xmlns:a16="http://schemas.microsoft.com/office/drawing/2014/main" id="{BB04A70F-1153-4F1A-AD08-0D4C8328DF42}"/>
                </a:ext>
              </a:extLst>
            </p:cNvPr>
            <p:cNvSpPr/>
            <p:nvPr/>
          </p:nvSpPr>
          <p:spPr>
            <a:xfrm>
              <a:off x="385087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5" name="Oval 2444">
              <a:extLst>
                <a:ext uri="{FF2B5EF4-FFF2-40B4-BE49-F238E27FC236}">
                  <a16:creationId xmlns:a16="http://schemas.microsoft.com/office/drawing/2014/main" id="{01D641DA-35BE-4500-9310-423A65629A0B}"/>
                </a:ext>
              </a:extLst>
            </p:cNvPr>
            <p:cNvSpPr/>
            <p:nvPr/>
          </p:nvSpPr>
          <p:spPr>
            <a:xfrm>
              <a:off x="385087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6" name="Oval 2445">
              <a:extLst>
                <a:ext uri="{FF2B5EF4-FFF2-40B4-BE49-F238E27FC236}">
                  <a16:creationId xmlns:a16="http://schemas.microsoft.com/office/drawing/2014/main" id="{EEA0D4AE-D177-4041-9E06-E406895F8096}"/>
                </a:ext>
              </a:extLst>
            </p:cNvPr>
            <p:cNvSpPr/>
            <p:nvPr/>
          </p:nvSpPr>
          <p:spPr>
            <a:xfrm>
              <a:off x="385087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7" name="Oval 2446">
              <a:extLst>
                <a:ext uri="{FF2B5EF4-FFF2-40B4-BE49-F238E27FC236}">
                  <a16:creationId xmlns:a16="http://schemas.microsoft.com/office/drawing/2014/main" id="{98778256-1870-4681-8C48-231C85F6219A}"/>
                </a:ext>
              </a:extLst>
            </p:cNvPr>
            <p:cNvSpPr/>
            <p:nvPr/>
          </p:nvSpPr>
          <p:spPr>
            <a:xfrm>
              <a:off x="385087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8" name="Oval 2447">
              <a:extLst>
                <a:ext uri="{FF2B5EF4-FFF2-40B4-BE49-F238E27FC236}">
                  <a16:creationId xmlns:a16="http://schemas.microsoft.com/office/drawing/2014/main" id="{52A49253-1218-47F3-9FBE-EE9CDD32AED6}"/>
                </a:ext>
              </a:extLst>
            </p:cNvPr>
            <p:cNvSpPr/>
            <p:nvPr/>
          </p:nvSpPr>
          <p:spPr>
            <a:xfrm>
              <a:off x="385087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9" name="Oval 2448">
              <a:extLst>
                <a:ext uri="{FF2B5EF4-FFF2-40B4-BE49-F238E27FC236}">
                  <a16:creationId xmlns:a16="http://schemas.microsoft.com/office/drawing/2014/main" id="{EA6F7882-70A5-4965-91F0-9B71948E3737}"/>
                </a:ext>
              </a:extLst>
            </p:cNvPr>
            <p:cNvSpPr/>
            <p:nvPr/>
          </p:nvSpPr>
          <p:spPr>
            <a:xfrm>
              <a:off x="385087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0" name="Oval 2449">
              <a:extLst>
                <a:ext uri="{FF2B5EF4-FFF2-40B4-BE49-F238E27FC236}">
                  <a16:creationId xmlns:a16="http://schemas.microsoft.com/office/drawing/2014/main" id="{C6347B90-BD36-4BA7-8C31-57523E260ABA}"/>
                </a:ext>
              </a:extLst>
            </p:cNvPr>
            <p:cNvSpPr/>
            <p:nvPr/>
          </p:nvSpPr>
          <p:spPr>
            <a:xfrm>
              <a:off x="385087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1" name="Oval 2450">
              <a:extLst>
                <a:ext uri="{FF2B5EF4-FFF2-40B4-BE49-F238E27FC236}">
                  <a16:creationId xmlns:a16="http://schemas.microsoft.com/office/drawing/2014/main" id="{4961A4B6-9119-49E6-898C-82247AD841A6}"/>
                </a:ext>
              </a:extLst>
            </p:cNvPr>
            <p:cNvSpPr/>
            <p:nvPr/>
          </p:nvSpPr>
          <p:spPr>
            <a:xfrm>
              <a:off x="385087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2" name="Oval 2451">
              <a:extLst>
                <a:ext uri="{FF2B5EF4-FFF2-40B4-BE49-F238E27FC236}">
                  <a16:creationId xmlns:a16="http://schemas.microsoft.com/office/drawing/2014/main" id="{D06184BB-D8F3-4B7B-868F-EBA05C894AC7}"/>
                </a:ext>
              </a:extLst>
            </p:cNvPr>
            <p:cNvSpPr/>
            <p:nvPr/>
          </p:nvSpPr>
          <p:spPr>
            <a:xfrm>
              <a:off x="385087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3" name="Oval 2452">
              <a:extLst>
                <a:ext uri="{FF2B5EF4-FFF2-40B4-BE49-F238E27FC236}">
                  <a16:creationId xmlns:a16="http://schemas.microsoft.com/office/drawing/2014/main" id="{1630E23A-7959-4F28-BE91-A74F0ACFA5C0}"/>
                </a:ext>
              </a:extLst>
            </p:cNvPr>
            <p:cNvSpPr/>
            <p:nvPr/>
          </p:nvSpPr>
          <p:spPr>
            <a:xfrm>
              <a:off x="385087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4" name="Oval 2453">
              <a:extLst>
                <a:ext uri="{FF2B5EF4-FFF2-40B4-BE49-F238E27FC236}">
                  <a16:creationId xmlns:a16="http://schemas.microsoft.com/office/drawing/2014/main" id="{D0974B23-1E38-452B-BB50-94D5ABC8B5EF}"/>
                </a:ext>
              </a:extLst>
            </p:cNvPr>
            <p:cNvSpPr/>
            <p:nvPr/>
          </p:nvSpPr>
          <p:spPr>
            <a:xfrm>
              <a:off x="385087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5" name="Oval 2454">
              <a:extLst>
                <a:ext uri="{FF2B5EF4-FFF2-40B4-BE49-F238E27FC236}">
                  <a16:creationId xmlns:a16="http://schemas.microsoft.com/office/drawing/2014/main" id="{11DA6646-A853-4EB8-971C-9E47CFED3A30}"/>
                </a:ext>
              </a:extLst>
            </p:cNvPr>
            <p:cNvSpPr/>
            <p:nvPr/>
          </p:nvSpPr>
          <p:spPr>
            <a:xfrm>
              <a:off x="385087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6" name="Oval 2455">
              <a:extLst>
                <a:ext uri="{FF2B5EF4-FFF2-40B4-BE49-F238E27FC236}">
                  <a16:creationId xmlns:a16="http://schemas.microsoft.com/office/drawing/2014/main" id="{4743DEB2-D228-4251-AAFD-04655E2878A2}"/>
                </a:ext>
              </a:extLst>
            </p:cNvPr>
            <p:cNvSpPr/>
            <p:nvPr/>
          </p:nvSpPr>
          <p:spPr>
            <a:xfrm>
              <a:off x="385087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7" name="Oval 2456">
              <a:extLst>
                <a:ext uri="{FF2B5EF4-FFF2-40B4-BE49-F238E27FC236}">
                  <a16:creationId xmlns:a16="http://schemas.microsoft.com/office/drawing/2014/main" id="{D1EE1FB5-497A-444C-8326-BC18BD9C4257}"/>
                </a:ext>
              </a:extLst>
            </p:cNvPr>
            <p:cNvSpPr/>
            <p:nvPr/>
          </p:nvSpPr>
          <p:spPr>
            <a:xfrm>
              <a:off x="385087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8" name="Oval 2457">
              <a:extLst>
                <a:ext uri="{FF2B5EF4-FFF2-40B4-BE49-F238E27FC236}">
                  <a16:creationId xmlns:a16="http://schemas.microsoft.com/office/drawing/2014/main" id="{55900320-319B-4746-ADAE-865ADCA98DC7}"/>
                </a:ext>
              </a:extLst>
            </p:cNvPr>
            <p:cNvSpPr/>
            <p:nvPr/>
          </p:nvSpPr>
          <p:spPr>
            <a:xfrm>
              <a:off x="385087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9" name="Oval 2458">
              <a:extLst>
                <a:ext uri="{FF2B5EF4-FFF2-40B4-BE49-F238E27FC236}">
                  <a16:creationId xmlns:a16="http://schemas.microsoft.com/office/drawing/2014/main" id="{80675D1A-F784-4564-AD4C-050EB66A877F}"/>
                </a:ext>
              </a:extLst>
            </p:cNvPr>
            <p:cNvSpPr/>
            <p:nvPr/>
          </p:nvSpPr>
          <p:spPr>
            <a:xfrm>
              <a:off x="385087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0" name="Oval 2459">
              <a:extLst>
                <a:ext uri="{FF2B5EF4-FFF2-40B4-BE49-F238E27FC236}">
                  <a16:creationId xmlns:a16="http://schemas.microsoft.com/office/drawing/2014/main" id="{F67DF88B-1DE4-47D3-B782-0257422F3CC1}"/>
                </a:ext>
              </a:extLst>
            </p:cNvPr>
            <p:cNvSpPr/>
            <p:nvPr/>
          </p:nvSpPr>
          <p:spPr>
            <a:xfrm>
              <a:off x="398803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1" name="Oval 2460">
              <a:extLst>
                <a:ext uri="{FF2B5EF4-FFF2-40B4-BE49-F238E27FC236}">
                  <a16:creationId xmlns:a16="http://schemas.microsoft.com/office/drawing/2014/main" id="{347947FC-8BF2-4077-A170-E632D992C3B5}"/>
                </a:ext>
              </a:extLst>
            </p:cNvPr>
            <p:cNvSpPr/>
            <p:nvPr/>
          </p:nvSpPr>
          <p:spPr>
            <a:xfrm>
              <a:off x="398803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2" name="Oval 2461">
              <a:extLst>
                <a:ext uri="{FF2B5EF4-FFF2-40B4-BE49-F238E27FC236}">
                  <a16:creationId xmlns:a16="http://schemas.microsoft.com/office/drawing/2014/main" id="{BAFB24AB-B9F2-4FEF-8324-779F4A98CDA6}"/>
                </a:ext>
              </a:extLst>
            </p:cNvPr>
            <p:cNvSpPr/>
            <p:nvPr/>
          </p:nvSpPr>
          <p:spPr>
            <a:xfrm>
              <a:off x="398803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3" name="Oval 2462">
              <a:extLst>
                <a:ext uri="{FF2B5EF4-FFF2-40B4-BE49-F238E27FC236}">
                  <a16:creationId xmlns:a16="http://schemas.microsoft.com/office/drawing/2014/main" id="{19249F8D-9A14-43A1-98B2-CDA0720DEC7F}"/>
                </a:ext>
              </a:extLst>
            </p:cNvPr>
            <p:cNvSpPr/>
            <p:nvPr/>
          </p:nvSpPr>
          <p:spPr>
            <a:xfrm>
              <a:off x="398803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4" name="Oval 2463">
              <a:extLst>
                <a:ext uri="{FF2B5EF4-FFF2-40B4-BE49-F238E27FC236}">
                  <a16:creationId xmlns:a16="http://schemas.microsoft.com/office/drawing/2014/main" id="{C11829D6-CB9A-4E9A-B16D-A46F32390EF4}"/>
                </a:ext>
              </a:extLst>
            </p:cNvPr>
            <p:cNvSpPr/>
            <p:nvPr/>
          </p:nvSpPr>
          <p:spPr>
            <a:xfrm>
              <a:off x="398803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5" name="Oval 2464">
              <a:extLst>
                <a:ext uri="{FF2B5EF4-FFF2-40B4-BE49-F238E27FC236}">
                  <a16:creationId xmlns:a16="http://schemas.microsoft.com/office/drawing/2014/main" id="{AC277D65-F461-4B02-906F-29FA67D95314}"/>
                </a:ext>
              </a:extLst>
            </p:cNvPr>
            <p:cNvSpPr/>
            <p:nvPr/>
          </p:nvSpPr>
          <p:spPr>
            <a:xfrm>
              <a:off x="398803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6" name="Oval 2465">
              <a:extLst>
                <a:ext uri="{FF2B5EF4-FFF2-40B4-BE49-F238E27FC236}">
                  <a16:creationId xmlns:a16="http://schemas.microsoft.com/office/drawing/2014/main" id="{2AFF72B4-2CC4-4FDC-9C43-A665FD3FAC6B}"/>
                </a:ext>
              </a:extLst>
            </p:cNvPr>
            <p:cNvSpPr/>
            <p:nvPr/>
          </p:nvSpPr>
          <p:spPr>
            <a:xfrm>
              <a:off x="398803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7" name="Oval 2466">
              <a:extLst>
                <a:ext uri="{FF2B5EF4-FFF2-40B4-BE49-F238E27FC236}">
                  <a16:creationId xmlns:a16="http://schemas.microsoft.com/office/drawing/2014/main" id="{292E2107-C70E-4527-8EB8-F6C7807770E7}"/>
                </a:ext>
              </a:extLst>
            </p:cNvPr>
            <p:cNvSpPr/>
            <p:nvPr/>
          </p:nvSpPr>
          <p:spPr>
            <a:xfrm>
              <a:off x="398803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8" name="Oval 2467">
              <a:extLst>
                <a:ext uri="{FF2B5EF4-FFF2-40B4-BE49-F238E27FC236}">
                  <a16:creationId xmlns:a16="http://schemas.microsoft.com/office/drawing/2014/main" id="{E7BFF740-AB28-4EB6-BEF5-2F292F145CD3}"/>
                </a:ext>
              </a:extLst>
            </p:cNvPr>
            <p:cNvSpPr/>
            <p:nvPr/>
          </p:nvSpPr>
          <p:spPr>
            <a:xfrm>
              <a:off x="398803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9" name="Oval 2468">
              <a:extLst>
                <a:ext uri="{FF2B5EF4-FFF2-40B4-BE49-F238E27FC236}">
                  <a16:creationId xmlns:a16="http://schemas.microsoft.com/office/drawing/2014/main" id="{FDAE3A5C-F64E-47EB-B4C8-3470C9BCC12B}"/>
                </a:ext>
              </a:extLst>
            </p:cNvPr>
            <p:cNvSpPr/>
            <p:nvPr/>
          </p:nvSpPr>
          <p:spPr>
            <a:xfrm>
              <a:off x="398803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0" name="Oval 2469">
              <a:extLst>
                <a:ext uri="{FF2B5EF4-FFF2-40B4-BE49-F238E27FC236}">
                  <a16:creationId xmlns:a16="http://schemas.microsoft.com/office/drawing/2014/main" id="{A9D20012-D65C-4DB2-A733-A29734039BD1}"/>
                </a:ext>
              </a:extLst>
            </p:cNvPr>
            <p:cNvSpPr/>
            <p:nvPr/>
          </p:nvSpPr>
          <p:spPr>
            <a:xfrm>
              <a:off x="398803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1" name="Oval 2470">
              <a:extLst>
                <a:ext uri="{FF2B5EF4-FFF2-40B4-BE49-F238E27FC236}">
                  <a16:creationId xmlns:a16="http://schemas.microsoft.com/office/drawing/2014/main" id="{FD1DC9FC-F5B3-4312-8CF6-35A4206AF7CA}"/>
                </a:ext>
              </a:extLst>
            </p:cNvPr>
            <p:cNvSpPr/>
            <p:nvPr/>
          </p:nvSpPr>
          <p:spPr>
            <a:xfrm>
              <a:off x="398803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2" name="Oval 2471">
              <a:extLst>
                <a:ext uri="{FF2B5EF4-FFF2-40B4-BE49-F238E27FC236}">
                  <a16:creationId xmlns:a16="http://schemas.microsoft.com/office/drawing/2014/main" id="{AC05601E-930F-497D-9A54-99AE6726A46F}"/>
                </a:ext>
              </a:extLst>
            </p:cNvPr>
            <p:cNvSpPr/>
            <p:nvPr/>
          </p:nvSpPr>
          <p:spPr>
            <a:xfrm>
              <a:off x="398803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3" name="Oval 2472">
              <a:extLst>
                <a:ext uri="{FF2B5EF4-FFF2-40B4-BE49-F238E27FC236}">
                  <a16:creationId xmlns:a16="http://schemas.microsoft.com/office/drawing/2014/main" id="{0FF65317-E200-48B4-88D1-65638772CDA4}"/>
                </a:ext>
              </a:extLst>
            </p:cNvPr>
            <p:cNvSpPr/>
            <p:nvPr/>
          </p:nvSpPr>
          <p:spPr>
            <a:xfrm>
              <a:off x="398803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4" name="Oval 2473">
              <a:extLst>
                <a:ext uri="{FF2B5EF4-FFF2-40B4-BE49-F238E27FC236}">
                  <a16:creationId xmlns:a16="http://schemas.microsoft.com/office/drawing/2014/main" id="{20B69DB9-B35D-4DBE-8750-209EB07DF7CC}"/>
                </a:ext>
              </a:extLst>
            </p:cNvPr>
            <p:cNvSpPr/>
            <p:nvPr/>
          </p:nvSpPr>
          <p:spPr>
            <a:xfrm>
              <a:off x="398803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5" name="Oval 2474">
              <a:extLst>
                <a:ext uri="{FF2B5EF4-FFF2-40B4-BE49-F238E27FC236}">
                  <a16:creationId xmlns:a16="http://schemas.microsoft.com/office/drawing/2014/main" id="{EF872A30-E22E-4172-9DB6-133B43D70FCF}"/>
                </a:ext>
              </a:extLst>
            </p:cNvPr>
            <p:cNvSpPr/>
            <p:nvPr/>
          </p:nvSpPr>
          <p:spPr>
            <a:xfrm>
              <a:off x="398803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6" name="Oval 2475">
              <a:extLst>
                <a:ext uri="{FF2B5EF4-FFF2-40B4-BE49-F238E27FC236}">
                  <a16:creationId xmlns:a16="http://schemas.microsoft.com/office/drawing/2014/main" id="{E96193AA-68F3-4F56-8B34-750BD9FA8913}"/>
                </a:ext>
              </a:extLst>
            </p:cNvPr>
            <p:cNvSpPr/>
            <p:nvPr/>
          </p:nvSpPr>
          <p:spPr>
            <a:xfrm>
              <a:off x="398803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7" name="Oval 2476">
              <a:extLst>
                <a:ext uri="{FF2B5EF4-FFF2-40B4-BE49-F238E27FC236}">
                  <a16:creationId xmlns:a16="http://schemas.microsoft.com/office/drawing/2014/main" id="{23648C16-55D8-4F71-B411-15403A6956D2}"/>
                </a:ext>
              </a:extLst>
            </p:cNvPr>
            <p:cNvSpPr/>
            <p:nvPr/>
          </p:nvSpPr>
          <p:spPr>
            <a:xfrm>
              <a:off x="398803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8" name="Oval 2477">
              <a:extLst>
                <a:ext uri="{FF2B5EF4-FFF2-40B4-BE49-F238E27FC236}">
                  <a16:creationId xmlns:a16="http://schemas.microsoft.com/office/drawing/2014/main" id="{3A5EA81B-F47E-49A0-9A5C-DB2C234C8593}"/>
                </a:ext>
              </a:extLst>
            </p:cNvPr>
            <p:cNvSpPr/>
            <p:nvPr/>
          </p:nvSpPr>
          <p:spPr>
            <a:xfrm>
              <a:off x="398803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9" name="Oval 2478">
              <a:extLst>
                <a:ext uri="{FF2B5EF4-FFF2-40B4-BE49-F238E27FC236}">
                  <a16:creationId xmlns:a16="http://schemas.microsoft.com/office/drawing/2014/main" id="{5FAEA725-7543-4F90-966E-1532EEE982F5}"/>
                </a:ext>
              </a:extLst>
            </p:cNvPr>
            <p:cNvSpPr/>
            <p:nvPr/>
          </p:nvSpPr>
          <p:spPr>
            <a:xfrm>
              <a:off x="398803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Oval 2479">
              <a:extLst>
                <a:ext uri="{FF2B5EF4-FFF2-40B4-BE49-F238E27FC236}">
                  <a16:creationId xmlns:a16="http://schemas.microsoft.com/office/drawing/2014/main" id="{CD9A91CB-B163-4FDA-97B4-132D8B0D3C16}"/>
                </a:ext>
              </a:extLst>
            </p:cNvPr>
            <p:cNvSpPr/>
            <p:nvPr/>
          </p:nvSpPr>
          <p:spPr>
            <a:xfrm>
              <a:off x="398803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Oval 2480">
              <a:extLst>
                <a:ext uri="{FF2B5EF4-FFF2-40B4-BE49-F238E27FC236}">
                  <a16:creationId xmlns:a16="http://schemas.microsoft.com/office/drawing/2014/main" id="{66D75D74-0AFB-411F-ABA9-2D32519658C1}"/>
                </a:ext>
              </a:extLst>
            </p:cNvPr>
            <p:cNvSpPr/>
            <p:nvPr/>
          </p:nvSpPr>
          <p:spPr>
            <a:xfrm>
              <a:off x="398803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Oval 2481">
              <a:extLst>
                <a:ext uri="{FF2B5EF4-FFF2-40B4-BE49-F238E27FC236}">
                  <a16:creationId xmlns:a16="http://schemas.microsoft.com/office/drawing/2014/main" id="{25A8DBF9-4076-4FF4-A724-73657CDA80C1}"/>
                </a:ext>
              </a:extLst>
            </p:cNvPr>
            <p:cNvSpPr/>
            <p:nvPr/>
          </p:nvSpPr>
          <p:spPr>
            <a:xfrm>
              <a:off x="398803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3" name="Oval 2482">
              <a:extLst>
                <a:ext uri="{FF2B5EF4-FFF2-40B4-BE49-F238E27FC236}">
                  <a16:creationId xmlns:a16="http://schemas.microsoft.com/office/drawing/2014/main" id="{57F96E3E-60FC-424B-9FD6-BDAD47FFF04B}"/>
                </a:ext>
              </a:extLst>
            </p:cNvPr>
            <p:cNvSpPr/>
            <p:nvPr/>
          </p:nvSpPr>
          <p:spPr>
            <a:xfrm>
              <a:off x="398803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4" name="Oval 2483">
              <a:extLst>
                <a:ext uri="{FF2B5EF4-FFF2-40B4-BE49-F238E27FC236}">
                  <a16:creationId xmlns:a16="http://schemas.microsoft.com/office/drawing/2014/main" id="{018264BE-F104-4D07-9EF7-8FF1697A7F74}"/>
                </a:ext>
              </a:extLst>
            </p:cNvPr>
            <p:cNvSpPr/>
            <p:nvPr/>
          </p:nvSpPr>
          <p:spPr>
            <a:xfrm>
              <a:off x="398803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5" name="Oval 2484">
              <a:extLst>
                <a:ext uri="{FF2B5EF4-FFF2-40B4-BE49-F238E27FC236}">
                  <a16:creationId xmlns:a16="http://schemas.microsoft.com/office/drawing/2014/main" id="{AAA620BF-601C-4696-99B5-8D8092A8800E}"/>
                </a:ext>
              </a:extLst>
            </p:cNvPr>
            <p:cNvSpPr/>
            <p:nvPr/>
          </p:nvSpPr>
          <p:spPr>
            <a:xfrm>
              <a:off x="398803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6" name="Oval 2485">
              <a:extLst>
                <a:ext uri="{FF2B5EF4-FFF2-40B4-BE49-F238E27FC236}">
                  <a16:creationId xmlns:a16="http://schemas.microsoft.com/office/drawing/2014/main" id="{3F940EB0-659D-4AE0-BE85-5FFC60C1D3C6}"/>
                </a:ext>
              </a:extLst>
            </p:cNvPr>
            <p:cNvSpPr/>
            <p:nvPr/>
          </p:nvSpPr>
          <p:spPr>
            <a:xfrm>
              <a:off x="398803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7" name="Oval 2486">
              <a:extLst>
                <a:ext uri="{FF2B5EF4-FFF2-40B4-BE49-F238E27FC236}">
                  <a16:creationId xmlns:a16="http://schemas.microsoft.com/office/drawing/2014/main" id="{C2CE904C-6098-4958-9148-94DDA7007B3D}"/>
                </a:ext>
              </a:extLst>
            </p:cNvPr>
            <p:cNvSpPr/>
            <p:nvPr/>
          </p:nvSpPr>
          <p:spPr>
            <a:xfrm>
              <a:off x="398803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8" name="Oval 2487">
              <a:extLst>
                <a:ext uri="{FF2B5EF4-FFF2-40B4-BE49-F238E27FC236}">
                  <a16:creationId xmlns:a16="http://schemas.microsoft.com/office/drawing/2014/main" id="{47BB95C8-179D-4A79-94C3-059135DBADD6}"/>
                </a:ext>
              </a:extLst>
            </p:cNvPr>
            <p:cNvSpPr/>
            <p:nvPr/>
          </p:nvSpPr>
          <p:spPr>
            <a:xfrm>
              <a:off x="398803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9" name="Oval 2488">
              <a:extLst>
                <a:ext uri="{FF2B5EF4-FFF2-40B4-BE49-F238E27FC236}">
                  <a16:creationId xmlns:a16="http://schemas.microsoft.com/office/drawing/2014/main" id="{35CF0B42-8BBB-4832-B53C-8368988E5392}"/>
                </a:ext>
              </a:extLst>
            </p:cNvPr>
            <p:cNvSpPr/>
            <p:nvPr/>
          </p:nvSpPr>
          <p:spPr>
            <a:xfrm>
              <a:off x="398803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0" name="Oval 2489">
              <a:extLst>
                <a:ext uri="{FF2B5EF4-FFF2-40B4-BE49-F238E27FC236}">
                  <a16:creationId xmlns:a16="http://schemas.microsoft.com/office/drawing/2014/main" id="{FBEE7927-C328-43F6-A21E-6FC636CBEE4A}"/>
                </a:ext>
              </a:extLst>
            </p:cNvPr>
            <p:cNvSpPr/>
            <p:nvPr/>
          </p:nvSpPr>
          <p:spPr>
            <a:xfrm>
              <a:off x="398803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1" name="Oval 2490">
              <a:extLst>
                <a:ext uri="{FF2B5EF4-FFF2-40B4-BE49-F238E27FC236}">
                  <a16:creationId xmlns:a16="http://schemas.microsoft.com/office/drawing/2014/main" id="{D7DBC009-FF62-4A19-8F4B-98E0A1EBFDC4}"/>
                </a:ext>
              </a:extLst>
            </p:cNvPr>
            <p:cNvSpPr/>
            <p:nvPr/>
          </p:nvSpPr>
          <p:spPr>
            <a:xfrm>
              <a:off x="398803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2" name="Oval 2491">
              <a:extLst>
                <a:ext uri="{FF2B5EF4-FFF2-40B4-BE49-F238E27FC236}">
                  <a16:creationId xmlns:a16="http://schemas.microsoft.com/office/drawing/2014/main" id="{AD927F87-CCF6-4513-B900-6050CE3A854E}"/>
                </a:ext>
              </a:extLst>
            </p:cNvPr>
            <p:cNvSpPr/>
            <p:nvPr/>
          </p:nvSpPr>
          <p:spPr>
            <a:xfrm>
              <a:off x="398803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3" name="Oval 2492">
              <a:extLst>
                <a:ext uri="{FF2B5EF4-FFF2-40B4-BE49-F238E27FC236}">
                  <a16:creationId xmlns:a16="http://schemas.microsoft.com/office/drawing/2014/main" id="{17C60465-471F-46AE-B911-D41C9F7F5F2E}"/>
                </a:ext>
              </a:extLst>
            </p:cNvPr>
            <p:cNvSpPr/>
            <p:nvPr/>
          </p:nvSpPr>
          <p:spPr>
            <a:xfrm>
              <a:off x="398803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4" name="Oval 2493">
              <a:extLst>
                <a:ext uri="{FF2B5EF4-FFF2-40B4-BE49-F238E27FC236}">
                  <a16:creationId xmlns:a16="http://schemas.microsoft.com/office/drawing/2014/main" id="{76FC9116-AB98-4CA7-9BF1-4DBB32B5CC69}"/>
                </a:ext>
              </a:extLst>
            </p:cNvPr>
            <p:cNvSpPr/>
            <p:nvPr/>
          </p:nvSpPr>
          <p:spPr>
            <a:xfrm>
              <a:off x="398803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5" name="Oval 2494">
              <a:extLst>
                <a:ext uri="{FF2B5EF4-FFF2-40B4-BE49-F238E27FC236}">
                  <a16:creationId xmlns:a16="http://schemas.microsoft.com/office/drawing/2014/main" id="{E48D78B0-13B1-41E3-AB70-566B1A5600A2}"/>
                </a:ext>
              </a:extLst>
            </p:cNvPr>
            <p:cNvSpPr/>
            <p:nvPr/>
          </p:nvSpPr>
          <p:spPr>
            <a:xfrm>
              <a:off x="398803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6" name="Oval 2495">
              <a:extLst>
                <a:ext uri="{FF2B5EF4-FFF2-40B4-BE49-F238E27FC236}">
                  <a16:creationId xmlns:a16="http://schemas.microsoft.com/office/drawing/2014/main" id="{EC939048-77DC-41ED-8D57-71420EC6B9B6}"/>
                </a:ext>
              </a:extLst>
            </p:cNvPr>
            <p:cNvSpPr/>
            <p:nvPr/>
          </p:nvSpPr>
          <p:spPr>
            <a:xfrm>
              <a:off x="398803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7" name="Oval 2496">
              <a:extLst>
                <a:ext uri="{FF2B5EF4-FFF2-40B4-BE49-F238E27FC236}">
                  <a16:creationId xmlns:a16="http://schemas.microsoft.com/office/drawing/2014/main" id="{174C40B0-598F-444A-A829-8384ABA49081}"/>
                </a:ext>
              </a:extLst>
            </p:cNvPr>
            <p:cNvSpPr/>
            <p:nvPr/>
          </p:nvSpPr>
          <p:spPr>
            <a:xfrm>
              <a:off x="398803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8" name="Oval 2497">
              <a:extLst>
                <a:ext uri="{FF2B5EF4-FFF2-40B4-BE49-F238E27FC236}">
                  <a16:creationId xmlns:a16="http://schemas.microsoft.com/office/drawing/2014/main" id="{E2010243-738D-44F6-8B2E-2CC8DC3AE36E}"/>
                </a:ext>
              </a:extLst>
            </p:cNvPr>
            <p:cNvSpPr/>
            <p:nvPr/>
          </p:nvSpPr>
          <p:spPr>
            <a:xfrm>
              <a:off x="398803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9" name="Oval 2498">
              <a:extLst>
                <a:ext uri="{FF2B5EF4-FFF2-40B4-BE49-F238E27FC236}">
                  <a16:creationId xmlns:a16="http://schemas.microsoft.com/office/drawing/2014/main" id="{722657A5-D8B7-462E-8194-514B836CF329}"/>
                </a:ext>
              </a:extLst>
            </p:cNvPr>
            <p:cNvSpPr/>
            <p:nvPr/>
          </p:nvSpPr>
          <p:spPr>
            <a:xfrm>
              <a:off x="412519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0" name="Oval 2499">
              <a:extLst>
                <a:ext uri="{FF2B5EF4-FFF2-40B4-BE49-F238E27FC236}">
                  <a16:creationId xmlns:a16="http://schemas.microsoft.com/office/drawing/2014/main" id="{6EF1EE4B-C5AF-4466-BF15-22A19069B8B6}"/>
                </a:ext>
              </a:extLst>
            </p:cNvPr>
            <p:cNvSpPr/>
            <p:nvPr/>
          </p:nvSpPr>
          <p:spPr>
            <a:xfrm>
              <a:off x="412519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1" name="Oval 2500">
              <a:extLst>
                <a:ext uri="{FF2B5EF4-FFF2-40B4-BE49-F238E27FC236}">
                  <a16:creationId xmlns:a16="http://schemas.microsoft.com/office/drawing/2014/main" id="{21FD3CC1-1A8F-4DBD-A148-9BAA1C7BA123}"/>
                </a:ext>
              </a:extLst>
            </p:cNvPr>
            <p:cNvSpPr/>
            <p:nvPr/>
          </p:nvSpPr>
          <p:spPr>
            <a:xfrm>
              <a:off x="412519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2" name="Oval 2501">
              <a:extLst>
                <a:ext uri="{FF2B5EF4-FFF2-40B4-BE49-F238E27FC236}">
                  <a16:creationId xmlns:a16="http://schemas.microsoft.com/office/drawing/2014/main" id="{2509DCB5-238E-4222-A978-F6F10548597F}"/>
                </a:ext>
              </a:extLst>
            </p:cNvPr>
            <p:cNvSpPr/>
            <p:nvPr/>
          </p:nvSpPr>
          <p:spPr>
            <a:xfrm>
              <a:off x="412519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3" name="Oval 2502">
              <a:extLst>
                <a:ext uri="{FF2B5EF4-FFF2-40B4-BE49-F238E27FC236}">
                  <a16:creationId xmlns:a16="http://schemas.microsoft.com/office/drawing/2014/main" id="{2265BA3D-A630-4DE9-8D2E-6154F29C7A8E}"/>
                </a:ext>
              </a:extLst>
            </p:cNvPr>
            <p:cNvSpPr/>
            <p:nvPr/>
          </p:nvSpPr>
          <p:spPr>
            <a:xfrm>
              <a:off x="412519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4" name="Oval 2503">
              <a:extLst>
                <a:ext uri="{FF2B5EF4-FFF2-40B4-BE49-F238E27FC236}">
                  <a16:creationId xmlns:a16="http://schemas.microsoft.com/office/drawing/2014/main" id="{77566C64-003B-41FE-B3B0-163E1D9E6401}"/>
                </a:ext>
              </a:extLst>
            </p:cNvPr>
            <p:cNvSpPr/>
            <p:nvPr/>
          </p:nvSpPr>
          <p:spPr>
            <a:xfrm>
              <a:off x="412519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5" name="Oval 2504">
              <a:extLst>
                <a:ext uri="{FF2B5EF4-FFF2-40B4-BE49-F238E27FC236}">
                  <a16:creationId xmlns:a16="http://schemas.microsoft.com/office/drawing/2014/main" id="{BF12F421-DCA3-40A1-B8D3-4484F30B1917}"/>
                </a:ext>
              </a:extLst>
            </p:cNvPr>
            <p:cNvSpPr/>
            <p:nvPr/>
          </p:nvSpPr>
          <p:spPr>
            <a:xfrm>
              <a:off x="412519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6" name="Oval 2505">
              <a:extLst>
                <a:ext uri="{FF2B5EF4-FFF2-40B4-BE49-F238E27FC236}">
                  <a16:creationId xmlns:a16="http://schemas.microsoft.com/office/drawing/2014/main" id="{22B8F197-0EDA-4F94-9C43-86F6FE5F652A}"/>
                </a:ext>
              </a:extLst>
            </p:cNvPr>
            <p:cNvSpPr/>
            <p:nvPr/>
          </p:nvSpPr>
          <p:spPr>
            <a:xfrm>
              <a:off x="412519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7" name="Oval 2506">
              <a:extLst>
                <a:ext uri="{FF2B5EF4-FFF2-40B4-BE49-F238E27FC236}">
                  <a16:creationId xmlns:a16="http://schemas.microsoft.com/office/drawing/2014/main" id="{BCCE226F-3E5B-4B5E-839F-19CDE5EE8F80}"/>
                </a:ext>
              </a:extLst>
            </p:cNvPr>
            <p:cNvSpPr/>
            <p:nvPr/>
          </p:nvSpPr>
          <p:spPr>
            <a:xfrm>
              <a:off x="412519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8" name="Oval 2507">
              <a:extLst>
                <a:ext uri="{FF2B5EF4-FFF2-40B4-BE49-F238E27FC236}">
                  <a16:creationId xmlns:a16="http://schemas.microsoft.com/office/drawing/2014/main" id="{8B40C6C0-CFEF-4BBF-A933-1BCD3191727B}"/>
                </a:ext>
              </a:extLst>
            </p:cNvPr>
            <p:cNvSpPr/>
            <p:nvPr/>
          </p:nvSpPr>
          <p:spPr>
            <a:xfrm>
              <a:off x="412519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9" name="Oval 2508">
              <a:extLst>
                <a:ext uri="{FF2B5EF4-FFF2-40B4-BE49-F238E27FC236}">
                  <a16:creationId xmlns:a16="http://schemas.microsoft.com/office/drawing/2014/main" id="{91481B7D-D798-4098-B660-B9B52A92FEA5}"/>
                </a:ext>
              </a:extLst>
            </p:cNvPr>
            <p:cNvSpPr/>
            <p:nvPr/>
          </p:nvSpPr>
          <p:spPr>
            <a:xfrm>
              <a:off x="412519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0" name="Oval 2509">
              <a:extLst>
                <a:ext uri="{FF2B5EF4-FFF2-40B4-BE49-F238E27FC236}">
                  <a16:creationId xmlns:a16="http://schemas.microsoft.com/office/drawing/2014/main" id="{2BCCF35C-0F67-429F-82D2-91AC66215ADB}"/>
                </a:ext>
              </a:extLst>
            </p:cNvPr>
            <p:cNvSpPr/>
            <p:nvPr/>
          </p:nvSpPr>
          <p:spPr>
            <a:xfrm>
              <a:off x="412519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53F0CB40-A2FA-41B7-A3EA-D869B8C1A81C}"/>
                </a:ext>
              </a:extLst>
            </p:cNvPr>
            <p:cNvSpPr/>
            <p:nvPr/>
          </p:nvSpPr>
          <p:spPr>
            <a:xfrm>
              <a:off x="412519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2" name="Oval 2511">
              <a:extLst>
                <a:ext uri="{FF2B5EF4-FFF2-40B4-BE49-F238E27FC236}">
                  <a16:creationId xmlns:a16="http://schemas.microsoft.com/office/drawing/2014/main" id="{60964E8D-7A63-4871-B4BF-90EB3E70DF41}"/>
                </a:ext>
              </a:extLst>
            </p:cNvPr>
            <p:cNvSpPr/>
            <p:nvPr/>
          </p:nvSpPr>
          <p:spPr>
            <a:xfrm>
              <a:off x="412519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3" name="Oval 2512">
              <a:extLst>
                <a:ext uri="{FF2B5EF4-FFF2-40B4-BE49-F238E27FC236}">
                  <a16:creationId xmlns:a16="http://schemas.microsoft.com/office/drawing/2014/main" id="{6DBC0CE1-3A1E-4915-9A2C-C0982294E157}"/>
                </a:ext>
              </a:extLst>
            </p:cNvPr>
            <p:cNvSpPr/>
            <p:nvPr/>
          </p:nvSpPr>
          <p:spPr>
            <a:xfrm>
              <a:off x="412519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4" name="Oval 2513">
              <a:extLst>
                <a:ext uri="{FF2B5EF4-FFF2-40B4-BE49-F238E27FC236}">
                  <a16:creationId xmlns:a16="http://schemas.microsoft.com/office/drawing/2014/main" id="{BA7224E3-5C76-4CDD-8AF7-62F2FD85F642}"/>
                </a:ext>
              </a:extLst>
            </p:cNvPr>
            <p:cNvSpPr/>
            <p:nvPr/>
          </p:nvSpPr>
          <p:spPr>
            <a:xfrm>
              <a:off x="412519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5" name="Oval 2514">
              <a:extLst>
                <a:ext uri="{FF2B5EF4-FFF2-40B4-BE49-F238E27FC236}">
                  <a16:creationId xmlns:a16="http://schemas.microsoft.com/office/drawing/2014/main" id="{F0F81529-3BD1-43E4-91F2-EAF6E68434A6}"/>
                </a:ext>
              </a:extLst>
            </p:cNvPr>
            <p:cNvSpPr/>
            <p:nvPr/>
          </p:nvSpPr>
          <p:spPr>
            <a:xfrm>
              <a:off x="412519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6" name="Oval 2515">
              <a:extLst>
                <a:ext uri="{FF2B5EF4-FFF2-40B4-BE49-F238E27FC236}">
                  <a16:creationId xmlns:a16="http://schemas.microsoft.com/office/drawing/2014/main" id="{5573A528-BC83-440C-A5B2-644D4D0D1257}"/>
                </a:ext>
              </a:extLst>
            </p:cNvPr>
            <p:cNvSpPr/>
            <p:nvPr/>
          </p:nvSpPr>
          <p:spPr>
            <a:xfrm>
              <a:off x="412519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7" name="Oval 2516">
              <a:extLst>
                <a:ext uri="{FF2B5EF4-FFF2-40B4-BE49-F238E27FC236}">
                  <a16:creationId xmlns:a16="http://schemas.microsoft.com/office/drawing/2014/main" id="{E9E13AA4-A97E-4568-86C2-64476D62A8E2}"/>
                </a:ext>
              </a:extLst>
            </p:cNvPr>
            <p:cNvSpPr/>
            <p:nvPr/>
          </p:nvSpPr>
          <p:spPr>
            <a:xfrm>
              <a:off x="412519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8" name="Oval 2517">
              <a:extLst>
                <a:ext uri="{FF2B5EF4-FFF2-40B4-BE49-F238E27FC236}">
                  <a16:creationId xmlns:a16="http://schemas.microsoft.com/office/drawing/2014/main" id="{7CACBBB7-574E-4690-BBB8-C3182F87B966}"/>
                </a:ext>
              </a:extLst>
            </p:cNvPr>
            <p:cNvSpPr/>
            <p:nvPr/>
          </p:nvSpPr>
          <p:spPr>
            <a:xfrm>
              <a:off x="412519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9" name="Oval 2518">
              <a:extLst>
                <a:ext uri="{FF2B5EF4-FFF2-40B4-BE49-F238E27FC236}">
                  <a16:creationId xmlns:a16="http://schemas.microsoft.com/office/drawing/2014/main" id="{56C963A3-B9CF-4154-88D9-4336C52BC167}"/>
                </a:ext>
              </a:extLst>
            </p:cNvPr>
            <p:cNvSpPr/>
            <p:nvPr/>
          </p:nvSpPr>
          <p:spPr>
            <a:xfrm>
              <a:off x="412519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0" name="Oval 2519">
              <a:extLst>
                <a:ext uri="{FF2B5EF4-FFF2-40B4-BE49-F238E27FC236}">
                  <a16:creationId xmlns:a16="http://schemas.microsoft.com/office/drawing/2014/main" id="{E2A492FF-62D2-48D4-B3B0-B77735C7A42F}"/>
                </a:ext>
              </a:extLst>
            </p:cNvPr>
            <p:cNvSpPr/>
            <p:nvPr/>
          </p:nvSpPr>
          <p:spPr>
            <a:xfrm>
              <a:off x="412519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1" name="Oval 2520">
              <a:extLst>
                <a:ext uri="{FF2B5EF4-FFF2-40B4-BE49-F238E27FC236}">
                  <a16:creationId xmlns:a16="http://schemas.microsoft.com/office/drawing/2014/main" id="{9572F5E5-FBC9-4A76-BDD6-1F7B4CCE260F}"/>
                </a:ext>
              </a:extLst>
            </p:cNvPr>
            <p:cNvSpPr/>
            <p:nvPr/>
          </p:nvSpPr>
          <p:spPr>
            <a:xfrm>
              <a:off x="412519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2" name="Oval 2521">
              <a:extLst>
                <a:ext uri="{FF2B5EF4-FFF2-40B4-BE49-F238E27FC236}">
                  <a16:creationId xmlns:a16="http://schemas.microsoft.com/office/drawing/2014/main" id="{3BCAB7A1-8EA4-4B8C-8A87-4B92C0FF888B}"/>
                </a:ext>
              </a:extLst>
            </p:cNvPr>
            <p:cNvSpPr/>
            <p:nvPr/>
          </p:nvSpPr>
          <p:spPr>
            <a:xfrm>
              <a:off x="412519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3" name="Oval 2522">
              <a:extLst>
                <a:ext uri="{FF2B5EF4-FFF2-40B4-BE49-F238E27FC236}">
                  <a16:creationId xmlns:a16="http://schemas.microsoft.com/office/drawing/2014/main" id="{7BAD507B-C9C4-4EE3-A7A6-46D6F294F22B}"/>
                </a:ext>
              </a:extLst>
            </p:cNvPr>
            <p:cNvSpPr/>
            <p:nvPr/>
          </p:nvSpPr>
          <p:spPr>
            <a:xfrm>
              <a:off x="412519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4" name="Oval 2523">
              <a:extLst>
                <a:ext uri="{FF2B5EF4-FFF2-40B4-BE49-F238E27FC236}">
                  <a16:creationId xmlns:a16="http://schemas.microsoft.com/office/drawing/2014/main" id="{3202AB57-8172-41DC-9215-A17F5BE528C1}"/>
                </a:ext>
              </a:extLst>
            </p:cNvPr>
            <p:cNvSpPr/>
            <p:nvPr/>
          </p:nvSpPr>
          <p:spPr>
            <a:xfrm>
              <a:off x="412519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5" name="Oval 2524">
              <a:extLst>
                <a:ext uri="{FF2B5EF4-FFF2-40B4-BE49-F238E27FC236}">
                  <a16:creationId xmlns:a16="http://schemas.microsoft.com/office/drawing/2014/main" id="{B4EB34A2-92FE-4E2B-8376-BC9B807A5F05}"/>
                </a:ext>
              </a:extLst>
            </p:cNvPr>
            <p:cNvSpPr/>
            <p:nvPr/>
          </p:nvSpPr>
          <p:spPr>
            <a:xfrm>
              <a:off x="412519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6" name="Oval 2525">
              <a:extLst>
                <a:ext uri="{FF2B5EF4-FFF2-40B4-BE49-F238E27FC236}">
                  <a16:creationId xmlns:a16="http://schemas.microsoft.com/office/drawing/2014/main" id="{9A3E15D4-9769-4530-959F-DB1989E65553}"/>
                </a:ext>
              </a:extLst>
            </p:cNvPr>
            <p:cNvSpPr/>
            <p:nvPr/>
          </p:nvSpPr>
          <p:spPr>
            <a:xfrm>
              <a:off x="412519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7" name="Oval 2526">
              <a:extLst>
                <a:ext uri="{FF2B5EF4-FFF2-40B4-BE49-F238E27FC236}">
                  <a16:creationId xmlns:a16="http://schemas.microsoft.com/office/drawing/2014/main" id="{741B762B-72D2-42F7-BD89-C7CDAC5A814E}"/>
                </a:ext>
              </a:extLst>
            </p:cNvPr>
            <p:cNvSpPr/>
            <p:nvPr/>
          </p:nvSpPr>
          <p:spPr>
            <a:xfrm>
              <a:off x="412519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8" name="Oval 2527">
              <a:extLst>
                <a:ext uri="{FF2B5EF4-FFF2-40B4-BE49-F238E27FC236}">
                  <a16:creationId xmlns:a16="http://schemas.microsoft.com/office/drawing/2014/main" id="{72A29184-C4C0-464F-8FA2-1F1B02213DE4}"/>
                </a:ext>
              </a:extLst>
            </p:cNvPr>
            <p:cNvSpPr/>
            <p:nvPr/>
          </p:nvSpPr>
          <p:spPr>
            <a:xfrm>
              <a:off x="412519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9" name="Oval 2528">
              <a:extLst>
                <a:ext uri="{FF2B5EF4-FFF2-40B4-BE49-F238E27FC236}">
                  <a16:creationId xmlns:a16="http://schemas.microsoft.com/office/drawing/2014/main" id="{327B8C38-1218-449A-8AC3-127F02F3B631}"/>
                </a:ext>
              </a:extLst>
            </p:cNvPr>
            <p:cNvSpPr/>
            <p:nvPr/>
          </p:nvSpPr>
          <p:spPr>
            <a:xfrm>
              <a:off x="412519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0" name="Oval 2529">
              <a:extLst>
                <a:ext uri="{FF2B5EF4-FFF2-40B4-BE49-F238E27FC236}">
                  <a16:creationId xmlns:a16="http://schemas.microsoft.com/office/drawing/2014/main" id="{35ED0AA5-FB71-4146-8100-0BB0E0807DFA}"/>
                </a:ext>
              </a:extLst>
            </p:cNvPr>
            <p:cNvSpPr/>
            <p:nvPr/>
          </p:nvSpPr>
          <p:spPr>
            <a:xfrm>
              <a:off x="412519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1" name="Oval 2530">
              <a:extLst>
                <a:ext uri="{FF2B5EF4-FFF2-40B4-BE49-F238E27FC236}">
                  <a16:creationId xmlns:a16="http://schemas.microsoft.com/office/drawing/2014/main" id="{1D5EC79C-2428-4A66-B611-5BF6262F26CB}"/>
                </a:ext>
              </a:extLst>
            </p:cNvPr>
            <p:cNvSpPr/>
            <p:nvPr/>
          </p:nvSpPr>
          <p:spPr>
            <a:xfrm>
              <a:off x="412519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2" name="Oval 2531">
              <a:extLst>
                <a:ext uri="{FF2B5EF4-FFF2-40B4-BE49-F238E27FC236}">
                  <a16:creationId xmlns:a16="http://schemas.microsoft.com/office/drawing/2014/main" id="{862DBA7E-D3A2-4CAC-8D5C-F9042C9109B2}"/>
                </a:ext>
              </a:extLst>
            </p:cNvPr>
            <p:cNvSpPr/>
            <p:nvPr/>
          </p:nvSpPr>
          <p:spPr>
            <a:xfrm>
              <a:off x="412519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3" name="Oval 2532">
              <a:extLst>
                <a:ext uri="{FF2B5EF4-FFF2-40B4-BE49-F238E27FC236}">
                  <a16:creationId xmlns:a16="http://schemas.microsoft.com/office/drawing/2014/main" id="{1E1CC102-DC9D-4617-A51F-00607CF429A8}"/>
                </a:ext>
              </a:extLst>
            </p:cNvPr>
            <p:cNvSpPr/>
            <p:nvPr/>
          </p:nvSpPr>
          <p:spPr>
            <a:xfrm>
              <a:off x="412519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7F02C9E6-2EE8-4C08-B9B3-FB24271F5B2D}"/>
                </a:ext>
              </a:extLst>
            </p:cNvPr>
            <p:cNvSpPr/>
            <p:nvPr/>
          </p:nvSpPr>
          <p:spPr>
            <a:xfrm>
              <a:off x="412519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5" name="Oval 2534">
              <a:extLst>
                <a:ext uri="{FF2B5EF4-FFF2-40B4-BE49-F238E27FC236}">
                  <a16:creationId xmlns:a16="http://schemas.microsoft.com/office/drawing/2014/main" id="{A15AB366-D59E-4A24-93A8-021170379DA8}"/>
                </a:ext>
              </a:extLst>
            </p:cNvPr>
            <p:cNvSpPr/>
            <p:nvPr/>
          </p:nvSpPr>
          <p:spPr>
            <a:xfrm>
              <a:off x="412519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6" name="Oval 2535">
              <a:extLst>
                <a:ext uri="{FF2B5EF4-FFF2-40B4-BE49-F238E27FC236}">
                  <a16:creationId xmlns:a16="http://schemas.microsoft.com/office/drawing/2014/main" id="{7EE6533C-C162-45CC-BA3A-A4765716496D}"/>
                </a:ext>
              </a:extLst>
            </p:cNvPr>
            <p:cNvSpPr/>
            <p:nvPr/>
          </p:nvSpPr>
          <p:spPr>
            <a:xfrm>
              <a:off x="412519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9BE60212-9154-4A53-BE82-0539744235D1}"/>
                </a:ext>
              </a:extLst>
            </p:cNvPr>
            <p:cNvSpPr/>
            <p:nvPr/>
          </p:nvSpPr>
          <p:spPr>
            <a:xfrm>
              <a:off x="412519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8" name="Oval 2537">
              <a:extLst>
                <a:ext uri="{FF2B5EF4-FFF2-40B4-BE49-F238E27FC236}">
                  <a16:creationId xmlns:a16="http://schemas.microsoft.com/office/drawing/2014/main" id="{78E2083B-33A7-4014-8392-A33E2232A300}"/>
                </a:ext>
              </a:extLst>
            </p:cNvPr>
            <p:cNvSpPr/>
            <p:nvPr/>
          </p:nvSpPr>
          <p:spPr>
            <a:xfrm>
              <a:off x="426235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9" name="Oval 2538">
              <a:extLst>
                <a:ext uri="{FF2B5EF4-FFF2-40B4-BE49-F238E27FC236}">
                  <a16:creationId xmlns:a16="http://schemas.microsoft.com/office/drawing/2014/main" id="{282061E8-4D33-4E92-AC56-FC8FAEB659DF}"/>
                </a:ext>
              </a:extLst>
            </p:cNvPr>
            <p:cNvSpPr/>
            <p:nvPr/>
          </p:nvSpPr>
          <p:spPr>
            <a:xfrm>
              <a:off x="426235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F317C757-6A04-4051-AC1E-0BF56C57AA2C}"/>
                </a:ext>
              </a:extLst>
            </p:cNvPr>
            <p:cNvSpPr/>
            <p:nvPr/>
          </p:nvSpPr>
          <p:spPr>
            <a:xfrm>
              <a:off x="426235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1" name="Oval 2540">
              <a:extLst>
                <a:ext uri="{FF2B5EF4-FFF2-40B4-BE49-F238E27FC236}">
                  <a16:creationId xmlns:a16="http://schemas.microsoft.com/office/drawing/2014/main" id="{505A081E-503A-4B82-86C6-26749E8E29D0}"/>
                </a:ext>
              </a:extLst>
            </p:cNvPr>
            <p:cNvSpPr/>
            <p:nvPr/>
          </p:nvSpPr>
          <p:spPr>
            <a:xfrm>
              <a:off x="426235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2" name="Oval 2541">
              <a:extLst>
                <a:ext uri="{FF2B5EF4-FFF2-40B4-BE49-F238E27FC236}">
                  <a16:creationId xmlns:a16="http://schemas.microsoft.com/office/drawing/2014/main" id="{AEBE309B-AE5F-417D-950F-CD81C12644C4}"/>
                </a:ext>
              </a:extLst>
            </p:cNvPr>
            <p:cNvSpPr/>
            <p:nvPr/>
          </p:nvSpPr>
          <p:spPr>
            <a:xfrm>
              <a:off x="426235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3" name="Oval 2542">
              <a:extLst>
                <a:ext uri="{FF2B5EF4-FFF2-40B4-BE49-F238E27FC236}">
                  <a16:creationId xmlns:a16="http://schemas.microsoft.com/office/drawing/2014/main" id="{3F123503-F261-44FB-8726-84A36EC168AA}"/>
                </a:ext>
              </a:extLst>
            </p:cNvPr>
            <p:cNvSpPr/>
            <p:nvPr/>
          </p:nvSpPr>
          <p:spPr>
            <a:xfrm>
              <a:off x="426235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4" name="Oval 2543">
              <a:extLst>
                <a:ext uri="{FF2B5EF4-FFF2-40B4-BE49-F238E27FC236}">
                  <a16:creationId xmlns:a16="http://schemas.microsoft.com/office/drawing/2014/main" id="{2B3B3C90-A824-4C02-8515-12BFCDA9BE88}"/>
                </a:ext>
              </a:extLst>
            </p:cNvPr>
            <p:cNvSpPr/>
            <p:nvPr/>
          </p:nvSpPr>
          <p:spPr>
            <a:xfrm>
              <a:off x="426235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5" name="Oval 2544">
              <a:extLst>
                <a:ext uri="{FF2B5EF4-FFF2-40B4-BE49-F238E27FC236}">
                  <a16:creationId xmlns:a16="http://schemas.microsoft.com/office/drawing/2014/main" id="{7FDA7A74-A36F-4B4A-817A-32E566DEF9B7}"/>
                </a:ext>
              </a:extLst>
            </p:cNvPr>
            <p:cNvSpPr/>
            <p:nvPr/>
          </p:nvSpPr>
          <p:spPr>
            <a:xfrm>
              <a:off x="426235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6" name="Oval 2545">
              <a:extLst>
                <a:ext uri="{FF2B5EF4-FFF2-40B4-BE49-F238E27FC236}">
                  <a16:creationId xmlns:a16="http://schemas.microsoft.com/office/drawing/2014/main" id="{36C46C80-4C1B-4ED6-935F-1D36437FBEF2}"/>
                </a:ext>
              </a:extLst>
            </p:cNvPr>
            <p:cNvSpPr/>
            <p:nvPr/>
          </p:nvSpPr>
          <p:spPr>
            <a:xfrm>
              <a:off x="426235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7" name="Oval 2546">
              <a:extLst>
                <a:ext uri="{FF2B5EF4-FFF2-40B4-BE49-F238E27FC236}">
                  <a16:creationId xmlns:a16="http://schemas.microsoft.com/office/drawing/2014/main" id="{6469CD84-817D-4BA8-B206-64CB00BA1851}"/>
                </a:ext>
              </a:extLst>
            </p:cNvPr>
            <p:cNvSpPr/>
            <p:nvPr/>
          </p:nvSpPr>
          <p:spPr>
            <a:xfrm>
              <a:off x="426235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8" name="Oval 2547">
              <a:extLst>
                <a:ext uri="{FF2B5EF4-FFF2-40B4-BE49-F238E27FC236}">
                  <a16:creationId xmlns:a16="http://schemas.microsoft.com/office/drawing/2014/main" id="{D6B7DE7B-9608-4F0F-A09A-E7DDF947118B}"/>
                </a:ext>
              </a:extLst>
            </p:cNvPr>
            <p:cNvSpPr/>
            <p:nvPr/>
          </p:nvSpPr>
          <p:spPr>
            <a:xfrm>
              <a:off x="426235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9" name="Oval 2548">
              <a:extLst>
                <a:ext uri="{FF2B5EF4-FFF2-40B4-BE49-F238E27FC236}">
                  <a16:creationId xmlns:a16="http://schemas.microsoft.com/office/drawing/2014/main" id="{9A7FB5AF-3305-4041-BDAB-8526396A92FD}"/>
                </a:ext>
              </a:extLst>
            </p:cNvPr>
            <p:cNvSpPr/>
            <p:nvPr/>
          </p:nvSpPr>
          <p:spPr>
            <a:xfrm>
              <a:off x="426235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0" name="Oval 2549">
              <a:extLst>
                <a:ext uri="{FF2B5EF4-FFF2-40B4-BE49-F238E27FC236}">
                  <a16:creationId xmlns:a16="http://schemas.microsoft.com/office/drawing/2014/main" id="{8591251C-27FE-43E0-A681-EBD6A952A140}"/>
                </a:ext>
              </a:extLst>
            </p:cNvPr>
            <p:cNvSpPr/>
            <p:nvPr/>
          </p:nvSpPr>
          <p:spPr>
            <a:xfrm>
              <a:off x="426235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1" name="Oval 2550">
              <a:extLst>
                <a:ext uri="{FF2B5EF4-FFF2-40B4-BE49-F238E27FC236}">
                  <a16:creationId xmlns:a16="http://schemas.microsoft.com/office/drawing/2014/main" id="{30651757-6C18-4296-8C11-A0FC1740A987}"/>
                </a:ext>
              </a:extLst>
            </p:cNvPr>
            <p:cNvSpPr/>
            <p:nvPr/>
          </p:nvSpPr>
          <p:spPr>
            <a:xfrm>
              <a:off x="426235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2" name="Oval 2551">
              <a:extLst>
                <a:ext uri="{FF2B5EF4-FFF2-40B4-BE49-F238E27FC236}">
                  <a16:creationId xmlns:a16="http://schemas.microsoft.com/office/drawing/2014/main" id="{61A0EDDC-F805-4303-9234-CCB18ED6AA68}"/>
                </a:ext>
              </a:extLst>
            </p:cNvPr>
            <p:cNvSpPr/>
            <p:nvPr/>
          </p:nvSpPr>
          <p:spPr>
            <a:xfrm>
              <a:off x="426235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4EBF8EA5-5613-44A7-AABB-6C417DD66971}"/>
                </a:ext>
              </a:extLst>
            </p:cNvPr>
            <p:cNvSpPr/>
            <p:nvPr/>
          </p:nvSpPr>
          <p:spPr>
            <a:xfrm>
              <a:off x="426235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4" name="Oval 2553">
              <a:extLst>
                <a:ext uri="{FF2B5EF4-FFF2-40B4-BE49-F238E27FC236}">
                  <a16:creationId xmlns:a16="http://schemas.microsoft.com/office/drawing/2014/main" id="{3E949302-3637-4043-9D38-C7B9D8512265}"/>
                </a:ext>
              </a:extLst>
            </p:cNvPr>
            <p:cNvSpPr/>
            <p:nvPr/>
          </p:nvSpPr>
          <p:spPr>
            <a:xfrm>
              <a:off x="426235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5" name="Oval 2554">
              <a:extLst>
                <a:ext uri="{FF2B5EF4-FFF2-40B4-BE49-F238E27FC236}">
                  <a16:creationId xmlns:a16="http://schemas.microsoft.com/office/drawing/2014/main" id="{7144EC68-1A08-4CE9-B64C-00965AA98CDA}"/>
                </a:ext>
              </a:extLst>
            </p:cNvPr>
            <p:cNvSpPr/>
            <p:nvPr/>
          </p:nvSpPr>
          <p:spPr>
            <a:xfrm>
              <a:off x="426235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6" name="Oval 2555">
              <a:extLst>
                <a:ext uri="{FF2B5EF4-FFF2-40B4-BE49-F238E27FC236}">
                  <a16:creationId xmlns:a16="http://schemas.microsoft.com/office/drawing/2014/main" id="{D6CD325F-8DA1-4B48-8335-5A7CA7146E1A}"/>
                </a:ext>
              </a:extLst>
            </p:cNvPr>
            <p:cNvSpPr/>
            <p:nvPr/>
          </p:nvSpPr>
          <p:spPr>
            <a:xfrm>
              <a:off x="426235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AE793C5E-ABA0-4C00-9393-DABCEA4BBD6D}"/>
                </a:ext>
              </a:extLst>
            </p:cNvPr>
            <p:cNvSpPr/>
            <p:nvPr/>
          </p:nvSpPr>
          <p:spPr>
            <a:xfrm>
              <a:off x="426235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8" name="Oval 2557">
              <a:extLst>
                <a:ext uri="{FF2B5EF4-FFF2-40B4-BE49-F238E27FC236}">
                  <a16:creationId xmlns:a16="http://schemas.microsoft.com/office/drawing/2014/main" id="{0F0BB754-9146-4F00-8300-63EEFCD60F52}"/>
                </a:ext>
              </a:extLst>
            </p:cNvPr>
            <p:cNvSpPr/>
            <p:nvPr/>
          </p:nvSpPr>
          <p:spPr>
            <a:xfrm>
              <a:off x="426235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9" name="Oval 2558">
              <a:extLst>
                <a:ext uri="{FF2B5EF4-FFF2-40B4-BE49-F238E27FC236}">
                  <a16:creationId xmlns:a16="http://schemas.microsoft.com/office/drawing/2014/main" id="{BE3C2EC4-704E-439F-91F9-46EEA8BCC818}"/>
                </a:ext>
              </a:extLst>
            </p:cNvPr>
            <p:cNvSpPr/>
            <p:nvPr/>
          </p:nvSpPr>
          <p:spPr>
            <a:xfrm>
              <a:off x="426235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0" name="Oval 2559">
              <a:extLst>
                <a:ext uri="{FF2B5EF4-FFF2-40B4-BE49-F238E27FC236}">
                  <a16:creationId xmlns:a16="http://schemas.microsoft.com/office/drawing/2014/main" id="{B289C9DD-E1ED-44E7-953F-DA1FA043BC4B}"/>
                </a:ext>
              </a:extLst>
            </p:cNvPr>
            <p:cNvSpPr/>
            <p:nvPr/>
          </p:nvSpPr>
          <p:spPr>
            <a:xfrm>
              <a:off x="426235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1" name="Oval 2560">
              <a:extLst>
                <a:ext uri="{FF2B5EF4-FFF2-40B4-BE49-F238E27FC236}">
                  <a16:creationId xmlns:a16="http://schemas.microsoft.com/office/drawing/2014/main" id="{3A6A34D7-E758-489F-B1EF-3B53E17CDB4B}"/>
                </a:ext>
              </a:extLst>
            </p:cNvPr>
            <p:cNvSpPr/>
            <p:nvPr/>
          </p:nvSpPr>
          <p:spPr>
            <a:xfrm>
              <a:off x="426235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2" name="Oval 2561">
              <a:extLst>
                <a:ext uri="{FF2B5EF4-FFF2-40B4-BE49-F238E27FC236}">
                  <a16:creationId xmlns:a16="http://schemas.microsoft.com/office/drawing/2014/main" id="{1AEDD9FE-C362-410B-8AC0-FA9D1431265D}"/>
                </a:ext>
              </a:extLst>
            </p:cNvPr>
            <p:cNvSpPr/>
            <p:nvPr/>
          </p:nvSpPr>
          <p:spPr>
            <a:xfrm>
              <a:off x="426235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3" name="Oval 2562">
              <a:extLst>
                <a:ext uri="{FF2B5EF4-FFF2-40B4-BE49-F238E27FC236}">
                  <a16:creationId xmlns:a16="http://schemas.microsoft.com/office/drawing/2014/main" id="{75286AFA-9DA3-4775-824C-A4262F292BE0}"/>
                </a:ext>
              </a:extLst>
            </p:cNvPr>
            <p:cNvSpPr/>
            <p:nvPr/>
          </p:nvSpPr>
          <p:spPr>
            <a:xfrm>
              <a:off x="426235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4" name="Oval 2563">
              <a:extLst>
                <a:ext uri="{FF2B5EF4-FFF2-40B4-BE49-F238E27FC236}">
                  <a16:creationId xmlns:a16="http://schemas.microsoft.com/office/drawing/2014/main" id="{9A91298E-83CF-4CB9-9500-AF9F62F341CE}"/>
                </a:ext>
              </a:extLst>
            </p:cNvPr>
            <p:cNvSpPr/>
            <p:nvPr/>
          </p:nvSpPr>
          <p:spPr>
            <a:xfrm>
              <a:off x="426235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5" name="Oval 2564">
              <a:extLst>
                <a:ext uri="{FF2B5EF4-FFF2-40B4-BE49-F238E27FC236}">
                  <a16:creationId xmlns:a16="http://schemas.microsoft.com/office/drawing/2014/main" id="{8B6AE72F-7FD9-46D0-A823-6ABD0CF239A5}"/>
                </a:ext>
              </a:extLst>
            </p:cNvPr>
            <p:cNvSpPr/>
            <p:nvPr/>
          </p:nvSpPr>
          <p:spPr>
            <a:xfrm>
              <a:off x="426235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6" name="Oval 2565">
              <a:extLst>
                <a:ext uri="{FF2B5EF4-FFF2-40B4-BE49-F238E27FC236}">
                  <a16:creationId xmlns:a16="http://schemas.microsoft.com/office/drawing/2014/main" id="{E1E1D12B-64CB-4100-97E0-AB8CF0EF276C}"/>
                </a:ext>
              </a:extLst>
            </p:cNvPr>
            <p:cNvSpPr/>
            <p:nvPr/>
          </p:nvSpPr>
          <p:spPr>
            <a:xfrm>
              <a:off x="426235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7" name="Oval 2566">
              <a:extLst>
                <a:ext uri="{FF2B5EF4-FFF2-40B4-BE49-F238E27FC236}">
                  <a16:creationId xmlns:a16="http://schemas.microsoft.com/office/drawing/2014/main" id="{A3B7F741-31DB-470E-A8E5-750CCB954357}"/>
                </a:ext>
              </a:extLst>
            </p:cNvPr>
            <p:cNvSpPr/>
            <p:nvPr/>
          </p:nvSpPr>
          <p:spPr>
            <a:xfrm>
              <a:off x="426235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8" name="Oval 2567">
              <a:extLst>
                <a:ext uri="{FF2B5EF4-FFF2-40B4-BE49-F238E27FC236}">
                  <a16:creationId xmlns:a16="http://schemas.microsoft.com/office/drawing/2014/main" id="{E94371EB-158A-4D7F-84AB-2312B930D72A}"/>
                </a:ext>
              </a:extLst>
            </p:cNvPr>
            <p:cNvSpPr/>
            <p:nvPr/>
          </p:nvSpPr>
          <p:spPr>
            <a:xfrm>
              <a:off x="426235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9" name="Oval 2568">
              <a:extLst>
                <a:ext uri="{FF2B5EF4-FFF2-40B4-BE49-F238E27FC236}">
                  <a16:creationId xmlns:a16="http://schemas.microsoft.com/office/drawing/2014/main" id="{4064B26C-792A-4029-8C48-5CEB9934361C}"/>
                </a:ext>
              </a:extLst>
            </p:cNvPr>
            <p:cNvSpPr/>
            <p:nvPr/>
          </p:nvSpPr>
          <p:spPr>
            <a:xfrm>
              <a:off x="426235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0" name="Oval 2569">
              <a:extLst>
                <a:ext uri="{FF2B5EF4-FFF2-40B4-BE49-F238E27FC236}">
                  <a16:creationId xmlns:a16="http://schemas.microsoft.com/office/drawing/2014/main" id="{4BF37DB6-E118-47C1-912A-A8676C178381}"/>
                </a:ext>
              </a:extLst>
            </p:cNvPr>
            <p:cNvSpPr/>
            <p:nvPr/>
          </p:nvSpPr>
          <p:spPr>
            <a:xfrm>
              <a:off x="426235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" name="Oval 2570">
              <a:extLst>
                <a:ext uri="{FF2B5EF4-FFF2-40B4-BE49-F238E27FC236}">
                  <a16:creationId xmlns:a16="http://schemas.microsoft.com/office/drawing/2014/main" id="{EB15153F-8541-492B-B156-2A6CCBA6B0DC}"/>
                </a:ext>
              </a:extLst>
            </p:cNvPr>
            <p:cNvSpPr/>
            <p:nvPr/>
          </p:nvSpPr>
          <p:spPr>
            <a:xfrm>
              <a:off x="426235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2" name="Oval 2571">
              <a:extLst>
                <a:ext uri="{FF2B5EF4-FFF2-40B4-BE49-F238E27FC236}">
                  <a16:creationId xmlns:a16="http://schemas.microsoft.com/office/drawing/2014/main" id="{8B3FBD5E-206C-4287-98E8-27DDB0324F1E}"/>
                </a:ext>
              </a:extLst>
            </p:cNvPr>
            <p:cNvSpPr/>
            <p:nvPr/>
          </p:nvSpPr>
          <p:spPr>
            <a:xfrm>
              <a:off x="426235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3" name="Oval 2572">
              <a:extLst>
                <a:ext uri="{FF2B5EF4-FFF2-40B4-BE49-F238E27FC236}">
                  <a16:creationId xmlns:a16="http://schemas.microsoft.com/office/drawing/2014/main" id="{A29A57F8-C5DD-42D9-A4D4-B4CD0B577548}"/>
                </a:ext>
              </a:extLst>
            </p:cNvPr>
            <p:cNvSpPr/>
            <p:nvPr/>
          </p:nvSpPr>
          <p:spPr>
            <a:xfrm>
              <a:off x="426235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4" name="Oval 2573">
              <a:extLst>
                <a:ext uri="{FF2B5EF4-FFF2-40B4-BE49-F238E27FC236}">
                  <a16:creationId xmlns:a16="http://schemas.microsoft.com/office/drawing/2014/main" id="{BACC8E00-55D3-4ED1-9E42-88C2AD80FB83}"/>
                </a:ext>
              </a:extLst>
            </p:cNvPr>
            <p:cNvSpPr/>
            <p:nvPr/>
          </p:nvSpPr>
          <p:spPr>
            <a:xfrm>
              <a:off x="426235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5" name="Oval 2574">
              <a:extLst>
                <a:ext uri="{FF2B5EF4-FFF2-40B4-BE49-F238E27FC236}">
                  <a16:creationId xmlns:a16="http://schemas.microsoft.com/office/drawing/2014/main" id="{924DA4AD-84BF-44DA-B21A-91FC4A17F468}"/>
                </a:ext>
              </a:extLst>
            </p:cNvPr>
            <p:cNvSpPr/>
            <p:nvPr/>
          </p:nvSpPr>
          <p:spPr>
            <a:xfrm>
              <a:off x="426235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6" name="Oval 2575">
              <a:extLst>
                <a:ext uri="{FF2B5EF4-FFF2-40B4-BE49-F238E27FC236}">
                  <a16:creationId xmlns:a16="http://schemas.microsoft.com/office/drawing/2014/main" id="{A08881A0-9FDC-42F8-8281-80C0C8924261}"/>
                </a:ext>
              </a:extLst>
            </p:cNvPr>
            <p:cNvSpPr/>
            <p:nvPr/>
          </p:nvSpPr>
          <p:spPr>
            <a:xfrm>
              <a:off x="426235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7" name="Oval 2576">
              <a:extLst>
                <a:ext uri="{FF2B5EF4-FFF2-40B4-BE49-F238E27FC236}">
                  <a16:creationId xmlns:a16="http://schemas.microsoft.com/office/drawing/2014/main" id="{7818B9E8-9920-4491-8333-3759E76A7744}"/>
                </a:ext>
              </a:extLst>
            </p:cNvPr>
            <p:cNvSpPr/>
            <p:nvPr/>
          </p:nvSpPr>
          <p:spPr>
            <a:xfrm>
              <a:off x="439951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8" name="Oval 2577">
              <a:extLst>
                <a:ext uri="{FF2B5EF4-FFF2-40B4-BE49-F238E27FC236}">
                  <a16:creationId xmlns:a16="http://schemas.microsoft.com/office/drawing/2014/main" id="{1778E767-7E21-4FD0-A831-8411DF83AB4C}"/>
                </a:ext>
              </a:extLst>
            </p:cNvPr>
            <p:cNvSpPr/>
            <p:nvPr/>
          </p:nvSpPr>
          <p:spPr>
            <a:xfrm>
              <a:off x="439951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9" name="Oval 2578">
              <a:extLst>
                <a:ext uri="{FF2B5EF4-FFF2-40B4-BE49-F238E27FC236}">
                  <a16:creationId xmlns:a16="http://schemas.microsoft.com/office/drawing/2014/main" id="{9C7D273D-EA3E-4098-9C8E-A954293CA46F}"/>
                </a:ext>
              </a:extLst>
            </p:cNvPr>
            <p:cNvSpPr/>
            <p:nvPr/>
          </p:nvSpPr>
          <p:spPr>
            <a:xfrm>
              <a:off x="439951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0" name="Oval 2579">
              <a:extLst>
                <a:ext uri="{FF2B5EF4-FFF2-40B4-BE49-F238E27FC236}">
                  <a16:creationId xmlns:a16="http://schemas.microsoft.com/office/drawing/2014/main" id="{93BE1E66-F947-4C96-AB6C-38488E18B0DB}"/>
                </a:ext>
              </a:extLst>
            </p:cNvPr>
            <p:cNvSpPr/>
            <p:nvPr/>
          </p:nvSpPr>
          <p:spPr>
            <a:xfrm>
              <a:off x="439951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1" name="Oval 2580">
              <a:extLst>
                <a:ext uri="{FF2B5EF4-FFF2-40B4-BE49-F238E27FC236}">
                  <a16:creationId xmlns:a16="http://schemas.microsoft.com/office/drawing/2014/main" id="{A0A89FB6-4584-465C-81AC-5F489ADF437E}"/>
                </a:ext>
              </a:extLst>
            </p:cNvPr>
            <p:cNvSpPr/>
            <p:nvPr/>
          </p:nvSpPr>
          <p:spPr>
            <a:xfrm>
              <a:off x="439951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2" name="Oval 2581">
              <a:extLst>
                <a:ext uri="{FF2B5EF4-FFF2-40B4-BE49-F238E27FC236}">
                  <a16:creationId xmlns:a16="http://schemas.microsoft.com/office/drawing/2014/main" id="{F68456A7-0F43-41A6-8254-647124FEB7F5}"/>
                </a:ext>
              </a:extLst>
            </p:cNvPr>
            <p:cNvSpPr/>
            <p:nvPr/>
          </p:nvSpPr>
          <p:spPr>
            <a:xfrm>
              <a:off x="439951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3" name="Oval 2582">
              <a:extLst>
                <a:ext uri="{FF2B5EF4-FFF2-40B4-BE49-F238E27FC236}">
                  <a16:creationId xmlns:a16="http://schemas.microsoft.com/office/drawing/2014/main" id="{5EB10BA4-AF27-4712-85BB-8CCDF6C247DA}"/>
                </a:ext>
              </a:extLst>
            </p:cNvPr>
            <p:cNvSpPr/>
            <p:nvPr/>
          </p:nvSpPr>
          <p:spPr>
            <a:xfrm>
              <a:off x="439951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4" name="Oval 2583">
              <a:extLst>
                <a:ext uri="{FF2B5EF4-FFF2-40B4-BE49-F238E27FC236}">
                  <a16:creationId xmlns:a16="http://schemas.microsoft.com/office/drawing/2014/main" id="{FC20AD89-3F56-47E7-AD4C-091D45277615}"/>
                </a:ext>
              </a:extLst>
            </p:cNvPr>
            <p:cNvSpPr/>
            <p:nvPr/>
          </p:nvSpPr>
          <p:spPr>
            <a:xfrm>
              <a:off x="439951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5" name="Oval 2584">
              <a:extLst>
                <a:ext uri="{FF2B5EF4-FFF2-40B4-BE49-F238E27FC236}">
                  <a16:creationId xmlns:a16="http://schemas.microsoft.com/office/drawing/2014/main" id="{D81B4440-F995-4B29-8B0C-F402F4183804}"/>
                </a:ext>
              </a:extLst>
            </p:cNvPr>
            <p:cNvSpPr/>
            <p:nvPr/>
          </p:nvSpPr>
          <p:spPr>
            <a:xfrm>
              <a:off x="439951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6" name="Oval 2585">
              <a:extLst>
                <a:ext uri="{FF2B5EF4-FFF2-40B4-BE49-F238E27FC236}">
                  <a16:creationId xmlns:a16="http://schemas.microsoft.com/office/drawing/2014/main" id="{6C3C8C70-5850-4C08-8951-3F2C0E17C56E}"/>
                </a:ext>
              </a:extLst>
            </p:cNvPr>
            <p:cNvSpPr/>
            <p:nvPr/>
          </p:nvSpPr>
          <p:spPr>
            <a:xfrm>
              <a:off x="439951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7" name="Oval 2586">
              <a:extLst>
                <a:ext uri="{FF2B5EF4-FFF2-40B4-BE49-F238E27FC236}">
                  <a16:creationId xmlns:a16="http://schemas.microsoft.com/office/drawing/2014/main" id="{64AF0886-2FD6-473C-9692-FEC62EE60ED5}"/>
                </a:ext>
              </a:extLst>
            </p:cNvPr>
            <p:cNvSpPr/>
            <p:nvPr/>
          </p:nvSpPr>
          <p:spPr>
            <a:xfrm>
              <a:off x="439951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8" name="Oval 2587">
              <a:extLst>
                <a:ext uri="{FF2B5EF4-FFF2-40B4-BE49-F238E27FC236}">
                  <a16:creationId xmlns:a16="http://schemas.microsoft.com/office/drawing/2014/main" id="{04C9A395-2B7F-4BB2-86B5-2AF5180DB894}"/>
                </a:ext>
              </a:extLst>
            </p:cNvPr>
            <p:cNvSpPr/>
            <p:nvPr/>
          </p:nvSpPr>
          <p:spPr>
            <a:xfrm>
              <a:off x="439951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9" name="Oval 2588">
              <a:extLst>
                <a:ext uri="{FF2B5EF4-FFF2-40B4-BE49-F238E27FC236}">
                  <a16:creationId xmlns:a16="http://schemas.microsoft.com/office/drawing/2014/main" id="{FAB5E4E9-FC7E-4251-9E87-0FCBDE0EBEA2}"/>
                </a:ext>
              </a:extLst>
            </p:cNvPr>
            <p:cNvSpPr/>
            <p:nvPr/>
          </p:nvSpPr>
          <p:spPr>
            <a:xfrm>
              <a:off x="439951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0" name="Oval 2589">
              <a:extLst>
                <a:ext uri="{FF2B5EF4-FFF2-40B4-BE49-F238E27FC236}">
                  <a16:creationId xmlns:a16="http://schemas.microsoft.com/office/drawing/2014/main" id="{50A431FF-551B-4619-AD4C-450D05EFD6BA}"/>
                </a:ext>
              </a:extLst>
            </p:cNvPr>
            <p:cNvSpPr/>
            <p:nvPr/>
          </p:nvSpPr>
          <p:spPr>
            <a:xfrm>
              <a:off x="439951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1" name="Oval 2590">
              <a:extLst>
                <a:ext uri="{FF2B5EF4-FFF2-40B4-BE49-F238E27FC236}">
                  <a16:creationId xmlns:a16="http://schemas.microsoft.com/office/drawing/2014/main" id="{09C99DD8-E164-441D-A6AD-DFAB8E9C4922}"/>
                </a:ext>
              </a:extLst>
            </p:cNvPr>
            <p:cNvSpPr/>
            <p:nvPr/>
          </p:nvSpPr>
          <p:spPr>
            <a:xfrm>
              <a:off x="439951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2" name="Oval 2591">
              <a:extLst>
                <a:ext uri="{FF2B5EF4-FFF2-40B4-BE49-F238E27FC236}">
                  <a16:creationId xmlns:a16="http://schemas.microsoft.com/office/drawing/2014/main" id="{4193916D-2AB8-4CE0-8290-A9BCE4F058C6}"/>
                </a:ext>
              </a:extLst>
            </p:cNvPr>
            <p:cNvSpPr/>
            <p:nvPr/>
          </p:nvSpPr>
          <p:spPr>
            <a:xfrm>
              <a:off x="439951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3" name="Oval 2592">
              <a:extLst>
                <a:ext uri="{FF2B5EF4-FFF2-40B4-BE49-F238E27FC236}">
                  <a16:creationId xmlns:a16="http://schemas.microsoft.com/office/drawing/2014/main" id="{C02C15AB-79E6-4C40-8403-0B00BEFA4C23}"/>
                </a:ext>
              </a:extLst>
            </p:cNvPr>
            <p:cNvSpPr/>
            <p:nvPr/>
          </p:nvSpPr>
          <p:spPr>
            <a:xfrm>
              <a:off x="439951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4" name="Oval 2593">
              <a:extLst>
                <a:ext uri="{FF2B5EF4-FFF2-40B4-BE49-F238E27FC236}">
                  <a16:creationId xmlns:a16="http://schemas.microsoft.com/office/drawing/2014/main" id="{B438A3E8-F86D-4FF5-8CC4-A77F1F9E1FF0}"/>
                </a:ext>
              </a:extLst>
            </p:cNvPr>
            <p:cNvSpPr/>
            <p:nvPr/>
          </p:nvSpPr>
          <p:spPr>
            <a:xfrm>
              <a:off x="439951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5" name="Oval 2594">
              <a:extLst>
                <a:ext uri="{FF2B5EF4-FFF2-40B4-BE49-F238E27FC236}">
                  <a16:creationId xmlns:a16="http://schemas.microsoft.com/office/drawing/2014/main" id="{5E359B44-62BD-48ED-A88F-F538571ED2D1}"/>
                </a:ext>
              </a:extLst>
            </p:cNvPr>
            <p:cNvSpPr/>
            <p:nvPr/>
          </p:nvSpPr>
          <p:spPr>
            <a:xfrm>
              <a:off x="439951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6" name="Oval 2595">
              <a:extLst>
                <a:ext uri="{FF2B5EF4-FFF2-40B4-BE49-F238E27FC236}">
                  <a16:creationId xmlns:a16="http://schemas.microsoft.com/office/drawing/2014/main" id="{EC40CBD8-91DB-48E7-AA16-3FADB366A56C}"/>
                </a:ext>
              </a:extLst>
            </p:cNvPr>
            <p:cNvSpPr/>
            <p:nvPr/>
          </p:nvSpPr>
          <p:spPr>
            <a:xfrm>
              <a:off x="439951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7" name="Oval 2596">
              <a:extLst>
                <a:ext uri="{FF2B5EF4-FFF2-40B4-BE49-F238E27FC236}">
                  <a16:creationId xmlns:a16="http://schemas.microsoft.com/office/drawing/2014/main" id="{BB16162E-76C5-4ACB-8C70-0306DD14873A}"/>
                </a:ext>
              </a:extLst>
            </p:cNvPr>
            <p:cNvSpPr/>
            <p:nvPr/>
          </p:nvSpPr>
          <p:spPr>
            <a:xfrm>
              <a:off x="439951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8" name="Oval 2597">
              <a:extLst>
                <a:ext uri="{FF2B5EF4-FFF2-40B4-BE49-F238E27FC236}">
                  <a16:creationId xmlns:a16="http://schemas.microsoft.com/office/drawing/2014/main" id="{0FC919E3-C173-4868-8B27-CE0256DCF69B}"/>
                </a:ext>
              </a:extLst>
            </p:cNvPr>
            <p:cNvSpPr/>
            <p:nvPr/>
          </p:nvSpPr>
          <p:spPr>
            <a:xfrm>
              <a:off x="439951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9" name="Oval 2598">
              <a:extLst>
                <a:ext uri="{FF2B5EF4-FFF2-40B4-BE49-F238E27FC236}">
                  <a16:creationId xmlns:a16="http://schemas.microsoft.com/office/drawing/2014/main" id="{0C431D52-3353-4D32-AF92-7A8745AF01E8}"/>
                </a:ext>
              </a:extLst>
            </p:cNvPr>
            <p:cNvSpPr/>
            <p:nvPr/>
          </p:nvSpPr>
          <p:spPr>
            <a:xfrm>
              <a:off x="439951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0" name="Oval 2599">
              <a:extLst>
                <a:ext uri="{FF2B5EF4-FFF2-40B4-BE49-F238E27FC236}">
                  <a16:creationId xmlns:a16="http://schemas.microsoft.com/office/drawing/2014/main" id="{09E77714-168D-43A3-BDDB-2E690A2F0ADE}"/>
                </a:ext>
              </a:extLst>
            </p:cNvPr>
            <p:cNvSpPr/>
            <p:nvPr/>
          </p:nvSpPr>
          <p:spPr>
            <a:xfrm>
              <a:off x="439951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1" name="Oval 2600">
              <a:extLst>
                <a:ext uri="{FF2B5EF4-FFF2-40B4-BE49-F238E27FC236}">
                  <a16:creationId xmlns:a16="http://schemas.microsoft.com/office/drawing/2014/main" id="{A7A76D6A-3F90-454A-AAA2-FCA96D94D938}"/>
                </a:ext>
              </a:extLst>
            </p:cNvPr>
            <p:cNvSpPr/>
            <p:nvPr/>
          </p:nvSpPr>
          <p:spPr>
            <a:xfrm>
              <a:off x="439951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2" name="Oval 2601">
              <a:extLst>
                <a:ext uri="{FF2B5EF4-FFF2-40B4-BE49-F238E27FC236}">
                  <a16:creationId xmlns:a16="http://schemas.microsoft.com/office/drawing/2014/main" id="{05073723-9E43-4AB5-BC0D-FA0A8DFE8047}"/>
                </a:ext>
              </a:extLst>
            </p:cNvPr>
            <p:cNvSpPr/>
            <p:nvPr/>
          </p:nvSpPr>
          <p:spPr>
            <a:xfrm>
              <a:off x="439951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3" name="Oval 2602">
              <a:extLst>
                <a:ext uri="{FF2B5EF4-FFF2-40B4-BE49-F238E27FC236}">
                  <a16:creationId xmlns:a16="http://schemas.microsoft.com/office/drawing/2014/main" id="{10DE3D22-D78D-42FE-9D44-C5112B114960}"/>
                </a:ext>
              </a:extLst>
            </p:cNvPr>
            <p:cNvSpPr/>
            <p:nvPr/>
          </p:nvSpPr>
          <p:spPr>
            <a:xfrm>
              <a:off x="439951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4" name="Oval 2603">
              <a:extLst>
                <a:ext uri="{FF2B5EF4-FFF2-40B4-BE49-F238E27FC236}">
                  <a16:creationId xmlns:a16="http://schemas.microsoft.com/office/drawing/2014/main" id="{16B865DE-9984-455F-AE1B-823C9DA6DC84}"/>
                </a:ext>
              </a:extLst>
            </p:cNvPr>
            <p:cNvSpPr/>
            <p:nvPr/>
          </p:nvSpPr>
          <p:spPr>
            <a:xfrm>
              <a:off x="439951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5" name="Oval 2604">
              <a:extLst>
                <a:ext uri="{FF2B5EF4-FFF2-40B4-BE49-F238E27FC236}">
                  <a16:creationId xmlns:a16="http://schemas.microsoft.com/office/drawing/2014/main" id="{96137B9E-2820-4889-BCAA-B568410E0FF6}"/>
                </a:ext>
              </a:extLst>
            </p:cNvPr>
            <p:cNvSpPr/>
            <p:nvPr/>
          </p:nvSpPr>
          <p:spPr>
            <a:xfrm>
              <a:off x="439951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6" name="Oval 2605">
              <a:extLst>
                <a:ext uri="{FF2B5EF4-FFF2-40B4-BE49-F238E27FC236}">
                  <a16:creationId xmlns:a16="http://schemas.microsoft.com/office/drawing/2014/main" id="{2167AEB5-3573-42DC-92F8-7975A89CEDBF}"/>
                </a:ext>
              </a:extLst>
            </p:cNvPr>
            <p:cNvSpPr/>
            <p:nvPr/>
          </p:nvSpPr>
          <p:spPr>
            <a:xfrm>
              <a:off x="439951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7" name="Oval 2606">
              <a:extLst>
                <a:ext uri="{FF2B5EF4-FFF2-40B4-BE49-F238E27FC236}">
                  <a16:creationId xmlns:a16="http://schemas.microsoft.com/office/drawing/2014/main" id="{A555224D-D27C-4A0C-A1F9-BEDACDA1201E}"/>
                </a:ext>
              </a:extLst>
            </p:cNvPr>
            <p:cNvSpPr/>
            <p:nvPr/>
          </p:nvSpPr>
          <p:spPr>
            <a:xfrm>
              <a:off x="439951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8" name="Oval 2607">
              <a:extLst>
                <a:ext uri="{FF2B5EF4-FFF2-40B4-BE49-F238E27FC236}">
                  <a16:creationId xmlns:a16="http://schemas.microsoft.com/office/drawing/2014/main" id="{7DA62FA9-703A-4448-8ED9-4EDED199C15E}"/>
                </a:ext>
              </a:extLst>
            </p:cNvPr>
            <p:cNvSpPr/>
            <p:nvPr/>
          </p:nvSpPr>
          <p:spPr>
            <a:xfrm>
              <a:off x="439951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9" name="Oval 2608">
              <a:extLst>
                <a:ext uri="{FF2B5EF4-FFF2-40B4-BE49-F238E27FC236}">
                  <a16:creationId xmlns:a16="http://schemas.microsoft.com/office/drawing/2014/main" id="{C4BFA5C5-61D5-4DAE-8A11-BCA0AA114FFF}"/>
                </a:ext>
              </a:extLst>
            </p:cNvPr>
            <p:cNvSpPr/>
            <p:nvPr/>
          </p:nvSpPr>
          <p:spPr>
            <a:xfrm>
              <a:off x="439951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0" name="Oval 2609">
              <a:extLst>
                <a:ext uri="{FF2B5EF4-FFF2-40B4-BE49-F238E27FC236}">
                  <a16:creationId xmlns:a16="http://schemas.microsoft.com/office/drawing/2014/main" id="{0DAD52A5-1C88-4F94-BF28-F877B937FFFA}"/>
                </a:ext>
              </a:extLst>
            </p:cNvPr>
            <p:cNvSpPr/>
            <p:nvPr/>
          </p:nvSpPr>
          <p:spPr>
            <a:xfrm>
              <a:off x="439951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1" name="Oval 2610">
              <a:extLst>
                <a:ext uri="{FF2B5EF4-FFF2-40B4-BE49-F238E27FC236}">
                  <a16:creationId xmlns:a16="http://schemas.microsoft.com/office/drawing/2014/main" id="{4BC52AB6-4DBF-4B93-AEBD-DC54FC75586C}"/>
                </a:ext>
              </a:extLst>
            </p:cNvPr>
            <p:cNvSpPr/>
            <p:nvPr/>
          </p:nvSpPr>
          <p:spPr>
            <a:xfrm>
              <a:off x="439951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2" name="Oval 2611">
              <a:extLst>
                <a:ext uri="{FF2B5EF4-FFF2-40B4-BE49-F238E27FC236}">
                  <a16:creationId xmlns:a16="http://schemas.microsoft.com/office/drawing/2014/main" id="{AFAB6806-979B-43C5-8622-DF9D0A1D26D5}"/>
                </a:ext>
              </a:extLst>
            </p:cNvPr>
            <p:cNvSpPr/>
            <p:nvPr/>
          </p:nvSpPr>
          <p:spPr>
            <a:xfrm>
              <a:off x="439951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3" name="Oval 2612">
              <a:extLst>
                <a:ext uri="{FF2B5EF4-FFF2-40B4-BE49-F238E27FC236}">
                  <a16:creationId xmlns:a16="http://schemas.microsoft.com/office/drawing/2014/main" id="{04ABE06E-DA09-4A3A-8137-977447D940E5}"/>
                </a:ext>
              </a:extLst>
            </p:cNvPr>
            <p:cNvSpPr/>
            <p:nvPr/>
          </p:nvSpPr>
          <p:spPr>
            <a:xfrm>
              <a:off x="439951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4" name="Oval 2613">
              <a:extLst>
                <a:ext uri="{FF2B5EF4-FFF2-40B4-BE49-F238E27FC236}">
                  <a16:creationId xmlns:a16="http://schemas.microsoft.com/office/drawing/2014/main" id="{50A1A384-53C2-4D83-A26E-8BC2BF9AE2F7}"/>
                </a:ext>
              </a:extLst>
            </p:cNvPr>
            <p:cNvSpPr/>
            <p:nvPr/>
          </p:nvSpPr>
          <p:spPr>
            <a:xfrm>
              <a:off x="439951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5" name="Oval 2614">
              <a:extLst>
                <a:ext uri="{FF2B5EF4-FFF2-40B4-BE49-F238E27FC236}">
                  <a16:creationId xmlns:a16="http://schemas.microsoft.com/office/drawing/2014/main" id="{34A1E80A-4C38-45E9-BF19-27B203C707A6}"/>
                </a:ext>
              </a:extLst>
            </p:cNvPr>
            <p:cNvSpPr/>
            <p:nvPr/>
          </p:nvSpPr>
          <p:spPr>
            <a:xfrm>
              <a:off x="439951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6" name="Oval 2615">
              <a:extLst>
                <a:ext uri="{FF2B5EF4-FFF2-40B4-BE49-F238E27FC236}">
                  <a16:creationId xmlns:a16="http://schemas.microsoft.com/office/drawing/2014/main" id="{4CE8A0FD-B917-4EC5-AAFB-36AF1745B09C}"/>
                </a:ext>
              </a:extLst>
            </p:cNvPr>
            <p:cNvSpPr/>
            <p:nvPr/>
          </p:nvSpPr>
          <p:spPr>
            <a:xfrm>
              <a:off x="453667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7" name="Oval 2616">
              <a:extLst>
                <a:ext uri="{FF2B5EF4-FFF2-40B4-BE49-F238E27FC236}">
                  <a16:creationId xmlns:a16="http://schemas.microsoft.com/office/drawing/2014/main" id="{1B77A056-F842-44DF-BCCC-E1F7D96E4CF5}"/>
                </a:ext>
              </a:extLst>
            </p:cNvPr>
            <p:cNvSpPr/>
            <p:nvPr/>
          </p:nvSpPr>
          <p:spPr>
            <a:xfrm>
              <a:off x="453667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8" name="Oval 2617">
              <a:extLst>
                <a:ext uri="{FF2B5EF4-FFF2-40B4-BE49-F238E27FC236}">
                  <a16:creationId xmlns:a16="http://schemas.microsoft.com/office/drawing/2014/main" id="{60B46F6E-8A69-4778-9DE6-B2BA6961E02B}"/>
                </a:ext>
              </a:extLst>
            </p:cNvPr>
            <p:cNvSpPr/>
            <p:nvPr/>
          </p:nvSpPr>
          <p:spPr>
            <a:xfrm>
              <a:off x="453667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9" name="Oval 2618">
              <a:extLst>
                <a:ext uri="{FF2B5EF4-FFF2-40B4-BE49-F238E27FC236}">
                  <a16:creationId xmlns:a16="http://schemas.microsoft.com/office/drawing/2014/main" id="{FA8AD76D-7A0B-4C2F-B77F-73D085911380}"/>
                </a:ext>
              </a:extLst>
            </p:cNvPr>
            <p:cNvSpPr/>
            <p:nvPr/>
          </p:nvSpPr>
          <p:spPr>
            <a:xfrm>
              <a:off x="453667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0" name="Oval 2619">
              <a:extLst>
                <a:ext uri="{FF2B5EF4-FFF2-40B4-BE49-F238E27FC236}">
                  <a16:creationId xmlns:a16="http://schemas.microsoft.com/office/drawing/2014/main" id="{5C4877CA-9CC1-4AC5-AC09-F1E1BA356658}"/>
                </a:ext>
              </a:extLst>
            </p:cNvPr>
            <p:cNvSpPr/>
            <p:nvPr/>
          </p:nvSpPr>
          <p:spPr>
            <a:xfrm>
              <a:off x="453667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1" name="Oval 2620">
              <a:extLst>
                <a:ext uri="{FF2B5EF4-FFF2-40B4-BE49-F238E27FC236}">
                  <a16:creationId xmlns:a16="http://schemas.microsoft.com/office/drawing/2014/main" id="{BE3A47B7-9487-4212-87C5-5A47D66302F3}"/>
                </a:ext>
              </a:extLst>
            </p:cNvPr>
            <p:cNvSpPr/>
            <p:nvPr/>
          </p:nvSpPr>
          <p:spPr>
            <a:xfrm>
              <a:off x="453667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2" name="Oval 2621">
              <a:extLst>
                <a:ext uri="{FF2B5EF4-FFF2-40B4-BE49-F238E27FC236}">
                  <a16:creationId xmlns:a16="http://schemas.microsoft.com/office/drawing/2014/main" id="{42AAADEF-4796-4CCD-BEC9-C07CD507D606}"/>
                </a:ext>
              </a:extLst>
            </p:cNvPr>
            <p:cNvSpPr/>
            <p:nvPr/>
          </p:nvSpPr>
          <p:spPr>
            <a:xfrm>
              <a:off x="453667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3" name="Oval 2622">
              <a:extLst>
                <a:ext uri="{FF2B5EF4-FFF2-40B4-BE49-F238E27FC236}">
                  <a16:creationId xmlns:a16="http://schemas.microsoft.com/office/drawing/2014/main" id="{AFFA32A6-ECC8-4243-B09D-8DD76CB953A6}"/>
                </a:ext>
              </a:extLst>
            </p:cNvPr>
            <p:cNvSpPr/>
            <p:nvPr/>
          </p:nvSpPr>
          <p:spPr>
            <a:xfrm>
              <a:off x="453667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4" name="Oval 2623">
              <a:extLst>
                <a:ext uri="{FF2B5EF4-FFF2-40B4-BE49-F238E27FC236}">
                  <a16:creationId xmlns:a16="http://schemas.microsoft.com/office/drawing/2014/main" id="{C9861575-1131-4ED9-9287-E7FA64DABB1B}"/>
                </a:ext>
              </a:extLst>
            </p:cNvPr>
            <p:cNvSpPr/>
            <p:nvPr/>
          </p:nvSpPr>
          <p:spPr>
            <a:xfrm>
              <a:off x="453667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5" name="Oval 2624">
              <a:extLst>
                <a:ext uri="{FF2B5EF4-FFF2-40B4-BE49-F238E27FC236}">
                  <a16:creationId xmlns:a16="http://schemas.microsoft.com/office/drawing/2014/main" id="{AA7FC1F4-5966-4B11-9A61-CF9F882E21D3}"/>
                </a:ext>
              </a:extLst>
            </p:cNvPr>
            <p:cNvSpPr/>
            <p:nvPr/>
          </p:nvSpPr>
          <p:spPr>
            <a:xfrm>
              <a:off x="453667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6" name="Oval 2625">
              <a:extLst>
                <a:ext uri="{FF2B5EF4-FFF2-40B4-BE49-F238E27FC236}">
                  <a16:creationId xmlns:a16="http://schemas.microsoft.com/office/drawing/2014/main" id="{76B297D4-86A9-4978-948D-761EC85F5A6B}"/>
                </a:ext>
              </a:extLst>
            </p:cNvPr>
            <p:cNvSpPr/>
            <p:nvPr/>
          </p:nvSpPr>
          <p:spPr>
            <a:xfrm>
              <a:off x="453667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7" name="Oval 2626">
              <a:extLst>
                <a:ext uri="{FF2B5EF4-FFF2-40B4-BE49-F238E27FC236}">
                  <a16:creationId xmlns:a16="http://schemas.microsoft.com/office/drawing/2014/main" id="{D9D2198C-5E81-4250-BC76-194C35E1E8A1}"/>
                </a:ext>
              </a:extLst>
            </p:cNvPr>
            <p:cNvSpPr/>
            <p:nvPr/>
          </p:nvSpPr>
          <p:spPr>
            <a:xfrm>
              <a:off x="453667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8" name="Oval 2627">
              <a:extLst>
                <a:ext uri="{FF2B5EF4-FFF2-40B4-BE49-F238E27FC236}">
                  <a16:creationId xmlns:a16="http://schemas.microsoft.com/office/drawing/2014/main" id="{8243B62A-C5CA-444C-9A4A-074B998A9F8A}"/>
                </a:ext>
              </a:extLst>
            </p:cNvPr>
            <p:cNvSpPr/>
            <p:nvPr/>
          </p:nvSpPr>
          <p:spPr>
            <a:xfrm>
              <a:off x="453667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9" name="Oval 2628">
              <a:extLst>
                <a:ext uri="{FF2B5EF4-FFF2-40B4-BE49-F238E27FC236}">
                  <a16:creationId xmlns:a16="http://schemas.microsoft.com/office/drawing/2014/main" id="{E714BE6B-4B48-44B1-A62A-42C4EA440EE0}"/>
                </a:ext>
              </a:extLst>
            </p:cNvPr>
            <p:cNvSpPr/>
            <p:nvPr/>
          </p:nvSpPr>
          <p:spPr>
            <a:xfrm>
              <a:off x="453667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0" name="Oval 2629">
              <a:extLst>
                <a:ext uri="{FF2B5EF4-FFF2-40B4-BE49-F238E27FC236}">
                  <a16:creationId xmlns:a16="http://schemas.microsoft.com/office/drawing/2014/main" id="{A6EC3E9A-4684-4E23-8343-FBEFD1622E48}"/>
                </a:ext>
              </a:extLst>
            </p:cNvPr>
            <p:cNvSpPr/>
            <p:nvPr/>
          </p:nvSpPr>
          <p:spPr>
            <a:xfrm>
              <a:off x="453667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1" name="Oval 2630">
              <a:extLst>
                <a:ext uri="{FF2B5EF4-FFF2-40B4-BE49-F238E27FC236}">
                  <a16:creationId xmlns:a16="http://schemas.microsoft.com/office/drawing/2014/main" id="{10B36BAA-3842-42C5-838C-9FCDFB07C666}"/>
                </a:ext>
              </a:extLst>
            </p:cNvPr>
            <p:cNvSpPr/>
            <p:nvPr/>
          </p:nvSpPr>
          <p:spPr>
            <a:xfrm>
              <a:off x="453667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2" name="Oval 2631">
              <a:extLst>
                <a:ext uri="{FF2B5EF4-FFF2-40B4-BE49-F238E27FC236}">
                  <a16:creationId xmlns:a16="http://schemas.microsoft.com/office/drawing/2014/main" id="{2E0AE87B-831C-400D-928A-478A31486309}"/>
                </a:ext>
              </a:extLst>
            </p:cNvPr>
            <p:cNvSpPr/>
            <p:nvPr/>
          </p:nvSpPr>
          <p:spPr>
            <a:xfrm>
              <a:off x="453667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3" name="Oval 2632">
              <a:extLst>
                <a:ext uri="{FF2B5EF4-FFF2-40B4-BE49-F238E27FC236}">
                  <a16:creationId xmlns:a16="http://schemas.microsoft.com/office/drawing/2014/main" id="{13DF0056-C923-4B2E-BDE1-FD0149909430}"/>
                </a:ext>
              </a:extLst>
            </p:cNvPr>
            <p:cNvSpPr/>
            <p:nvPr/>
          </p:nvSpPr>
          <p:spPr>
            <a:xfrm>
              <a:off x="453667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4" name="Oval 2633">
              <a:extLst>
                <a:ext uri="{FF2B5EF4-FFF2-40B4-BE49-F238E27FC236}">
                  <a16:creationId xmlns:a16="http://schemas.microsoft.com/office/drawing/2014/main" id="{754F6788-F516-4443-9C8C-7FD48494B928}"/>
                </a:ext>
              </a:extLst>
            </p:cNvPr>
            <p:cNvSpPr/>
            <p:nvPr/>
          </p:nvSpPr>
          <p:spPr>
            <a:xfrm>
              <a:off x="453667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5" name="Oval 2634">
              <a:extLst>
                <a:ext uri="{FF2B5EF4-FFF2-40B4-BE49-F238E27FC236}">
                  <a16:creationId xmlns:a16="http://schemas.microsoft.com/office/drawing/2014/main" id="{5E198D85-ECD7-4272-9F3C-89461CB8FC88}"/>
                </a:ext>
              </a:extLst>
            </p:cNvPr>
            <p:cNvSpPr/>
            <p:nvPr/>
          </p:nvSpPr>
          <p:spPr>
            <a:xfrm>
              <a:off x="453667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6" name="Oval 2635">
              <a:extLst>
                <a:ext uri="{FF2B5EF4-FFF2-40B4-BE49-F238E27FC236}">
                  <a16:creationId xmlns:a16="http://schemas.microsoft.com/office/drawing/2014/main" id="{B68FED5A-8205-4DA5-904F-754691BCB49F}"/>
                </a:ext>
              </a:extLst>
            </p:cNvPr>
            <p:cNvSpPr/>
            <p:nvPr/>
          </p:nvSpPr>
          <p:spPr>
            <a:xfrm>
              <a:off x="453667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7" name="Oval 2636">
              <a:extLst>
                <a:ext uri="{FF2B5EF4-FFF2-40B4-BE49-F238E27FC236}">
                  <a16:creationId xmlns:a16="http://schemas.microsoft.com/office/drawing/2014/main" id="{79A36571-5298-4B6E-98BF-24E6EAB94003}"/>
                </a:ext>
              </a:extLst>
            </p:cNvPr>
            <p:cNvSpPr/>
            <p:nvPr/>
          </p:nvSpPr>
          <p:spPr>
            <a:xfrm>
              <a:off x="453667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8" name="Oval 2637">
              <a:extLst>
                <a:ext uri="{FF2B5EF4-FFF2-40B4-BE49-F238E27FC236}">
                  <a16:creationId xmlns:a16="http://schemas.microsoft.com/office/drawing/2014/main" id="{21FDE012-9A58-4D37-82FC-94404194BA7F}"/>
                </a:ext>
              </a:extLst>
            </p:cNvPr>
            <p:cNvSpPr/>
            <p:nvPr/>
          </p:nvSpPr>
          <p:spPr>
            <a:xfrm>
              <a:off x="453667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9" name="Oval 2638">
              <a:extLst>
                <a:ext uri="{FF2B5EF4-FFF2-40B4-BE49-F238E27FC236}">
                  <a16:creationId xmlns:a16="http://schemas.microsoft.com/office/drawing/2014/main" id="{43861999-8A5C-431E-A034-08F67425C98E}"/>
                </a:ext>
              </a:extLst>
            </p:cNvPr>
            <p:cNvSpPr/>
            <p:nvPr/>
          </p:nvSpPr>
          <p:spPr>
            <a:xfrm>
              <a:off x="453667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0" name="Oval 2639">
              <a:extLst>
                <a:ext uri="{FF2B5EF4-FFF2-40B4-BE49-F238E27FC236}">
                  <a16:creationId xmlns:a16="http://schemas.microsoft.com/office/drawing/2014/main" id="{65112699-9BF7-407B-A973-F40F6EE86855}"/>
                </a:ext>
              </a:extLst>
            </p:cNvPr>
            <p:cNvSpPr/>
            <p:nvPr/>
          </p:nvSpPr>
          <p:spPr>
            <a:xfrm>
              <a:off x="453667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1" name="Oval 2640">
              <a:extLst>
                <a:ext uri="{FF2B5EF4-FFF2-40B4-BE49-F238E27FC236}">
                  <a16:creationId xmlns:a16="http://schemas.microsoft.com/office/drawing/2014/main" id="{A115880D-E20C-4C4F-9431-A1DBAA098C19}"/>
                </a:ext>
              </a:extLst>
            </p:cNvPr>
            <p:cNvSpPr/>
            <p:nvPr/>
          </p:nvSpPr>
          <p:spPr>
            <a:xfrm>
              <a:off x="453667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2" name="Oval 2641">
              <a:extLst>
                <a:ext uri="{FF2B5EF4-FFF2-40B4-BE49-F238E27FC236}">
                  <a16:creationId xmlns:a16="http://schemas.microsoft.com/office/drawing/2014/main" id="{5324B4EB-4CCA-4216-993E-DB9B4048823C}"/>
                </a:ext>
              </a:extLst>
            </p:cNvPr>
            <p:cNvSpPr/>
            <p:nvPr/>
          </p:nvSpPr>
          <p:spPr>
            <a:xfrm>
              <a:off x="453667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3" name="Oval 2642">
              <a:extLst>
                <a:ext uri="{FF2B5EF4-FFF2-40B4-BE49-F238E27FC236}">
                  <a16:creationId xmlns:a16="http://schemas.microsoft.com/office/drawing/2014/main" id="{D8B95AAB-B86E-4282-9ED9-40CEA6806A44}"/>
                </a:ext>
              </a:extLst>
            </p:cNvPr>
            <p:cNvSpPr/>
            <p:nvPr/>
          </p:nvSpPr>
          <p:spPr>
            <a:xfrm>
              <a:off x="453667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4" name="Oval 2643">
              <a:extLst>
                <a:ext uri="{FF2B5EF4-FFF2-40B4-BE49-F238E27FC236}">
                  <a16:creationId xmlns:a16="http://schemas.microsoft.com/office/drawing/2014/main" id="{904D9699-3F53-4FA0-8F02-21006F2C8312}"/>
                </a:ext>
              </a:extLst>
            </p:cNvPr>
            <p:cNvSpPr/>
            <p:nvPr/>
          </p:nvSpPr>
          <p:spPr>
            <a:xfrm>
              <a:off x="453667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5" name="Oval 2644">
              <a:extLst>
                <a:ext uri="{FF2B5EF4-FFF2-40B4-BE49-F238E27FC236}">
                  <a16:creationId xmlns:a16="http://schemas.microsoft.com/office/drawing/2014/main" id="{DBCD3D76-5BD0-44AA-B086-F7980029B4EF}"/>
                </a:ext>
              </a:extLst>
            </p:cNvPr>
            <p:cNvSpPr/>
            <p:nvPr/>
          </p:nvSpPr>
          <p:spPr>
            <a:xfrm>
              <a:off x="453667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6" name="Oval 2645">
              <a:extLst>
                <a:ext uri="{FF2B5EF4-FFF2-40B4-BE49-F238E27FC236}">
                  <a16:creationId xmlns:a16="http://schemas.microsoft.com/office/drawing/2014/main" id="{D5569779-1FE1-4C3F-9F8F-E9DA7B7C3257}"/>
                </a:ext>
              </a:extLst>
            </p:cNvPr>
            <p:cNvSpPr/>
            <p:nvPr/>
          </p:nvSpPr>
          <p:spPr>
            <a:xfrm>
              <a:off x="453667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7" name="Oval 2646">
              <a:extLst>
                <a:ext uri="{FF2B5EF4-FFF2-40B4-BE49-F238E27FC236}">
                  <a16:creationId xmlns:a16="http://schemas.microsoft.com/office/drawing/2014/main" id="{DF817E87-1E2A-49F0-942E-A8F35FA195B7}"/>
                </a:ext>
              </a:extLst>
            </p:cNvPr>
            <p:cNvSpPr/>
            <p:nvPr/>
          </p:nvSpPr>
          <p:spPr>
            <a:xfrm>
              <a:off x="453667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8" name="Oval 2647">
              <a:extLst>
                <a:ext uri="{FF2B5EF4-FFF2-40B4-BE49-F238E27FC236}">
                  <a16:creationId xmlns:a16="http://schemas.microsoft.com/office/drawing/2014/main" id="{2D0877E4-36A8-456B-AEDC-D72BB167A711}"/>
                </a:ext>
              </a:extLst>
            </p:cNvPr>
            <p:cNvSpPr/>
            <p:nvPr/>
          </p:nvSpPr>
          <p:spPr>
            <a:xfrm>
              <a:off x="453667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9" name="Oval 2648">
              <a:extLst>
                <a:ext uri="{FF2B5EF4-FFF2-40B4-BE49-F238E27FC236}">
                  <a16:creationId xmlns:a16="http://schemas.microsoft.com/office/drawing/2014/main" id="{E409330F-1C53-4515-BE3F-608A3C59DE6A}"/>
                </a:ext>
              </a:extLst>
            </p:cNvPr>
            <p:cNvSpPr/>
            <p:nvPr/>
          </p:nvSpPr>
          <p:spPr>
            <a:xfrm>
              <a:off x="453667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0" name="Oval 2649">
              <a:extLst>
                <a:ext uri="{FF2B5EF4-FFF2-40B4-BE49-F238E27FC236}">
                  <a16:creationId xmlns:a16="http://schemas.microsoft.com/office/drawing/2014/main" id="{72323D44-9507-4F04-8777-15AE31987E84}"/>
                </a:ext>
              </a:extLst>
            </p:cNvPr>
            <p:cNvSpPr/>
            <p:nvPr/>
          </p:nvSpPr>
          <p:spPr>
            <a:xfrm>
              <a:off x="453667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1" name="Oval 2650">
              <a:extLst>
                <a:ext uri="{FF2B5EF4-FFF2-40B4-BE49-F238E27FC236}">
                  <a16:creationId xmlns:a16="http://schemas.microsoft.com/office/drawing/2014/main" id="{2BDB9C54-780A-4786-A2F3-7849AB3E01C3}"/>
                </a:ext>
              </a:extLst>
            </p:cNvPr>
            <p:cNvSpPr/>
            <p:nvPr/>
          </p:nvSpPr>
          <p:spPr>
            <a:xfrm>
              <a:off x="453667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2" name="Oval 2651">
              <a:extLst>
                <a:ext uri="{FF2B5EF4-FFF2-40B4-BE49-F238E27FC236}">
                  <a16:creationId xmlns:a16="http://schemas.microsoft.com/office/drawing/2014/main" id="{35A46FED-FD6F-4152-8671-2200E035CC6F}"/>
                </a:ext>
              </a:extLst>
            </p:cNvPr>
            <p:cNvSpPr/>
            <p:nvPr/>
          </p:nvSpPr>
          <p:spPr>
            <a:xfrm>
              <a:off x="453667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3" name="Oval 2652">
              <a:extLst>
                <a:ext uri="{FF2B5EF4-FFF2-40B4-BE49-F238E27FC236}">
                  <a16:creationId xmlns:a16="http://schemas.microsoft.com/office/drawing/2014/main" id="{BF9CFAEF-FC13-4275-9A41-F650E252EB2B}"/>
                </a:ext>
              </a:extLst>
            </p:cNvPr>
            <p:cNvSpPr/>
            <p:nvPr/>
          </p:nvSpPr>
          <p:spPr>
            <a:xfrm>
              <a:off x="453667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4" name="Oval 2653">
              <a:extLst>
                <a:ext uri="{FF2B5EF4-FFF2-40B4-BE49-F238E27FC236}">
                  <a16:creationId xmlns:a16="http://schemas.microsoft.com/office/drawing/2014/main" id="{F5DA5039-97F4-4BCF-ADAB-E000B3DD61BF}"/>
                </a:ext>
              </a:extLst>
            </p:cNvPr>
            <p:cNvSpPr/>
            <p:nvPr/>
          </p:nvSpPr>
          <p:spPr>
            <a:xfrm>
              <a:off x="453667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5" name="Oval 2654">
              <a:extLst>
                <a:ext uri="{FF2B5EF4-FFF2-40B4-BE49-F238E27FC236}">
                  <a16:creationId xmlns:a16="http://schemas.microsoft.com/office/drawing/2014/main" id="{AC7358CB-3BC4-4E83-B689-C1EAC58B1960}"/>
                </a:ext>
              </a:extLst>
            </p:cNvPr>
            <p:cNvSpPr/>
            <p:nvPr/>
          </p:nvSpPr>
          <p:spPr>
            <a:xfrm>
              <a:off x="467383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6" name="Oval 2655">
              <a:extLst>
                <a:ext uri="{FF2B5EF4-FFF2-40B4-BE49-F238E27FC236}">
                  <a16:creationId xmlns:a16="http://schemas.microsoft.com/office/drawing/2014/main" id="{7A5F6D1E-9DC5-4120-B535-8363BA542A7D}"/>
                </a:ext>
              </a:extLst>
            </p:cNvPr>
            <p:cNvSpPr/>
            <p:nvPr/>
          </p:nvSpPr>
          <p:spPr>
            <a:xfrm>
              <a:off x="467383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7" name="Oval 2656">
              <a:extLst>
                <a:ext uri="{FF2B5EF4-FFF2-40B4-BE49-F238E27FC236}">
                  <a16:creationId xmlns:a16="http://schemas.microsoft.com/office/drawing/2014/main" id="{B525C065-088F-43E7-B90E-9E0D89E7A99B}"/>
                </a:ext>
              </a:extLst>
            </p:cNvPr>
            <p:cNvSpPr/>
            <p:nvPr/>
          </p:nvSpPr>
          <p:spPr>
            <a:xfrm>
              <a:off x="467383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8" name="Oval 2657">
              <a:extLst>
                <a:ext uri="{FF2B5EF4-FFF2-40B4-BE49-F238E27FC236}">
                  <a16:creationId xmlns:a16="http://schemas.microsoft.com/office/drawing/2014/main" id="{C4B533C1-79A1-4776-858B-6C7C5811CA82}"/>
                </a:ext>
              </a:extLst>
            </p:cNvPr>
            <p:cNvSpPr/>
            <p:nvPr/>
          </p:nvSpPr>
          <p:spPr>
            <a:xfrm>
              <a:off x="467383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9" name="Oval 2658">
              <a:extLst>
                <a:ext uri="{FF2B5EF4-FFF2-40B4-BE49-F238E27FC236}">
                  <a16:creationId xmlns:a16="http://schemas.microsoft.com/office/drawing/2014/main" id="{B833CCB2-0CFD-4DB6-BFD4-E70A368AF468}"/>
                </a:ext>
              </a:extLst>
            </p:cNvPr>
            <p:cNvSpPr/>
            <p:nvPr/>
          </p:nvSpPr>
          <p:spPr>
            <a:xfrm>
              <a:off x="467383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0" name="Oval 2659">
              <a:extLst>
                <a:ext uri="{FF2B5EF4-FFF2-40B4-BE49-F238E27FC236}">
                  <a16:creationId xmlns:a16="http://schemas.microsoft.com/office/drawing/2014/main" id="{1E266BDB-9223-4FB3-9573-9FDA327E582E}"/>
                </a:ext>
              </a:extLst>
            </p:cNvPr>
            <p:cNvSpPr/>
            <p:nvPr/>
          </p:nvSpPr>
          <p:spPr>
            <a:xfrm>
              <a:off x="467383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1" name="Oval 2660">
              <a:extLst>
                <a:ext uri="{FF2B5EF4-FFF2-40B4-BE49-F238E27FC236}">
                  <a16:creationId xmlns:a16="http://schemas.microsoft.com/office/drawing/2014/main" id="{E7510569-636A-4804-B082-A72C439DE5D1}"/>
                </a:ext>
              </a:extLst>
            </p:cNvPr>
            <p:cNvSpPr/>
            <p:nvPr/>
          </p:nvSpPr>
          <p:spPr>
            <a:xfrm>
              <a:off x="467383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2" name="Oval 2661">
              <a:extLst>
                <a:ext uri="{FF2B5EF4-FFF2-40B4-BE49-F238E27FC236}">
                  <a16:creationId xmlns:a16="http://schemas.microsoft.com/office/drawing/2014/main" id="{B019F76B-F45D-4B74-A386-393EED09E6B1}"/>
                </a:ext>
              </a:extLst>
            </p:cNvPr>
            <p:cNvSpPr/>
            <p:nvPr/>
          </p:nvSpPr>
          <p:spPr>
            <a:xfrm>
              <a:off x="467383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3" name="Oval 2662">
              <a:extLst>
                <a:ext uri="{FF2B5EF4-FFF2-40B4-BE49-F238E27FC236}">
                  <a16:creationId xmlns:a16="http://schemas.microsoft.com/office/drawing/2014/main" id="{07114499-0636-4E27-AA86-28848C740938}"/>
                </a:ext>
              </a:extLst>
            </p:cNvPr>
            <p:cNvSpPr/>
            <p:nvPr/>
          </p:nvSpPr>
          <p:spPr>
            <a:xfrm>
              <a:off x="467383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4" name="Oval 2663">
              <a:extLst>
                <a:ext uri="{FF2B5EF4-FFF2-40B4-BE49-F238E27FC236}">
                  <a16:creationId xmlns:a16="http://schemas.microsoft.com/office/drawing/2014/main" id="{9508818F-0F60-49D1-9CAC-F4C0989CEAA0}"/>
                </a:ext>
              </a:extLst>
            </p:cNvPr>
            <p:cNvSpPr/>
            <p:nvPr/>
          </p:nvSpPr>
          <p:spPr>
            <a:xfrm>
              <a:off x="467383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5" name="Oval 2664">
              <a:extLst>
                <a:ext uri="{FF2B5EF4-FFF2-40B4-BE49-F238E27FC236}">
                  <a16:creationId xmlns:a16="http://schemas.microsoft.com/office/drawing/2014/main" id="{6C6131CB-4A47-4DEC-BBF4-08FCCDD37D30}"/>
                </a:ext>
              </a:extLst>
            </p:cNvPr>
            <p:cNvSpPr/>
            <p:nvPr/>
          </p:nvSpPr>
          <p:spPr>
            <a:xfrm>
              <a:off x="467383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6" name="Oval 2665">
              <a:extLst>
                <a:ext uri="{FF2B5EF4-FFF2-40B4-BE49-F238E27FC236}">
                  <a16:creationId xmlns:a16="http://schemas.microsoft.com/office/drawing/2014/main" id="{609A9F08-22D1-46B0-B30E-0EC5025D4A48}"/>
                </a:ext>
              </a:extLst>
            </p:cNvPr>
            <p:cNvSpPr/>
            <p:nvPr/>
          </p:nvSpPr>
          <p:spPr>
            <a:xfrm>
              <a:off x="467383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7" name="Oval 2666">
              <a:extLst>
                <a:ext uri="{FF2B5EF4-FFF2-40B4-BE49-F238E27FC236}">
                  <a16:creationId xmlns:a16="http://schemas.microsoft.com/office/drawing/2014/main" id="{90C223D3-F8B7-4421-A05C-5BD5EC56B21D}"/>
                </a:ext>
              </a:extLst>
            </p:cNvPr>
            <p:cNvSpPr/>
            <p:nvPr/>
          </p:nvSpPr>
          <p:spPr>
            <a:xfrm>
              <a:off x="467383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8" name="Oval 2667">
              <a:extLst>
                <a:ext uri="{FF2B5EF4-FFF2-40B4-BE49-F238E27FC236}">
                  <a16:creationId xmlns:a16="http://schemas.microsoft.com/office/drawing/2014/main" id="{DFB6BCFC-F222-42F6-A18D-A59B565AC9D7}"/>
                </a:ext>
              </a:extLst>
            </p:cNvPr>
            <p:cNvSpPr/>
            <p:nvPr/>
          </p:nvSpPr>
          <p:spPr>
            <a:xfrm>
              <a:off x="467383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9" name="Oval 2668">
              <a:extLst>
                <a:ext uri="{FF2B5EF4-FFF2-40B4-BE49-F238E27FC236}">
                  <a16:creationId xmlns:a16="http://schemas.microsoft.com/office/drawing/2014/main" id="{388E976D-2E4B-459E-9522-332016F571EA}"/>
                </a:ext>
              </a:extLst>
            </p:cNvPr>
            <p:cNvSpPr/>
            <p:nvPr/>
          </p:nvSpPr>
          <p:spPr>
            <a:xfrm>
              <a:off x="467383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0" name="Oval 2669">
              <a:extLst>
                <a:ext uri="{FF2B5EF4-FFF2-40B4-BE49-F238E27FC236}">
                  <a16:creationId xmlns:a16="http://schemas.microsoft.com/office/drawing/2014/main" id="{8F805A1D-1D75-436F-995C-ABE48B7E35AC}"/>
                </a:ext>
              </a:extLst>
            </p:cNvPr>
            <p:cNvSpPr/>
            <p:nvPr/>
          </p:nvSpPr>
          <p:spPr>
            <a:xfrm>
              <a:off x="467383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1" name="Oval 2670">
              <a:extLst>
                <a:ext uri="{FF2B5EF4-FFF2-40B4-BE49-F238E27FC236}">
                  <a16:creationId xmlns:a16="http://schemas.microsoft.com/office/drawing/2014/main" id="{6536EE12-D9B2-46AC-BB16-BBB54CDEFE20}"/>
                </a:ext>
              </a:extLst>
            </p:cNvPr>
            <p:cNvSpPr/>
            <p:nvPr/>
          </p:nvSpPr>
          <p:spPr>
            <a:xfrm>
              <a:off x="467383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2" name="Oval 2671">
              <a:extLst>
                <a:ext uri="{FF2B5EF4-FFF2-40B4-BE49-F238E27FC236}">
                  <a16:creationId xmlns:a16="http://schemas.microsoft.com/office/drawing/2014/main" id="{83B9F211-7E41-4C02-B212-4FE594469CD2}"/>
                </a:ext>
              </a:extLst>
            </p:cNvPr>
            <p:cNvSpPr/>
            <p:nvPr/>
          </p:nvSpPr>
          <p:spPr>
            <a:xfrm>
              <a:off x="467383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3" name="Oval 2672">
              <a:extLst>
                <a:ext uri="{FF2B5EF4-FFF2-40B4-BE49-F238E27FC236}">
                  <a16:creationId xmlns:a16="http://schemas.microsoft.com/office/drawing/2014/main" id="{669C2943-92ED-45DD-BDF7-B91BDDDD94CE}"/>
                </a:ext>
              </a:extLst>
            </p:cNvPr>
            <p:cNvSpPr/>
            <p:nvPr/>
          </p:nvSpPr>
          <p:spPr>
            <a:xfrm>
              <a:off x="467383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4" name="Oval 2673">
              <a:extLst>
                <a:ext uri="{FF2B5EF4-FFF2-40B4-BE49-F238E27FC236}">
                  <a16:creationId xmlns:a16="http://schemas.microsoft.com/office/drawing/2014/main" id="{8DEA9E62-1B06-4DD0-8EF8-E1D5E79B10B1}"/>
                </a:ext>
              </a:extLst>
            </p:cNvPr>
            <p:cNvSpPr/>
            <p:nvPr/>
          </p:nvSpPr>
          <p:spPr>
            <a:xfrm>
              <a:off x="467383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5" name="Oval 2674">
              <a:extLst>
                <a:ext uri="{FF2B5EF4-FFF2-40B4-BE49-F238E27FC236}">
                  <a16:creationId xmlns:a16="http://schemas.microsoft.com/office/drawing/2014/main" id="{F40DE59B-5DEB-4532-A850-065BF33E45C7}"/>
                </a:ext>
              </a:extLst>
            </p:cNvPr>
            <p:cNvSpPr/>
            <p:nvPr/>
          </p:nvSpPr>
          <p:spPr>
            <a:xfrm>
              <a:off x="467383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6" name="Oval 2675">
              <a:extLst>
                <a:ext uri="{FF2B5EF4-FFF2-40B4-BE49-F238E27FC236}">
                  <a16:creationId xmlns:a16="http://schemas.microsoft.com/office/drawing/2014/main" id="{92EB75BA-CB0C-47B0-B9C9-90BBD127D31C}"/>
                </a:ext>
              </a:extLst>
            </p:cNvPr>
            <p:cNvSpPr/>
            <p:nvPr/>
          </p:nvSpPr>
          <p:spPr>
            <a:xfrm>
              <a:off x="467383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7" name="Oval 2676">
              <a:extLst>
                <a:ext uri="{FF2B5EF4-FFF2-40B4-BE49-F238E27FC236}">
                  <a16:creationId xmlns:a16="http://schemas.microsoft.com/office/drawing/2014/main" id="{DFE44CCA-F46B-4467-9831-3EE127CED3C6}"/>
                </a:ext>
              </a:extLst>
            </p:cNvPr>
            <p:cNvSpPr/>
            <p:nvPr/>
          </p:nvSpPr>
          <p:spPr>
            <a:xfrm>
              <a:off x="467383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8" name="Oval 2677">
              <a:extLst>
                <a:ext uri="{FF2B5EF4-FFF2-40B4-BE49-F238E27FC236}">
                  <a16:creationId xmlns:a16="http://schemas.microsoft.com/office/drawing/2014/main" id="{7EAC4C72-492C-41E9-99D2-6A650C09BD5F}"/>
                </a:ext>
              </a:extLst>
            </p:cNvPr>
            <p:cNvSpPr/>
            <p:nvPr/>
          </p:nvSpPr>
          <p:spPr>
            <a:xfrm>
              <a:off x="467383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9" name="Oval 2678">
              <a:extLst>
                <a:ext uri="{FF2B5EF4-FFF2-40B4-BE49-F238E27FC236}">
                  <a16:creationId xmlns:a16="http://schemas.microsoft.com/office/drawing/2014/main" id="{DAA274B4-3639-4CC4-A1DA-47DE92BB4DB2}"/>
                </a:ext>
              </a:extLst>
            </p:cNvPr>
            <p:cNvSpPr/>
            <p:nvPr/>
          </p:nvSpPr>
          <p:spPr>
            <a:xfrm>
              <a:off x="467383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0" name="Oval 2679">
              <a:extLst>
                <a:ext uri="{FF2B5EF4-FFF2-40B4-BE49-F238E27FC236}">
                  <a16:creationId xmlns:a16="http://schemas.microsoft.com/office/drawing/2014/main" id="{6370CF02-D913-41C8-B3A9-B6F3F0D90917}"/>
                </a:ext>
              </a:extLst>
            </p:cNvPr>
            <p:cNvSpPr/>
            <p:nvPr/>
          </p:nvSpPr>
          <p:spPr>
            <a:xfrm>
              <a:off x="467383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1" name="Oval 2680">
              <a:extLst>
                <a:ext uri="{FF2B5EF4-FFF2-40B4-BE49-F238E27FC236}">
                  <a16:creationId xmlns:a16="http://schemas.microsoft.com/office/drawing/2014/main" id="{1560F588-DF84-43ED-BC0A-0023B8EAA354}"/>
                </a:ext>
              </a:extLst>
            </p:cNvPr>
            <p:cNvSpPr/>
            <p:nvPr/>
          </p:nvSpPr>
          <p:spPr>
            <a:xfrm>
              <a:off x="467383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2" name="Oval 2681">
              <a:extLst>
                <a:ext uri="{FF2B5EF4-FFF2-40B4-BE49-F238E27FC236}">
                  <a16:creationId xmlns:a16="http://schemas.microsoft.com/office/drawing/2014/main" id="{17DB8156-FA7C-4103-8E42-46DE44D4628D}"/>
                </a:ext>
              </a:extLst>
            </p:cNvPr>
            <p:cNvSpPr/>
            <p:nvPr/>
          </p:nvSpPr>
          <p:spPr>
            <a:xfrm>
              <a:off x="467383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3" name="Oval 2682">
              <a:extLst>
                <a:ext uri="{FF2B5EF4-FFF2-40B4-BE49-F238E27FC236}">
                  <a16:creationId xmlns:a16="http://schemas.microsoft.com/office/drawing/2014/main" id="{3C36C93E-FDD4-4D8F-8982-C7CBA61F8D67}"/>
                </a:ext>
              </a:extLst>
            </p:cNvPr>
            <p:cNvSpPr/>
            <p:nvPr/>
          </p:nvSpPr>
          <p:spPr>
            <a:xfrm>
              <a:off x="467383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4" name="Oval 2683">
              <a:extLst>
                <a:ext uri="{FF2B5EF4-FFF2-40B4-BE49-F238E27FC236}">
                  <a16:creationId xmlns:a16="http://schemas.microsoft.com/office/drawing/2014/main" id="{B32BAAD3-78BC-46B0-A80B-70E41A3ECFBA}"/>
                </a:ext>
              </a:extLst>
            </p:cNvPr>
            <p:cNvSpPr/>
            <p:nvPr/>
          </p:nvSpPr>
          <p:spPr>
            <a:xfrm>
              <a:off x="467383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5" name="Oval 2684">
              <a:extLst>
                <a:ext uri="{FF2B5EF4-FFF2-40B4-BE49-F238E27FC236}">
                  <a16:creationId xmlns:a16="http://schemas.microsoft.com/office/drawing/2014/main" id="{4017B1B1-B30D-4FB0-B90C-0FD0704A0895}"/>
                </a:ext>
              </a:extLst>
            </p:cNvPr>
            <p:cNvSpPr/>
            <p:nvPr/>
          </p:nvSpPr>
          <p:spPr>
            <a:xfrm>
              <a:off x="467383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6" name="Oval 2685">
              <a:extLst>
                <a:ext uri="{FF2B5EF4-FFF2-40B4-BE49-F238E27FC236}">
                  <a16:creationId xmlns:a16="http://schemas.microsoft.com/office/drawing/2014/main" id="{7D8BF251-8DDF-4F32-BC6B-C8FEB63398B6}"/>
                </a:ext>
              </a:extLst>
            </p:cNvPr>
            <p:cNvSpPr/>
            <p:nvPr/>
          </p:nvSpPr>
          <p:spPr>
            <a:xfrm>
              <a:off x="467383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7" name="Oval 2686">
              <a:extLst>
                <a:ext uri="{FF2B5EF4-FFF2-40B4-BE49-F238E27FC236}">
                  <a16:creationId xmlns:a16="http://schemas.microsoft.com/office/drawing/2014/main" id="{334D15E6-D645-4288-8BBC-524FE867B4BA}"/>
                </a:ext>
              </a:extLst>
            </p:cNvPr>
            <p:cNvSpPr/>
            <p:nvPr/>
          </p:nvSpPr>
          <p:spPr>
            <a:xfrm>
              <a:off x="467383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8" name="Oval 2687">
              <a:extLst>
                <a:ext uri="{FF2B5EF4-FFF2-40B4-BE49-F238E27FC236}">
                  <a16:creationId xmlns:a16="http://schemas.microsoft.com/office/drawing/2014/main" id="{E4E0536D-79C7-4B40-90C1-107890E05F02}"/>
                </a:ext>
              </a:extLst>
            </p:cNvPr>
            <p:cNvSpPr/>
            <p:nvPr/>
          </p:nvSpPr>
          <p:spPr>
            <a:xfrm>
              <a:off x="467383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9" name="Oval 2688">
              <a:extLst>
                <a:ext uri="{FF2B5EF4-FFF2-40B4-BE49-F238E27FC236}">
                  <a16:creationId xmlns:a16="http://schemas.microsoft.com/office/drawing/2014/main" id="{9CA7E7ED-B42E-44F8-A97F-2EB80D91BED3}"/>
                </a:ext>
              </a:extLst>
            </p:cNvPr>
            <p:cNvSpPr/>
            <p:nvPr/>
          </p:nvSpPr>
          <p:spPr>
            <a:xfrm>
              <a:off x="467383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0" name="Oval 2689">
              <a:extLst>
                <a:ext uri="{FF2B5EF4-FFF2-40B4-BE49-F238E27FC236}">
                  <a16:creationId xmlns:a16="http://schemas.microsoft.com/office/drawing/2014/main" id="{4F508885-C8CA-407E-B0A0-AD48A6B3EE4A}"/>
                </a:ext>
              </a:extLst>
            </p:cNvPr>
            <p:cNvSpPr/>
            <p:nvPr/>
          </p:nvSpPr>
          <p:spPr>
            <a:xfrm>
              <a:off x="467383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1" name="Oval 2690">
              <a:extLst>
                <a:ext uri="{FF2B5EF4-FFF2-40B4-BE49-F238E27FC236}">
                  <a16:creationId xmlns:a16="http://schemas.microsoft.com/office/drawing/2014/main" id="{982C9217-6B3E-42D5-8A30-EEF681135A91}"/>
                </a:ext>
              </a:extLst>
            </p:cNvPr>
            <p:cNvSpPr/>
            <p:nvPr/>
          </p:nvSpPr>
          <p:spPr>
            <a:xfrm>
              <a:off x="467383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2" name="Oval 2691">
              <a:extLst>
                <a:ext uri="{FF2B5EF4-FFF2-40B4-BE49-F238E27FC236}">
                  <a16:creationId xmlns:a16="http://schemas.microsoft.com/office/drawing/2014/main" id="{F0CBA3FC-476A-495D-8986-B6C10894A35A}"/>
                </a:ext>
              </a:extLst>
            </p:cNvPr>
            <p:cNvSpPr/>
            <p:nvPr/>
          </p:nvSpPr>
          <p:spPr>
            <a:xfrm>
              <a:off x="467383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3" name="Oval 2692">
              <a:extLst>
                <a:ext uri="{FF2B5EF4-FFF2-40B4-BE49-F238E27FC236}">
                  <a16:creationId xmlns:a16="http://schemas.microsoft.com/office/drawing/2014/main" id="{F7183705-3DF7-408E-93B7-33AB07340E1A}"/>
                </a:ext>
              </a:extLst>
            </p:cNvPr>
            <p:cNvSpPr/>
            <p:nvPr/>
          </p:nvSpPr>
          <p:spPr>
            <a:xfrm>
              <a:off x="467383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4" name="Oval 2693">
              <a:extLst>
                <a:ext uri="{FF2B5EF4-FFF2-40B4-BE49-F238E27FC236}">
                  <a16:creationId xmlns:a16="http://schemas.microsoft.com/office/drawing/2014/main" id="{FB6B8F89-ED75-4BD8-BDF3-AAC2AB056CFE}"/>
                </a:ext>
              </a:extLst>
            </p:cNvPr>
            <p:cNvSpPr/>
            <p:nvPr/>
          </p:nvSpPr>
          <p:spPr>
            <a:xfrm>
              <a:off x="481099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5" name="Oval 2694">
              <a:extLst>
                <a:ext uri="{FF2B5EF4-FFF2-40B4-BE49-F238E27FC236}">
                  <a16:creationId xmlns:a16="http://schemas.microsoft.com/office/drawing/2014/main" id="{6DCEF1A5-D58E-40D4-BD8E-4CCFBB893D5C}"/>
                </a:ext>
              </a:extLst>
            </p:cNvPr>
            <p:cNvSpPr/>
            <p:nvPr/>
          </p:nvSpPr>
          <p:spPr>
            <a:xfrm>
              <a:off x="481099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6" name="Oval 2695">
              <a:extLst>
                <a:ext uri="{FF2B5EF4-FFF2-40B4-BE49-F238E27FC236}">
                  <a16:creationId xmlns:a16="http://schemas.microsoft.com/office/drawing/2014/main" id="{7319050F-71D1-419D-A70D-CB88F7BACE4F}"/>
                </a:ext>
              </a:extLst>
            </p:cNvPr>
            <p:cNvSpPr/>
            <p:nvPr/>
          </p:nvSpPr>
          <p:spPr>
            <a:xfrm>
              <a:off x="481099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7" name="Oval 2696">
              <a:extLst>
                <a:ext uri="{FF2B5EF4-FFF2-40B4-BE49-F238E27FC236}">
                  <a16:creationId xmlns:a16="http://schemas.microsoft.com/office/drawing/2014/main" id="{AECA4BF9-1D1C-4A37-8826-A372E3731716}"/>
                </a:ext>
              </a:extLst>
            </p:cNvPr>
            <p:cNvSpPr/>
            <p:nvPr/>
          </p:nvSpPr>
          <p:spPr>
            <a:xfrm>
              <a:off x="481099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8" name="Oval 2697">
              <a:extLst>
                <a:ext uri="{FF2B5EF4-FFF2-40B4-BE49-F238E27FC236}">
                  <a16:creationId xmlns:a16="http://schemas.microsoft.com/office/drawing/2014/main" id="{52D8951E-47B8-4200-BB43-37A77CFA45A3}"/>
                </a:ext>
              </a:extLst>
            </p:cNvPr>
            <p:cNvSpPr/>
            <p:nvPr/>
          </p:nvSpPr>
          <p:spPr>
            <a:xfrm>
              <a:off x="481099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9" name="Oval 2698">
              <a:extLst>
                <a:ext uri="{FF2B5EF4-FFF2-40B4-BE49-F238E27FC236}">
                  <a16:creationId xmlns:a16="http://schemas.microsoft.com/office/drawing/2014/main" id="{B4B7AF6C-777F-4398-89DF-6693742A2EA4}"/>
                </a:ext>
              </a:extLst>
            </p:cNvPr>
            <p:cNvSpPr/>
            <p:nvPr/>
          </p:nvSpPr>
          <p:spPr>
            <a:xfrm>
              <a:off x="481099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0" name="Oval 2699">
              <a:extLst>
                <a:ext uri="{FF2B5EF4-FFF2-40B4-BE49-F238E27FC236}">
                  <a16:creationId xmlns:a16="http://schemas.microsoft.com/office/drawing/2014/main" id="{D786C163-0DA4-4DD1-8A2F-E5C4776D4A6F}"/>
                </a:ext>
              </a:extLst>
            </p:cNvPr>
            <p:cNvSpPr/>
            <p:nvPr/>
          </p:nvSpPr>
          <p:spPr>
            <a:xfrm>
              <a:off x="481099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1" name="Oval 2700">
              <a:extLst>
                <a:ext uri="{FF2B5EF4-FFF2-40B4-BE49-F238E27FC236}">
                  <a16:creationId xmlns:a16="http://schemas.microsoft.com/office/drawing/2014/main" id="{689AB5B2-B34D-4135-9CF9-2D8DBA467264}"/>
                </a:ext>
              </a:extLst>
            </p:cNvPr>
            <p:cNvSpPr/>
            <p:nvPr/>
          </p:nvSpPr>
          <p:spPr>
            <a:xfrm>
              <a:off x="481099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2" name="Oval 2701">
              <a:extLst>
                <a:ext uri="{FF2B5EF4-FFF2-40B4-BE49-F238E27FC236}">
                  <a16:creationId xmlns:a16="http://schemas.microsoft.com/office/drawing/2014/main" id="{025CF4D0-C5B2-4807-8B05-3F6E55CF4F10}"/>
                </a:ext>
              </a:extLst>
            </p:cNvPr>
            <p:cNvSpPr/>
            <p:nvPr/>
          </p:nvSpPr>
          <p:spPr>
            <a:xfrm>
              <a:off x="481099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3" name="Oval 2702">
              <a:extLst>
                <a:ext uri="{FF2B5EF4-FFF2-40B4-BE49-F238E27FC236}">
                  <a16:creationId xmlns:a16="http://schemas.microsoft.com/office/drawing/2014/main" id="{A05553E1-02D5-4E07-AD97-CC855F1AC0F6}"/>
                </a:ext>
              </a:extLst>
            </p:cNvPr>
            <p:cNvSpPr/>
            <p:nvPr/>
          </p:nvSpPr>
          <p:spPr>
            <a:xfrm>
              <a:off x="481099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4" name="Oval 2703">
              <a:extLst>
                <a:ext uri="{FF2B5EF4-FFF2-40B4-BE49-F238E27FC236}">
                  <a16:creationId xmlns:a16="http://schemas.microsoft.com/office/drawing/2014/main" id="{48487109-9B44-4393-9765-714DC9DBBAAF}"/>
                </a:ext>
              </a:extLst>
            </p:cNvPr>
            <p:cNvSpPr/>
            <p:nvPr/>
          </p:nvSpPr>
          <p:spPr>
            <a:xfrm>
              <a:off x="481099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5" name="Oval 2704">
              <a:extLst>
                <a:ext uri="{FF2B5EF4-FFF2-40B4-BE49-F238E27FC236}">
                  <a16:creationId xmlns:a16="http://schemas.microsoft.com/office/drawing/2014/main" id="{E64ACB60-6177-483B-BA46-3FF9E18EFE57}"/>
                </a:ext>
              </a:extLst>
            </p:cNvPr>
            <p:cNvSpPr/>
            <p:nvPr/>
          </p:nvSpPr>
          <p:spPr>
            <a:xfrm>
              <a:off x="481099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6" name="Oval 2705">
              <a:extLst>
                <a:ext uri="{FF2B5EF4-FFF2-40B4-BE49-F238E27FC236}">
                  <a16:creationId xmlns:a16="http://schemas.microsoft.com/office/drawing/2014/main" id="{957B5F12-BC9E-40A9-9227-120209C5E2B2}"/>
                </a:ext>
              </a:extLst>
            </p:cNvPr>
            <p:cNvSpPr/>
            <p:nvPr/>
          </p:nvSpPr>
          <p:spPr>
            <a:xfrm>
              <a:off x="481099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7" name="Oval 2706">
              <a:extLst>
                <a:ext uri="{FF2B5EF4-FFF2-40B4-BE49-F238E27FC236}">
                  <a16:creationId xmlns:a16="http://schemas.microsoft.com/office/drawing/2014/main" id="{5AE85130-4998-4744-BCEA-6F609AED9748}"/>
                </a:ext>
              </a:extLst>
            </p:cNvPr>
            <p:cNvSpPr/>
            <p:nvPr/>
          </p:nvSpPr>
          <p:spPr>
            <a:xfrm>
              <a:off x="481099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8" name="Oval 2707">
              <a:extLst>
                <a:ext uri="{FF2B5EF4-FFF2-40B4-BE49-F238E27FC236}">
                  <a16:creationId xmlns:a16="http://schemas.microsoft.com/office/drawing/2014/main" id="{2EC7862E-E6D2-4ABD-93CC-D70BC8D15A7A}"/>
                </a:ext>
              </a:extLst>
            </p:cNvPr>
            <p:cNvSpPr/>
            <p:nvPr/>
          </p:nvSpPr>
          <p:spPr>
            <a:xfrm>
              <a:off x="481099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9" name="Oval 2708">
              <a:extLst>
                <a:ext uri="{FF2B5EF4-FFF2-40B4-BE49-F238E27FC236}">
                  <a16:creationId xmlns:a16="http://schemas.microsoft.com/office/drawing/2014/main" id="{CFAD9BE7-14DA-417D-A938-E0D86D85FB27}"/>
                </a:ext>
              </a:extLst>
            </p:cNvPr>
            <p:cNvSpPr/>
            <p:nvPr/>
          </p:nvSpPr>
          <p:spPr>
            <a:xfrm>
              <a:off x="481099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0" name="Oval 2709">
              <a:extLst>
                <a:ext uri="{FF2B5EF4-FFF2-40B4-BE49-F238E27FC236}">
                  <a16:creationId xmlns:a16="http://schemas.microsoft.com/office/drawing/2014/main" id="{253AA5FA-1AA8-4BA4-8B1C-FBB3F1CB2AAE}"/>
                </a:ext>
              </a:extLst>
            </p:cNvPr>
            <p:cNvSpPr/>
            <p:nvPr/>
          </p:nvSpPr>
          <p:spPr>
            <a:xfrm>
              <a:off x="481099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1" name="Oval 2710">
              <a:extLst>
                <a:ext uri="{FF2B5EF4-FFF2-40B4-BE49-F238E27FC236}">
                  <a16:creationId xmlns:a16="http://schemas.microsoft.com/office/drawing/2014/main" id="{BA30737A-FBB3-4A39-BCA6-A3A6C7732B36}"/>
                </a:ext>
              </a:extLst>
            </p:cNvPr>
            <p:cNvSpPr/>
            <p:nvPr/>
          </p:nvSpPr>
          <p:spPr>
            <a:xfrm>
              <a:off x="481099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2" name="Oval 2711">
              <a:extLst>
                <a:ext uri="{FF2B5EF4-FFF2-40B4-BE49-F238E27FC236}">
                  <a16:creationId xmlns:a16="http://schemas.microsoft.com/office/drawing/2014/main" id="{4B1EAD56-2F91-4D0B-85C6-1761DFB78920}"/>
                </a:ext>
              </a:extLst>
            </p:cNvPr>
            <p:cNvSpPr/>
            <p:nvPr/>
          </p:nvSpPr>
          <p:spPr>
            <a:xfrm>
              <a:off x="481099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3" name="Oval 2712">
              <a:extLst>
                <a:ext uri="{FF2B5EF4-FFF2-40B4-BE49-F238E27FC236}">
                  <a16:creationId xmlns:a16="http://schemas.microsoft.com/office/drawing/2014/main" id="{78B36145-44C0-4340-A00D-C60B508C823A}"/>
                </a:ext>
              </a:extLst>
            </p:cNvPr>
            <p:cNvSpPr/>
            <p:nvPr/>
          </p:nvSpPr>
          <p:spPr>
            <a:xfrm>
              <a:off x="481099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4" name="Oval 2713">
              <a:extLst>
                <a:ext uri="{FF2B5EF4-FFF2-40B4-BE49-F238E27FC236}">
                  <a16:creationId xmlns:a16="http://schemas.microsoft.com/office/drawing/2014/main" id="{E5D9DF6E-659A-4F97-A4B7-D889E5479FF3}"/>
                </a:ext>
              </a:extLst>
            </p:cNvPr>
            <p:cNvSpPr/>
            <p:nvPr/>
          </p:nvSpPr>
          <p:spPr>
            <a:xfrm>
              <a:off x="481099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5" name="Oval 2714">
              <a:extLst>
                <a:ext uri="{FF2B5EF4-FFF2-40B4-BE49-F238E27FC236}">
                  <a16:creationId xmlns:a16="http://schemas.microsoft.com/office/drawing/2014/main" id="{3C3BE308-1842-486D-BDAF-898748F29372}"/>
                </a:ext>
              </a:extLst>
            </p:cNvPr>
            <p:cNvSpPr/>
            <p:nvPr/>
          </p:nvSpPr>
          <p:spPr>
            <a:xfrm>
              <a:off x="481099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6" name="Oval 2715">
              <a:extLst>
                <a:ext uri="{FF2B5EF4-FFF2-40B4-BE49-F238E27FC236}">
                  <a16:creationId xmlns:a16="http://schemas.microsoft.com/office/drawing/2014/main" id="{8FBCEF81-6DDA-4FE5-9DBF-CD705450EBB1}"/>
                </a:ext>
              </a:extLst>
            </p:cNvPr>
            <p:cNvSpPr/>
            <p:nvPr/>
          </p:nvSpPr>
          <p:spPr>
            <a:xfrm>
              <a:off x="481099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7" name="Oval 2716">
              <a:extLst>
                <a:ext uri="{FF2B5EF4-FFF2-40B4-BE49-F238E27FC236}">
                  <a16:creationId xmlns:a16="http://schemas.microsoft.com/office/drawing/2014/main" id="{234BF8C5-B503-435E-8D00-6AAC5D8EA565}"/>
                </a:ext>
              </a:extLst>
            </p:cNvPr>
            <p:cNvSpPr/>
            <p:nvPr/>
          </p:nvSpPr>
          <p:spPr>
            <a:xfrm>
              <a:off x="481099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8" name="Oval 2717">
              <a:extLst>
                <a:ext uri="{FF2B5EF4-FFF2-40B4-BE49-F238E27FC236}">
                  <a16:creationId xmlns:a16="http://schemas.microsoft.com/office/drawing/2014/main" id="{59F104E9-6EB2-455A-B59B-5A9F1F38CA81}"/>
                </a:ext>
              </a:extLst>
            </p:cNvPr>
            <p:cNvSpPr/>
            <p:nvPr/>
          </p:nvSpPr>
          <p:spPr>
            <a:xfrm>
              <a:off x="481099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9" name="Oval 2718">
              <a:extLst>
                <a:ext uri="{FF2B5EF4-FFF2-40B4-BE49-F238E27FC236}">
                  <a16:creationId xmlns:a16="http://schemas.microsoft.com/office/drawing/2014/main" id="{C1B48645-49F9-4FE2-B95E-1B131BA9898C}"/>
                </a:ext>
              </a:extLst>
            </p:cNvPr>
            <p:cNvSpPr/>
            <p:nvPr/>
          </p:nvSpPr>
          <p:spPr>
            <a:xfrm>
              <a:off x="481099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0" name="Oval 2719">
              <a:extLst>
                <a:ext uri="{FF2B5EF4-FFF2-40B4-BE49-F238E27FC236}">
                  <a16:creationId xmlns:a16="http://schemas.microsoft.com/office/drawing/2014/main" id="{3BB2A573-A49B-4682-9BB2-EA6BB8824CAD}"/>
                </a:ext>
              </a:extLst>
            </p:cNvPr>
            <p:cNvSpPr/>
            <p:nvPr/>
          </p:nvSpPr>
          <p:spPr>
            <a:xfrm>
              <a:off x="481099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1" name="Oval 2720">
              <a:extLst>
                <a:ext uri="{FF2B5EF4-FFF2-40B4-BE49-F238E27FC236}">
                  <a16:creationId xmlns:a16="http://schemas.microsoft.com/office/drawing/2014/main" id="{1CA012FE-25F0-4E18-B489-0F4AAD92D756}"/>
                </a:ext>
              </a:extLst>
            </p:cNvPr>
            <p:cNvSpPr/>
            <p:nvPr/>
          </p:nvSpPr>
          <p:spPr>
            <a:xfrm>
              <a:off x="481099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2" name="Oval 2721">
              <a:extLst>
                <a:ext uri="{FF2B5EF4-FFF2-40B4-BE49-F238E27FC236}">
                  <a16:creationId xmlns:a16="http://schemas.microsoft.com/office/drawing/2014/main" id="{13618088-F214-483E-B235-0C7C942E9B65}"/>
                </a:ext>
              </a:extLst>
            </p:cNvPr>
            <p:cNvSpPr/>
            <p:nvPr/>
          </p:nvSpPr>
          <p:spPr>
            <a:xfrm>
              <a:off x="481099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3" name="Oval 2722">
              <a:extLst>
                <a:ext uri="{FF2B5EF4-FFF2-40B4-BE49-F238E27FC236}">
                  <a16:creationId xmlns:a16="http://schemas.microsoft.com/office/drawing/2014/main" id="{AA02BB00-F415-40C7-A70F-6236578734C9}"/>
                </a:ext>
              </a:extLst>
            </p:cNvPr>
            <p:cNvSpPr/>
            <p:nvPr/>
          </p:nvSpPr>
          <p:spPr>
            <a:xfrm>
              <a:off x="481099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4" name="Oval 2723">
              <a:extLst>
                <a:ext uri="{FF2B5EF4-FFF2-40B4-BE49-F238E27FC236}">
                  <a16:creationId xmlns:a16="http://schemas.microsoft.com/office/drawing/2014/main" id="{F704C13F-B04E-4735-9A9E-51EE269341B6}"/>
                </a:ext>
              </a:extLst>
            </p:cNvPr>
            <p:cNvSpPr/>
            <p:nvPr/>
          </p:nvSpPr>
          <p:spPr>
            <a:xfrm>
              <a:off x="481099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5" name="Oval 2724">
              <a:extLst>
                <a:ext uri="{FF2B5EF4-FFF2-40B4-BE49-F238E27FC236}">
                  <a16:creationId xmlns:a16="http://schemas.microsoft.com/office/drawing/2014/main" id="{8C9EACB2-01D7-4FB1-9850-F19DF8EC8F45}"/>
                </a:ext>
              </a:extLst>
            </p:cNvPr>
            <p:cNvSpPr/>
            <p:nvPr/>
          </p:nvSpPr>
          <p:spPr>
            <a:xfrm>
              <a:off x="481099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6" name="Oval 2725">
              <a:extLst>
                <a:ext uri="{FF2B5EF4-FFF2-40B4-BE49-F238E27FC236}">
                  <a16:creationId xmlns:a16="http://schemas.microsoft.com/office/drawing/2014/main" id="{3CBCD8FE-588B-4A1B-B0ED-4B4F026D2480}"/>
                </a:ext>
              </a:extLst>
            </p:cNvPr>
            <p:cNvSpPr/>
            <p:nvPr/>
          </p:nvSpPr>
          <p:spPr>
            <a:xfrm>
              <a:off x="481099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7" name="Oval 2726">
              <a:extLst>
                <a:ext uri="{FF2B5EF4-FFF2-40B4-BE49-F238E27FC236}">
                  <a16:creationId xmlns:a16="http://schemas.microsoft.com/office/drawing/2014/main" id="{3FB782AD-E6D2-4572-92F2-FF8C26749519}"/>
                </a:ext>
              </a:extLst>
            </p:cNvPr>
            <p:cNvSpPr/>
            <p:nvPr/>
          </p:nvSpPr>
          <p:spPr>
            <a:xfrm>
              <a:off x="481099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8" name="Oval 2727">
              <a:extLst>
                <a:ext uri="{FF2B5EF4-FFF2-40B4-BE49-F238E27FC236}">
                  <a16:creationId xmlns:a16="http://schemas.microsoft.com/office/drawing/2014/main" id="{41651933-828C-4E01-97FD-0940A10D5630}"/>
                </a:ext>
              </a:extLst>
            </p:cNvPr>
            <p:cNvSpPr/>
            <p:nvPr/>
          </p:nvSpPr>
          <p:spPr>
            <a:xfrm>
              <a:off x="481099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9" name="Oval 2728">
              <a:extLst>
                <a:ext uri="{FF2B5EF4-FFF2-40B4-BE49-F238E27FC236}">
                  <a16:creationId xmlns:a16="http://schemas.microsoft.com/office/drawing/2014/main" id="{48C25B55-E986-4969-9C63-28CD8001015D}"/>
                </a:ext>
              </a:extLst>
            </p:cNvPr>
            <p:cNvSpPr/>
            <p:nvPr/>
          </p:nvSpPr>
          <p:spPr>
            <a:xfrm>
              <a:off x="481099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0" name="Oval 2729">
              <a:extLst>
                <a:ext uri="{FF2B5EF4-FFF2-40B4-BE49-F238E27FC236}">
                  <a16:creationId xmlns:a16="http://schemas.microsoft.com/office/drawing/2014/main" id="{C05023C6-6665-45B6-BF77-2E3366304115}"/>
                </a:ext>
              </a:extLst>
            </p:cNvPr>
            <p:cNvSpPr/>
            <p:nvPr/>
          </p:nvSpPr>
          <p:spPr>
            <a:xfrm>
              <a:off x="481099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1" name="Oval 2730">
              <a:extLst>
                <a:ext uri="{FF2B5EF4-FFF2-40B4-BE49-F238E27FC236}">
                  <a16:creationId xmlns:a16="http://schemas.microsoft.com/office/drawing/2014/main" id="{B1235185-269B-45AC-97BB-ABC4E5DA586D}"/>
                </a:ext>
              </a:extLst>
            </p:cNvPr>
            <p:cNvSpPr/>
            <p:nvPr/>
          </p:nvSpPr>
          <p:spPr>
            <a:xfrm>
              <a:off x="481099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2" name="Oval 2731">
              <a:extLst>
                <a:ext uri="{FF2B5EF4-FFF2-40B4-BE49-F238E27FC236}">
                  <a16:creationId xmlns:a16="http://schemas.microsoft.com/office/drawing/2014/main" id="{9297E7B2-E793-4C31-B17B-5ED364309097}"/>
                </a:ext>
              </a:extLst>
            </p:cNvPr>
            <p:cNvSpPr/>
            <p:nvPr/>
          </p:nvSpPr>
          <p:spPr>
            <a:xfrm>
              <a:off x="481099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3" name="Oval 2732">
              <a:extLst>
                <a:ext uri="{FF2B5EF4-FFF2-40B4-BE49-F238E27FC236}">
                  <a16:creationId xmlns:a16="http://schemas.microsoft.com/office/drawing/2014/main" id="{C972915C-7470-421C-929A-123D7204DE5F}"/>
                </a:ext>
              </a:extLst>
            </p:cNvPr>
            <p:cNvSpPr/>
            <p:nvPr/>
          </p:nvSpPr>
          <p:spPr>
            <a:xfrm>
              <a:off x="494815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4" name="Oval 2733">
              <a:extLst>
                <a:ext uri="{FF2B5EF4-FFF2-40B4-BE49-F238E27FC236}">
                  <a16:creationId xmlns:a16="http://schemas.microsoft.com/office/drawing/2014/main" id="{D168CA8C-F0F8-471B-83CC-BBA5C3340775}"/>
                </a:ext>
              </a:extLst>
            </p:cNvPr>
            <p:cNvSpPr/>
            <p:nvPr/>
          </p:nvSpPr>
          <p:spPr>
            <a:xfrm>
              <a:off x="494815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5" name="Oval 2734">
              <a:extLst>
                <a:ext uri="{FF2B5EF4-FFF2-40B4-BE49-F238E27FC236}">
                  <a16:creationId xmlns:a16="http://schemas.microsoft.com/office/drawing/2014/main" id="{7A3A1CE4-F1F4-4336-B3B1-169B8526A59C}"/>
                </a:ext>
              </a:extLst>
            </p:cNvPr>
            <p:cNvSpPr/>
            <p:nvPr/>
          </p:nvSpPr>
          <p:spPr>
            <a:xfrm>
              <a:off x="494815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6" name="Oval 2735">
              <a:extLst>
                <a:ext uri="{FF2B5EF4-FFF2-40B4-BE49-F238E27FC236}">
                  <a16:creationId xmlns:a16="http://schemas.microsoft.com/office/drawing/2014/main" id="{DD112EF4-2426-43E8-B908-662DA48DD960}"/>
                </a:ext>
              </a:extLst>
            </p:cNvPr>
            <p:cNvSpPr/>
            <p:nvPr/>
          </p:nvSpPr>
          <p:spPr>
            <a:xfrm>
              <a:off x="494815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7" name="Oval 2736">
              <a:extLst>
                <a:ext uri="{FF2B5EF4-FFF2-40B4-BE49-F238E27FC236}">
                  <a16:creationId xmlns:a16="http://schemas.microsoft.com/office/drawing/2014/main" id="{2244ACE9-C34B-4147-9324-D89B273CE2A6}"/>
                </a:ext>
              </a:extLst>
            </p:cNvPr>
            <p:cNvSpPr/>
            <p:nvPr/>
          </p:nvSpPr>
          <p:spPr>
            <a:xfrm>
              <a:off x="494815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8" name="Oval 2737">
              <a:extLst>
                <a:ext uri="{FF2B5EF4-FFF2-40B4-BE49-F238E27FC236}">
                  <a16:creationId xmlns:a16="http://schemas.microsoft.com/office/drawing/2014/main" id="{0D5AA15A-B1E7-4083-9DA9-6FE48C3D3CCF}"/>
                </a:ext>
              </a:extLst>
            </p:cNvPr>
            <p:cNvSpPr/>
            <p:nvPr/>
          </p:nvSpPr>
          <p:spPr>
            <a:xfrm>
              <a:off x="494815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9" name="Oval 2738">
              <a:extLst>
                <a:ext uri="{FF2B5EF4-FFF2-40B4-BE49-F238E27FC236}">
                  <a16:creationId xmlns:a16="http://schemas.microsoft.com/office/drawing/2014/main" id="{BC51C5B8-F625-473F-BC85-F55C8E381DB1}"/>
                </a:ext>
              </a:extLst>
            </p:cNvPr>
            <p:cNvSpPr/>
            <p:nvPr/>
          </p:nvSpPr>
          <p:spPr>
            <a:xfrm>
              <a:off x="494815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0" name="Oval 2739">
              <a:extLst>
                <a:ext uri="{FF2B5EF4-FFF2-40B4-BE49-F238E27FC236}">
                  <a16:creationId xmlns:a16="http://schemas.microsoft.com/office/drawing/2014/main" id="{016F5205-07C9-44C7-A7C2-258CAF3E72A7}"/>
                </a:ext>
              </a:extLst>
            </p:cNvPr>
            <p:cNvSpPr/>
            <p:nvPr/>
          </p:nvSpPr>
          <p:spPr>
            <a:xfrm>
              <a:off x="494815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1" name="Oval 2740">
              <a:extLst>
                <a:ext uri="{FF2B5EF4-FFF2-40B4-BE49-F238E27FC236}">
                  <a16:creationId xmlns:a16="http://schemas.microsoft.com/office/drawing/2014/main" id="{374C320D-6C73-4CC3-9F23-6FA7724F4555}"/>
                </a:ext>
              </a:extLst>
            </p:cNvPr>
            <p:cNvSpPr/>
            <p:nvPr/>
          </p:nvSpPr>
          <p:spPr>
            <a:xfrm>
              <a:off x="494815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2" name="Oval 2741">
              <a:extLst>
                <a:ext uri="{FF2B5EF4-FFF2-40B4-BE49-F238E27FC236}">
                  <a16:creationId xmlns:a16="http://schemas.microsoft.com/office/drawing/2014/main" id="{9EE5FC36-633F-49F2-89B5-21A10172B4D7}"/>
                </a:ext>
              </a:extLst>
            </p:cNvPr>
            <p:cNvSpPr/>
            <p:nvPr/>
          </p:nvSpPr>
          <p:spPr>
            <a:xfrm>
              <a:off x="494815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3" name="Oval 2742">
              <a:extLst>
                <a:ext uri="{FF2B5EF4-FFF2-40B4-BE49-F238E27FC236}">
                  <a16:creationId xmlns:a16="http://schemas.microsoft.com/office/drawing/2014/main" id="{36D04778-FB42-4635-95CE-2AB67EFD30F3}"/>
                </a:ext>
              </a:extLst>
            </p:cNvPr>
            <p:cNvSpPr/>
            <p:nvPr/>
          </p:nvSpPr>
          <p:spPr>
            <a:xfrm>
              <a:off x="494815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4" name="Oval 2743">
              <a:extLst>
                <a:ext uri="{FF2B5EF4-FFF2-40B4-BE49-F238E27FC236}">
                  <a16:creationId xmlns:a16="http://schemas.microsoft.com/office/drawing/2014/main" id="{E39E59D8-B7D6-4A7E-9D79-5BA9E692E897}"/>
                </a:ext>
              </a:extLst>
            </p:cNvPr>
            <p:cNvSpPr/>
            <p:nvPr/>
          </p:nvSpPr>
          <p:spPr>
            <a:xfrm>
              <a:off x="494815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5" name="Oval 2744">
              <a:extLst>
                <a:ext uri="{FF2B5EF4-FFF2-40B4-BE49-F238E27FC236}">
                  <a16:creationId xmlns:a16="http://schemas.microsoft.com/office/drawing/2014/main" id="{B19AA509-44F3-4200-889C-524FE36C87AE}"/>
                </a:ext>
              </a:extLst>
            </p:cNvPr>
            <p:cNvSpPr/>
            <p:nvPr/>
          </p:nvSpPr>
          <p:spPr>
            <a:xfrm>
              <a:off x="494815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6" name="Oval 2745">
              <a:extLst>
                <a:ext uri="{FF2B5EF4-FFF2-40B4-BE49-F238E27FC236}">
                  <a16:creationId xmlns:a16="http://schemas.microsoft.com/office/drawing/2014/main" id="{1C85AED8-C8B2-4CCB-9CEA-29425ACE6C11}"/>
                </a:ext>
              </a:extLst>
            </p:cNvPr>
            <p:cNvSpPr/>
            <p:nvPr/>
          </p:nvSpPr>
          <p:spPr>
            <a:xfrm>
              <a:off x="494815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7" name="Oval 2746">
              <a:extLst>
                <a:ext uri="{FF2B5EF4-FFF2-40B4-BE49-F238E27FC236}">
                  <a16:creationId xmlns:a16="http://schemas.microsoft.com/office/drawing/2014/main" id="{B1130469-98B1-4D4A-AE02-5BAA4C8EE8C3}"/>
                </a:ext>
              </a:extLst>
            </p:cNvPr>
            <p:cNvSpPr/>
            <p:nvPr/>
          </p:nvSpPr>
          <p:spPr>
            <a:xfrm>
              <a:off x="494815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8" name="Oval 2747">
              <a:extLst>
                <a:ext uri="{FF2B5EF4-FFF2-40B4-BE49-F238E27FC236}">
                  <a16:creationId xmlns:a16="http://schemas.microsoft.com/office/drawing/2014/main" id="{D967C83A-81D5-424C-A014-87882731CE04}"/>
                </a:ext>
              </a:extLst>
            </p:cNvPr>
            <p:cNvSpPr/>
            <p:nvPr/>
          </p:nvSpPr>
          <p:spPr>
            <a:xfrm>
              <a:off x="494815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9" name="Oval 2748">
              <a:extLst>
                <a:ext uri="{FF2B5EF4-FFF2-40B4-BE49-F238E27FC236}">
                  <a16:creationId xmlns:a16="http://schemas.microsoft.com/office/drawing/2014/main" id="{B44F00FA-DBEE-4B71-98C1-07D9BAE3CB1B}"/>
                </a:ext>
              </a:extLst>
            </p:cNvPr>
            <p:cNvSpPr/>
            <p:nvPr/>
          </p:nvSpPr>
          <p:spPr>
            <a:xfrm>
              <a:off x="494815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0" name="Oval 2749">
              <a:extLst>
                <a:ext uri="{FF2B5EF4-FFF2-40B4-BE49-F238E27FC236}">
                  <a16:creationId xmlns:a16="http://schemas.microsoft.com/office/drawing/2014/main" id="{78C82546-7A3E-4AB2-958E-2E7344AE8DA5}"/>
                </a:ext>
              </a:extLst>
            </p:cNvPr>
            <p:cNvSpPr/>
            <p:nvPr/>
          </p:nvSpPr>
          <p:spPr>
            <a:xfrm>
              <a:off x="494815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1" name="Oval 2750">
              <a:extLst>
                <a:ext uri="{FF2B5EF4-FFF2-40B4-BE49-F238E27FC236}">
                  <a16:creationId xmlns:a16="http://schemas.microsoft.com/office/drawing/2014/main" id="{97AC3E30-18C5-4E48-A3E5-30A60BD1938A}"/>
                </a:ext>
              </a:extLst>
            </p:cNvPr>
            <p:cNvSpPr/>
            <p:nvPr/>
          </p:nvSpPr>
          <p:spPr>
            <a:xfrm>
              <a:off x="494815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2" name="Oval 2751">
              <a:extLst>
                <a:ext uri="{FF2B5EF4-FFF2-40B4-BE49-F238E27FC236}">
                  <a16:creationId xmlns:a16="http://schemas.microsoft.com/office/drawing/2014/main" id="{7E405C2C-53D2-4A07-91B3-3F4EABF2AD9B}"/>
                </a:ext>
              </a:extLst>
            </p:cNvPr>
            <p:cNvSpPr/>
            <p:nvPr/>
          </p:nvSpPr>
          <p:spPr>
            <a:xfrm>
              <a:off x="494815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3" name="Oval 2752">
              <a:extLst>
                <a:ext uri="{FF2B5EF4-FFF2-40B4-BE49-F238E27FC236}">
                  <a16:creationId xmlns:a16="http://schemas.microsoft.com/office/drawing/2014/main" id="{0D267A2E-3A54-4E3D-9F14-41BBAE66332C}"/>
                </a:ext>
              </a:extLst>
            </p:cNvPr>
            <p:cNvSpPr/>
            <p:nvPr/>
          </p:nvSpPr>
          <p:spPr>
            <a:xfrm>
              <a:off x="494815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4" name="Oval 2753">
              <a:extLst>
                <a:ext uri="{FF2B5EF4-FFF2-40B4-BE49-F238E27FC236}">
                  <a16:creationId xmlns:a16="http://schemas.microsoft.com/office/drawing/2014/main" id="{509E0C63-72EA-4FCC-ACAF-9A8224A8945D}"/>
                </a:ext>
              </a:extLst>
            </p:cNvPr>
            <p:cNvSpPr/>
            <p:nvPr/>
          </p:nvSpPr>
          <p:spPr>
            <a:xfrm>
              <a:off x="494815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5" name="Oval 2754">
              <a:extLst>
                <a:ext uri="{FF2B5EF4-FFF2-40B4-BE49-F238E27FC236}">
                  <a16:creationId xmlns:a16="http://schemas.microsoft.com/office/drawing/2014/main" id="{C92A0D5D-A6FE-4338-B51E-F1476D856399}"/>
                </a:ext>
              </a:extLst>
            </p:cNvPr>
            <p:cNvSpPr/>
            <p:nvPr/>
          </p:nvSpPr>
          <p:spPr>
            <a:xfrm>
              <a:off x="494815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6" name="Oval 2755">
              <a:extLst>
                <a:ext uri="{FF2B5EF4-FFF2-40B4-BE49-F238E27FC236}">
                  <a16:creationId xmlns:a16="http://schemas.microsoft.com/office/drawing/2014/main" id="{73DA019F-E183-41E9-A877-835A1386C597}"/>
                </a:ext>
              </a:extLst>
            </p:cNvPr>
            <p:cNvSpPr/>
            <p:nvPr/>
          </p:nvSpPr>
          <p:spPr>
            <a:xfrm>
              <a:off x="494815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7" name="Oval 2756">
              <a:extLst>
                <a:ext uri="{FF2B5EF4-FFF2-40B4-BE49-F238E27FC236}">
                  <a16:creationId xmlns:a16="http://schemas.microsoft.com/office/drawing/2014/main" id="{5410E8E5-B254-4A9E-80F2-E3EE87E4E317}"/>
                </a:ext>
              </a:extLst>
            </p:cNvPr>
            <p:cNvSpPr/>
            <p:nvPr/>
          </p:nvSpPr>
          <p:spPr>
            <a:xfrm>
              <a:off x="494815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8" name="Oval 2757">
              <a:extLst>
                <a:ext uri="{FF2B5EF4-FFF2-40B4-BE49-F238E27FC236}">
                  <a16:creationId xmlns:a16="http://schemas.microsoft.com/office/drawing/2014/main" id="{5F78C865-0123-4775-BA42-BB0AF57CCCE9}"/>
                </a:ext>
              </a:extLst>
            </p:cNvPr>
            <p:cNvSpPr/>
            <p:nvPr/>
          </p:nvSpPr>
          <p:spPr>
            <a:xfrm>
              <a:off x="494815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9" name="Oval 2758">
              <a:extLst>
                <a:ext uri="{FF2B5EF4-FFF2-40B4-BE49-F238E27FC236}">
                  <a16:creationId xmlns:a16="http://schemas.microsoft.com/office/drawing/2014/main" id="{712CEB8F-9AE0-4567-A3EF-E5D199D6EBCD}"/>
                </a:ext>
              </a:extLst>
            </p:cNvPr>
            <p:cNvSpPr/>
            <p:nvPr/>
          </p:nvSpPr>
          <p:spPr>
            <a:xfrm>
              <a:off x="494815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0" name="Oval 2759">
              <a:extLst>
                <a:ext uri="{FF2B5EF4-FFF2-40B4-BE49-F238E27FC236}">
                  <a16:creationId xmlns:a16="http://schemas.microsoft.com/office/drawing/2014/main" id="{C7ACF731-DA08-46FC-8352-BB67D0CE58AF}"/>
                </a:ext>
              </a:extLst>
            </p:cNvPr>
            <p:cNvSpPr/>
            <p:nvPr/>
          </p:nvSpPr>
          <p:spPr>
            <a:xfrm>
              <a:off x="494815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1" name="Oval 2760">
              <a:extLst>
                <a:ext uri="{FF2B5EF4-FFF2-40B4-BE49-F238E27FC236}">
                  <a16:creationId xmlns:a16="http://schemas.microsoft.com/office/drawing/2014/main" id="{B3C501D7-4B3B-4803-87BB-1862DEA80593}"/>
                </a:ext>
              </a:extLst>
            </p:cNvPr>
            <p:cNvSpPr/>
            <p:nvPr/>
          </p:nvSpPr>
          <p:spPr>
            <a:xfrm>
              <a:off x="494815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2" name="Oval 2761">
              <a:extLst>
                <a:ext uri="{FF2B5EF4-FFF2-40B4-BE49-F238E27FC236}">
                  <a16:creationId xmlns:a16="http://schemas.microsoft.com/office/drawing/2014/main" id="{CBB586FA-2A03-41AA-9522-45A83FB80B8C}"/>
                </a:ext>
              </a:extLst>
            </p:cNvPr>
            <p:cNvSpPr/>
            <p:nvPr/>
          </p:nvSpPr>
          <p:spPr>
            <a:xfrm>
              <a:off x="494815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3" name="Oval 2762">
              <a:extLst>
                <a:ext uri="{FF2B5EF4-FFF2-40B4-BE49-F238E27FC236}">
                  <a16:creationId xmlns:a16="http://schemas.microsoft.com/office/drawing/2014/main" id="{57AC91E1-4CEA-45CA-B214-65B7FEFD14F6}"/>
                </a:ext>
              </a:extLst>
            </p:cNvPr>
            <p:cNvSpPr/>
            <p:nvPr/>
          </p:nvSpPr>
          <p:spPr>
            <a:xfrm>
              <a:off x="494815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4" name="Oval 2763">
              <a:extLst>
                <a:ext uri="{FF2B5EF4-FFF2-40B4-BE49-F238E27FC236}">
                  <a16:creationId xmlns:a16="http://schemas.microsoft.com/office/drawing/2014/main" id="{75F17F4F-5072-407F-B497-BFE94273FB4C}"/>
                </a:ext>
              </a:extLst>
            </p:cNvPr>
            <p:cNvSpPr/>
            <p:nvPr/>
          </p:nvSpPr>
          <p:spPr>
            <a:xfrm>
              <a:off x="494815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5" name="Oval 2764">
              <a:extLst>
                <a:ext uri="{FF2B5EF4-FFF2-40B4-BE49-F238E27FC236}">
                  <a16:creationId xmlns:a16="http://schemas.microsoft.com/office/drawing/2014/main" id="{F0FACF2E-A7DD-4E49-8D0E-94593D2CA487}"/>
                </a:ext>
              </a:extLst>
            </p:cNvPr>
            <p:cNvSpPr/>
            <p:nvPr/>
          </p:nvSpPr>
          <p:spPr>
            <a:xfrm>
              <a:off x="494815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6" name="Oval 2765">
              <a:extLst>
                <a:ext uri="{FF2B5EF4-FFF2-40B4-BE49-F238E27FC236}">
                  <a16:creationId xmlns:a16="http://schemas.microsoft.com/office/drawing/2014/main" id="{EB0CBFE2-EFEF-4DD9-8CB6-AD8E303CA40A}"/>
                </a:ext>
              </a:extLst>
            </p:cNvPr>
            <p:cNvSpPr/>
            <p:nvPr/>
          </p:nvSpPr>
          <p:spPr>
            <a:xfrm>
              <a:off x="494815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7" name="Oval 2766">
              <a:extLst>
                <a:ext uri="{FF2B5EF4-FFF2-40B4-BE49-F238E27FC236}">
                  <a16:creationId xmlns:a16="http://schemas.microsoft.com/office/drawing/2014/main" id="{482594B1-A566-41E3-AB4E-AF823F7FB8EF}"/>
                </a:ext>
              </a:extLst>
            </p:cNvPr>
            <p:cNvSpPr/>
            <p:nvPr/>
          </p:nvSpPr>
          <p:spPr>
            <a:xfrm>
              <a:off x="494815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8" name="Oval 2767">
              <a:extLst>
                <a:ext uri="{FF2B5EF4-FFF2-40B4-BE49-F238E27FC236}">
                  <a16:creationId xmlns:a16="http://schemas.microsoft.com/office/drawing/2014/main" id="{055756DC-0BAC-489C-9DFE-3E1501B66BFA}"/>
                </a:ext>
              </a:extLst>
            </p:cNvPr>
            <p:cNvSpPr/>
            <p:nvPr/>
          </p:nvSpPr>
          <p:spPr>
            <a:xfrm>
              <a:off x="494815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9" name="Oval 2768">
              <a:extLst>
                <a:ext uri="{FF2B5EF4-FFF2-40B4-BE49-F238E27FC236}">
                  <a16:creationId xmlns:a16="http://schemas.microsoft.com/office/drawing/2014/main" id="{0B018006-F63E-4E8F-9DE3-B4C8727EE979}"/>
                </a:ext>
              </a:extLst>
            </p:cNvPr>
            <p:cNvSpPr/>
            <p:nvPr/>
          </p:nvSpPr>
          <p:spPr>
            <a:xfrm>
              <a:off x="494815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0" name="Oval 2769">
              <a:extLst>
                <a:ext uri="{FF2B5EF4-FFF2-40B4-BE49-F238E27FC236}">
                  <a16:creationId xmlns:a16="http://schemas.microsoft.com/office/drawing/2014/main" id="{7EA9BEFE-2CA1-47DC-970C-DD1F38D256B2}"/>
                </a:ext>
              </a:extLst>
            </p:cNvPr>
            <p:cNvSpPr/>
            <p:nvPr/>
          </p:nvSpPr>
          <p:spPr>
            <a:xfrm>
              <a:off x="494815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1" name="Oval 2770">
              <a:extLst>
                <a:ext uri="{FF2B5EF4-FFF2-40B4-BE49-F238E27FC236}">
                  <a16:creationId xmlns:a16="http://schemas.microsoft.com/office/drawing/2014/main" id="{9F18E40E-90BB-402E-8F58-AE8DA576A176}"/>
                </a:ext>
              </a:extLst>
            </p:cNvPr>
            <p:cNvSpPr/>
            <p:nvPr/>
          </p:nvSpPr>
          <p:spPr>
            <a:xfrm>
              <a:off x="494815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2" name="Oval 2771">
              <a:extLst>
                <a:ext uri="{FF2B5EF4-FFF2-40B4-BE49-F238E27FC236}">
                  <a16:creationId xmlns:a16="http://schemas.microsoft.com/office/drawing/2014/main" id="{70F16AA7-A774-4932-87BB-033EDC867771}"/>
                </a:ext>
              </a:extLst>
            </p:cNvPr>
            <p:cNvSpPr/>
            <p:nvPr/>
          </p:nvSpPr>
          <p:spPr>
            <a:xfrm>
              <a:off x="508531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3" name="Oval 2772">
              <a:extLst>
                <a:ext uri="{FF2B5EF4-FFF2-40B4-BE49-F238E27FC236}">
                  <a16:creationId xmlns:a16="http://schemas.microsoft.com/office/drawing/2014/main" id="{199D9FCC-BBD6-4EA3-BDB4-8C8A3FFD3479}"/>
                </a:ext>
              </a:extLst>
            </p:cNvPr>
            <p:cNvSpPr/>
            <p:nvPr/>
          </p:nvSpPr>
          <p:spPr>
            <a:xfrm>
              <a:off x="508531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4" name="Oval 2773">
              <a:extLst>
                <a:ext uri="{FF2B5EF4-FFF2-40B4-BE49-F238E27FC236}">
                  <a16:creationId xmlns:a16="http://schemas.microsoft.com/office/drawing/2014/main" id="{7B196B60-EA75-4794-8780-F8E6A80733D7}"/>
                </a:ext>
              </a:extLst>
            </p:cNvPr>
            <p:cNvSpPr/>
            <p:nvPr/>
          </p:nvSpPr>
          <p:spPr>
            <a:xfrm>
              <a:off x="508531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5" name="Oval 2774">
              <a:extLst>
                <a:ext uri="{FF2B5EF4-FFF2-40B4-BE49-F238E27FC236}">
                  <a16:creationId xmlns:a16="http://schemas.microsoft.com/office/drawing/2014/main" id="{BC0D0F18-AB7D-445D-A22B-65130F8650AD}"/>
                </a:ext>
              </a:extLst>
            </p:cNvPr>
            <p:cNvSpPr/>
            <p:nvPr/>
          </p:nvSpPr>
          <p:spPr>
            <a:xfrm>
              <a:off x="508531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6" name="Oval 2775">
              <a:extLst>
                <a:ext uri="{FF2B5EF4-FFF2-40B4-BE49-F238E27FC236}">
                  <a16:creationId xmlns:a16="http://schemas.microsoft.com/office/drawing/2014/main" id="{6273DD66-79E6-40A7-8C53-53555A06D8BC}"/>
                </a:ext>
              </a:extLst>
            </p:cNvPr>
            <p:cNvSpPr/>
            <p:nvPr/>
          </p:nvSpPr>
          <p:spPr>
            <a:xfrm>
              <a:off x="508531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7" name="Oval 2776">
              <a:extLst>
                <a:ext uri="{FF2B5EF4-FFF2-40B4-BE49-F238E27FC236}">
                  <a16:creationId xmlns:a16="http://schemas.microsoft.com/office/drawing/2014/main" id="{72DEB57D-2121-4846-9E8C-E910842AD29E}"/>
                </a:ext>
              </a:extLst>
            </p:cNvPr>
            <p:cNvSpPr/>
            <p:nvPr/>
          </p:nvSpPr>
          <p:spPr>
            <a:xfrm>
              <a:off x="508531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8" name="Oval 2777">
              <a:extLst>
                <a:ext uri="{FF2B5EF4-FFF2-40B4-BE49-F238E27FC236}">
                  <a16:creationId xmlns:a16="http://schemas.microsoft.com/office/drawing/2014/main" id="{C129B249-E71D-4F22-90D7-E7AC33FB3B28}"/>
                </a:ext>
              </a:extLst>
            </p:cNvPr>
            <p:cNvSpPr/>
            <p:nvPr/>
          </p:nvSpPr>
          <p:spPr>
            <a:xfrm>
              <a:off x="508531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9" name="Oval 2778">
              <a:extLst>
                <a:ext uri="{FF2B5EF4-FFF2-40B4-BE49-F238E27FC236}">
                  <a16:creationId xmlns:a16="http://schemas.microsoft.com/office/drawing/2014/main" id="{C2EF148A-6A3F-4AED-8EA9-36D7089CE34E}"/>
                </a:ext>
              </a:extLst>
            </p:cNvPr>
            <p:cNvSpPr/>
            <p:nvPr/>
          </p:nvSpPr>
          <p:spPr>
            <a:xfrm>
              <a:off x="508531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0" name="Oval 2779">
              <a:extLst>
                <a:ext uri="{FF2B5EF4-FFF2-40B4-BE49-F238E27FC236}">
                  <a16:creationId xmlns:a16="http://schemas.microsoft.com/office/drawing/2014/main" id="{CB1FB629-B6A1-47D2-A760-4A3D3FB9012D}"/>
                </a:ext>
              </a:extLst>
            </p:cNvPr>
            <p:cNvSpPr/>
            <p:nvPr/>
          </p:nvSpPr>
          <p:spPr>
            <a:xfrm>
              <a:off x="508531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1" name="Oval 2780">
              <a:extLst>
                <a:ext uri="{FF2B5EF4-FFF2-40B4-BE49-F238E27FC236}">
                  <a16:creationId xmlns:a16="http://schemas.microsoft.com/office/drawing/2014/main" id="{565080BC-0142-4994-AC3F-5B34EBAC2803}"/>
                </a:ext>
              </a:extLst>
            </p:cNvPr>
            <p:cNvSpPr/>
            <p:nvPr/>
          </p:nvSpPr>
          <p:spPr>
            <a:xfrm>
              <a:off x="508531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2" name="Oval 2781">
              <a:extLst>
                <a:ext uri="{FF2B5EF4-FFF2-40B4-BE49-F238E27FC236}">
                  <a16:creationId xmlns:a16="http://schemas.microsoft.com/office/drawing/2014/main" id="{0F70E0A5-D627-484B-AD49-6BB79A0F80B3}"/>
                </a:ext>
              </a:extLst>
            </p:cNvPr>
            <p:cNvSpPr/>
            <p:nvPr/>
          </p:nvSpPr>
          <p:spPr>
            <a:xfrm>
              <a:off x="508531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3" name="Oval 2782">
              <a:extLst>
                <a:ext uri="{FF2B5EF4-FFF2-40B4-BE49-F238E27FC236}">
                  <a16:creationId xmlns:a16="http://schemas.microsoft.com/office/drawing/2014/main" id="{34515F2C-8552-471D-B956-8FC0075A8167}"/>
                </a:ext>
              </a:extLst>
            </p:cNvPr>
            <p:cNvSpPr/>
            <p:nvPr/>
          </p:nvSpPr>
          <p:spPr>
            <a:xfrm>
              <a:off x="508531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4" name="Oval 2783">
              <a:extLst>
                <a:ext uri="{FF2B5EF4-FFF2-40B4-BE49-F238E27FC236}">
                  <a16:creationId xmlns:a16="http://schemas.microsoft.com/office/drawing/2014/main" id="{32C6A881-22D7-4322-872C-88C980441BE5}"/>
                </a:ext>
              </a:extLst>
            </p:cNvPr>
            <p:cNvSpPr/>
            <p:nvPr/>
          </p:nvSpPr>
          <p:spPr>
            <a:xfrm>
              <a:off x="508531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5" name="Oval 2784">
              <a:extLst>
                <a:ext uri="{FF2B5EF4-FFF2-40B4-BE49-F238E27FC236}">
                  <a16:creationId xmlns:a16="http://schemas.microsoft.com/office/drawing/2014/main" id="{583459CA-30ED-491C-8134-D766A9B8475C}"/>
                </a:ext>
              </a:extLst>
            </p:cNvPr>
            <p:cNvSpPr/>
            <p:nvPr/>
          </p:nvSpPr>
          <p:spPr>
            <a:xfrm>
              <a:off x="508531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6" name="Oval 2785">
              <a:extLst>
                <a:ext uri="{FF2B5EF4-FFF2-40B4-BE49-F238E27FC236}">
                  <a16:creationId xmlns:a16="http://schemas.microsoft.com/office/drawing/2014/main" id="{054B52B6-0D4F-46A7-B749-5AA3D36D6551}"/>
                </a:ext>
              </a:extLst>
            </p:cNvPr>
            <p:cNvSpPr/>
            <p:nvPr/>
          </p:nvSpPr>
          <p:spPr>
            <a:xfrm>
              <a:off x="508531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7" name="Oval 2786">
              <a:extLst>
                <a:ext uri="{FF2B5EF4-FFF2-40B4-BE49-F238E27FC236}">
                  <a16:creationId xmlns:a16="http://schemas.microsoft.com/office/drawing/2014/main" id="{B490C773-4959-4AF2-A655-992F964C16B8}"/>
                </a:ext>
              </a:extLst>
            </p:cNvPr>
            <p:cNvSpPr/>
            <p:nvPr/>
          </p:nvSpPr>
          <p:spPr>
            <a:xfrm>
              <a:off x="508531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8" name="Oval 2787">
              <a:extLst>
                <a:ext uri="{FF2B5EF4-FFF2-40B4-BE49-F238E27FC236}">
                  <a16:creationId xmlns:a16="http://schemas.microsoft.com/office/drawing/2014/main" id="{2D16EE76-6356-4C28-8492-6017FB516EE8}"/>
                </a:ext>
              </a:extLst>
            </p:cNvPr>
            <p:cNvSpPr/>
            <p:nvPr/>
          </p:nvSpPr>
          <p:spPr>
            <a:xfrm>
              <a:off x="508531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9" name="Oval 2788">
              <a:extLst>
                <a:ext uri="{FF2B5EF4-FFF2-40B4-BE49-F238E27FC236}">
                  <a16:creationId xmlns:a16="http://schemas.microsoft.com/office/drawing/2014/main" id="{CB8D68B4-85C0-4CEC-A1E2-FAFD11623A1D}"/>
                </a:ext>
              </a:extLst>
            </p:cNvPr>
            <p:cNvSpPr/>
            <p:nvPr/>
          </p:nvSpPr>
          <p:spPr>
            <a:xfrm>
              <a:off x="508531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0" name="Oval 2789">
              <a:extLst>
                <a:ext uri="{FF2B5EF4-FFF2-40B4-BE49-F238E27FC236}">
                  <a16:creationId xmlns:a16="http://schemas.microsoft.com/office/drawing/2014/main" id="{8803D6C6-8AF6-4481-A2E5-783BC9FA5157}"/>
                </a:ext>
              </a:extLst>
            </p:cNvPr>
            <p:cNvSpPr/>
            <p:nvPr/>
          </p:nvSpPr>
          <p:spPr>
            <a:xfrm>
              <a:off x="508531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1" name="Oval 2790">
              <a:extLst>
                <a:ext uri="{FF2B5EF4-FFF2-40B4-BE49-F238E27FC236}">
                  <a16:creationId xmlns:a16="http://schemas.microsoft.com/office/drawing/2014/main" id="{F809C30B-7B9D-4EF3-ABDC-259BA0C95FD9}"/>
                </a:ext>
              </a:extLst>
            </p:cNvPr>
            <p:cNvSpPr/>
            <p:nvPr/>
          </p:nvSpPr>
          <p:spPr>
            <a:xfrm>
              <a:off x="508531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2" name="Oval 2791">
              <a:extLst>
                <a:ext uri="{FF2B5EF4-FFF2-40B4-BE49-F238E27FC236}">
                  <a16:creationId xmlns:a16="http://schemas.microsoft.com/office/drawing/2014/main" id="{AEE5754B-8546-4BAC-97E2-15CF4BCC2ADD}"/>
                </a:ext>
              </a:extLst>
            </p:cNvPr>
            <p:cNvSpPr/>
            <p:nvPr/>
          </p:nvSpPr>
          <p:spPr>
            <a:xfrm>
              <a:off x="508531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3" name="Oval 2792">
              <a:extLst>
                <a:ext uri="{FF2B5EF4-FFF2-40B4-BE49-F238E27FC236}">
                  <a16:creationId xmlns:a16="http://schemas.microsoft.com/office/drawing/2014/main" id="{244AEDB5-24ED-478F-BA5B-874321095594}"/>
                </a:ext>
              </a:extLst>
            </p:cNvPr>
            <p:cNvSpPr/>
            <p:nvPr/>
          </p:nvSpPr>
          <p:spPr>
            <a:xfrm>
              <a:off x="508531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4" name="Oval 2793">
              <a:extLst>
                <a:ext uri="{FF2B5EF4-FFF2-40B4-BE49-F238E27FC236}">
                  <a16:creationId xmlns:a16="http://schemas.microsoft.com/office/drawing/2014/main" id="{8B15B508-A8F8-4316-8F1F-25B10279013C}"/>
                </a:ext>
              </a:extLst>
            </p:cNvPr>
            <p:cNvSpPr/>
            <p:nvPr/>
          </p:nvSpPr>
          <p:spPr>
            <a:xfrm>
              <a:off x="508531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5" name="Oval 2794">
              <a:extLst>
                <a:ext uri="{FF2B5EF4-FFF2-40B4-BE49-F238E27FC236}">
                  <a16:creationId xmlns:a16="http://schemas.microsoft.com/office/drawing/2014/main" id="{879EFD18-E931-4035-A87A-7882DB2DA025}"/>
                </a:ext>
              </a:extLst>
            </p:cNvPr>
            <p:cNvSpPr/>
            <p:nvPr/>
          </p:nvSpPr>
          <p:spPr>
            <a:xfrm>
              <a:off x="508531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6" name="Oval 2795">
              <a:extLst>
                <a:ext uri="{FF2B5EF4-FFF2-40B4-BE49-F238E27FC236}">
                  <a16:creationId xmlns:a16="http://schemas.microsoft.com/office/drawing/2014/main" id="{056E97DB-0813-45CC-AAFF-8FCE5A2C8CB4}"/>
                </a:ext>
              </a:extLst>
            </p:cNvPr>
            <p:cNvSpPr/>
            <p:nvPr/>
          </p:nvSpPr>
          <p:spPr>
            <a:xfrm>
              <a:off x="508531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7" name="Oval 2796">
              <a:extLst>
                <a:ext uri="{FF2B5EF4-FFF2-40B4-BE49-F238E27FC236}">
                  <a16:creationId xmlns:a16="http://schemas.microsoft.com/office/drawing/2014/main" id="{469D9CCF-EA77-4F62-A141-8179395357D3}"/>
                </a:ext>
              </a:extLst>
            </p:cNvPr>
            <p:cNvSpPr/>
            <p:nvPr/>
          </p:nvSpPr>
          <p:spPr>
            <a:xfrm>
              <a:off x="508531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8" name="Oval 2797">
              <a:extLst>
                <a:ext uri="{FF2B5EF4-FFF2-40B4-BE49-F238E27FC236}">
                  <a16:creationId xmlns:a16="http://schemas.microsoft.com/office/drawing/2014/main" id="{6EC4DE32-D508-4200-ACB0-4A0C6A12F4F4}"/>
                </a:ext>
              </a:extLst>
            </p:cNvPr>
            <p:cNvSpPr/>
            <p:nvPr/>
          </p:nvSpPr>
          <p:spPr>
            <a:xfrm>
              <a:off x="508531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9" name="Oval 2798">
              <a:extLst>
                <a:ext uri="{FF2B5EF4-FFF2-40B4-BE49-F238E27FC236}">
                  <a16:creationId xmlns:a16="http://schemas.microsoft.com/office/drawing/2014/main" id="{8056B882-D4EB-4361-81B4-7820650A86D0}"/>
                </a:ext>
              </a:extLst>
            </p:cNvPr>
            <p:cNvSpPr/>
            <p:nvPr/>
          </p:nvSpPr>
          <p:spPr>
            <a:xfrm>
              <a:off x="508531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0" name="Oval 2799">
              <a:extLst>
                <a:ext uri="{FF2B5EF4-FFF2-40B4-BE49-F238E27FC236}">
                  <a16:creationId xmlns:a16="http://schemas.microsoft.com/office/drawing/2014/main" id="{3C8289ED-4745-420E-9CE1-FB7DBEE5A47F}"/>
                </a:ext>
              </a:extLst>
            </p:cNvPr>
            <p:cNvSpPr/>
            <p:nvPr/>
          </p:nvSpPr>
          <p:spPr>
            <a:xfrm>
              <a:off x="508531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1" name="Oval 2800">
              <a:extLst>
                <a:ext uri="{FF2B5EF4-FFF2-40B4-BE49-F238E27FC236}">
                  <a16:creationId xmlns:a16="http://schemas.microsoft.com/office/drawing/2014/main" id="{38396933-8D7F-4917-B49B-5BEBC237CDF2}"/>
                </a:ext>
              </a:extLst>
            </p:cNvPr>
            <p:cNvSpPr/>
            <p:nvPr/>
          </p:nvSpPr>
          <p:spPr>
            <a:xfrm>
              <a:off x="508531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2" name="Oval 2801">
              <a:extLst>
                <a:ext uri="{FF2B5EF4-FFF2-40B4-BE49-F238E27FC236}">
                  <a16:creationId xmlns:a16="http://schemas.microsoft.com/office/drawing/2014/main" id="{14024B7A-4392-405F-A2DD-F3DF789E44E1}"/>
                </a:ext>
              </a:extLst>
            </p:cNvPr>
            <p:cNvSpPr/>
            <p:nvPr/>
          </p:nvSpPr>
          <p:spPr>
            <a:xfrm>
              <a:off x="508531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3" name="Oval 2802">
              <a:extLst>
                <a:ext uri="{FF2B5EF4-FFF2-40B4-BE49-F238E27FC236}">
                  <a16:creationId xmlns:a16="http://schemas.microsoft.com/office/drawing/2014/main" id="{AFD018C3-1CB4-4016-879C-696FFA73467C}"/>
                </a:ext>
              </a:extLst>
            </p:cNvPr>
            <p:cNvSpPr/>
            <p:nvPr/>
          </p:nvSpPr>
          <p:spPr>
            <a:xfrm>
              <a:off x="508531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4" name="Oval 2803">
              <a:extLst>
                <a:ext uri="{FF2B5EF4-FFF2-40B4-BE49-F238E27FC236}">
                  <a16:creationId xmlns:a16="http://schemas.microsoft.com/office/drawing/2014/main" id="{CBFD04CB-629B-444C-B5FB-16249A7D6E1A}"/>
                </a:ext>
              </a:extLst>
            </p:cNvPr>
            <p:cNvSpPr/>
            <p:nvPr/>
          </p:nvSpPr>
          <p:spPr>
            <a:xfrm>
              <a:off x="508531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5" name="Oval 2804">
              <a:extLst>
                <a:ext uri="{FF2B5EF4-FFF2-40B4-BE49-F238E27FC236}">
                  <a16:creationId xmlns:a16="http://schemas.microsoft.com/office/drawing/2014/main" id="{36683EAD-AADD-4EEA-A55D-34F8A2162CDE}"/>
                </a:ext>
              </a:extLst>
            </p:cNvPr>
            <p:cNvSpPr/>
            <p:nvPr/>
          </p:nvSpPr>
          <p:spPr>
            <a:xfrm>
              <a:off x="508531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6" name="Oval 2805">
              <a:extLst>
                <a:ext uri="{FF2B5EF4-FFF2-40B4-BE49-F238E27FC236}">
                  <a16:creationId xmlns:a16="http://schemas.microsoft.com/office/drawing/2014/main" id="{D38BC22A-D678-44A5-9218-93E5F1E345FB}"/>
                </a:ext>
              </a:extLst>
            </p:cNvPr>
            <p:cNvSpPr/>
            <p:nvPr/>
          </p:nvSpPr>
          <p:spPr>
            <a:xfrm>
              <a:off x="508531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7" name="Oval 2806">
              <a:extLst>
                <a:ext uri="{FF2B5EF4-FFF2-40B4-BE49-F238E27FC236}">
                  <a16:creationId xmlns:a16="http://schemas.microsoft.com/office/drawing/2014/main" id="{BC597952-CABB-4AD6-95A4-7F3ABEE031E7}"/>
                </a:ext>
              </a:extLst>
            </p:cNvPr>
            <p:cNvSpPr/>
            <p:nvPr/>
          </p:nvSpPr>
          <p:spPr>
            <a:xfrm>
              <a:off x="508531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8" name="Oval 2807">
              <a:extLst>
                <a:ext uri="{FF2B5EF4-FFF2-40B4-BE49-F238E27FC236}">
                  <a16:creationId xmlns:a16="http://schemas.microsoft.com/office/drawing/2014/main" id="{8EAA540E-A59E-4FA9-9F1C-45E4077D4576}"/>
                </a:ext>
              </a:extLst>
            </p:cNvPr>
            <p:cNvSpPr/>
            <p:nvPr/>
          </p:nvSpPr>
          <p:spPr>
            <a:xfrm>
              <a:off x="508531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9" name="Oval 2808">
              <a:extLst>
                <a:ext uri="{FF2B5EF4-FFF2-40B4-BE49-F238E27FC236}">
                  <a16:creationId xmlns:a16="http://schemas.microsoft.com/office/drawing/2014/main" id="{DDD7ABD8-8963-498A-8B4D-F568CE704DA1}"/>
                </a:ext>
              </a:extLst>
            </p:cNvPr>
            <p:cNvSpPr/>
            <p:nvPr/>
          </p:nvSpPr>
          <p:spPr>
            <a:xfrm>
              <a:off x="508531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0" name="Oval 2809">
              <a:extLst>
                <a:ext uri="{FF2B5EF4-FFF2-40B4-BE49-F238E27FC236}">
                  <a16:creationId xmlns:a16="http://schemas.microsoft.com/office/drawing/2014/main" id="{25162172-1797-4F53-AAC8-35B74E89D2B8}"/>
                </a:ext>
              </a:extLst>
            </p:cNvPr>
            <p:cNvSpPr/>
            <p:nvPr/>
          </p:nvSpPr>
          <p:spPr>
            <a:xfrm>
              <a:off x="508531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1" name="Oval 2810">
              <a:extLst>
                <a:ext uri="{FF2B5EF4-FFF2-40B4-BE49-F238E27FC236}">
                  <a16:creationId xmlns:a16="http://schemas.microsoft.com/office/drawing/2014/main" id="{BA98505E-FF1A-4797-A816-4E163FECC436}"/>
                </a:ext>
              </a:extLst>
            </p:cNvPr>
            <p:cNvSpPr/>
            <p:nvPr/>
          </p:nvSpPr>
          <p:spPr>
            <a:xfrm>
              <a:off x="522247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2" name="Oval 2811">
              <a:extLst>
                <a:ext uri="{FF2B5EF4-FFF2-40B4-BE49-F238E27FC236}">
                  <a16:creationId xmlns:a16="http://schemas.microsoft.com/office/drawing/2014/main" id="{FE0BB3A0-968A-4C82-ACA9-5BC0A417E726}"/>
                </a:ext>
              </a:extLst>
            </p:cNvPr>
            <p:cNvSpPr/>
            <p:nvPr/>
          </p:nvSpPr>
          <p:spPr>
            <a:xfrm>
              <a:off x="522247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3" name="Oval 2812">
              <a:extLst>
                <a:ext uri="{FF2B5EF4-FFF2-40B4-BE49-F238E27FC236}">
                  <a16:creationId xmlns:a16="http://schemas.microsoft.com/office/drawing/2014/main" id="{E246B8C9-BDB6-4B3C-9CB9-E9D50B7223D0}"/>
                </a:ext>
              </a:extLst>
            </p:cNvPr>
            <p:cNvSpPr/>
            <p:nvPr/>
          </p:nvSpPr>
          <p:spPr>
            <a:xfrm>
              <a:off x="522247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4" name="Oval 2813">
              <a:extLst>
                <a:ext uri="{FF2B5EF4-FFF2-40B4-BE49-F238E27FC236}">
                  <a16:creationId xmlns:a16="http://schemas.microsoft.com/office/drawing/2014/main" id="{C3FC9E23-46D2-4745-A9A4-E36B753DECD8}"/>
                </a:ext>
              </a:extLst>
            </p:cNvPr>
            <p:cNvSpPr/>
            <p:nvPr/>
          </p:nvSpPr>
          <p:spPr>
            <a:xfrm>
              <a:off x="522247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5" name="Oval 2814">
              <a:extLst>
                <a:ext uri="{FF2B5EF4-FFF2-40B4-BE49-F238E27FC236}">
                  <a16:creationId xmlns:a16="http://schemas.microsoft.com/office/drawing/2014/main" id="{44DB86B2-768F-4858-A061-1A4679D710B4}"/>
                </a:ext>
              </a:extLst>
            </p:cNvPr>
            <p:cNvSpPr/>
            <p:nvPr/>
          </p:nvSpPr>
          <p:spPr>
            <a:xfrm>
              <a:off x="522247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6" name="Oval 2815">
              <a:extLst>
                <a:ext uri="{FF2B5EF4-FFF2-40B4-BE49-F238E27FC236}">
                  <a16:creationId xmlns:a16="http://schemas.microsoft.com/office/drawing/2014/main" id="{4FE2364E-A638-40F1-A7BD-8B37561F4974}"/>
                </a:ext>
              </a:extLst>
            </p:cNvPr>
            <p:cNvSpPr/>
            <p:nvPr/>
          </p:nvSpPr>
          <p:spPr>
            <a:xfrm>
              <a:off x="522247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7" name="Oval 2816">
              <a:extLst>
                <a:ext uri="{FF2B5EF4-FFF2-40B4-BE49-F238E27FC236}">
                  <a16:creationId xmlns:a16="http://schemas.microsoft.com/office/drawing/2014/main" id="{165C6B73-EDED-4168-8AEB-A4271CB2D64A}"/>
                </a:ext>
              </a:extLst>
            </p:cNvPr>
            <p:cNvSpPr/>
            <p:nvPr/>
          </p:nvSpPr>
          <p:spPr>
            <a:xfrm>
              <a:off x="522247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8" name="Oval 2817">
              <a:extLst>
                <a:ext uri="{FF2B5EF4-FFF2-40B4-BE49-F238E27FC236}">
                  <a16:creationId xmlns:a16="http://schemas.microsoft.com/office/drawing/2014/main" id="{A75EC79D-6E08-4A76-9D15-9B47BE7C0837}"/>
                </a:ext>
              </a:extLst>
            </p:cNvPr>
            <p:cNvSpPr/>
            <p:nvPr/>
          </p:nvSpPr>
          <p:spPr>
            <a:xfrm>
              <a:off x="522247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9" name="Oval 2818">
              <a:extLst>
                <a:ext uri="{FF2B5EF4-FFF2-40B4-BE49-F238E27FC236}">
                  <a16:creationId xmlns:a16="http://schemas.microsoft.com/office/drawing/2014/main" id="{C9706BF6-02CB-4C8B-8A5C-57B8F26DB091}"/>
                </a:ext>
              </a:extLst>
            </p:cNvPr>
            <p:cNvSpPr/>
            <p:nvPr/>
          </p:nvSpPr>
          <p:spPr>
            <a:xfrm>
              <a:off x="522247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0" name="Oval 2819">
              <a:extLst>
                <a:ext uri="{FF2B5EF4-FFF2-40B4-BE49-F238E27FC236}">
                  <a16:creationId xmlns:a16="http://schemas.microsoft.com/office/drawing/2014/main" id="{24309551-66BE-4FF6-B36E-463F3F72C130}"/>
                </a:ext>
              </a:extLst>
            </p:cNvPr>
            <p:cNvSpPr/>
            <p:nvPr/>
          </p:nvSpPr>
          <p:spPr>
            <a:xfrm>
              <a:off x="522247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1" name="Oval 2820">
              <a:extLst>
                <a:ext uri="{FF2B5EF4-FFF2-40B4-BE49-F238E27FC236}">
                  <a16:creationId xmlns:a16="http://schemas.microsoft.com/office/drawing/2014/main" id="{896DAB12-CBB0-4BE7-827D-E163D9235C38}"/>
                </a:ext>
              </a:extLst>
            </p:cNvPr>
            <p:cNvSpPr/>
            <p:nvPr/>
          </p:nvSpPr>
          <p:spPr>
            <a:xfrm>
              <a:off x="522247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2" name="Oval 2821">
              <a:extLst>
                <a:ext uri="{FF2B5EF4-FFF2-40B4-BE49-F238E27FC236}">
                  <a16:creationId xmlns:a16="http://schemas.microsoft.com/office/drawing/2014/main" id="{9A88D028-2520-4B73-99C2-FD80BD590D1F}"/>
                </a:ext>
              </a:extLst>
            </p:cNvPr>
            <p:cNvSpPr/>
            <p:nvPr/>
          </p:nvSpPr>
          <p:spPr>
            <a:xfrm>
              <a:off x="522247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3" name="Oval 2822">
              <a:extLst>
                <a:ext uri="{FF2B5EF4-FFF2-40B4-BE49-F238E27FC236}">
                  <a16:creationId xmlns:a16="http://schemas.microsoft.com/office/drawing/2014/main" id="{64D29D7B-7E31-4A62-803C-F99656812506}"/>
                </a:ext>
              </a:extLst>
            </p:cNvPr>
            <p:cNvSpPr/>
            <p:nvPr/>
          </p:nvSpPr>
          <p:spPr>
            <a:xfrm>
              <a:off x="522247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4" name="Oval 2823">
              <a:extLst>
                <a:ext uri="{FF2B5EF4-FFF2-40B4-BE49-F238E27FC236}">
                  <a16:creationId xmlns:a16="http://schemas.microsoft.com/office/drawing/2014/main" id="{332BC8FC-40F4-4DC3-996C-35F24B3A48AC}"/>
                </a:ext>
              </a:extLst>
            </p:cNvPr>
            <p:cNvSpPr/>
            <p:nvPr/>
          </p:nvSpPr>
          <p:spPr>
            <a:xfrm>
              <a:off x="522247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5" name="Oval 2824">
              <a:extLst>
                <a:ext uri="{FF2B5EF4-FFF2-40B4-BE49-F238E27FC236}">
                  <a16:creationId xmlns:a16="http://schemas.microsoft.com/office/drawing/2014/main" id="{6D333097-E91A-42EE-BCAC-773069EDC2EF}"/>
                </a:ext>
              </a:extLst>
            </p:cNvPr>
            <p:cNvSpPr/>
            <p:nvPr/>
          </p:nvSpPr>
          <p:spPr>
            <a:xfrm>
              <a:off x="522247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6" name="Oval 2825">
              <a:extLst>
                <a:ext uri="{FF2B5EF4-FFF2-40B4-BE49-F238E27FC236}">
                  <a16:creationId xmlns:a16="http://schemas.microsoft.com/office/drawing/2014/main" id="{90E98847-7DE5-4F30-BF04-02E7E2CE9112}"/>
                </a:ext>
              </a:extLst>
            </p:cNvPr>
            <p:cNvSpPr/>
            <p:nvPr/>
          </p:nvSpPr>
          <p:spPr>
            <a:xfrm>
              <a:off x="522247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7" name="Oval 2826">
              <a:extLst>
                <a:ext uri="{FF2B5EF4-FFF2-40B4-BE49-F238E27FC236}">
                  <a16:creationId xmlns:a16="http://schemas.microsoft.com/office/drawing/2014/main" id="{3E8C4BCA-55C9-4D72-811A-F993DD1B75B0}"/>
                </a:ext>
              </a:extLst>
            </p:cNvPr>
            <p:cNvSpPr/>
            <p:nvPr/>
          </p:nvSpPr>
          <p:spPr>
            <a:xfrm>
              <a:off x="522247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8" name="Oval 2827">
              <a:extLst>
                <a:ext uri="{FF2B5EF4-FFF2-40B4-BE49-F238E27FC236}">
                  <a16:creationId xmlns:a16="http://schemas.microsoft.com/office/drawing/2014/main" id="{A4818634-1076-4BDA-9B0F-E9F9E072CC16}"/>
                </a:ext>
              </a:extLst>
            </p:cNvPr>
            <p:cNvSpPr/>
            <p:nvPr/>
          </p:nvSpPr>
          <p:spPr>
            <a:xfrm>
              <a:off x="522247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9" name="Oval 2828">
              <a:extLst>
                <a:ext uri="{FF2B5EF4-FFF2-40B4-BE49-F238E27FC236}">
                  <a16:creationId xmlns:a16="http://schemas.microsoft.com/office/drawing/2014/main" id="{4567DEAB-ECBF-49D5-85FD-BFD6B5D93E12}"/>
                </a:ext>
              </a:extLst>
            </p:cNvPr>
            <p:cNvSpPr/>
            <p:nvPr/>
          </p:nvSpPr>
          <p:spPr>
            <a:xfrm>
              <a:off x="522247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0" name="Oval 2829">
              <a:extLst>
                <a:ext uri="{FF2B5EF4-FFF2-40B4-BE49-F238E27FC236}">
                  <a16:creationId xmlns:a16="http://schemas.microsoft.com/office/drawing/2014/main" id="{64F83C1C-E0A6-44D4-9FDE-269E10E0F20A}"/>
                </a:ext>
              </a:extLst>
            </p:cNvPr>
            <p:cNvSpPr/>
            <p:nvPr/>
          </p:nvSpPr>
          <p:spPr>
            <a:xfrm>
              <a:off x="522247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1" name="Oval 2830">
              <a:extLst>
                <a:ext uri="{FF2B5EF4-FFF2-40B4-BE49-F238E27FC236}">
                  <a16:creationId xmlns:a16="http://schemas.microsoft.com/office/drawing/2014/main" id="{C13E2CF4-D9A1-468A-8E93-43ED585636B2}"/>
                </a:ext>
              </a:extLst>
            </p:cNvPr>
            <p:cNvSpPr/>
            <p:nvPr/>
          </p:nvSpPr>
          <p:spPr>
            <a:xfrm>
              <a:off x="522247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2" name="Oval 2831">
              <a:extLst>
                <a:ext uri="{FF2B5EF4-FFF2-40B4-BE49-F238E27FC236}">
                  <a16:creationId xmlns:a16="http://schemas.microsoft.com/office/drawing/2014/main" id="{4F84C7D9-A3D6-45AE-8006-E3B0FB958C6E}"/>
                </a:ext>
              </a:extLst>
            </p:cNvPr>
            <p:cNvSpPr/>
            <p:nvPr/>
          </p:nvSpPr>
          <p:spPr>
            <a:xfrm>
              <a:off x="522247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3" name="Oval 2832">
              <a:extLst>
                <a:ext uri="{FF2B5EF4-FFF2-40B4-BE49-F238E27FC236}">
                  <a16:creationId xmlns:a16="http://schemas.microsoft.com/office/drawing/2014/main" id="{643E4873-01C5-4A3D-B683-45B3CD697C6D}"/>
                </a:ext>
              </a:extLst>
            </p:cNvPr>
            <p:cNvSpPr/>
            <p:nvPr/>
          </p:nvSpPr>
          <p:spPr>
            <a:xfrm>
              <a:off x="522247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4" name="Oval 2833">
              <a:extLst>
                <a:ext uri="{FF2B5EF4-FFF2-40B4-BE49-F238E27FC236}">
                  <a16:creationId xmlns:a16="http://schemas.microsoft.com/office/drawing/2014/main" id="{EFD93EA0-30CB-4155-B1AE-3B3EC8003210}"/>
                </a:ext>
              </a:extLst>
            </p:cNvPr>
            <p:cNvSpPr/>
            <p:nvPr/>
          </p:nvSpPr>
          <p:spPr>
            <a:xfrm>
              <a:off x="522247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5" name="Oval 2834">
              <a:extLst>
                <a:ext uri="{FF2B5EF4-FFF2-40B4-BE49-F238E27FC236}">
                  <a16:creationId xmlns:a16="http://schemas.microsoft.com/office/drawing/2014/main" id="{D530EFF3-E98F-448D-B3BB-34807DD65588}"/>
                </a:ext>
              </a:extLst>
            </p:cNvPr>
            <p:cNvSpPr/>
            <p:nvPr/>
          </p:nvSpPr>
          <p:spPr>
            <a:xfrm>
              <a:off x="522247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6" name="Oval 2835">
              <a:extLst>
                <a:ext uri="{FF2B5EF4-FFF2-40B4-BE49-F238E27FC236}">
                  <a16:creationId xmlns:a16="http://schemas.microsoft.com/office/drawing/2014/main" id="{D76BC270-4FA4-4F4D-8126-6055E4910007}"/>
                </a:ext>
              </a:extLst>
            </p:cNvPr>
            <p:cNvSpPr/>
            <p:nvPr/>
          </p:nvSpPr>
          <p:spPr>
            <a:xfrm>
              <a:off x="522247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7" name="Oval 2836">
              <a:extLst>
                <a:ext uri="{FF2B5EF4-FFF2-40B4-BE49-F238E27FC236}">
                  <a16:creationId xmlns:a16="http://schemas.microsoft.com/office/drawing/2014/main" id="{810A36FB-BB22-43C2-9149-7AC9A29A3F23}"/>
                </a:ext>
              </a:extLst>
            </p:cNvPr>
            <p:cNvSpPr/>
            <p:nvPr/>
          </p:nvSpPr>
          <p:spPr>
            <a:xfrm>
              <a:off x="522247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8" name="Oval 2837">
              <a:extLst>
                <a:ext uri="{FF2B5EF4-FFF2-40B4-BE49-F238E27FC236}">
                  <a16:creationId xmlns:a16="http://schemas.microsoft.com/office/drawing/2014/main" id="{2C037703-EB67-4A56-B37B-9758FE3A8867}"/>
                </a:ext>
              </a:extLst>
            </p:cNvPr>
            <p:cNvSpPr/>
            <p:nvPr/>
          </p:nvSpPr>
          <p:spPr>
            <a:xfrm>
              <a:off x="522247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9" name="Oval 2838">
              <a:extLst>
                <a:ext uri="{FF2B5EF4-FFF2-40B4-BE49-F238E27FC236}">
                  <a16:creationId xmlns:a16="http://schemas.microsoft.com/office/drawing/2014/main" id="{9E240E65-CF44-406B-8DA7-01EE2A7FFAB1}"/>
                </a:ext>
              </a:extLst>
            </p:cNvPr>
            <p:cNvSpPr/>
            <p:nvPr/>
          </p:nvSpPr>
          <p:spPr>
            <a:xfrm>
              <a:off x="522247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0" name="Oval 2839">
              <a:extLst>
                <a:ext uri="{FF2B5EF4-FFF2-40B4-BE49-F238E27FC236}">
                  <a16:creationId xmlns:a16="http://schemas.microsoft.com/office/drawing/2014/main" id="{A7F57DD0-A3F3-45DF-8562-37B1B05D4297}"/>
                </a:ext>
              </a:extLst>
            </p:cNvPr>
            <p:cNvSpPr/>
            <p:nvPr/>
          </p:nvSpPr>
          <p:spPr>
            <a:xfrm>
              <a:off x="522247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1" name="Oval 2840">
              <a:extLst>
                <a:ext uri="{FF2B5EF4-FFF2-40B4-BE49-F238E27FC236}">
                  <a16:creationId xmlns:a16="http://schemas.microsoft.com/office/drawing/2014/main" id="{77865EEA-D839-4765-A207-1430E0B94E43}"/>
                </a:ext>
              </a:extLst>
            </p:cNvPr>
            <p:cNvSpPr/>
            <p:nvPr/>
          </p:nvSpPr>
          <p:spPr>
            <a:xfrm>
              <a:off x="522247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2" name="Oval 2841">
              <a:extLst>
                <a:ext uri="{FF2B5EF4-FFF2-40B4-BE49-F238E27FC236}">
                  <a16:creationId xmlns:a16="http://schemas.microsoft.com/office/drawing/2014/main" id="{EBF8E75C-580C-49E4-BE46-AFFEB03BFD8B}"/>
                </a:ext>
              </a:extLst>
            </p:cNvPr>
            <p:cNvSpPr/>
            <p:nvPr/>
          </p:nvSpPr>
          <p:spPr>
            <a:xfrm>
              <a:off x="522247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3" name="Oval 2842">
              <a:extLst>
                <a:ext uri="{FF2B5EF4-FFF2-40B4-BE49-F238E27FC236}">
                  <a16:creationId xmlns:a16="http://schemas.microsoft.com/office/drawing/2014/main" id="{366B6B3F-8C80-421C-A276-EEB9D552A0C9}"/>
                </a:ext>
              </a:extLst>
            </p:cNvPr>
            <p:cNvSpPr/>
            <p:nvPr/>
          </p:nvSpPr>
          <p:spPr>
            <a:xfrm>
              <a:off x="522247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4" name="Oval 2843">
              <a:extLst>
                <a:ext uri="{FF2B5EF4-FFF2-40B4-BE49-F238E27FC236}">
                  <a16:creationId xmlns:a16="http://schemas.microsoft.com/office/drawing/2014/main" id="{67D23552-35E2-43A9-A6E1-579ED87A3D56}"/>
                </a:ext>
              </a:extLst>
            </p:cNvPr>
            <p:cNvSpPr/>
            <p:nvPr/>
          </p:nvSpPr>
          <p:spPr>
            <a:xfrm>
              <a:off x="522247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5" name="Oval 2844">
              <a:extLst>
                <a:ext uri="{FF2B5EF4-FFF2-40B4-BE49-F238E27FC236}">
                  <a16:creationId xmlns:a16="http://schemas.microsoft.com/office/drawing/2014/main" id="{C08BDBEF-BABF-48F1-B472-7457E4526E0F}"/>
                </a:ext>
              </a:extLst>
            </p:cNvPr>
            <p:cNvSpPr/>
            <p:nvPr/>
          </p:nvSpPr>
          <p:spPr>
            <a:xfrm>
              <a:off x="522247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6" name="Oval 2845">
              <a:extLst>
                <a:ext uri="{FF2B5EF4-FFF2-40B4-BE49-F238E27FC236}">
                  <a16:creationId xmlns:a16="http://schemas.microsoft.com/office/drawing/2014/main" id="{438C7A49-C43B-46FD-BED1-15976E762427}"/>
                </a:ext>
              </a:extLst>
            </p:cNvPr>
            <p:cNvSpPr/>
            <p:nvPr/>
          </p:nvSpPr>
          <p:spPr>
            <a:xfrm>
              <a:off x="522247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7" name="Oval 2846">
              <a:extLst>
                <a:ext uri="{FF2B5EF4-FFF2-40B4-BE49-F238E27FC236}">
                  <a16:creationId xmlns:a16="http://schemas.microsoft.com/office/drawing/2014/main" id="{8467C173-D5D6-458E-A092-7FD38C998E58}"/>
                </a:ext>
              </a:extLst>
            </p:cNvPr>
            <p:cNvSpPr/>
            <p:nvPr/>
          </p:nvSpPr>
          <p:spPr>
            <a:xfrm>
              <a:off x="522247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8" name="Oval 2847">
              <a:extLst>
                <a:ext uri="{FF2B5EF4-FFF2-40B4-BE49-F238E27FC236}">
                  <a16:creationId xmlns:a16="http://schemas.microsoft.com/office/drawing/2014/main" id="{508AE96E-B694-4606-B40B-5731A3AA788C}"/>
                </a:ext>
              </a:extLst>
            </p:cNvPr>
            <p:cNvSpPr/>
            <p:nvPr/>
          </p:nvSpPr>
          <p:spPr>
            <a:xfrm>
              <a:off x="522247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9" name="Oval 2848">
              <a:extLst>
                <a:ext uri="{FF2B5EF4-FFF2-40B4-BE49-F238E27FC236}">
                  <a16:creationId xmlns:a16="http://schemas.microsoft.com/office/drawing/2014/main" id="{6D749F51-313B-4908-BB39-E28F5AF9DF4F}"/>
                </a:ext>
              </a:extLst>
            </p:cNvPr>
            <p:cNvSpPr/>
            <p:nvPr/>
          </p:nvSpPr>
          <p:spPr>
            <a:xfrm>
              <a:off x="522247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0" name="Oval 2849">
              <a:extLst>
                <a:ext uri="{FF2B5EF4-FFF2-40B4-BE49-F238E27FC236}">
                  <a16:creationId xmlns:a16="http://schemas.microsoft.com/office/drawing/2014/main" id="{BB72510F-F29D-4C3F-B15A-B1F370E7BD3D}"/>
                </a:ext>
              </a:extLst>
            </p:cNvPr>
            <p:cNvSpPr/>
            <p:nvPr/>
          </p:nvSpPr>
          <p:spPr>
            <a:xfrm>
              <a:off x="535963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1" name="Oval 2850">
              <a:extLst>
                <a:ext uri="{FF2B5EF4-FFF2-40B4-BE49-F238E27FC236}">
                  <a16:creationId xmlns:a16="http://schemas.microsoft.com/office/drawing/2014/main" id="{816EE9F9-4216-4273-98D4-FA6FC49DE073}"/>
                </a:ext>
              </a:extLst>
            </p:cNvPr>
            <p:cNvSpPr/>
            <p:nvPr/>
          </p:nvSpPr>
          <p:spPr>
            <a:xfrm>
              <a:off x="535963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2" name="Oval 2851">
              <a:extLst>
                <a:ext uri="{FF2B5EF4-FFF2-40B4-BE49-F238E27FC236}">
                  <a16:creationId xmlns:a16="http://schemas.microsoft.com/office/drawing/2014/main" id="{1D82FFC8-185A-4460-850A-50FA94DFF214}"/>
                </a:ext>
              </a:extLst>
            </p:cNvPr>
            <p:cNvSpPr/>
            <p:nvPr/>
          </p:nvSpPr>
          <p:spPr>
            <a:xfrm>
              <a:off x="535963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3" name="Oval 2852">
              <a:extLst>
                <a:ext uri="{FF2B5EF4-FFF2-40B4-BE49-F238E27FC236}">
                  <a16:creationId xmlns:a16="http://schemas.microsoft.com/office/drawing/2014/main" id="{751B7FC2-E441-4329-8207-D80C835B968A}"/>
                </a:ext>
              </a:extLst>
            </p:cNvPr>
            <p:cNvSpPr/>
            <p:nvPr/>
          </p:nvSpPr>
          <p:spPr>
            <a:xfrm>
              <a:off x="535963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4" name="Oval 2853">
              <a:extLst>
                <a:ext uri="{FF2B5EF4-FFF2-40B4-BE49-F238E27FC236}">
                  <a16:creationId xmlns:a16="http://schemas.microsoft.com/office/drawing/2014/main" id="{F02405EE-D664-437A-85A7-19B51FDA0336}"/>
                </a:ext>
              </a:extLst>
            </p:cNvPr>
            <p:cNvSpPr/>
            <p:nvPr/>
          </p:nvSpPr>
          <p:spPr>
            <a:xfrm>
              <a:off x="535963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5" name="Oval 2854">
              <a:extLst>
                <a:ext uri="{FF2B5EF4-FFF2-40B4-BE49-F238E27FC236}">
                  <a16:creationId xmlns:a16="http://schemas.microsoft.com/office/drawing/2014/main" id="{94F5DF7E-053D-4E21-B87E-86946F826D37}"/>
                </a:ext>
              </a:extLst>
            </p:cNvPr>
            <p:cNvSpPr/>
            <p:nvPr/>
          </p:nvSpPr>
          <p:spPr>
            <a:xfrm>
              <a:off x="535963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6" name="Oval 2855">
              <a:extLst>
                <a:ext uri="{FF2B5EF4-FFF2-40B4-BE49-F238E27FC236}">
                  <a16:creationId xmlns:a16="http://schemas.microsoft.com/office/drawing/2014/main" id="{D64DE7C4-AB8E-401B-8DFB-AB26B174F767}"/>
                </a:ext>
              </a:extLst>
            </p:cNvPr>
            <p:cNvSpPr/>
            <p:nvPr/>
          </p:nvSpPr>
          <p:spPr>
            <a:xfrm>
              <a:off x="535963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7" name="Oval 2856">
              <a:extLst>
                <a:ext uri="{FF2B5EF4-FFF2-40B4-BE49-F238E27FC236}">
                  <a16:creationId xmlns:a16="http://schemas.microsoft.com/office/drawing/2014/main" id="{A3864746-EE5E-4AA2-AE6A-26B295464140}"/>
                </a:ext>
              </a:extLst>
            </p:cNvPr>
            <p:cNvSpPr/>
            <p:nvPr/>
          </p:nvSpPr>
          <p:spPr>
            <a:xfrm>
              <a:off x="535963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8" name="Oval 2857">
              <a:extLst>
                <a:ext uri="{FF2B5EF4-FFF2-40B4-BE49-F238E27FC236}">
                  <a16:creationId xmlns:a16="http://schemas.microsoft.com/office/drawing/2014/main" id="{CB66CA04-E743-4CA0-822A-E1FD4C227671}"/>
                </a:ext>
              </a:extLst>
            </p:cNvPr>
            <p:cNvSpPr/>
            <p:nvPr/>
          </p:nvSpPr>
          <p:spPr>
            <a:xfrm>
              <a:off x="535963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9" name="Oval 2858">
              <a:extLst>
                <a:ext uri="{FF2B5EF4-FFF2-40B4-BE49-F238E27FC236}">
                  <a16:creationId xmlns:a16="http://schemas.microsoft.com/office/drawing/2014/main" id="{2951EF35-C54B-4FCC-B324-E3971DDEAC86}"/>
                </a:ext>
              </a:extLst>
            </p:cNvPr>
            <p:cNvSpPr/>
            <p:nvPr/>
          </p:nvSpPr>
          <p:spPr>
            <a:xfrm>
              <a:off x="535963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0" name="Oval 2859">
              <a:extLst>
                <a:ext uri="{FF2B5EF4-FFF2-40B4-BE49-F238E27FC236}">
                  <a16:creationId xmlns:a16="http://schemas.microsoft.com/office/drawing/2014/main" id="{C101BCA0-7601-41B2-944C-326BD8F72A24}"/>
                </a:ext>
              </a:extLst>
            </p:cNvPr>
            <p:cNvSpPr/>
            <p:nvPr/>
          </p:nvSpPr>
          <p:spPr>
            <a:xfrm>
              <a:off x="535963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1" name="Oval 2860">
              <a:extLst>
                <a:ext uri="{FF2B5EF4-FFF2-40B4-BE49-F238E27FC236}">
                  <a16:creationId xmlns:a16="http://schemas.microsoft.com/office/drawing/2014/main" id="{E8AB356C-E410-421A-AADF-80C1BF19474E}"/>
                </a:ext>
              </a:extLst>
            </p:cNvPr>
            <p:cNvSpPr/>
            <p:nvPr/>
          </p:nvSpPr>
          <p:spPr>
            <a:xfrm>
              <a:off x="535963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2" name="Oval 2861">
              <a:extLst>
                <a:ext uri="{FF2B5EF4-FFF2-40B4-BE49-F238E27FC236}">
                  <a16:creationId xmlns:a16="http://schemas.microsoft.com/office/drawing/2014/main" id="{61923B6D-FBA0-4FE5-91D5-2B194BEB71E8}"/>
                </a:ext>
              </a:extLst>
            </p:cNvPr>
            <p:cNvSpPr/>
            <p:nvPr/>
          </p:nvSpPr>
          <p:spPr>
            <a:xfrm>
              <a:off x="535963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3" name="Oval 2862">
              <a:extLst>
                <a:ext uri="{FF2B5EF4-FFF2-40B4-BE49-F238E27FC236}">
                  <a16:creationId xmlns:a16="http://schemas.microsoft.com/office/drawing/2014/main" id="{951985A8-243A-480E-8B64-70A9F53A901E}"/>
                </a:ext>
              </a:extLst>
            </p:cNvPr>
            <p:cNvSpPr/>
            <p:nvPr/>
          </p:nvSpPr>
          <p:spPr>
            <a:xfrm>
              <a:off x="535963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4" name="Oval 2863">
              <a:extLst>
                <a:ext uri="{FF2B5EF4-FFF2-40B4-BE49-F238E27FC236}">
                  <a16:creationId xmlns:a16="http://schemas.microsoft.com/office/drawing/2014/main" id="{A7747EF0-BFB2-4E40-B0BF-EC3BF8BACD2D}"/>
                </a:ext>
              </a:extLst>
            </p:cNvPr>
            <p:cNvSpPr/>
            <p:nvPr/>
          </p:nvSpPr>
          <p:spPr>
            <a:xfrm>
              <a:off x="535963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5" name="Oval 2864">
              <a:extLst>
                <a:ext uri="{FF2B5EF4-FFF2-40B4-BE49-F238E27FC236}">
                  <a16:creationId xmlns:a16="http://schemas.microsoft.com/office/drawing/2014/main" id="{FFF35011-B8EC-49A1-9098-068D1CFF4540}"/>
                </a:ext>
              </a:extLst>
            </p:cNvPr>
            <p:cNvSpPr/>
            <p:nvPr/>
          </p:nvSpPr>
          <p:spPr>
            <a:xfrm>
              <a:off x="535963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6" name="Oval 2865">
              <a:extLst>
                <a:ext uri="{FF2B5EF4-FFF2-40B4-BE49-F238E27FC236}">
                  <a16:creationId xmlns:a16="http://schemas.microsoft.com/office/drawing/2014/main" id="{33231BDF-9DEC-4393-BBA8-694DB649E0D2}"/>
                </a:ext>
              </a:extLst>
            </p:cNvPr>
            <p:cNvSpPr/>
            <p:nvPr/>
          </p:nvSpPr>
          <p:spPr>
            <a:xfrm>
              <a:off x="535963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7" name="Oval 2866">
              <a:extLst>
                <a:ext uri="{FF2B5EF4-FFF2-40B4-BE49-F238E27FC236}">
                  <a16:creationId xmlns:a16="http://schemas.microsoft.com/office/drawing/2014/main" id="{13A1C9D7-60BD-42E5-87E3-00CF206DDAC8}"/>
                </a:ext>
              </a:extLst>
            </p:cNvPr>
            <p:cNvSpPr/>
            <p:nvPr/>
          </p:nvSpPr>
          <p:spPr>
            <a:xfrm>
              <a:off x="535963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8" name="Oval 2867">
              <a:extLst>
                <a:ext uri="{FF2B5EF4-FFF2-40B4-BE49-F238E27FC236}">
                  <a16:creationId xmlns:a16="http://schemas.microsoft.com/office/drawing/2014/main" id="{9954E88E-4D9F-4359-A430-537E69D7FAB1}"/>
                </a:ext>
              </a:extLst>
            </p:cNvPr>
            <p:cNvSpPr/>
            <p:nvPr/>
          </p:nvSpPr>
          <p:spPr>
            <a:xfrm>
              <a:off x="535963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9" name="Oval 2868">
              <a:extLst>
                <a:ext uri="{FF2B5EF4-FFF2-40B4-BE49-F238E27FC236}">
                  <a16:creationId xmlns:a16="http://schemas.microsoft.com/office/drawing/2014/main" id="{1CDC3B55-11AE-4654-AD6F-FA0E4F991E8B}"/>
                </a:ext>
              </a:extLst>
            </p:cNvPr>
            <p:cNvSpPr/>
            <p:nvPr/>
          </p:nvSpPr>
          <p:spPr>
            <a:xfrm>
              <a:off x="535963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0" name="Oval 2869">
              <a:extLst>
                <a:ext uri="{FF2B5EF4-FFF2-40B4-BE49-F238E27FC236}">
                  <a16:creationId xmlns:a16="http://schemas.microsoft.com/office/drawing/2014/main" id="{10C574BE-4A2F-496A-B122-B52652512A5C}"/>
                </a:ext>
              </a:extLst>
            </p:cNvPr>
            <p:cNvSpPr/>
            <p:nvPr/>
          </p:nvSpPr>
          <p:spPr>
            <a:xfrm>
              <a:off x="535963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1" name="Oval 2870">
              <a:extLst>
                <a:ext uri="{FF2B5EF4-FFF2-40B4-BE49-F238E27FC236}">
                  <a16:creationId xmlns:a16="http://schemas.microsoft.com/office/drawing/2014/main" id="{7685BB39-9F8C-47BE-B490-8E5203AB68F4}"/>
                </a:ext>
              </a:extLst>
            </p:cNvPr>
            <p:cNvSpPr/>
            <p:nvPr/>
          </p:nvSpPr>
          <p:spPr>
            <a:xfrm>
              <a:off x="535963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2" name="Oval 2871">
              <a:extLst>
                <a:ext uri="{FF2B5EF4-FFF2-40B4-BE49-F238E27FC236}">
                  <a16:creationId xmlns:a16="http://schemas.microsoft.com/office/drawing/2014/main" id="{3F7CAD52-BDFB-4796-90A6-0F5297EC1F86}"/>
                </a:ext>
              </a:extLst>
            </p:cNvPr>
            <p:cNvSpPr/>
            <p:nvPr/>
          </p:nvSpPr>
          <p:spPr>
            <a:xfrm>
              <a:off x="535963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3" name="Oval 2872">
              <a:extLst>
                <a:ext uri="{FF2B5EF4-FFF2-40B4-BE49-F238E27FC236}">
                  <a16:creationId xmlns:a16="http://schemas.microsoft.com/office/drawing/2014/main" id="{62F27D00-DF2B-4E87-9F1A-E09336FD705E}"/>
                </a:ext>
              </a:extLst>
            </p:cNvPr>
            <p:cNvSpPr/>
            <p:nvPr/>
          </p:nvSpPr>
          <p:spPr>
            <a:xfrm>
              <a:off x="535963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4" name="Oval 2873">
              <a:extLst>
                <a:ext uri="{FF2B5EF4-FFF2-40B4-BE49-F238E27FC236}">
                  <a16:creationId xmlns:a16="http://schemas.microsoft.com/office/drawing/2014/main" id="{720D3364-CA71-410C-972A-BF43AED39B9F}"/>
                </a:ext>
              </a:extLst>
            </p:cNvPr>
            <p:cNvSpPr/>
            <p:nvPr/>
          </p:nvSpPr>
          <p:spPr>
            <a:xfrm>
              <a:off x="535963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5" name="Oval 2874">
              <a:extLst>
                <a:ext uri="{FF2B5EF4-FFF2-40B4-BE49-F238E27FC236}">
                  <a16:creationId xmlns:a16="http://schemas.microsoft.com/office/drawing/2014/main" id="{E6E688CD-2E9E-4568-9867-590D6137F531}"/>
                </a:ext>
              </a:extLst>
            </p:cNvPr>
            <p:cNvSpPr/>
            <p:nvPr/>
          </p:nvSpPr>
          <p:spPr>
            <a:xfrm>
              <a:off x="535963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6" name="Oval 2875">
              <a:extLst>
                <a:ext uri="{FF2B5EF4-FFF2-40B4-BE49-F238E27FC236}">
                  <a16:creationId xmlns:a16="http://schemas.microsoft.com/office/drawing/2014/main" id="{D4D82C68-A7C4-4FB5-BA23-47099F17EB6F}"/>
                </a:ext>
              </a:extLst>
            </p:cNvPr>
            <p:cNvSpPr/>
            <p:nvPr/>
          </p:nvSpPr>
          <p:spPr>
            <a:xfrm>
              <a:off x="535963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7" name="Oval 2876">
              <a:extLst>
                <a:ext uri="{FF2B5EF4-FFF2-40B4-BE49-F238E27FC236}">
                  <a16:creationId xmlns:a16="http://schemas.microsoft.com/office/drawing/2014/main" id="{63790EBE-925B-441F-BB96-909BD24CA3E9}"/>
                </a:ext>
              </a:extLst>
            </p:cNvPr>
            <p:cNvSpPr/>
            <p:nvPr/>
          </p:nvSpPr>
          <p:spPr>
            <a:xfrm>
              <a:off x="535963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8" name="Oval 2877">
              <a:extLst>
                <a:ext uri="{FF2B5EF4-FFF2-40B4-BE49-F238E27FC236}">
                  <a16:creationId xmlns:a16="http://schemas.microsoft.com/office/drawing/2014/main" id="{F35EE21C-2733-471F-822F-730483021918}"/>
                </a:ext>
              </a:extLst>
            </p:cNvPr>
            <p:cNvSpPr/>
            <p:nvPr/>
          </p:nvSpPr>
          <p:spPr>
            <a:xfrm>
              <a:off x="535963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9" name="Oval 2878">
              <a:extLst>
                <a:ext uri="{FF2B5EF4-FFF2-40B4-BE49-F238E27FC236}">
                  <a16:creationId xmlns:a16="http://schemas.microsoft.com/office/drawing/2014/main" id="{C579CE60-32B1-469E-A25C-C2B2D0EFF12A}"/>
                </a:ext>
              </a:extLst>
            </p:cNvPr>
            <p:cNvSpPr/>
            <p:nvPr/>
          </p:nvSpPr>
          <p:spPr>
            <a:xfrm>
              <a:off x="535963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0" name="Oval 2879">
              <a:extLst>
                <a:ext uri="{FF2B5EF4-FFF2-40B4-BE49-F238E27FC236}">
                  <a16:creationId xmlns:a16="http://schemas.microsoft.com/office/drawing/2014/main" id="{1C275D20-5FD0-4444-B75F-18916C36E5A0}"/>
                </a:ext>
              </a:extLst>
            </p:cNvPr>
            <p:cNvSpPr/>
            <p:nvPr/>
          </p:nvSpPr>
          <p:spPr>
            <a:xfrm>
              <a:off x="535963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1" name="Oval 2880">
              <a:extLst>
                <a:ext uri="{FF2B5EF4-FFF2-40B4-BE49-F238E27FC236}">
                  <a16:creationId xmlns:a16="http://schemas.microsoft.com/office/drawing/2014/main" id="{CA2E3000-4C02-47C8-874F-E98201EA1349}"/>
                </a:ext>
              </a:extLst>
            </p:cNvPr>
            <p:cNvSpPr/>
            <p:nvPr/>
          </p:nvSpPr>
          <p:spPr>
            <a:xfrm>
              <a:off x="535963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2" name="Oval 2881">
              <a:extLst>
                <a:ext uri="{FF2B5EF4-FFF2-40B4-BE49-F238E27FC236}">
                  <a16:creationId xmlns:a16="http://schemas.microsoft.com/office/drawing/2014/main" id="{2239813F-5278-4B96-A8D0-054C22C7C54D}"/>
                </a:ext>
              </a:extLst>
            </p:cNvPr>
            <p:cNvSpPr/>
            <p:nvPr/>
          </p:nvSpPr>
          <p:spPr>
            <a:xfrm>
              <a:off x="535963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3" name="Oval 2882">
              <a:extLst>
                <a:ext uri="{FF2B5EF4-FFF2-40B4-BE49-F238E27FC236}">
                  <a16:creationId xmlns:a16="http://schemas.microsoft.com/office/drawing/2014/main" id="{60E50603-4B10-4411-8240-482342D1ECFE}"/>
                </a:ext>
              </a:extLst>
            </p:cNvPr>
            <p:cNvSpPr/>
            <p:nvPr/>
          </p:nvSpPr>
          <p:spPr>
            <a:xfrm>
              <a:off x="535963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4" name="Oval 2883">
              <a:extLst>
                <a:ext uri="{FF2B5EF4-FFF2-40B4-BE49-F238E27FC236}">
                  <a16:creationId xmlns:a16="http://schemas.microsoft.com/office/drawing/2014/main" id="{72EBF887-DC24-4923-8371-1AEEE703A260}"/>
                </a:ext>
              </a:extLst>
            </p:cNvPr>
            <p:cNvSpPr/>
            <p:nvPr/>
          </p:nvSpPr>
          <p:spPr>
            <a:xfrm>
              <a:off x="535963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5" name="Oval 2884">
              <a:extLst>
                <a:ext uri="{FF2B5EF4-FFF2-40B4-BE49-F238E27FC236}">
                  <a16:creationId xmlns:a16="http://schemas.microsoft.com/office/drawing/2014/main" id="{1D6AC4A6-B64B-474E-9710-CFB1860B64F9}"/>
                </a:ext>
              </a:extLst>
            </p:cNvPr>
            <p:cNvSpPr/>
            <p:nvPr/>
          </p:nvSpPr>
          <p:spPr>
            <a:xfrm>
              <a:off x="535963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6" name="Oval 2885">
              <a:extLst>
                <a:ext uri="{FF2B5EF4-FFF2-40B4-BE49-F238E27FC236}">
                  <a16:creationId xmlns:a16="http://schemas.microsoft.com/office/drawing/2014/main" id="{04A103F3-22F9-4382-9DDC-20BD458056F6}"/>
                </a:ext>
              </a:extLst>
            </p:cNvPr>
            <p:cNvSpPr/>
            <p:nvPr/>
          </p:nvSpPr>
          <p:spPr>
            <a:xfrm>
              <a:off x="535963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7" name="Oval 2886">
              <a:extLst>
                <a:ext uri="{FF2B5EF4-FFF2-40B4-BE49-F238E27FC236}">
                  <a16:creationId xmlns:a16="http://schemas.microsoft.com/office/drawing/2014/main" id="{18BAEDC6-811D-4859-BBF1-349ECCA0623D}"/>
                </a:ext>
              </a:extLst>
            </p:cNvPr>
            <p:cNvSpPr/>
            <p:nvPr/>
          </p:nvSpPr>
          <p:spPr>
            <a:xfrm>
              <a:off x="535963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8" name="Oval 2887">
              <a:extLst>
                <a:ext uri="{FF2B5EF4-FFF2-40B4-BE49-F238E27FC236}">
                  <a16:creationId xmlns:a16="http://schemas.microsoft.com/office/drawing/2014/main" id="{56781B0F-F555-403C-94CB-E4C82D4E2EF2}"/>
                </a:ext>
              </a:extLst>
            </p:cNvPr>
            <p:cNvSpPr/>
            <p:nvPr/>
          </p:nvSpPr>
          <p:spPr>
            <a:xfrm>
              <a:off x="535963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9" name="Oval 2888">
              <a:extLst>
                <a:ext uri="{FF2B5EF4-FFF2-40B4-BE49-F238E27FC236}">
                  <a16:creationId xmlns:a16="http://schemas.microsoft.com/office/drawing/2014/main" id="{2D8B3D86-FACF-4593-9C9E-21D67D87A3ED}"/>
                </a:ext>
              </a:extLst>
            </p:cNvPr>
            <p:cNvSpPr/>
            <p:nvPr/>
          </p:nvSpPr>
          <p:spPr>
            <a:xfrm>
              <a:off x="549679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0" name="Oval 2889">
              <a:extLst>
                <a:ext uri="{FF2B5EF4-FFF2-40B4-BE49-F238E27FC236}">
                  <a16:creationId xmlns:a16="http://schemas.microsoft.com/office/drawing/2014/main" id="{16A7B55D-6994-4E9A-86AF-453B4D6BAB10}"/>
                </a:ext>
              </a:extLst>
            </p:cNvPr>
            <p:cNvSpPr/>
            <p:nvPr/>
          </p:nvSpPr>
          <p:spPr>
            <a:xfrm>
              <a:off x="549679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1" name="Oval 2890">
              <a:extLst>
                <a:ext uri="{FF2B5EF4-FFF2-40B4-BE49-F238E27FC236}">
                  <a16:creationId xmlns:a16="http://schemas.microsoft.com/office/drawing/2014/main" id="{D6CBDADD-54FD-44E6-A0C0-553E48A79E62}"/>
                </a:ext>
              </a:extLst>
            </p:cNvPr>
            <p:cNvSpPr/>
            <p:nvPr/>
          </p:nvSpPr>
          <p:spPr>
            <a:xfrm>
              <a:off x="549679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2" name="Oval 2891">
              <a:extLst>
                <a:ext uri="{FF2B5EF4-FFF2-40B4-BE49-F238E27FC236}">
                  <a16:creationId xmlns:a16="http://schemas.microsoft.com/office/drawing/2014/main" id="{B0E117A1-D592-4776-A368-239A16C71077}"/>
                </a:ext>
              </a:extLst>
            </p:cNvPr>
            <p:cNvSpPr/>
            <p:nvPr/>
          </p:nvSpPr>
          <p:spPr>
            <a:xfrm>
              <a:off x="549679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3" name="Oval 2892">
              <a:extLst>
                <a:ext uri="{FF2B5EF4-FFF2-40B4-BE49-F238E27FC236}">
                  <a16:creationId xmlns:a16="http://schemas.microsoft.com/office/drawing/2014/main" id="{5F569CC1-154B-4C33-8067-A68ECF28FED6}"/>
                </a:ext>
              </a:extLst>
            </p:cNvPr>
            <p:cNvSpPr/>
            <p:nvPr/>
          </p:nvSpPr>
          <p:spPr>
            <a:xfrm>
              <a:off x="549679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4" name="Oval 2893">
              <a:extLst>
                <a:ext uri="{FF2B5EF4-FFF2-40B4-BE49-F238E27FC236}">
                  <a16:creationId xmlns:a16="http://schemas.microsoft.com/office/drawing/2014/main" id="{9B14974B-443A-49E1-B4D8-7B11EA4FEA7E}"/>
                </a:ext>
              </a:extLst>
            </p:cNvPr>
            <p:cNvSpPr/>
            <p:nvPr/>
          </p:nvSpPr>
          <p:spPr>
            <a:xfrm>
              <a:off x="549679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5" name="Oval 2894">
              <a:extLst>
                <a:ext uri="{FF2B5EF4-FFF2-40B4-BE49-F238E27FC236}">
                  <a16:creationId xmlns:a16="http://schemas.microsoft.com/office/drawing/2014/main" id="{5B77BCE8-F75E-4A8B-A66C-1EF432FDFD14}"/>
                </a:ext>
              </a:extLst>
            </p:cNvPr>
            <p:cNvSpPr/>
            <p:nvPr/>
          </p:nvSpPr>
          <p:spPr>
            <a:xfrm>
              <a:off x="549679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6" name="Oval 2895">
              <a:extLst>
                <a:ext uri="{FF2B5EF4-FFF2-40B4-BE49-F238E27FC236}">
                  <a16:creationId xmlns:a16="http://schemas.microsoft.com/office/drawing/2014/main" id="{8BCE1CD5-8723-4E53-9CC6-0E0BC146EE21}"/>
                </a:ext>
              </a:extLst>
            </p:cNvPr>
            <p:cNvSpPr/>
            <p:nvPr/>
          </p:nvSpPr>
          <p:spPr>
            <a:xfrm>
              <a:off x="549679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7" name="Oval 2896">
              <a:extLst>
                <a:ext uri="{FF2B5EF4-FFF2-40B4-BE49-F238E27FC236}">
                  <a16:creationId xmlns:a16="http://schemas.microsoft.com/office/drawing/2014/main" id="{600CB060-3760-46FE-BAB1-C2EB882B8C36}"/>
                </a:ext>
              </a:extLst>
            </p:cNvPr>
            <p:cNvSpPr/>
            <p:nvPr/>
          </p:nvSpPr>
          <p:spPr>
            <a:xfrm>
              <a:off x="549679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8" name="Oval 2897">
              <a:extLst>
                <a:ext uri="{FF2B5EF4-FFF2-40B4-BE49-F238E27FC236}">
                  <a16:creationId xmlns:a16="http://schemas.microsoft.com/office/drawing/2014/main" id="{A3C4D38B-9F6A-45BF-AD59-B5BBBC6A4194}"/>
                </a:ext>
              </a:extLst>
            </p:cNvPr>
            <p:cNvSpPr/>
            <p:nvPr/>
          </p:nvSpPr>
          <p:spPr>
            <a:xfrm>
              <a:off x="549679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9" name="Oval 2898">
              <a:extLst>
                <a:ext uri="{FF2B5EF4-FFF2-40B4-BE49-F238E27FC236}">
                  <a16:creationId xmlns:a16="http://schemas.microsoft.com/office/drawing/2014/main" id="{3B7C33B6-3ECC-4D82-AC4A-B6911FBB3878}"/>
                </a:ext>
              </a:extLst>
            </p:cNvPr>
            <p:cNvSpPr/>
            <p:nvPr/>
          </p:nvSpPr>
          <p:spPr>
            <a:xfrm>
              <a:off x="549679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0" name="Oval 2899">
              <a:extLst>
                <a:ext uri="{FF2B5EF4-FFF2-40B4-BE49-F238E27FC236}">
                  <a16:creationId xmlns:a16="http://schemas.microsoft.com/office/drawing/2014/main" id="{3B736ACC-5A3E-4B5A-99A8-9611781A1E1B}"/>
                </a:ext>
              </a:extLst>
            </p:cNvPr>
            <p:cNvSpPr/>
            <p:nvPr/>
          </p:nvSpPr>
          <p:spPr>
            <a:xfrm>
              <a:off x="549679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1" name="Oval 2900">
              <a:extLst>
                <a:ext uri="{FF2B5EF4-FFF2-40B4-BE49-F238E27FC236}">
                  <a16:creationId xmlns:a16="http://schemas.microsoft.com/office/drawing/2014/main" id="{8AC1C83E-F1B5-4AFC-BAA7-700D05B68081}"/>
                </a:ext>
              </a:extLst>
            </p:cNvPr>
            <p:cNvSpPr/>
            <p:nvPr/>
          </p:nvSpPr>
          <p:spPr>
            <a:xfrm>
              <a:off x="549679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2" name="Oval 2901">
              <a:extLst>
                <a:ext uri="{FF2B5EF4-FFF2-40B4-BE49-F238E27FC236}">
                  <a16:creationId xmlns:a16="http://schemas.microsoft.com/office/drawing/2014/main" id="{7EEF446C-72D3-4673-B9BC-96E3620F2691}"/>
                </a:ext>
              </a:extLst>
            </p:cNvPr>
            <p:cNvSpPr/>
            <p:nvPr/>
          </p:nvSpPr>
          <p:spPr>
            <a:xfrm>
              <a:off x="549679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3" name="Oval 2902">
              <a:extLst>
                <a:ext uri="{FF2B5EF4-FFF2-40B4-BE49-F238E27FC236}">
                  <a16:creationId xmlns:a16="http://schemas.microsoft.com/office/drawing/2014/main" id="{44BCFA1A-E9DC-4FB9-90DE-0418B5FCCCF2}"/>
                </a:ext>
              </a:extLst>
            </p:cNvPr>
            <p:cNvSpPr/>
            <p:nvPr/>
          </p:nvSpPr>
          <p:spPr>
            <a:xfrm>
              <a:off x="549679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4" name="Oval 2903">
              <a:extLst>
                <a:ext uri="{FF2B5EF4-FFF2-40B4-BE49-F238E27FC236}">
                  <a16:creationId xmlns:a16="http://schemas.microsoft.com/office/drawing/2014/main" id="{65A036B1-CFFB-46C0-8B78-D8647E885464}"/>
                </a:ext>
              </a:extLst>
            </p:cNvPr>
            <p:cNvSpPr/>
            <p:nvPr/>
          </p:nvSpPr>
          <p:spPr>
            <a:xfrm>
              <a:off x="549679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5" name="Oval 2904">
              <a:extLst>
                <a:ext uri="{FF2B5EF4-FFF2-40B4-BE49-F238E27FC236}">
                  <a16:creationId xmlns:a16="http://schemas.microsoft.com/office/drawing/2014/main" id="{3E11159F-22D9-4474-8DF4-10809A3785FD}"/>
                </a:ext>
              </a:extLst>
            </p:cNvPr>
            <p:cNvSpPr/>
            <p:nvPr/>
          </p:nvSpPr>
          <p:spPr>
            <a:xfrm>
              <a:off x="549679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6" name="Oval 2905">
              <a:extLst>
                <a:ext uri="{FF2B5EF4-FFF2-40B4-BE49-F238E27FC236}">
                  <a16:creationId xmlns:a16="http://schemas.microsoft.com/office/drawing/2014/main" id="{DF391779-211D-4E45-A99D-2D6665C18025}"/>
                </a:ext>
              </a:extLst>
            </p:cNvPr>
            <p:cNvSpPr/>
            <p:nvPr/>
          </p:nvSpPr>
          <p:spPr>
            <a:xfrm>
              <a:off x="549679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7" name="Oval 2906">
              <a:extLst>
                <a:ext uri="{FF2B5EF4-FFF2-40B4-BE49-F238E27FC236}">
                  <a16:creationId xmlns:a16="http://schemas.microsoft.com/office/drawing/2014/main" id="{E8FF19FC-0D9C-420E-96E7-B7B0C3BB3170}"/>
                </a:ext>
              </a:extLst>
            </p:cNvPr>
            <p:cNvSpPr/>
            <p:nvPr/>
          </p:nvSpPr>
          <p:spPr>
            <a:xfrm>
              <a:off x="549679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8" name="Oval 2907">
              <a:extLst>
                <a:ext uri="{FF2B5EF4-FFF2-40B4-BE49-F238E27FC236}">
                  <a16:creationId xmlns:a16="http://schemas.microsoft.com/office/drawing/2014/main" id="{F9E50126-4A89-43AE-999E-F518584D779D}"/>
                </a:ext>
              </a:extLst>
            </p:cNvPr>
            <p:cNvSpPr/>
            <p:nvPr/>
          </p:nvSpPr>
          <p:spPr>
            <a:xfrm>
              <a:off x="549679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9" name="Oval 2908">
              <a:extLst>
                <a:ext uri="{FF2B5EF4-FFF2-40B4-BE49-F238E27FC236}">
                  <a16:creationId xmlns:a16="http://schemas.microsoft.com/office/drawing/2014/main" id="{C853B028-028E-4F65-B873-0D1D7CEFC848}"/>
                </a:ext>
              </a:extLst>
            </p:cNvPr>
            <p:cNvSpPr/>
            <p:nvPr/>
          </p:nvSpPr>
          <p:spPr>
            <a:xfrm>
              <a:off x="549679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0" name="Oval 2909">
              <a:extLst>
                <a:ext uri="{FF2B5EF4-FFF2-40B4-BE49-F238E27FC236}">
                  <a16:creationId xmlns:a16="http://schemas.microsoft.com/office/drawing/2014/main" id="{C2069CB3-7B20-44E7-B7F4-3EDEC7F7035F}"/>
                </a:ext>
              </a:extLst>
            </p:cNvPr>
            <p:cNvSpPr/>
            <p:nvPr/>
          </p:nvSpPr>
          <p:spPr>
            <a:xfrm>
              <a:off x="549679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1" name="Oval 2910">
              <a:extLst>
                <a:ext uri="{FF2B5EF4-FFF2-40B4-BE49-F238E27FC236}">
                  <a16:creationId xmlns:a16="http://schemas.microsoft.com/office/drawing/2014/main" id="{C83F7437-D7E8-4251-8F28-89024146A422}"/>
                </a:ext>
              </a:extLst>
            </p:cNvPr>
            <p:cNvSpPr/>
            <p:nvPr/>
          </p:nvSpPr>
          <p:spPr>
            <a:xfrm>
              <a:off x="549679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2" name="Oval 2911">
              <a:extLst>
                <a:ext uri="{FF2B5EF4-FFF2-40B4-BE49-F238E27FC236}">
                  <a16:creationId xmlns:a16="http://schemas.microsoft.com/office/drawing/2014/main" id="{17E713D4-2CF4-48C7-9681-431001C24BED}"/>
                </a:ext>
              </a:extLst>
            </p:cNvPr>
            <p:cNvSpPr/>
            <p:nvPr/>
          </p:nvSpPr>
          <p:spPr>
            <a:xfrm>
              <a:off x="549679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3" name="Oval 2912">
              <a:extLst>
                <a:ext uri="{FF2B5EF4-FFF2-40B4-BE49-F238E27FC236}">
                  <a16:creationId xmlns:a16="http://schemas.microsoft.com/office/drawing/2014/main" id="{C6E4415E-EFBB-479C-B5BC-3E9F5CE2364B}"/>
                </a:ext>
              </a:extLst>
            </p:cNvPr>
            <p:cNvSpPr/>
            <p:nvPr/>
          </p:nvSpPr>
          <p:spPr>
            <a:xfrm>
              <a:off x="549679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4" name="Oval 2913">
              <a:extLst>
                <a:ext uri="{FF2B5EF4-FFF2-40B4-BE49-F238E27FC236}">
                  <a16:creationId xmlns:a16="http://schemas.microsoft.com/office/drawing/2014/main" id="{FABF2DFC-9165-465A-8E95-1C0291F1095F}"/>
                </a:ext>
              </a:extLst>
            </p:cNvPr>
            <p:cNvSpPr/>
            <p:nvPr/>
          </p:nvSpPr>
          <p:spPr>
            <a:xfrm>
              <a:off x="549679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5" name="Oval 2914">
              <a:extLst>
                <a:ext uri="{FF2B5EF4-FFF2-40B4-BE49-F238E27FC236}">
                  <a16:creationId xmlns:a16="http://schemas.microsoft.com/office/drawing/2014/main" id="{A1DB0FCC-EC83-45E8-88BC-26C2F7983B8B}"/>
                </a:ext>
              </a:extLst>
            </p:cNvPr>
            <p:cNvSpPr/>
            <p:nvPr/>
          </p:nvSpPr>
          <p:spPr>
            <a:xfrm>
              <a:off x="549679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6" name="Oval 2915">
              <a:extLst>
                <a:ext uri="{FF2B5EF4-FFF2-40B4-BE49-F238E27FC236}">
                  <a16:creationId xmlns:a16="http://schemas.microsoft.com/office/drawing/2014/main" id="{9C9C89F6-3B95-4E90-818E-C3D7CE7AC746}"/>
                </a:ext>
              </a:extLst>
            </p:cNvPr>
            <p:cNvSpPr/>
            <p:nvPr/>
          </p:nvSpPr>
          <p:spPr>
            <a:xfrm>
              <a:off x="549679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7" name="Oval 2916">
              <a:extLst>
                <a:ext uri="{FF2B5EF4-FFF2-40B4-BE49-F238E27FC236}">
                  <a16:creationId xmlns:a16="http://schemas.microsoft.com/office/drawing/2014/main" id="{F872126A-7013-4161-B1C3-69071E62E4CB}"/>
                </a:ext>
              </a:extLst>
            </p:cNvPr>
            <p:cNvSpPr/>
            <p:nvPr/>
          </p:nvSpPr>
          <p:spPr>
            <a:xfrm>
              <a:off x="549679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8" name="Oval 2917">
              <a:extLst>
                <a:ext uri="{FF2B5EF4-FFF2-40B4-BE49-F238E27FC236}">
                  <a16:creationId xmlns:a16="http://schemas.microsoft.com/office/drawing/2014/main" id="{ED0BF782-BFF3-49EB-8BE8-647F1FF494C6}"/>
                </a:ext>
              </a:extLst>
            </p:cNvPr>
            <p:cNvSpPr/>
            <p:nvPr/>
          </p:nvSpPr>
          <p:spPr>
            <a:xfrm>
              <a:off x="549679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9" name="Oval 2918">
              <a:extLst>
                <a:ext uri="{FF2B5EF4-FFF2-40B4-BE49-F238E27FC236}">
                  <a16:creationId xmlns:a16="http://schemas.microsoft.com/office/drawing/2014/main" id="{8F1DB5C7-CDCF-4856-9604-EE827A108773}"/>
                </a:ext>
              </a:extLst>
            </p:cNvPr>
            <p:cNvSpPr/>
            <p:nvPr/>
          </p:nvSpPr>
          <p:spPr>
            <a:xfrm>
              <a:off x="549679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0" name="Oval 2919">
              <a:extLst>
                <a:ext uri="{FF2B5EF4-FFF2-40B4-BE49-F238E27FC236}">
                  <a16:creationId xmlns:a16="http://schemas.microsoft.com/office/drawing/2014/main" id="{CFC775E3-FBE3-4C62-870C-40DCA9E4A35A}"/>
                </a:ext>
              </a:extLst>
            </p:cNvPr>
            <p:cNvSpPr/>
            <p:nvPr/>
          </p:nvSpPr>
          <p:spPr>
            <a:xfrm>
              <a:off x="549679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1" name="Oval 2920">
              <a:extLst>
                <a:ext uri="{FF2B5EF4-FFF2-40B4-BE49-F238E27FC236}">
                  <a16:creationId xmlns:a16="http://schemas.microsoft.com/office/drawing/2014/main" id="{569A51FA-0FBA-4D19-8BCC-AADBFB94E509}"/>
                </a:ext>
              </a:extLst>
            </p:cNvPr>
            <p:cNvSpPr/>
            <p:nvPr/>
          </p:nvSpPr>
          <p:spPr>
            <a:xfrm>
              <a:off x="549679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2" name="Oval 2921">
              <a:extLst>
                <a:ext uri="{FF2B5EF4-FFF2-40B4-BE49-F238E27FC236}">
                  <a16:creationId xmlns:a16="http://schemas.microsoft.com/office/drawing/2014/main" id="{36A442FA-7AB0-4DA0-B6A3-770A2C5102BD}"/>
                </a:ext>
              </a:extLst>
            </p:cNvPr>
            <p:cNvSpPr/>
            <p:nvPr/>
          </p:nvSpPr>
          <p:spPr>
            <a:xfrm>
              <a:off x="549679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3" name="Oval 2922">
              <a:extLst>
                <a:ext uri="{FF2B5EF4-FFF2-40B4-BE49-F238E27FC236}">
                  <a16:creationId xmlns:a16="http://schemas.microsoft.com/office/drawing/2014/main" id="{EF919323-32DA-4CBA-A63D-2DABE1A5F0A0}"/>
                </a:ext>
              </a:extLst>
            </p:cNvPr>
            <p:cNvSpPr/>
            <p:nvPr/>
          </p:nvSpPr>
          <p:spPr>
            <a:xfrm>
              <a:off x="549679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4" name="Oval 2923">
              <a:extLst>
                <a:ext uri="{FF2B5EF4-FFF2-40B4-BE49-F238E27FC236}">
                  <a16:creationId xmlns:a16="http://schemas.microsoft.com/office/drawing/2014/main" id="{4CE9478F-9612-4736-A3DC-9E048263FFBF}"/>
                </a:ext>
              </a:extLst>
            </p:cNvPr>
            <p:cNvSpPr/>
            <p:nvPr/>
          </p:nvSpPr>
          <p:spPr>
            <a:xfrm>
              <a:off x="549679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5" name="Oval 2924">
              <a:extLst>
                <a:ext uri="{FF2B5EF4-FFF2-40B4-BE49-F238E27FC236}">
                  <a16:creationId xmlns:a16="http://schemas.microsoft.com/office/drawing/2014/main" id="{69B2A286-1DC1-40B8-A545-BF162F6C14A2}"/>
                </a:ext>
              </a:extLst>
            </p:cNvPr>
            <p:cNvSpPr/>
            <p:nvPr/>
          </p:nvSpPr>
          <p:spPr>
            <a:xfrm>
              <a:off x="549679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6" name="Oval 2925">
              <a:extLst>
                <a:ext uri="{FF2B5EF4-FFF2-40B4-BE49-F238E27FC236}">
                  <a16:creationId xmlns:a16="http://schemas.microsoft.com/office/drawing/2014/main" id="{E3C7E7C3-4740-427F-AB0D-01C107256950}"/>
                </a:ext>
              </a:extLst>
            </p:cNvPr>
            <p:cNvSpPr/>
            <p:nvPr/>
          </p:nvSpPr>
          <p:spPr>
            <a:xfrm>
              <a:off x="549679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7" name="Oval 2926">
              <a:extLst>
                <a:ext uri="{FF2B5EF4-FFF2-40B4-BE49-F238E27FC236}">
                  <a16:creationId xmlns:a16="http://schemas.microsoft.com/office/drawing/2014/main" id="{1BA1AE9E-B57E-4A11-81A9-4623126DC016}"/>
                </a:ext>
              </a:extLst>
            </p:cNvPr>
            <p:cNvSpPr/>
            <p:nvPr/>
          </p:nvSpPr>
          <p:spPr>
            <a:xfrm>
              <a:off x="549679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8" name="Oval 2927">
              <a:extLst>
                <a:ext uri="{FF2B5EF4-FFF2-40B4-BE49-F238E27FC236}">
                  <a16:creationId xmlns:a16="http://schemas.microsoft.com/office/drawing/2014/main" id="{35032EF3-513A-4717-8F8C-9F79DB2FC0A0}"/>
                </a:ext>
              </a:extLst>
            </p:cNvPr>
            <p:cNvSpPr/>
            <p:nvPr/>
          </p:nvSpPr>
          <p:spPr>
            <a:xfrm>
              <a:off x="563395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9" name="Oval 2928">
              <a:extLst>
                <a:ext uri="{FF2B5EF4-FFF2-40B4-BE49-F238E27FC236}">
                  <a16:creationId xmlns:a16="http://schemas.microsoft.com/office/drawing/2014/main" id="{E550C25A-5F2E-4B63-ADBE-6176E86AE35B}"/>
                </a:ext>
              </a:extLst>
            </p:cNvPr>
            <p:cNvSpPr/>
            <p:nvPr/>
          </p:nvSpPr>
          <p:spPr>
            <a:xfrm>
              <a:off x="563395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0" name="Oval 2929">
              <a:extLst>
                <a:ext uri="{FF2B5EF4-FFF2-40B4-BE49-F238E27FC236}">
                  <a16:creationId xmlns:a16="http://schemas.microsoft.com/office/drawing/2014/main" id="{496EB740-6722-430D-B0B3-067FA08D3413}"/>
                </a:ext>
              </a:extLst>
            </p:cNvPr>
            <p:cNvSpPr/>
            <p:nvPr/>
          </p:nvSpPr>
          <p:spPr>
            <a:xfrm>
              <a:off x="563395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1" name="Oval 2930">
              <a:extLst>
                <a:ext uri="{FF2B5EF4-FFF2-40B4-BE49-F238E27FC236}">
                  <a16:creationId xmlns:a16="http://schemas.microsoft.com/office/drawing/2014/main" id="{405F7143-A805-49FF-B6CA-8102F37FD6DA}"/>
                </a:ext>
              </a:extLst>
            </p:cNvPr>
            <p:cNvSpPr/>
            <p:nvPr/>
          </p:nvSpPr>
          <p:spPr>
            <a:xfrm>
              <a:off x="563395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2" name="Oval 2931">
              <a:extLst>
                <a:ext uri="{FF2B5EF4-FFF2-40B4-BE49-F238E27FC236}">
                  <a16:creationId xmlns:a16="http://schemas.microsoft.com/office/drawing/2014/main" id="{8D51DB86-E891-4D33-9F76-1FA1D1B1B6A4}"/>
                </a:ext>
              </a:extLst>
            </p:cNvPr>
            <p:cNvSpPr/>
            <p:nvPr/>
          </p:nvSpPr>
          <p:spPr>
            <a:xfrm>
              <a:off x="563395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3" name="Oval 2932">
              <a:extLst>
                <a:ext uri="{FF2B5EF4-FFF2-40B4-BE49-F238E27FC236}">
                  <a16:creationId xmlns:a16="http://schemas.microsoft.com/office/drawing/2014/main" id="{A5D26466-BE9F-42C9-98EC-AB068D96C5F6}"/>
                </a:ext>
              </a:extLst>
            </p:cNvPr>
            <p:cNvSpPr/>
            <p:nvPr/>
          </p:nvSpPr>
          <p:spPr>
            <a:xfrm>
              <a:off x="563395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4" name="Oval 2933">
              <a:extLst>
                <a:ext uri="{FF2B5EF4-FFF2-40B4-BE49-F238E27FC236}">
                  <a16:creationId xmlns:a16="http://schemas.microsoft.com/office/drawing/2014/main" id="{D49BEE06-6AFB-4936-AE65-209F500EFFF8}"/>
                </a:ext>
              </a:extLst>
            </p:cNvPr>
            <p:cNvSpPr/>
            <p:nvPr/>
          </p:nvSpPr>
          <p:spPr>
            <a:xfrm>
              <a:off x="563395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5" name="Oval 2934">
              <a:extLst>
                <a:ext uri="{FF2B5EF4-FFF2-40B4-BE49-F238E27FC236}">
                  <a16:creationId xmlns:a16="http://schemas.microsoft.com/office/drawing/2014/main" id="{8652673B-3C0B-4E9B-9272-0B73DF290DA6}"/>
                </a:ext>
              </a:extLst>
            </p:cNvPr>
            <p:cNvSpPr/>
            <p:nvPr/>
          </p:nvSpPr>
          <p:spPr>
            <a:xfrm>
              <a:off x="563395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6" name="Oval 2935">
              <a:extLst>
                <a:ext uri="{FF2B5EF4-FFF2-40B4-BE49-F238E27FC236}">
                  <a16:creationId xmlns:a16="http://schemas.microsoft.com/office/drawing/2014/main" id="{1BBA072C-3DF8-4A4B-A9E0-5FE20F767DC1}"/>
                </a:ext>
              </a:extLst>
            </p:cNvPr>
            <p:cNvSpPr/>
            <p:nvPr/>
          </p:nvSpPr>
          <p:spPr>
            <a:xfrm>
              <a:off x="563395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7" name="Oval 2936">
              <a:extLst>
                <a:ext uri="{FF2B5EF4-FFF2-40B4-BE49-F238E27FC236}">
                  <a16:creationId xmlns:a16="http://schemas.microsoft.com/office/drawing/2014/main" id="{A0E98523-D9AB-4A31-98E6-3DC8CC712E8B}"/>
                </a:ext>
              </a:extLst>
            </p:cNvPr>
            <p:cNvSpPr/>
            <p:nvPr/>
          </p:nvSpPr>
          <p:spPr>
            <a:xfrm>
              <a:off x="563395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8" name="Oval 2937">
              <a:extLst>
                <a:ext uri="{FF2B5EF4-FFF2-40B4-BE49-F238E27FC236}">
                  <a16:creationId xmlns:a16="http://schemas.microsoft.com/office/drawing/2014/main" id="{4EA484AE-5E99-4F96-B577-A45E2A775F78}"/>
                </a:ext>
              </a:extLst>
            </p:cNvPr>
            <p:cNvSpPr/>
            <p:nvPr/>
          </p:nvSpPr>
          <p:spPr>
            <a:xfrm>
              <a:off x="563395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9" name="Oval 2938">
              <a:extLst>
                <a:ext uri="{FF2B5EF4-FFF2-40B4-BE49-F238E27FC236}">
                  <a16:creationId xmlns:a16="http://schemas.microsoft.com/office/drawing/2014/main" id="{087EDC88-2B68-486D-AEC7-71590666B84E}"/>
                </a:ext>
              </a:extLst>
            </p:cNvPr>
            <p:cNvSpPr/>
            <p:nvPr/>
          </p:nvSpPr>
          <p:spPr>
            <a:xfrm>
              <a:off x="563395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0" name="Oval 2939">
              <a:extLst>
                <a:ext uri="{FF2B5EF4-FFF2-40B4-BE49-F238E27FC236}">
                  <a16:creationId xmlns:a16="http://schemas.microsoft.com/office/drawing/2014/main" id="{23ED9B4C-F095-4A76-9E1E-1E94E2CE8B9C}"/>
                </a:ext>
              </a:extLst>
            </p:cNvPr>
            <p:cNvSpPr/>
            <p:nvPr/>
          </p:nvSpPr>
          <p:spPr>
            <a:xfrm>
              <a:off x="563395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1" name="Oval 2940">
              <a:extLst>
                <a:ext uri="{FF2B5EF4-FFF2-40B4-BE49-F238E27FC236}">
                  <a16:creationId xmlns:a16="http://schemas.microsoft.com/office/drawing/2014/main" id="{48B81B3F-FCAF-4FF5-9306-F2CE50EE3C01}"/>
                </a:ext>
              </a:extLst>
            </p:cNvPr>
            <p:cNvSpPr/>
            <p:nvPr/>
          </p:nvSpPr>
          <p:spPr>
            <a:xfrm>
              <a:off x="563395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2" name="Oval 2941">
              <a:extLst>
                <a:ext uri="{FF2B5EF4-FFF2-40B4-BE49-F238E27FC236}">
                  <a16:creationId xmlns:a16="http://schemas.microsoft.com/office/drawing/2014/main" id="{97990815-C62E-4E9D-8A8E-5EA0AA9CE189}"/>
                </a:ext>
              </a:extLst>
            </p:cNvPr>
            <p:cNvSpPr/>
            <p:nvPr/>
          </p:nvSpPr>
          <p:spPr>
            <a:xfrm>
              <a:off x="563395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3" name="Oval 2942">
              <a:extLst>
                <a:ext uri="{FF2B5EF4-FFF2-40B4-BE49-F238E27FC236}">
                  <a16:creationId xmlns:a16="http://schemas.microsoft.com/office/drawing/2014/main" id="{AB88525F-2D22-45BD-BF29-5E32FCDA89CC}"/>
                </a:ext>
              </a:extLst>
            </p:cNvPr>
            <p:cNvSpPr/>
            <p:nvPr/>
          </p:nvSpPr>
          <p:spPr>
            <a:xfrm>
              <a:off x="563395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4" name="Oval 2943">
              <a:extLst>
                <a:ext uri="{FF2B5EF4-FFF2-40B4-BE49-F238E27FC236}">
                  <a16:creationId xmlns:a16="http://schemas.microsoft.com/office/drawing/2014/main" id="{1DF5D5C1-67A2-46D0-B0D7-AA0149DA476A}"/>
                </a:ext>
              </a:extLst>
            </p:cNvPr>
            <p:cNvSpPr/>
            <p:nvPr/>
          </p:nvSpPr>
          <p:spPr>
            <a:xfrm>
              <a:off x="563395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5" name="Oval 2944">
              <a:extLst>
                <a:ext uri="{FF2B5EF4-FFF2-40B4-BE49-F238E27FC236}">
                  <a16:creationId xmlns:a16="http://schemas.microsoft.com/office/drawing/2014/main" id="{7991167A-CD8E-480D-8A44-50543B33B403}"/>
                </a:ext>
              </a:extLst>
            </p:cNvPr>
            <p:cNvSpPr/>
            <p:nvPr/>
          </p:nvSpPr>
          <p:spPr>
            <a:xfrm>
              <a:off x="563395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6" name="Oval 2945">
              <a:extLst>
                <a:ext uri="{FF2B5EF4-FFF2-40B4-BE49-F238E27FC236}">
                  <a16:creationId xmlns:a16="http://schemas.microsoft.com/office/drawing/2014/main" id="{5CA2552A-3D67-45D2-B831-7956FEA22205}"/>
                </a:ext>
              </a:extLst>
            </p:cNvPr>
            <p:cNvSpPr/>
            <p:nvPr/>
          </p:nvSpPr>
          <p:spPr>
            <a:xfrm>
              <a:off x="563395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7" name="Oval 2946">
              <a:extLst>
                <a:ext uri="{FF2B5EF4-FFF2-40B4-BE49-F238E27FC236}">
                  <a16:creationId xmlns:a16="http://schemas.microsoft.com/office/drawing/2014/main" id="{75A1060B-DCCD-42EF-8880-223BF6D2401E}"/>
                </a:ext>
              </a:extLst>
            </p:cNvPr>
            <p:cNvSpPr/>
            <p:nvPr/>
          </p:nvSpPr>
          <p:spPr>
            <a:xfrm>
              <a:off x="563395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8" name="Oval 2947">
              <a:extLst>
                <a:ext uri="{FF2B5EF4-FFF2-40B4-BE49-F238E27FC236}">
                  <a16:creationId xmlns:a16="http://schemas.microsoft.com/office/drawing/2014/main" id="{C2479983-F421-4A74-A245-51259EE55B13}"/>
                </a:ext>
              </a:extLst>
            </p:cNvPr>
            <p:cNvSpPr/>
            <p:nvPr/>
          </p:nvSpPr>
          <p:spPr>
            <a:xfrm>
              <a:off x="563395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9" name="Oval 2948">
              <a:extLst>
                <a:ext uri="{FF2B5EF4-FFF2-40B4-BE49-F238E27FC236}">
                  <a16:creationId xmlns:a16="http://schemas.microsoft.com/office/drawing/2014/main" id="{036D256E-636B-44C3-A69F-B6DB2F43BF89}"/>
                </a:ext>
              </a:extLst>
            </p:cNvPr>
            <p:cNvSpPr/>
            <p:nvPr/>
          </p:nvSpPr>
          <p:spPr>
            <a:xfrm>
              <a:off x="563395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0" name="Oval 2949">
              <a:extLst>
                <a:ext uri="{FF2B5EF4-FFF2-40B4-BE49-F238E27FC236}">
                  <a16:creationId xmlns:a16="http://schemas.microsoft.com/office/drawing/2014/main" id="{995EE934-C895-4011-A730-87DD7E29CEA5}"/>
                </a:ext>
              </a:extLst>
            </p:cNvPr>
            <p:cNvSpPr/>
            <p:nvPr/>
          </p:nvSpPr>
          <p:spPr>
            <a:xfrm>
              <a:off x="563395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1" name="Oval 2950">
              <a:extLst>
                <a:ext uri="{FF2B5EF4-FFF2-40B4-BE49-F238E27FC236}">
                  <a16:creationId xmlns:a16="http://schemas.microsoft.com/office/drawing/2014/main" id="{1963227E-AF11-43D9-A132-111AC201593D}"/>
                </a:ext>
              </a:extLst>
            </p:cNvPr>
            <p:cNvSpPr/>
            <p:nvPr/>
          </p:nvSpPr>
          <p:spPr>
            <a:xfrm>
              <a:off x="563395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2" name="Oval 2951">
              <a:extLst>
                <a:ext uri="{FF2B5EF4-FFF2-40B4-BE49-F238E27FC236}">
                  <a16:creationId xmlns:a16="http://schemas.microsoft.com/office/drawing/2014/main" id="{422B6CA2-3E83-4BC2-A912-1BD9CB20BA13}"/>
                </a:ext>
              </a:extLst>
            </p:cNvPr>
            <p:cNvSpPr/>
            <p:nvPr/>
          </p:nvSpPr>
          <p:spPr>
            <a:xfrm>
              <a:off x="563395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3" name="Oval 2952">
              <a:extLst>
                <a:ext uri="{FF2B5EF4-FFF2-40B4-BE49-F238E27FC236}">
                  <a16:creationId xmlns:a16="http://schemas.microsoft.com/office/drawing/2014/main" id="{F58D2A4E-2253-40C2-9798-AD5718F78175}"/>
                </a:ext>
              </a:extLst>
            </p:cNvPr>
            <p:cNvSpPr/>
            <p:nvPr/>
          </p:nvSpPr>
          <p:spPr>
            <a:xfrm>
              <a:off x="563395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4" name="Oval 2953">
              <a:extLst>
                <a:ext uri="{FF2B5EF4-FFF2-40B4-BE49-F238E27FC236}">
                  <a16:creationId xmlns:a16="http://schemas.microsoft.com/office/drawing/2014/main" id="{76F82FF0-60B1-4315-88B4-93EF48E84825}"/>
                </a:ext>
              </a:extLst>
            </p:cNvPr>
            <p:cNvSpPr/>
            <p:nvPr/>
          </p:nvSpPr>
          <p:spPr>
            <a:xfrm>
              <a:off x="563395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5" name="Oval 2954">
              <a:extLst>
                <a:ext uri="{FF2B5EF4-FFF2-40B4-BE49-F238E27FC236}">
                  <a16:creationId xmlns:a16="http://schemas.microsoft.com/office/drawing/2014/main" id="{9753D96B-D71C-49C6-8A6E-3572B57FC385}"/>
                </a:ext>
              </a:extLst>
            </p:cNvPr>
            <p:cNvSpPr/>
            <p:nvPr/>
          </p:nvSpPr>
          <p:spPr>
            <a:xfrm>
              <a:off x="563395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6" name="Oval 2955">
              <a:extLst>
                <a:ext uri="{FF2B5EF4-FFF2-40B4-BE49-F238E27FC236}">
                  <a16:creationId xmlns:a16="http://schemas.microsoft.com/office/drawing/2014/main" id="{2F5F7278-0B83-4680-B2DE-8095AEFB5E3C}"/>
                </a:ext>
              </a:extLst>
            </p:cNvPr>
            <p:cNvSpPr/>
            <p:nvPr/>
          </p:nvSpPr>
          <p:spPr>
            <a:xfrm>
              <a:off x="563395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7" name="Oval 2956">
              <a:extLst>
                <a:ext uri="{FF2B5EF4-FFF2-40B4-BE49-F238E27FC236}">
                  <a16:creationId xmlns:a16="http://schemas.microsoft.com/office/drawing/2014/main" id="{A15781BD-6B9D-4CC6-BD4B-50530432D96F}"/>
                </a:ext>
              </a:extLst>
            </p:cNvPr>
            <p:cNvSpPr/>
            <p:nvPr/>
          </p:nvSpPr>
          <p:spPr>
            <a:xfrm>
              <a:off x="563395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8" name="Oval 2957">
              <a:extLst>
                <a:ext uri="{FF2B5EF4-FFF2-40B4-BE49-F238E27FC236}">
                  <a16:creationId xmlns:a16="http://schemas.microsoft.com/office/drawing/2014/main" id="{09DD96E2-C65F-4BE0-8507-49AE6A58A9FB}"/>
                </a:ext>
              </a:extLst>
            </p:cNvPr>
            <p:cNvSpPr/>
            <p:nvPr/>
          </p:nvSpPr>
          <p:spPr>
            <a:xfrm>
              <a:off x="563395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9" name="Oval 2958">
              <a:extLst>
                <a:ext uri="{FF2B5EF4-FFF2-40B4-BE49-F238E27FC236}">
                  <a16:creationId xmlns:a16="http://schemas.microsoft.com/office/drawing/2014/main" id="{751E1EBE-8933-4E60-9E27-845DEBE2679D}"/>
                </a:ext>
              </a:extLst>
            </p:cNvPr>
            <p:cNvSpPr/>
            <p:nvPr/>
          </p:nvSpPr>
          <p:spPr>
            <a:xfrm>
              <a:off x="563395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0" name="Oval 2959">
              <a:extLst>
                <a:ext uri="{FF2B5EF4-FFF2-40B4-BE49-F238E27FC236}">
                  <a16:creationId xmlns:a16="http://schemas.microsoft.com/office/drawing/2014/main" id="{0727578E-ED30-4C85-A515-1A1B7301E36C}"/>
                </a:ext>
              </a:extLst>
            </p:cNvPr>
            <p:cNvSpPr/>
            <p:nvPr/>
          </p:nvSpPr>
          <p:spPr>
            <a:xfrm>
              <a:off x="563395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1" name="Oval 2960">
              <a:extLst>
                <a:ext uri="{FF2B5EF4-FFF2-40B4-BE49-F238E27FC236}">
                  <a16:creationId xmlns:a16="http://schemas.microsoft.com/office/drawing/2014/main" id="{B3AD2A75-50BB-4CDD-A37D-9F4F358FF2D6}"/>
                </a:ext>
              </a:extLst>
            </p:cNvPr>
            <p:cNvSpPr/>
            <p:nvPr/>
          </p:nvSpPr>
          <p:spPr>
            <a:xfrm>
              <a:off x="563395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2" name="Oval 2961">
              <a:extLst>
                <a:ext uri="{FF2B5EF4-FFF2-40B4-BE49-F238E27FC236}">
                  <a16:creationId xmlns:a16="http://schemas.microsoft.com/office/drawing/2014/main" id="{7F258307-FCE9-46D6-9196-EB9C0482C25D}"/>
                </a:ext>
              </a:extLst>
            </p:cNvPr>
            <p:cNvSpPr/>
            <p:nvPr/>
          </p:nvSpPr>
          <p:spPr>
            <a:xfrm>
              <a:off x="563395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3" name="Oval 2962">
              <a:extLst>
                <a:ext uri="{FF2B5EF4-FFF2-40B4-BE49-F238E27FC236}">
                  <a16:creationId xmlns:a16="http://schemas.microsoft.com/office/drawing/2014/main" id="{BEBA660A-72BE-4F22-9ED2-44E3ED9B0427}"/>
                </a:ext>
              </a:extLst>
            </p:cNvPr>
            <p:cNvSpPr/>
            <p:nvPr/>
          </p:nvSpPr>
          <p:spPr>
            <a:xfrm>
              <a:off x="563395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4" name="Oval 2963">
              <a:extLst>
                <a:ext uri="{FF2B5EF4-FFF2-40B4-BE49-F238E27FC236}">
                  <a16:creationId xmlns:a16="http://schemas.microsoft.com/office/drawing/2014/main" id="{5FC3C3C8-AE83-4BE6-A97B-8A9FABCA5566}"/>
                </a:ext>
              </a:extLst>
            </p:cNvPr>
            <p:cNvSpPr/>
            <p:nvPr/>
          </p:nvSpPr>
          <p:spPr>
            <a:xfrm>
              <a:off x="563395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5" name="Oval 2964">
              <a:extLst>
                <a:ext uri="{FF2B5EF4-FFF2-40B4-BE49-F238E27FC236}">
                  <a16:creationId xmlns:a16="http://schemas.microsoft.com/office/drawing/2014/main" id="{5DC12704-7A53-4BE9-A0E5-2C305229C45D}"/>
                </a:ext>
              </a:extLst>
            </p:cNvPr>
            <p:cNvSpPr/>
            <p:nvPr/>
          </p:nvSpPr>
          <p:spPr>
            <a:xfrm>
              <a:off x="563395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6" name="Oval 2965">
              <a:extLst>
                <a:ext uri="{FF2B5EF4-FFF2-40B4-BE49-F238E27FC236}">
                  <a16:creationId xmlns:a16="http://schemas.microsoft.com/office/drawing/2014/main" id="{DB9820E7-491A-4846-8598-22175BD4DF5B}"/>
                </a:ext>
              </a:extLst>
            </p:cNvPr>
            <p:cNvSpPr/>
            <p:nvPr/>
          </p:nvSpPr>
          <p:spPr>
            <a:xfrm>
              <a:off x="563395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7" name="Oval 2966">
              <a:extLst>
                <a:ext uri="{FF2B5EF4-FFF2-40B4-BE49-F238E27FC236}">
                  <a16:creationId xmlns:a16="http://schemas.microsoft.com/office/drawing/2014/main" id="{1DBDF1F5-2227-414F-9DD7-C9C46A9B145E}"/>
                </a:ext>
              </a:extLst>
            </p:cNvPr>
            <p:cNvSpPr/>
            <p:nvPr/>
          </p:nvSpPr>
          <p:spPr>
            <a:xfrm>
              <a:off x="577111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8" name="Oval 2967">
              <a:extLst>
                <a:ext uri="{FF2B5EF4-FFF2-40B4-BE49-F238E27FC236}">
                  <a16:creationId xmlns:a16="http://schemas.microsoft.com/office/drawing/2014/main" id="{906E3966-A070-4687-A6E5-899E72A36A21}"/>
                </a:ext>
              </a:extLst>
            </p:cNvPr>
            <p:cNvSpPr/>
            <p:nvPr/>
          </p:nvSpPr>
          <p:spPr>
            <a:xfrm>
              <a:off x="577111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9" name="Oval 2968">
              <a:extLst>
                <a:ext uri="{FF2B5EF4-FFF2-40B4-BE49-F238E27FC236}">
                  <a16:creationId xmlns:a16="http://schemas.microsoft.com/office/drawing/2014/main" id="{E34861BF-1882-4347-A72D-D8261519B589}"/>
                </a:ext>
              </a:extLst>
            </p:cNvPr>
            <p:cNvSpPr/>
            <p:nvPr/>
          </p:nvSpPr>
          <p:spPr>
            <a:xfrm>
              <a:off x="577111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0" name="Oval 2969">
              <a:extLst>
                <a:ext uri="{FF2B5EF4-FFF2-40B4-BE49-F238E27FC236}">
                  <a16:creationId xmlns:a16="http://schemas.microsoft.com/office/drawing/2014/main" id="{96B80DB8-FC51-458B-A301-095C5AE89E0D}"/>
                </a:ext>
              </a:extLst>
            </p:cNvPr>
            <p:cNvSpPr/>
            <p:nvPr/>
          </p:nvSpPr>
          <p:spPr>
            <a:xfrm>
              <a:off x="577111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1" name="Oval 2970">
              <a:extLst>
                <a:ext uri="{FF2B5EF4-FFF2-40B4-BE49-F238E27FC236}">
                  <a16:creationId xmlns:a16="http://schemas.microsoft.com/office/drawing/2014/main" id="{1574863D-1CA1-42E4-A46E-ECADE1FEF314}"/>
                </a:ext>
              </a:extLst>
            </p:cNvPr>
            <p:cNvSpPr/>
            <p:nvPr/>
          </p:nvSpPr>
          <p:spPr>
            <a:xfrm>
              <a:off x="577111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2" name="Oval 2971">
              <a:extLst>
                <a:ext uri="{FF2B5EF4-FFF2-40B4-BE49-F238E27FC236}">
                  <a16:creationId xmlns:a16="http://schemas.microsoft.com/office/drawing/2014/main" id="{E07D203A-75FF-4096-BDBC-1D97871B23CD}"/>
                </a:ext>
              </a:extLst>
            </p:cNvPr>
            <p:cNvSpPr/>
            <p:nvPr/>
          </p:nvSpPr>
          <p:spPr>
            <a:xfrm>
              <a:off x="577111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3" name="Oval 2972">
              <a:extLst>
                <a:ext uri="{FF2B5EF4-FFF2-40B4-BE49-F238E27FC236}">
                  <a16:creationId xmlns:a16="http://schemas.microsoft.com/office/drawing/2014/main" id="{1660C40E-31F1-4241-BCDD-634C37AA1264}"/>
                </a:ext>
              </a:extLst>
            </p:cNvPr>
            <p:cNvSpPr/>
            <p:nvPr/>
          </p:nvSpPr>
          <p:spPr>
            <a:xfrm>
              <a:off x="577111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4" name="Oval 2973">
              <a:extLst>
                <a:ext uri="{FF2B5EF4-FFF2-40B4-BE49-F238E27FC236}">
                  <a16:creationId xmlns:a16="http://schemas.microsoft.com/office/drawing/2014/main" id="{19890C28-38EE-47A3-A2FE-2B90B5737A2C}"/>
                </a:ext>
              </a:extLst>
            </p:cNvPr>
            <p:cNvSpPr/>
            <p:nvPr/>
          </p:nvSpPr>
          <p:spPr>
            <a:xfrm>
              <a:off x="577111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5" name="Oval 2974">
              <a:extLst>
                <a:ext uri="{FF2B5EF4-FFF2-40B4-BE49-F238E27FC236}">
                  <a16:creationId xmlns:a16="http://schemas.microsoft.com/office/drawing/2014/main" id="{6243E3CB-EB89-4343-AF69-6076E66AD175}"/>
                </a:ext>
              </a:extLst>
            </p:cNvPr>
            <p:cNvSpPr/>
            <p:nvPr/>
          </p:nvSpPr>
          <p:spPr>
            <a:xfrm>
              <a:off x="577111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6" name="Oval 2975">
              <a:extLst>
                <a:ext uri="{FF2B5EF4-FFF2-40B4-BE49-F238E27FC236}">
                  <a16:creationId xmlns:a16="http://schemas.microsoft.com/office/drawing/2014/main" id="{F1502A66-B25E-4F72-AE63-513866E00F91}"/>
                </a:ext>
              </a:extLst>
            </p:cNvPr>
            <p:cNvSpPr/>
            <p:nvPr/>
          </p:nvSpPr>
          <p:spPr>
            <a:xfrm>
              <a:off x="577111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7" name="Oval 2976">
              <a:extLst>
                <a:ext uri="{FF2B5EF4-FFF2-40B4-BE49-F238E27FC236}">
                  <a16:creationId xmlns:a16="http://schemas.microsoft.com/office/drawing/2014/main" id="{703AC14E-179F-4CE5-8ACB-0B1237AAD29B}"/>
                </a:ext>
              </a:extLst>
            </p:cNvPr>
            <p:cNvSpPr/>
            <p:nvPr/>
          </p:nvSpPr>
          <p:spPr>
            <a:xfrm>
              <a:off x="577111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8" name="Oval 2977">
              <a:extLst>
                <a:ext uri="{FF2B5EF4-FFF2-40B4-BE49-F238E27FC236}">
                  <a16:creationId xmlns:a16="http://schemas.microsoft.com/office/drawing/2014/main" id="{A5231A3B-1049-4531-B9D2-7AE5AF6310E7}"/>
                </a:ext>
              </a:extLst>
            </p:cNvPr>
            <p:cNvSpPr/>
            <p:nvPr/>
          </p:nvSpPr>
          <p:spPr>
            <a:xfrm>
              <a:off x="577111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9" name="Oval 2978">
              <a:extLst>
                <a:ext uri="{FF2B5EF4-FFF2-40B4-BE49-F238E27FC236}">
                  <a16:creationId xmlns:a16="http://schemas.microsoft.com/office/drawing/2014/main" id="{D5D24ACC-3E7E-4877-8999-C41568BA77C7}"/>
                </a:ext>
              </a:extLst>
            </p:cNvPr>
            <p:cNvSpPr/>
            <p:nvPr/>
          </p:nvSpPr>
          <p:spPr>
            <a:xfrm>
              <a:off x="577111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0" name="Oval 2979">
              <a:extLst>
                <a:ext uri="{FF2B5EF4-FFF2-40B4-BE49-F238E27FC236}">
                  <a16:creationId xmlns:a16="http://schemas.microsoft.com/office/drawing/2014/main" id="{7B00B82A-B64F-4C09-8B70-3F651139DE39}"/>
                </a:ext>
              </a:extLst>
            </p:cNvPr>
            <p:cNvSpPr/>
            <p:nvPr/>
          </p:nvSpPr>
          <p:spPr>
            <a:xfrm>
              <a:off x="577111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1" name="Oval 2980">
              <a:extLst>
                <a:ext uri="{FF2B5EF4-FFF2-40B4-BE49-F238E27FC236}">
                  <a16:creationId xmlns:a16="http://schemas.microsoft.com/office/drawing/2014/main" id="{8A5B4C89-34D6-43EA-B226-209F6EA6BB05}"/>
                </a:ext>
              </a:extLst>
            </p:cNvPr>
            <p:cNvSpPr/>
            <p:nvPr/>
          </p:nvSpPr>
          <p:spPr>
            <a:xfrm>
              <a:off x="577111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2" name="Oval 2981">
              <a:extLst>
                <a:ext uri="{FF2B5EF4-FFF2-40B4-BE49-F238E27FC236}">
                  <a16:creationId xmlns:a16="http://schemas.microsoft.com/office/drawing/2014/main" id="{D1AB990F-6E7A-498E-A957-88D00141828E}"/>
                </a:ext>
              </a:extLst>
            </p:cNvPr>
            <p:cNvSpPr/>
            <p:nvPr/>
          </p:nvSpPr>
          <p:spPr>
            <a:xfrm>
              <a:off x="577111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3" name="Oval 2982">
              <a:extLst>
                <a:ext uri="{FF2B5EF4-FFF2-40B4-BE49-F238E27FC236}">
                  <a16:creationId xmlns:a16="http://schemas.microsoft.com/office/drawing/2014/main" id="{C23A786E-DB5A-4F79-AEE6-974E78A376D6}"/>
                </a:ext>
              </a:extLst>
            </p:cNvPr>
            <p:cNvSpPr/>
            <p:nvPr/>
          </p:nvSpPr>
          <p:spPr>
            <a:xfrm>
              <a:off x="577111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4" name="Oval 2983">
              <a:extLst>
                <a:ext uri="{FF2B5EF4-FFF2-40B4-BE49-F238E27FC236}">
                  <a16:creationId xmlns:a16="http://schemas.microsoft.com/office/drawing/2014/main" id="{54BFF826-11EB-4E44-BABA-1CBA8A32DC47}"/>
                </a:ext>
              </a:extLst>
            </p:cNvPr>
            <p:cNvSpPr/>
            <p:nvPr/>
          </p:nvSpPr>
          <p:spPr>
            <a:xfrm>
              <a:off x="577111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5" name="Oval 2984">
              <a:extLst>
                <a:ext uri="{FF2B5EF4-FFF2-40B4-BE49-F238E27FC236}">
                  <a16:creationId xmlns:a16="http://schemas.microsoft.com/office/drawing/2014/main" id="{FB2775AB-165F-453B-B195-25113A6CABF0}"/>
                </a:ext>
              </a:extLst>
            </p:cNvPr>
            <p:cNvSpPr/>
            <p:nvPr/>
          </p:nvSpPr>
          <p:spPr>
            <a:xfrm>
              <a:off x="577111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6" name="Oval 2985">
              <a:extLst>
                <a:ext uri="{FF2B5EF4-FFF2-40B4-BE49-F238E27FC236}">
                  <a16:creationId xmlns:a16="http://schemas.microsoft.com/office/drawing/2014/main" id="{76BE08EE-571A-4DF5-9101-69ECD646AF9C}"/>
                </a:ext>
              </a:extLst>
            </p:cNvPr>
            <p:cNvSpPr/>
            <p:nvPr/>
          </p:nvSpPr>
          <p:spPr>
            <a:xfrm>
              <a:off x="577111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7" name="Oval 2986">
              <a:extLst>
                <a:ext uri="{FF2B5EF4-FFF2-40B4-BE49-F238E27FC236}">
                  <a16:creationId xmlns:a16="http://schemas.microsoft.com/office/drawing/2014/main" id="{B71535F8-9D24-46D9-A51B-82B5739CA213}"/>
                </a:ext>
              </a:extLst>
            </p:cNvPr>
            <p:cNvSpPr/>
            <p:nvPr/>
          </p:nvSpPr>
          <p:spPr>
            <a:xfrm>
              <a:off x="577111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8" name="Oval 2987">
              <a:extLst>
                <a:ext uri="{FF2B5EF4-FFF2-40B4-BE49-F238E27FC236}">
                  <a16:creationId xmlns:a16="http://schemas.microsoft.com/office/drawing/2014/main" id="{0624AB24-AFE6-4770-894C-DC2865C0D561}"/>
                </a:ext>
              </a:extLst>
            </p:cNvPr>
            <p:cNvSpPr/>
            <p:nvPr/>
          </p:nvSpPr>
          <p:spPr>
            <a:xfrm>
              <a:off x="577111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9" name="Oval 2988">
              <a:extLst>
                <a:ext uri="{FF2B5EF4-FFF2-40B4-BE49-F238E27FC236}">
                  <a16:creationId xmlns:a16="http://schemas.microsoft.com/office/drawing/2014/main" id="{FAAA5EDE-A3C4-451F-B4A5-024EAA9099E9}"/>
                </a:ext>
              </a:extLst>
            </p:cNvPr>
            <p:cNvSpPr/>
            <p:nvPr/>
          </p:nvSpPr>
          <p:spPr>
            <a:xfrm>
              <a:off x="577111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0" name="Oval 2989">
              <a:extLst>
                <a:ext uri="{FF2B5EF4-FFF2-40B4-BE49-F238E27FC236}">
                  <a16:creationId xmlns:a16="http://schemas.microsoft.com/office/drawing/2014/main" id="{7F1513E2-06CE-49EB-B172-7E995A0C0CB9}"/>
                </a:ext>
              </a:extLst>
            </p:cNvPr>
            <p:cNvSpPr/>
            <p:nvPr/>
          </p:nvSpPr>
          <p:spPr>
            <a:xfrm>
              <a:off x="577111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1" name="Oval 2990">
              <a:extLst>
                <a:ext uri="{FF2B5EF4-FFF2-40B4-BE49-F238E27FC236}">
                  <a16:creationId xmlns:a16="http://schemas.microsoft.com/office/drawing/2014/main" id="{C934E5C9-6EAA-4186-9E9A-00A595D450A4}"/>
                </a:ext>
              </a:extLst>
            </p:cNvPr>
            <p:cNvSpPr/>
            <p:nvPr/>
          </p:nvSpPr>
          <p:spPr>
            <a:xfrm>
              <a:off x="577111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2" name="Oval 2991">
              <a:extLst>
                <a:ext uri="{FF2B5EF4-FFF2-40B4-BE49-F238E27FC236}">
                  <a16:creationId xmlns:a16="http://schemas.microsoft.com/office/drawing/2014/main" id="{C665F4A6-3616-4C91-A5FE-E643A2C27A8B}"/>
                </a:ext>
              </a:extLst>
            </p:cNvPr>
            <p:cNvSpPr/>
            <p:nvPr/>
          </p:nvSpPr>
          <p:spPr>
            <a:xfrm>
              <a:off x="577111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3" name="Oval 2992">
              <a:extLst>
                <a:ext uri="{FF2B5EF4-FFF2-40B4-BE49-F238E27FC236}">
                  <a16:creationId xmlns:a16="http://schemas.microsoft.com/office/drawing/2014/main" id="{991F44CB-3640-4769-A331-5B074CFCBE42}"/>
                </a:ext>
              </a:extLst>
            </p:cNvPr>
            <p:cNvSpPr/>
            <p:nvPr/>
          </p:nvSpPr>
          <p:spPr>
            <a:xfrm>
              <a:off x="577111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4" name="Oval 2993">
              <a:extLst>
                <a:ext uri="{FF2B5EF4-FFF2-40B4-BE49-F238E27FC236}">
                  <a16:creationId xmlns:a16="http://schemas.microsoft.com/office/drawing/2014/main" id="{0AAB30E0-04EC-4F40-BAA8-48E6BC0A45AD}"/>
                </a:ext>
              </a:extLst>
            </p:cNvPr>
            <p:cNvSpPr/>
            <p:nvPr/>
          </p:nvSpPr>
          <p:spPr>
            <a:xfrm>
              <a:off x="577111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5" name="Oval 2994">
              <a:extLst>
                <a:ext uri="{FF2B5EF4-FFF2-40B4-BE49-F238E27FC236}">
                  <a16:creationId xmlns:a16="http://schemas.microsoft.com/office/drawing/2014/main" id="{70AB6B80-7C8F-4191-A204-606E0932BA63}"/>
                </a:ext>
              </a:extLst>
            </p:cNvPr>
            <p:cNvSpPr/>
            <p:nvPr/>
          </p:nvSpPr>
          <p:spPr>
            <a:xfrm>
              <a:off x="577111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6" name="Oval 2995">
              <a:extLst>
                <a:ext uri="{FF2B5EF4-FFF2-40B4-BE49-F238E27FC236}">
                  <a16:creationId xmlns:a16="http://schemas.microsoft.com/office/drawing/2014/main" id="{78A657AB-C095-4A0D-84F4-65C6A97C4B83}"/>
                </a:ext>
              </a:extLst>
            </p:cNvPr>
            <p:cNvSpPr/>
            <p:nvPr/>
          </p:nvSpPr>
          <p:spPr>
            <a:xfrm>
              <a:off x="577111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7" name="Oval 2996">
              <a:extLst>
                <a:ext uri="{FF2B5EF4-FFF2-40B4-BE49-F238E27FC236}">
                  <a16:creationId xmlns:a16="http://schemas.microsoft.com/office/drawing/2014/main" id="{D623AF9C-C899-49E6-9FC6-CB94F58C92D2}"/>
                </a:ext>
              </a:extLst>
            </p:cNvPr>
            <p:cNvSpPr/>
            <p:nvPr/>
          </p:nvSpPr>
          <p:spPr>
            <a:xfrm>
              <a:off x="577111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8" name="Oval 2997">
              <a:extLst>
                <a:ext uri="{FF2B5EF4-FFF2-40B4-BE49-F238E27FC236}">
                  <a16:creationId xmlns:a16="http://schemas.microsoft.com/office/drawing/2014/main" id="{CDF927EC-7AE7-4B7F-9E2F-C6987FC9EA65}"/>
                </a:ext>
              </a:extLst>
            </p:cNvPr>
            <p:cNvSpPr/>
            <p:nvPr/>
          </p:nvSpPr>
          <p:spPr>
            <a:xfrm>
              <a:off x="577111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9" name="Oval 2998">
              <a:extLst>
                <a:ext uri="{FF2B5EF4-FFF2-40B4-BE49-F238E27FC236}">
                  <a16:creationId xmlns:a16="http://schemas.microsoft.com/office/drawing/2014/main" id="{F8FF4653-ECD2-4D84-8285-38D517C22F0D}"/>
                </a:ext>
              </a:extLst>
            </p:cNvPr>
            <p:cNvSpPr/>
            <p:nvPr/>
          </p:nvSpPr>
          <p:spPr>
            <a:xfrm>
              <a:off x="577111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0" name="Oval 2999">
              <a:extLst>
                <a:ext uri="{FF2B5EF4-FFF2-40B4-BE49-F238E27FC236}">
                  <a16:creationId xmlns:a16="http://schemas.microsoft.com/office/drawing/2014/main" id="{5821051B-4BEF-42A8-919C-82D0A2483A9F}"/>
                </a:ext>
              </a:extLst>
            </p:cNvPr>
            <p:cNvSpPr/>
            <p:nvPr/>
          </p:nvSpPr>
          <p:spPr>
            <a:xfrm>
              <a:off x="577111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1" name="Oval 3000">
              <a:extLst>
                <a:ext uri="{FF2B5EF4-FFF2-40B4-BE49-F238E27FC236}">
                  <a16:creationId xmlns:a16="http://schemas.microsoft.com/office/drawing/2014/main" id="{5406CA73-2266-4C4A-AD0C-EEFE0EBB2A6B}"/>
                </a:ext>
              </a:extLst>
            </p:cNvPr>
            <p:cNvSpPr/>
            <p:nvPr/>
          </p:nvSpPr>
          <p:spPr>
            <a:xfrm>
              <a:off x="577111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2" name="Oval 3001">
              <a:extLst>
                <a:ext uri="{FF2B5EF4-FFF2-40B4-BE49-F238E27FC236}">
                  <a16:creationId xmlns:a16="http://schemas.microsoft.com/office/drawing/2014/main" id="{93C5F712-647B-448C-8E9A-C9E081E8EF58}"/>
                </a:ext>
              </a:extLst>
            </p:cNvPr>
            <p:cNvSpPr/>
            <p:nvPr/>
          </p:nvSpPr>
          <p:spPr>
            <a:xfrm>
              <a:off x="577111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3" name="Oval 3002">
              <a:extLst>
                <a:ext uri="{FF2B5EF4-FFF2-40B4-BE49-F238E27FC236}">
                  <a16:creationId xmlns:a16="http://schemas.microsoft.com/office/drawing/2014/main" id="{AAEF3ABB-DEB9-4BFD-8DEC-010CDC3CF745}"/>
                </a:ext>
              </a:extLst>
            </p:cNvPr>
            <p:cNvSpPr/>
            <p:nvPr/>
          </p:nvSpPr>
          <p:spPr>
            <a:xfrm>
              <a:off x="577111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4" name="Oval 3003">
              <a:extLst>
                <a:ext uri="{FF2B5EF4-FFF2-40B4-BE49-F238E27FC236}">
                  <a16:creationId xmlns:a16="http://schemas.microsoft.com/office/drawing/2014/main" id="{1B4670F2-3677-4FC1-91CA-AE36B96EFC45}"/>
                </a:ext>
              </a:extLst>
            </p:cNvPr>
            <p:cNvSpPr/>
            <p:nvPr/>
          </p:nvSpPr>
          <p:spPr>
            <a:xfrm>
              <a:off x="577111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5" name="Oval 3004">
              <a:extLst>
                <a:ext uri="{FF2B5EF4-FFF2-40B4-BE49-F238E27FC236}">
                  <a16:creationId xmlns:a16="http://schemas.microsoft.com/office/drawing/2014/main" id="{9DA905B3-A3FE-4A00-A543-DBC4C36C0D92}"/>
                </a:ext>
              </a:extLst>
            </p:cNvPr>
            <p:cNvSpPr/>
            <p:nvPr/>
          </p:nvSpPr>
          <p:spPr>
            <a:xfrm>
              <a:off x="577111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6" name="Oval 3005">
              <a:extLst>
                <a:ext uri="{FF2B5EF4-FFF2-40B4-BE49-F238E27FC236}">
                  <a16:creationId xmlns:a16="http://schemas.microsoft.com/office/drawing/2014/main" id="{DE6CDE14-5D6E-4E08-B83B-E8971A85FC2C}"/>
                </a:ext>
              </a:extLst>
            </p:cNvPr>
            <p:cNvSpPr/>
            <p:nvPr/>
          </p:nvSpPr>
          <p:spPr>
            <a:xfrm>
              <a:off x="590827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7" name="Oval 3006">
              <a:extLst>
                <a:ext uri="{FF2B5EF4-FFF2-40B4-BE49-F238E27FC236}">
                  <a16:creationId xmlns:a16="http://schemas.microsoft.com/office/drawing/2014/main" id="{5DA03E4A-4B09-4D2B-AC7F-679F8E988241}"/>
                </a:ext>
              </a:extLst>
            </p:cNvPr>
            <p:cNvSpPr/>
            <p:nvPr/>
          </p:nvSpPr>
          <p:spPr>
            <a:xfrm>
              <a:off x="590827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8" name="Oval 3007">
              <a:extLst>
                <a:ext uri="{FF2B5EF4-FFF2-40B4-BE49-F238E27FC236}">
                  <a16:creationId xmlns:a16="http://schemas.microsoft.com/office/drawing/2014/main" id="{C820D556-B7D2-46B9-A54E-31FDC6A6A8D2}"/>
                </a:ext>
              </a:extLst>
            </p:cNvPr>
            <p:cNvSpPr/>
            <p:nvPr/>
          </p:nvSpPr>
          <p:spPr>
            <a:xfrm>
              <a:off x="590827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9" name="Oval 3008">
              <a:extLst>
                <a:ext uri="{FF2B5EF4-FFF2-40B4-BE49-F238E27FC236}">
                  <a16:creationId xmlns:a16="http://schemas.microsoft.com/office/drawing/2014/main" id="{25BD58A5-0D52-4324-8331-0F4E12E49B30}"/>
                </a:ext>
              </a:extLst>
            </p:cNvPr>
            <p:cNvSpPr/>
            <p:nvPr/>
          </p:nvSpPr>
          <p:spPr>
            <a:xfrm>
              <a:off x="590827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0" name="Oval 3009">
              <a:extLst>
                <a:ext uri="{FF2B5EF4-FFF2-40B4-BE49-F238E27FC236}">
                  <a16:creationId xmlns:a16="http://schemas.microsoft.com/office/drawing/2014/main" id="{C28135A7-A061-458B-9DE9-3B95AC38C353}"/>
                </a:ext>
              </a:extLst>
            </p:cNvPr>
            <p:cNvSpPr/>
            <p:nvPr/>
          </p:nvSpPr>
          <p:spPr>
            <a:xfrm>
              <a:off x="590827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1" name="Oval 3010">
              <a:extLst>
                <a:ext uri="{FF2B5EF4-FFF2-40B4-BE49-F238E27FC236}">
                  <a16:creationId xmlns:a16="http://schemas.microsoft.com/office/drawing/2014/main" id="{F7C7D10F-A1CD-443B-9213-BE8229B4F181}"/>
                </a:ext>
              </a:extLst>
            </p:cNvPr>
            <p:cNvSpPr/>
            <p:nvPr/>
          </p:nvSpPr>
          <p:spPr>
            <a:xfrm>
              <a:off x="590827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2" name="Oval 3011">
              <a:extLst>
                <a:ext uri="{FF2B5EF4-FFF2-40B4-BE49-F238E27FC236}">
                  <a16:creationId xmlns:a16="http://schemas.microsoft.com/office/drawing/2014/main" id="{A8A9670C-A517-40E6-9067-3BC630A1A056}"/>
                </a:ext>
              </a:extLst>
            </p:cNvPr>
            <p:cNvSpPr/>
            <p:nvPr/>
          </p:nvSpPr>
          <p:spPr>
            <a:xfrm>
              <a:off x="590827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3" name="Oval 3012">
              <a:extLst>
                <a:ext uri="{FF2B5EF4-FFF2-40B4-BE49-F238E27FC236}">
                  <a16:creationId xmlns:a16="http://schemas.microsoft.com/office/drawing/2014/main" id="{D60D7BDD-D6E5-4D6A-A41A-AE4E79033371}"/>
                </a:ext>
              </a:extLst>
            </p:cNvPr>
            <p:cNvSpPr/>
            <p:nvPr/>
          </p:nvSpPr>
          <p:spPr>
            <a:xfrm>
              <a:off x="590827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4" name="Oval 3013">
              <a:extLst>
                <a:ext uri="{FF2B5EF4-FFF2-40B4-BE49-F238E27FC236}">
                  <a16:creationId xmlns:a16="http://schemas.microsoft.com/office/drawing/2014/main" id="{28073984-3A91-497A-ABD0-3B001CA4479F}"/>
                </a:ext>
              </a:extLst>
            </p:cNvPr>
            <p:cNvSpPr/>
            <p:nvPr/>
          </p:nvSpPr>
          <p:spPr>
            <a:xfrm>
              <a:off x="590827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5" name="Oval 3014">
              <a:extLst>
                <a:ext uri="{FF2B5EF4-FFF2-40B4-BE49-F238E27FC236}">
                  <a16:creationId xmlns:a16="http://schemas.microsoft.com/office/drawing/2014/main" id="{C969F22F-925B-44CE-A014-AD92F64DB37B}"/>
                </a:ext>
              </a:extLst>
            </p:cNvPr>
            <p:cNvSpPr/>
            <p:nvPr/>
          </p:nvSpPr>
          <p:spPr>
            <a:xfrm>
              <a:off x="590827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6" name="Oval 3015">
              <a:extLst>
                <a:ext uri="{FF2B5EF4-FFF2-40B4-BE49-F238E27FC236}">
                  <a16:creationId xmlns:a16="http://schemas.microsoft.com/office/drawing/2014/main" id="{A8F74A2A-837C-4B7F-A9C5-77AC32FF07A2}"/>
                </a:ext>
              </a:extLst>
            </p:cNvPr>
            <p:cNvSpPr/>
            <p:nvPr/>
          </p:nvSpPr>
          <p:spPr>
            <a:xfrm>
              <a:off x="590827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7" name="Oval 3016">
              <a:extLst>
                <a:ext uri="{FF2B5EF4-FFF2-40B4-BE49-F238E27FC236}">
                  <a16:creationId xmlns:a16="http://schemas.microsoft.com/office/drawing/2014/main" id="{1AB53B18-5122-4E99-868B-4BF0C696B453}"/>
                </a:ext>
              </a:extLst>
            </p:cNvPr>
            <p:cNvSpPr/>
            <p:nvPr/>
          </p:nvSpPr>
          <p:spPr>
            <a:xfrm>
              <a:off x="590827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8" name="Oval 3017">
              <a:extLst>
                <a:ext uri="{FF2B5EF4-FFF2-40B4-BE49-F238E27FC236}">
                  <a16:creationId xmlns:a16="http://schemas.microsoft.com/office/drawing/2014/main" id="{BDD93861-CFF7-454A-8069-324CA7FE7A59}"/>
                </a:ext>
              </a:extLst>
            </p:cNvPr>
            <p:cNvSpPr/>
            <p:nvPr/>
          </p:nvSpPr>
          <p:spPr>
            <a:xfrm>
              <a:off x="590827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9" name="Oval 3018">
              <a:extLst>
                <a:ext uri="{FF2B5EF4-FFF2-40B4-BE49-F238E27FC236}">
                  <a16:creationId xmlns:a16="http://schemas.microsoft.com/office/drawing/2014/main" id="{D3DC1FD1-5B7B-4C87-8ED1-D85459871960}"/>
                </a:ext>
              </a:extLst>
            </p:cNvPr>
            <p:cNvSpPr/>
            <p:nvPr/>
          </p:nvSpPr>
          <p:spPr>
            <a:xfrm>
              <a:off x="590827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0" name="Oval 3019">
              <a:extLst>
                <a:ext uri="{FF2B5EF4-FFF2-40B4-BE49-F238E27FC236}">
                  <a16:creationId xmlns:a16="http://schemas.microsoft.com/office/drawing/2014/main" id="{2D45C64C-53E7-4C28-810C-2CDA5537DBD7}"/>
                </a:ext>
              </a:extLst>
            </p:cNvPr>
            <p:cNvSpPr/>
            <p:nvPr/>
          </p:nvSpPr>
          <p:spPr>
            <a:xfrm>
              <a:off x="590827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1" name="Oval 3020">
              <a:extLst>
                <a:ext uri="{FF2B5EF4-FFF2-40B4-BE49-F238E27FC236}">
                  <a16:creationId xmlns:a16="http://schemas.microsoft.com/office/drawing/2014/main" id="{8FBCFD6F-53FE-476A-A27E-8A9CF7CD32B0}"/>
                </a:ext>
              </a:extLst>
            </p:cNvPr>
            <p:cNvSpPr/>
            <p:nvPr/>
          </p:nvSpPr>
          <p:spPr>
            <a:xfrm>
              <a:off x="590827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2" name="Oval 3021">
              <a:extLst>
                <a:ext uri="{FF2B5EF4-FFF2-40B4-BE49-F238E27FC236}">
                  <a16:creationId xmlns:a16="http://schemas.microsoft.com/office/drawing/2014/main" id="{68209D0B-ADB7-4DD8-AF8A-3124F631C57D}"/>
                </a:ext>
              </a:extLst>
            </p:cNvPr>
            <p:cNvSpPr/>
            <p:nvPr/>
          </p:nvSpPr>
          <p:spPr>
            <a:xfrm>
              <a:off x="590827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3" name="Oval 3022">
              <a:extLst>
                <a:ext uri="{FF2B5EF4-FFF2-40B4-BE49-F238E27FC236}">
                  <a16:creationId xmlns:a16="http://schemas.microsoft.com/office/drawing/2014/main" id="{72351D8A-895F-47EA-80A9-F72ED0CCB040}"/>
                </a:ext>
              </a:extLst>
            </p:cNvPr>
            <p:cNvSpPr/>
            <p:nvPr/>
          </p:nvSpPr>
          <p:spPr>
            <a:xfrm>
              <a:off x="590827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4" name="Oval 3023">
              <a:extLst>
                <a:ext uri="{FF2B5EF4-FFF2-40B4-BE49-F238E27FC236}">
                  <a16:creationId xmlns:a16="http://schemas.microsoft.com/office/drawing/2014/main" id="{ED3383F1-84B6-4872-9F56-999660C63684}"/>
                </a:ext>
              </a:extLst>
            </p:cNvPr>
            <p:cNvSpPr/>
            <p:nvPr/>
          </p:nvSpPr>
          <p:spPr>
            <a:xfrm>
              <a:off x="590827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5" name="Oval 3024">
              <a:extLst>
                <a:ext uri="{FF2B5EF4-FFF2-40B4-BE49-F238E27FC236}">
                  <a16:creationId xmlns:a16="http://schemas.microsoft.com/office/drawing/2014/main" id="{C3961483-31AB-4DDF-BF8A-15E2A7CE5343}"/>
                </a:ext>
              </a:extLst>
            </p:cNvPr>
            <p:cNvSpPr/>
            <p:nvPr/>
          </p:nvSpPr>
          <p:spPr>
            <a:xfrm>
              <a:off x="590827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6" name="Oval 3025">
              <a:extLst>
                <a:ext uri="{FF2B5EF4-FFF2-40B4-BE49-F238E27FC236}">
                  <a16:creationId xmlns:a16="http://schemas.microsoft.com/office/drawing/2014/main" id="{D10650B6-4FD7-454F-90F9-2776466A393B}"/>
                </a:ext>
              </a:extLst>
            </p:cNvPr>
            <p:cNvSpPr/>
            <p:nvPr/>
          </p:nvSpPr>
          <p:spPr>
            <a:xfrm>
              <a:off x="590827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7" name="Oval 3026">
              <a:extLst>
                <a:ext uri="{FF2B5EF4-FFF2-40B4-BE49-F238E27FC236}">
                  <a16:creationId xmlns:a16="http://schemas.microsoft.com/office/drawing/2014/main" id="{93708E5F-ACC4-4F09-8A2B-4A9AF7FCD04B}"/>
                </a:ext>
              </a:extLst>
            </p:cNvPr>
            <p:cNvSpPr/>
            <p:nvPr/>
          </p:nvSpPr>
          <p:spPr>
            <a:xfrm>
              <a:off x="590827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8" name="Oval 3027">
              <a:extLst>
                <a:ext uri="{FF2B5EF4-FFF2-40B4-BE49-F238E27FC236}">
                  <a16:creationId xmlns:a16="http://schemas.microsoft.com/office/drawing/2014/main" id="{94B0FC1E-F93B-46A5-B57B-C9ED584C4E70}"/>
                </a:ext>
              </a:extLst>
            </p:cNvPr>
            <p:cNvSpPr/>
            <p:nvPr/>
          </p:nvSpPr>
          <p:spPr>
            <a:xfrm>
              <a:off x="590827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9" name="Oval 3028">
              <a:extLst>
                <a:ext uri="{FF2B5EF4-FFF2-40B4-BE49-F238E27FC236}">
                  <a16:creationId xmlns:a16="http://schemas.microsoft.com/office/drawing/2014/main" id="{DDC33E5E-F8EF-45D9-BCF5-D1D9035E2D40}"/>
                </a:ext>
              </a:extLst>
            </p:cNvPr>
            <p:cNvSpPr/>
            <p:nvPr/>
          </p:nvSpPr>
          <p:spPr>
            <a:xfrm>
              <a:off x="590827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0" name="Oval 3029">
              <a:extLst>
                <a:ext uri="{FF2B5EF4-FFF2-40B4-BE49-F238E27FC236}">
                  <a16:creationId xmlns:a16="http://schemas.microsoft.com/office/drawing/2014/main" id="{4DC26BD6-499F-4686-9959-F471D98A9B70}"/>
                </a:ext>
              </a:extLst>
            </p:cNvPr>
            <p:cNvSpPr/>
            <p:nvPr/>
          </p:nvSpPr>
          <p:spPr>
            <a:xfrm>
              <a:off x="590827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1" name="Oval 3030">
              <a:extLst>
                <a:ext uri="{FF2B5EF4-FFF2-40B4-BE49-F238E27FC236}">
                  <a16:creationId xmlns:a16="http://schemas.microsoft.com/office/drawing/2014/main" id="{2DA5D7D5-CFE8-4693-AE9D-9F71D94AFC2E}"/>
                </a:ext>
              </a:extLst>
            </p:cNvPr>
            <p:cNvSpPr/>
            <p:nvPr/>
          </p:nvSpPr>
          <p:spPr>
            <a:xfrm>
              <a:off x="590827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2" name="Oval 3031">
              <a:extLst>
                <a:ext uri="{FF2B5EF4-FFF2-40B4-BE49-F238E27FC236}">
                  <a16:creationId xmlns:a16="http://schemas.microsoft.com/office/drawing/2014/main" id="{D0EF7922-75A0-443D-9140-F351DD4B6A14}"/>
                </a:ext>
              </a:extLst>
            </p:cNvPr>
            <p:cNvSpPr/>
            <p:nvPr/>
          </p:nvSpPr>
          <p:spPr>
            <a:xfrm>
              <a:off x="590827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3" name="Oval 3032">
              <a:extLst>
                <a:ext uri="{FF2B5EF4-FFF2-40B4-BE49-F238E27FC236}">
                  <a16:creationId xmlns:a16="http://schemas.microsoft.com/office/drawing/2014/main" id="{C18BFDD3-4151-4BA5-A501-64D782C14953}"/>
                </a:ext>
              </a:extLst>
            </p:cNvPr>
            <p:cNvSpPr/>
            <p:nvPr/>
          </p:nvSpPr>
          <p:spPr>
            <a:xfrm>
              <a:off x="590827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4" name="Oval 3033">
              <a:extLst>
                <a:ext uri="{FF2B5EF4-FFF2-40B4-BE49-F238E27FC236}">
                  <a16:creationId xmlns:a16="http://schemas.microsoft.com/office/drawing/2014/main" id="{BAC3557A-25E8-470E-BFC5-D5F29B6671E9}"/>
                </a:ext>
              </a:extLst>
            </p:cNvPr>
            <p:cNvSpPr/>
            <p:nvPr/>
          </p:nvSpPr>
          <p:spPr>
            <a:xfrm>
              <a:off x="590827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5" name="Oval 3034">
              <a:extLst>
                <a:ext uri="{FF2B5EF4-FFF2-40B4-BE49-F238E27FC236}">
                  <a16:creationId xmlns:a16="http://schemas.microsoft.com/office/drawing/2014/main" id="{607F9DB9-628C-4F15-BC1C-EF3D1A10FA47}"/>
                </a:ext>
              </a:extLst>
            </p:cNvPr>
            <p:cNvSpPr/>
            <p:nvPr/>
          </p:nvSpPr>
          <p:spPr>
            <a:xfrm>
              <a:off x="590827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6" name="Oval 3035">
              <a:extLst>
                <a:ext uri="{FF2B5EF4-FFF2-40B4-BE49-F238E27FC236}">
                  <a16:creationId xmlns:a16="http://schemas.microsoft.com/office/drawing/2014/main" id="{90F7B7A6-26A4-405C-BA89-DDF2CC5845E3}"/>
                </a:ext>
              </a:extLst>
            </p:cNvPr>
            <p:cNvSpPr/>
            <p:nvPr/>
          </p:nvSpPr>
          <p:spPr>
            <a:xfrm>
              <a:off x="590827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7" name="Oval 3036">
              <a:extLst>
                <a:ext uri="{FF2B5EF4-FFF2-40B4-BE49-F238E27FC236}">
                  <a16:creationId xmlns:a16="http://schemas.microsoft.com/office/drawing/2014/main" id="{76722045-F697-4415-BFA8-29E7B5876CA1}"/>
                </a:ext>
              </a:extLst>
            </p:cNvPr>
            <p:cNvSpPr/>
            <p:nvPr/>
          </p:nvSpPr>
          <p:spPr>
            <a:xfrm>
              <a:off x="590827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8" name="Oval 3037">
              <a:extLst>
                <a:ext uri="{FF2B5EF4-FFF2-40B4-BE49-F238E27FC236}">
                  <a16:creationId xmlns:a16="http://schemas.microsoft.com/office/drawing/2014/main" id="{9C597008-1DA1-4C22-83B0-2DB8B76A2B9F}"/>
                </a:ext>
              </a:extLst>
            </p:cNvPr>
            <p:cNvSpPr/>
            <p:nvPr/>
          </p:nvSpPr>
          <p:spPr>
            <a:xfrm>
              <a:off x="590827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9" name="Oval 3038">
              <a:extLst>
                <a:ext uri="{FF2B5EF4-FFF2-40B4-BE49-F238E27FC236}">
                  <a16:creationId xmlns:a16="http://schemas.microsoft.com/office/drawing/2014/main" id="{886444DA-FA12-40EA-9A59-83E47F2ED819}"/>
                </a:ext>
              </a:extLst>
            </p:cNvPr>
            <p:cNvSpPr/>
            <p:nvPr/>
          </p:nvSpPr>
          <p:spPr>
            <a:xfrm>
              <a:off x="590827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0" name="Oval 3039">
              <a:extLst>
                <a:ext uri="{FF2B5EF4-FFF2-40B4-BE49-F238E27FC236}">
                  <a16:creationId xmlns:a16="http://schemas.microsoft.com/office/drawing/2014/main" id="{74B66B15-CD9D-42E5-B891-9784EFC4B8DC}"/>
                </a:ext>
              </a:extLst>
            </p:cNvPr>
            <p:cNvSpPr/>
            <p:nvPr/>
          </p:nvSpPr>
          <p:spPr>
            <a:xfrm>
              <a:off x="590827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1" name="Oval 3040">
              <a:extLst>
                <a:ext uri="{FF2B5EF4-FFF2-40B4-BE49-F238E27FC236}">
                  <a16:creationId xmlns:a16="http://schemas.microsoft.com/office/drawing/2014/main" id="{0FD023DC-9FB5-4CDE-91CD-B11510D6E2B2}"/>
                </a:ext>
              </a:extLst>
            </p:cNvPr>
            <p:cNvSpPr/>
            <p:nvPr/>
          </p:nvSpPr>
          <p:spPr>
            <a:xfrm>
              <a:off x="590827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2" name="Oval 3041">
              <a:extLst>
                <a:ext uri="{FF2B5EF4-FFF2-40B4-BE49-F238E27FC236}">
                  <a16:creationId xmlns:a16="http://schemas.microsoft.com/office/drawing/2014/main" id="{44287C5B-3CD6-4730-B541-30BDCCA8D392}"/>
                </a:ext>
              </a:extLst>
            </p:cNvPr>
            <p:cNvSpPr/>
            <p:nvPr/>
          </p:nvSpPr>
          <p:spPr>
            <a:xfrm>
              <a:off x="590827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3" name="Oval 3042">
              <a:extLst>
                <a:ext uri="{FF2B5EF4-FFF2-40B4-BE49-F238E27FC236}">
                  <a16:creationId xmlns:a16="http://schemas.microsoft.com/office/drawing/2014/main" id="{A1013868-F546-4A8B-B512-F99AFA394E67}"/>
                </a:ext>
              </a:extLst>
            </p:cNvPr>
            <p:cNvSpPr/>
            <p:nvPr/>
          </p:nvSpPr>
          <p:spPr>
            <a:xfrm>
              <a:off x="590827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4" name="Oval 3043">
              <a:extLst>
                <a:ext uri="{FF2B5EF4-FFF2-40B4-BE49-F238E27FC236}">
                  <a16:creationId xmlns:a16="http://schemas.microsoft.com/office/drawing/2014/main" id="{437D3E87-730D-4322-97E2-E29B03973303}"/>
                </a:ext>
              </a:extLst>
            </p:cNvPr>
            <p:cNvSpPr/>
            <p:nvPr/>
          </p:nvSpPr>
          <p:spPr>
            <a:xfrm>
              <a:off x="590827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5" name="Oval 3044">
              <a:extLst>
                <a:ext uri="{FF2B5EF4-FFF2-40B4-BE49-F238E27FC236}">
                  <a16:creationId xmlns:a16="http://schemas.microsoft.com/office/drawing/2014/main" id="{D4DC4D12-A98A-4D7D-9F16-274964D1108C}"/>
                </a:ext>
              </a:extLst>
            </p:cNvPr>
            <p:cNvSpPr/>
            <p:nvPr/>
          </p:nvSpPr>
          <p:spPr>
            <a:xfrm>
              <a:off x="604543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6" name="Oval 3045">
              <a:extLst>
                <a:ext uri="{FF2B5EF4-FFF2-40B4-BE49-F238E27FC236}">
                  <a16:creationId xmlns:a16="http://schemas.microsoft.com/office/drawing/2014/main" id="{3C264E68-B1C2-4DAC-B3E0-7A9E24863F71}"/>
                </a:ext>
              </a:extLst>
            </p:cNvPr>
            <p:cNvSpPr/>
            <p:nvPr/>
          </p:nvSpPr>
          <p:spPr>
            <a:xfrm>
              <a:off x="604543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7" name="Oval 3046">
              <a:extLst>
                <a:ext uri="{FF2B5EF4-FFF2-40B4-BE49-F238E27FC236}">
                  <a16:creationId xmlns:a16="http://schemas.microsoft.com/office/drawing/2014/main" id="{14BAA23D-6BE2-4FEB-9158-F1786A1CB554}"/>
                </a:ext>
              </a:extLst>
            </p:cNvPr>
            <p:cNvSpPr/>
            <p:nvPr/>
          </p:nvSpPr>
          <p:spPr>
            <a:xfrm>
              <a:off x="604543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8" name="Oval 3047">
              <a:extLst>
                <a:ext uri="{FF2B5EF4-FFF2-40B4-BE49-F238E27FC236}">
                  <a16:creationId xmlns:a16="http://schemas.microsoft.com/office/drawing/2014/main" id="{EB3D0A53-E779-4CC7-A104-3A029BE9F16E}"/>
                </a:ext>
              </a:extLst>
            </p:cNvPr>
            <p:cNvSpPr/>
            <p:nvPr/>
          </p:nvSpPr>
          <p:spPr>
            <a:xfrm>
              <a:off x="604543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9" name="Oval 3048">
              <a:extLst>
                <a:ext uri="{FF2B5EF4-FFF2-40B4-BE49-F238E27FC236}">
                  <a16:creationId xmlns:a16="http://schemas.microsoft.com/office/drawing/2014/main" id="{EEF62BEA-A2D8-4A9E-9DAD-C7C98264BC23}"/>
                </a:ext>
              </a:extLst>
            </p:cNvPr>
            <p:cNvSpPr/>
            <p:nvPr/>
          </p:nvSpPr>
          <p:spPr>
            <a:xfrm>
              <a:off x="604543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0" name="Oval 3049">
              <a:extLst>
                <a:ext uri="{FF2B5EF4-FFF2-40B4-BE49-F238E27FC236}">
                  <a16:creationId xmlns:a16="http://schemas.microsoft.com/office/drawing/2014/main" id="{2181B780-1516-43B6-8E9C-292F0DEF1C39}"/>
                </a:ext>
              </a:extLst>
            </p:cNvPr>
            <p:cNvSpPr/>
            <p:nvPr/>
          </p:nvSpPr>
          <p:spPr>
            <a:xfrm>
              <a:off x="604543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1" name="Oval 3050">
              <a:extLst>
                <a:ext uri="{FF2B5EF4-FFF2-40B4-BE49-F238E27FC236}">
                  <a16:creationId xmlns:a16="http://schemas.microsoft.com/office/drawing/2014/main" id="{AE634E18-5701-4343-B6E0-A0C3C030E6CC}"/>
                </a:ext>
              </a:extLst>
            </p:cNvPr>
            <p:cNvSpPr/>
            <p:nvPr/>
          </p:nvSpPr>
          <p:spPr>
            <a:xfrm>
              <a:off x="604543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2" name="Oval 3051">
              <a:extLst>
                <a:ext uri="{FF2B5EF4-FFF2-40B4-BE49-F238E27FC236}">
                  <a16:creationId xmlns:a16="http://schemas.microsoft.com/office/drawing/2014/main" id="{439B8E9D-F088-43B9-AD25-1CEEF246BD26}"/>
                </a:ext>
              </a:extLst>
            </p:cNvPr>
            <p:cNvSpPr/>
            <p:nvPr/>
          </p:nvSpPr>
          <p:spPr>
            <a:xfrm>
              <a:off x="604543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3" name="Oval 3052">
              <a:extLst>
                <a:ext uri="{FF2B5EF4-FFF2-40B4-BE49-F238E27FC236}">
                  <a16:creationId xmlns:a16="http://schemas.microsoft.com/office/drawing/2014/main" id="{F9FB5B7B-192E-493F-BDE4-049F00B89820}"/>
                </a:ext>
              </a:extLst>
            </p:cNvPr>
            <p:cNvSpPr/>
            <p:nvPr/>
          </p:nvSpPr>
          <p:spPr>
            <a:xfrm>
              <a:off x="604543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4" name="Oval 3053">
              <a:extLst>
                <a:ext uri="{FF2B5EF4-FFF2-40B4-BE49-F238E27FC236}">
                  <a16:creationId xmlns:a16="http://schemas.microsoft.com/office/drawing/2014/main" id="{1460D07D-5B93-46A4-A272-7124A35CB8EA}"/>
                </a:ext>
              </a:extLst>
            </p:cNvPr>
            <p:cNvSpPr/>
            <p:nvPr/>
          </p:nvSpPr>
          <p:spPr>
            <a:xfrm>
              <a:off x="604543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5" name="Oval 3054">
              <a:extLst>
                <a:ext uri="{FF2B5EF4-FFF2-40B4-BE49-F238E27FC236}">
                  <a16:creationId xmlns:a16="http://schemas.microsoft.com/office/drawing/2014/main" id="{72F560BF-B1F2-48FA-94F8-E2945B2837DA}"/>
                </a:ext>
              </a:extLst>
            </p:cNvPr>
            <p:cNvSpPr/>
            <p:nvPr/>
          </p:nvSpPr>
          <p:spPr>
            <a:xfrm>
              <a:off x="604543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6" name="Oval 3055">
              <a:extLst>
                <a:ext uri="{FF2B5EF4-FFF2-40B4-BE49-F238E27FC236}">
                  <a16:creationId xmlns:a16="http://schemas.microsoft.com/office/drawing/2014/main" id="{A9887890-84E5-4DF8-A923-90621523916B}"/>
                </a:ext>
              </a:extLst>
            </p:cNvPr>
            <p:cNvSpPr/>
            <p:nvPr/>
          </p:nvSpPr>
          <p:spPr>
            <a:xfrm>
              <a:off x="604543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7" name="Oval 3056">
              <a:extLst>
                <a:ext uri="{FF2B5EF4-FFF2-40B4-BE49-F238E27FC236}">
                  <a16:creationId xmlns:a16="http://schemas.microsoft.com/office/drawing/2014/main" id="{3B2C11D1-A8DF-42FF-AEF8-567B61730BEE}"/>
                </a:ext>
              </a:extLst>
            </p:cNvPr>
            <p:cNvSpPr/>
            <p:nvPr/>
          </p:nvSpPr>
          <p:spPr>
            <a:xfrm>
              <a:off x="604543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8" name="Oval 3057">
              <a:extLst>
                <a:ext uri="{FF2B5EF4-FFF2-40B4-BE49-F238E27FC236}">
                  <a16:creationId xmlns:a16="http://schemas.microsoft.com/office/drawing/2014/main" id="{9CE55FB3-95E0-48B0-9F79-C12F69E6A7D8}"/>
                </a:ext>
              </a:extLst>
            </p:cNvPr>
            <p:cNvSpPr/>
            <p:nvPr/>
          </p:nvSpPr>
          <p:spPr>
            <a:xfrm>
              <a:off x="604543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9" name="Oval 3058">
              <a:extLst>
                <a:ext uri="{FF2B5EF4-FFF2-40B4-BE49-F238E27FC236}">
                  <a16:creationId xmlns:a16="http://schemas.microsoft.com/office/drawing/2014/main" id="{A441C415-1667-4E68-BAF6-29389DAA2DE3}"/>
                </a:ext>
              </a:extLst>
            </p:cNvPr>
            <p:cNvSpPr/>
            <p:nvPr/>
          </p:nvSpPr>
          <p:spPr>
            <a:xfrm>
              <a:off x="604543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0" name="Oval 3059">
              <a:extLst>
                <a:ext uri="{FF2B5EF4-FFF2-40B4-BE49-F238E27FC236}">
                  <a16:creationId xmlns:a16="http://schemas.microsoft.com/office/drawing/2014/main" id="{1B6195A5-EF7E-4347-841F-AE8D95166C4D}"/>
                </a:ext>
              </a:extLst>
            </p:cNvPr>
            <p:cNvSpPr/>
            <p:nvPr/>
          </p:nvSpPr>
          <p:spPr>
            <a:xfrm>
              <a:off x="604543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1" name="Oval 3060">
              <a:extLst>
                <a:ext uri="{FF2B5EF4-FFF2-40B4-BE49-F238E27FC236}">
                  <a16:creationId xmlns:a16="http://schemas.microsoft.com/office/drawing/2014/main" id="{F6EA121C-DB33-480F-AA8A-9BE610834AF4}"/>
                </a:ext>
              </a:extLst>
            </p:cNvPr>
            <p:cNvSpPr/>
            <p:nvPr/>
          </p:nvSpPr>
          <p:spPr>
            <a:xfrm>
              <a:off x="604543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2" name="Oval 3061">
              <a:extLst>
                <a:ext uri="{FF2B5EF4-FFF2-40B4-BE49-F238E27FC236}">
                  <a16:creationId xmlns:a16="http://schemas.microsoft.com/office/drawing/2014/main" id="{F7D35E48-F775-4CE5-83F8-02C3F0DA2DD7}"/>
                </a:ext>
              </a:extLst>
            </p:cNvPr>
            <p:cNvSpPr/>
            <p:nvPr/>
          </p:nvSpPr>
          <p:spPr>
            <a:xfrm>
              <a:off x="604543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3" name="Oval 3062">
              <a:extLst>
                <a:ext uri="{FF2B5EF4-FFF2-40B4-BE49-F238E27FC236}">
                  <a16:creationId xmlns:a16="http://schemas.microsoft.com/office/drawing/2014/main" id="{A9B71993-58DC-48A4-8366-35D11C7E291E}"/>
                </a:ext>
              </a:extLst>
            </p:cNvPr>
            <p:cNvSpPr/>
            <p:nvPr/>
          </p:nvSpPr>
          <p:spPr>
            <a:xfrm>
              <a:off x="604543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4" name="Oval 3063">
              <a:extLst>
                <a:ext uri="{FF2B5EF4-FFF2-40B4-BE49-F238E27FC236}">
                  <a16:creationId xmlns:a16="http://schemas.microsoft.com/office/drawing/2014/main" id="{DA9AD603-7663-4A0E-A03F-16547D26DA80}"/>
                </a:ext>
              </a:extLst>
            </p:cNvPr>
            <p:cNvSpPr/>
            <p:nvPr/>
          </p:nvSpPr>
          <p:spPr>
            <a:xfrm>
              <a:off x="604543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5" name="Oval 3064">
              <a:extLst>
                <a:ext uri="{FF2B5EF4-FFF2-40B4-BE49-F238E27FC236}">
                  <a16:creationId xmlns:a16="http://schemas.microsoft.com/office/drawing/2014/main" id="{E6FFF5D0-D001-45DA-8BB8-05E4EEBFBC2E}"/>
                </a:ext>
              </a:extLst>
            </p:cNvPr>
            <p:cNvSpPr/>
            <p:nvPr/>
          </p:nvSpPr>
          <p:spPr>
            <a:xfrm>
              <a:off x="604543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6" name="Oval 3065">
              <a:extLst>
                <a:ext uri="{FF2B5EF4-FFF2-40B4-BE49-F238E27FC236}">
                  <a16:creationId xmlns:a16="http://schemas.microsoft.com/office/drawing/2014/main" id="{EF2A3781-7CC7-49FD-8BC4-2DF8985BC6BE}"/>
                </a:ext>
              </a:extLst>
            </p:cNvPr>
            <p:cNvSpPr/>
            <p:nvPr/>
          </p:nvSpPr>
          <p:spPr>
            <a:xfrm>
              <a:off x="604543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7" name="Oval 3066">
              <a:extLst>
                <a:ext uri="{FF2B5EF4-FFF2-40B4-BE49-F238E27FC236}">
                  <a16:creationId xmlns:a16="http://schemas.microsoft.com/office/drawing/2014/main" id="{154B1B4E-DCB8-42D7-BB7C-DB06C3977D10}"/>
                </a:ext>
              </a:extLst>
            </p:cNvPr>
            <p:cNvSpPr/>
            <p:nvPr/>
          </p:nvSpPr>
          <p:spPr>
            <a:xfrm>
              <a:off x="604543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8" name="Oval 3067">
              <a:extLst>
                <a:ext uri="{FF2B5EF4-FFF2-40B4-BE49-F238E27FC236}">
                  <a16:creationId xmlns:a16="http://schemas.microsoft.com/office/drawing/2014/main" id="{4A23DC03-A7CE-4900-A7B1-F604B364948E}"/>
                </a:ext>
              </a:extLst>
            </p:cNvPr>
            <p:cNvSpPr/>
            <p:nvPr/>
          </p:nvSpPr>
          <p:spPr>
            <a:xfrm>
              <a:off x="604543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9" name="Oval 3068">
              <a:extLst>
                <a:ext uri="{FF2B5EF4-FFF2-40B4-BE49-F238E27FC236}">
                  <a16:creationId xmlns:a16="http://schemas.microsoft.com/office/drawing/2014/main" id="{9EF2E82D-7E32-45C9-A2A2-02F234AA72E5}"/>
                </a:ext>
              </a:extLst>
            </p:cNvPr>
            <p:cNvSpPr/>
            <p:nvPr/>
          </p:nvSpPr>
          <p:spPr>
            <a:xfrm>
              <a:off x="604543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0" name="Oval 3069">
              <a:extLst>
                <a:ext uri="{FF2B5EF4-FFF2-40B4-BE49-F238E27FC236}">
                  <a16:creationId xmlns:a16="http://schemas.microsoft.com/office/drawing/2014/main" id="{F2FFAF4D-C869-4629-9D85-BD551A307C93}"/>
                </a:ext>
              </a:extLst>
            </p:cNvPr>
            <p:cNvSpPr/>
            <p:nvPr/>
          </p:nvSpPr>
          <p:spPr>
            <a:xfrm>
              <a:off x="604543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1" name="Oval 3070">
              <a:extLst>
                <a:ext uri="{FF2B5EF4-FFF2-40B4-BE49-F238E27FC236}">
                  <a16:creationId xmlns:a16="http://schemas.microsoft.com/office/drawing/2014/main" id="{134D8208-93A1-4C7B-B306-6055A447BC68}"/>
                </a:ext>
              </a:extLst>
            </p:cNvPr>
            <p:cNvSpPr/>
            <p:nvPr/>
          </p:nvSpPr>
          <p:spPr>
            <a:xfrm>
              <a:off x="604543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2" name="Oval 3071">
              <a:extLst>
                <a:ext uri="{FF2B5EF4-FFF2-40B4-BE49-F238E27FC236}">
                  <a16:creationId xmlns:a16="http://schemas.microsoft.com/office/drawing/2014/main" id="{29EDE855-14E3-48FD-B900-A5055C8DDB60}"/>
                </a:ext>
              </a:extLst>
            </p:cNvPr>
            <p:cNvSpPr/>
            <p:nvPr/>
          </p:nvSpPr>
          <p:spPr>
            <a:xfrm>
              <a:off x="604543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3" name="Oval 3072">
              <a:extLst>
                <a:ext uri="{FF2B5EF4-FFF2-40B4-BE49-F238E27FC236}">
                  <a16:creationId xmlns:a16="http://schemas.microsoft.com/office/drawing/2014/main" id="{1488DE00-E922-4A13-A504-DA81D3C64362}"/>
                </a:ext>
              </a:extLst>
            </p:cNvPr>
            <p:cNvSpPr/>
            <p:nvPr/>
          </p:nvSpPr>
          <p:spPr>
            <a:xfrm>
              <a:off x="604543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4" name="Oval 3073">
              <a:extLst>
                <a:ext uri="{FF2B5EF4-FFF2-40B4-BE49-F238E27FC236}">
                  <a16:creationId xmlns:a16="http://schemas.microsoft.com/office/drawing/2014/main" id="{D28E4BFD-500F-4A8F-BBB4-67E6C799237C}"/>
                </a:ext>
              </a:extLst>
            </p:cNvPr>
            <p:cNvSpPr/>
            <p:nvPr/>
          </p:nvSpPr>
          <p:spPr>
            <a:xfrm>
              <a:off x="604543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" name="Oval 3074">
              <a:extLst>
                <a:ext uri="{FF2B5EF4-FFF2-40B4-BE49-F238E27FC236}">
                  <a16:creationId xmlns:a16="http://schemas.microsoft.com/office/drawing/2014/main" id="{0DD3C343-BC33-41DA-9254-FEFDD5AB409B}"/>
                </a:ext>
              </a:extLst>
            </p:cNvPr>
            <p:cNvSpPr/>
            <p:nvPr/>
          </p:nvSpPr>
          <p:spPr>
            <a:xfrm>
              <a:off x="604543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6" name="Oval 3075">
              <a:extLst>
                <a:ext uri="{FF2B5EF4-FFF2-40B4-BE49-F238E27FC236}">
                  <a16:creationId xmlns:a16="http://schemas.microsoft.com/office/drawing/2014/main" id="{E905ACE2-B357-4CAF-82C5-C110D31C2F9C}"/>
                </a:ext>
              </a:extLst>
            </p:cNvPr>
            <p:cNvSpPr/>
            <p:nvPr/>
          </p:nvSpPr>
          <p:spPr>
            <a:xfrm>
              <a:off x="604543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7" name="Oval 3076">
              <a:extLst>
                <a:ext uri="{FF2B5EF4-FFF2-40B4-BE49-F238E27FC236}">
                  <a16:creationId xmlns:a16="http://schemas.microsoft.com/office/drawing/2014/main" id="{84820D6B-08D5-4B28-A650-8B2E294A9A96}"/>
                </a:ext>
              </a:extLst>
            </p:cNvPr>
            <p:cNvSpPr/>
            <p:nvPr/>
          </p:nvSpPr>
          <p:spPr>
            <a:xfrm>
              <a:off x="604543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8" name="Oval 3077">
              <a:extLst>
                <a:ext uri="{FF2B5EF4-FFF2-40B4-BE49-F238E27FC236}">
                  <a16:creationId xmlns:a16="http://schemas.microsoft.com/office/drawing/2014/main" id="{DB887AC9-5D32-44A5-AE26-2597409D77D8}"/>
                </a:ext>
              </a:extLst>
            </p:cNvPr>
            <p:cNvSpPr/>
            <p:nvPr/>
          </p:nvSpPr>
          <p:spPr>
            <a:xfrm>
              <a:off x="604543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9" name="Oval 3078">
              <a:extLst>
                <a:ext uri="{FF2B5EF4-FFF2-40B4-BE49-F238E27FC236}">
                  <a16:creationId xmlns:a16="http://schemas.microsoft.com/office/drawing/2014/main" id="{E2C7BCAD-00ED-4697-9E25-0D697AB8E445}"/>
                </a:ext>
              </a:extLst>
            </p:cNvPr>
            <p:cNvSpPr/>
            <p:nvPr/>
          </p:nvSpPr>
          <p:spPr>
            <a:xfrm>
              <a:off x="604543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0" name="Oval 3079">
              <a:extLst>
                <a:ext uri="{FF2B5EF4-FFF2-40B4-BE49-F238E27FC236}">
                  <a16:creationId xmlns:a16="http://schemas.microsoft.com/office/drawing/2014/main" id="{CC19FC14-0FA1-4FD8-9B52-95989577B1AB}"/>
                </a:ext>
              </a:extLst>
            </p:cNvPr>
            <p:cNvSpPr/>
            <p:nvPr/>
          </p:nvSpPr>
          <p:spPr>
            <a:xfrm>
              <a:off x="604543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Oval 3080">
              <a:extLst>
                <a:ext uri="{FF2B5EF4-FFF2-40B4-BE49-F238E27FC236}">
                  <a16:creationId xmlns:a16="http://schemas.microsoft.com/office/drawing/2014/main" id="{B48F28CE-BFC7-425F-B5E5-D2D647D41E10}"/>
                </a:ext>
              </a:extLst>
            </p:cNvPr>
            <p:cNvSpPr/>
            <p:nvPr/>
          </p:nvSpPr>
          <p:spPr>
            <a:xfrm>
              <a:off x="604543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2" name="Oval 3081">
              <a:extLst>
                <a:ext uri="{FF2B5EF4-FFF2-40B4-BE49-F238E27FC236}">
                  <a16:creationId xmlns:a16="http://schemas.microsoft.com/office/drawing/2014/main" id="{1B300E72-A43C-4915-BA9B-5AD959AC8A60}"/>
                </a:ext>
              </a:extLst>
            </p:cNvPr>
            <p:cNvSpPr/>
            <p:nvPr/>
          </p:nvSpPr>
          <p:spPr>
            <a:xfrm>
              <a:off x="604543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Oval 3082">
              <a:extLst>
                <a:ext uri="{FF2B5EF4-FFF2-40B4-BE49-F238E27FC236}">
                  <a16:creationId xmlns:a16="http://schemas.microsoft.com/office/drawing/2014/main" id="{AAB1604E-6C50-4A8B-B461-87F8507DC4D7}"/>
                </a:ext>
              </a:extLst>
            </p:cNvPr>
            <p:cNvSpPr/>
            <p:nvPr/>
          </p:nvSpPr>
          <p:spPr>
            <a:xfrm>
              <a:off x="604543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Oval 3083">
              <a:extLst>
                <a:ext uri="{FF2B5EF4-FFF2-40B4-BE49-F238E27FC236}">
                  <a16:creationId xmlns:a16="http://schemas.microsoft.com/office/drawing/2014/main" id="{C64F8559-6422-4F09-9909-05A9C7012BC4}"/>
                </a:ext>
              </a:extLst>
            </p:cNvPr>
            <p:cNvSpPr/>
            <p:nvPr/>
          </p:nvSpPr>
          <p:spPr>
            <a:xfrm>
              <a:off x="618259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F397AFD6-13EF-48FE-A19C-88DE740C3292}"/>
                </a:ext>
              </a:extLst>
            </p:cNvPr>
            <p:cNvSpPr/>
            <p:nvPr/>
          </p:nvSpPr>
          <p:spPr>
            <a:xfrm>
              <a:off x="618259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7EC34575-1998-4F48-A572-757AB4005C0A}"/>
                </a:ext>
              </a:extLst>
            </p:cNvPr>
            <p:cNvSpPr/>
            <p:nvPr/>
          </p:nvSpPr>
          <p:spPr>
            <a:xfrm>
              <a:off x="618259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Oval 3086">
              <a:extLst>
                <a:ext uri="{FF2B5EF4-FFF2-40B4-BE49-F238E27FC236}">
                  <a16:creationId xmlns:a16="http://schemas.microsoft.com/office/drawing/2014/main" id="{9F7D4204-5BBA-49A2-959C-3CC87F2D4FBE}"/>
                </a:ext>
              </a:extLst>
            </p:cNvPr>
            <p:cNvSpPr/>
            <p:nvPr/>
          </p:nvSpPr>
          <p:spPr>
            <a:xfrm>
              <a:off x="618259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Oval 3087">
              <a:extLst>
                <a:ext uri="{FF2B5EF4-FFF2-40B4-BE49-F238E27FC236}">
                  <a16:creationId xmlns:a16="http://schemas.microsoft.com/office/drawing/2014/main" id="{B5F908DC-947E-47F0-8ADB-A1DBBD551D2D}"/>
                </a:ext>
              </a:extLst>
            </p:cNvPr>
            <p:cNvSpPr/>
            <p:nvPr/>
          </p:nvSpPr>
          <p:spPr>
            <a:xfrm>
              <a:off x="618259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Oval 3088">
              <a:extLst>
                <a:ext uri="{FF2B5EF4-FFF2-40B4-BE49-F238E27FC236}">
                  <a16:creationId xmlns:a16="http://schemas.microsoft.com/office/drawing/2014/main" id="{72153F2A-DA46-4103-BDA4-7C9B83D36130}"/>
                </a:ext>
              </a:extLst>
            </p:cNvPr>
            <p:cNvSpPr/>
            <p:nvPr/>
          </p:nvSpPr>
          <p:spPr>
            <a:xfrm>
              <a:off x="618259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Oval 3089">
              <a:extLst>
                <a:ext uri="{FF2B5EF4-FFF2-40B4-BE49-F238E27FC236}">
                  <a16:creationId xmlns:a16="http://schemas.microsoft.com/office/drawing/2014/main" id="{254F9797-2C2D-49B7-899D-363580E8230B}"/>
                </a:ext>
              </a:extLst>
            </p:cNvPr>
            <p:cNvSpPr/>
            <p:nvPr/>
          </p:nvSpPr>
          <p:spPr>
            <a:xfrm>
              <a:off x="618259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Oval 3090">
              <a:extLst>
                <a:ext uri="{FF2B5EF4-FFF2-40B4-BE49-F238E27FC236}">
                  <a16:creationId xmlns:a16="http://schemas.microsoft.com/office/drawing/2014/main" id="{A71CB3DC-9C8C-420C-A816-1FA7814A8D70}"/>
                </a:ext>
              </a:extLst>
            </p:cNvPr>
            <p:cNvSpPr/>
            <p:nvPr/>
          </p:nvSpPr>
          <p:spPr>
            <a:xfrm>
              <a:off x="618259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Oval 3091">
              <a:extLst>
                <a:ext uri="{FF2B5EF4-FFF2-40B4-BE49-F238E27FC236}">
                  <a16:creationId xmlns:a16="http://schemas.microsoft.com/office/drawing/2014/main" id="{33D6D511-FB16-430D-AEF8-4F2507695E4C}"/>
                </a:ext>
              </a:extLst>
            </p:cNvPr>
            <p:cNvSpPr/>
            <p:nvPr/>
          </p:nvSpPr>
          <p:spPr>
            <a:xfrm>
              <a:off x="618259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3" name="Oval 3092">
              <a:extLst>
                <a:ext uri="{FF2B5EF4-FFF2-40B4-BE49-F238E27FC236}">
                  <a16:creationId xmlns:a16="http://schemas.microsoft.com/office/drawing/2014/main" id="{F9EAB632-8175-4D23-930F-FAFE6BAA051D}"/>
                </a:ext>
              </a:extLst>
            </p:cNvPr>
            <p:cNvSpPr/>
            <p:nvPr/>
          </p:nvSpPr>
          <p:spPr>
            <a:xfrm>
              <a:off x="618259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4" name="Oval 3093">
              <a:extLst>
                <a:ext uri="{FF2B5EF4-FFF2-40B4-BE49-F238E27FC236}">
                  <a16:creationId xmlns:a16="http://schemas.microsoft.com/office/drawing/2014/main" id="{41096421-B322-49E7-8069-116837A0776D}"/>
                </a:ext>
              </a:extLst>
            </p:cNvPr>
            <p:cNvSpPr/>
            <p:nvPr/>
          </p:nvSpPr>
          <p:spPr>
            <a:xfrm>
              <a:off x="618259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Oval 3094">
              <a:extLst>
                <a:ext uri="{FF2B5EF4-FFF2-40B4-BE49-F238E27FC236}">
                  <a16:creationId xmlns:a16="http://schemas.microsoft.com/office/drawing/2014/main" id="{948DED65-2925-44FA-BC43-4C92E6B87284}"/>
                </a:ext>
              </a:extLst>
            </p:cNvPr>
            <p:cNvSpPr/>
            <p:nvPr/>
          </p:nvSpPr>
          <p:spPr>
            <a:xfrm>
              <a:off x="618259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Oval 3095">
              <a:extLst>
                <a:ext uri="{FF2B5EF4-FFF2-40B4-BE49-F238E27FC236}">
                  <a16:creationId xmlns:a16="http://schemas.microsoft.com/office/drawing/2014/main" id="{6F0A4E8F-5128-4ED6-A648-5BBAD0F822AC}"/>
                </a:ext>
              </a:extLst>
            </p:cNvPr>
            <p:cNvSpPr/>
            <p:nvPr/>
          </p:nvSpPr>
          <p:spPr>
            <a:xfrm>
              <a:off x="618259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7" name="Oval 3096">
              <a:extLst>
                <a:ext uri="{FF2B5EF4-FFF2-40B4-BE49-F238E27FC236}">
                  <a16:creationId xmlns:a16="http://schemas.microsoft.com/office/drawing/2014/main" id="{52760185-B062-4A25-AAC4-6368A1B40F44}"/>
                </a:ext>
              </a:extLst>
            </p:cNvPr>
            <p:cNvSpPr/>
            <p:nvPr/>
          </p:nvSpPr>
          <p:spPr>
            <a:xfrm>
              <a:off x="618259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Oval 3097">
              <a:extLst>
                <a:ext uri="{FF2B5EF4-FFF2-40B4-BE49-F238E27FC236}">
                  <a16:creationId xmlns:a16="http://schemas.microsoft.com/office/drawing/2014/main" id="{3972F50E-B348-4B0E-B0C3-59ED80947B2E}"/>
                </a:ext>
              </a:extLst>
            </p:cNvPr>
            <p:cNvSpPr/>
            <p:nvPr/>
          </p:nvSpPr>
          <p:spPr>
            <a:xfrm>
              <a:off x="618259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Oval 3098">
              <a:extLst>
                <a:ext uri="{FF2B5EF4-FFF2-40B4-BE49-F238E27FC236}">
                  <a16:creationId xmlns:a16="http://schemas.microsoft.com/office/drawing/2014/main" id="{7AA4CF36-D64F-44DF-A50E-42055BBF7BEE}"/>
                </a:ext>
              </a:extLst>
            </p:cNvPr>
            <p:cNvSpPr/>
            <p:nvPr/>
          </p:nvSpPr>
          <p:spPr>
            <a:xfrm>
              <a:off x="618259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Oval 3099">
              <a:extLst>
                <a:ext uri="{FF2B5EF4-FFF2-40B4-BE49-F238E27FC236}">
                  <a16:creationId xmlns:a16="http://schemas.microsoft.com/office/drawing/2014/main" id="{D8B2381A-2446-45F1-95D8-8D787800F5A9}"/>
                </a:ext>
              </a:extLst>
            </p:cNvPr>
            <p:cNvSpPr/>
            <p:nvPr/>
          </p:nvSpPr>
          <p:spPr>
            <a:xfrm>
              <a:off x="618259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Oval 3100">
              <a:extLst>
                <a:ext uri="{FF2B5EF4-FFF2-40B4-BE49-F238E27FC236}">
                  <a16:creationId xmlns:a16="http://schemas.microsoft.com/office/drawing/2014/main" id="{310AAB34-09E3-40BE-A12A-9B90F407A06E}"/>
                </a:ext>
              </a:extLst>
            </p:cNvPr>
            <p:cNvSpPr/>
            <p:nvPr/>
          </p:nvSpPr>
          <p:spPr>
            <a:xfrm>
              <a:off x="618259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2" name="Oval 3101">
              <a:extLst>
                <a:ext uri="{FF2B5EF4-FFF2-40B4-BE49-F238E27FC236}">
                  <a16:creationId xmlns:a16="http://schemas.microsoft.com/office/drawing/2014/main" id="{6B64EFCB-9C62-4430-B6CD-EC7D3CDA1AE0}"/>
                </a:ext>
              </a:extLst>
            </p:cNvPr>
            <p:cNvSpPr/>
            <p:nvPr/>
          </p:nvSpPr>
          <p:spPr>
            <a:xfrm>
              <a:off x="618259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3" name="Oval 3102">
              <a:extLst>
                <a:ext uri="{FF2B5EF4-FFF2-40B4-BE49-F238E27FC236}">
                  <a16:creationId xmlns:a16="http://schemas.microsoft.com/office/drawing/2014/main" id="{CDB0E884-009A-4AE2-B214-114AED17FB2A}"/>
                </a:ext>
              </a:extLst>
            </p:cNvPr>
            <p:cNvSpPr/>
            <p:nvPr/>
          </p:nvSpPr>
          <p:spPr>
            <a:xfrm>
              <a:off x="618259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Oval 3103">
              <a:extLst>
                <a:ext uri="{FF2B5EF4-FFF2-40B4-BE49-F238E27FC236}">
                  <a16:creationId xmlns:a16="http://schemas.microsoft.com/office/drawing/2014/main" id="{78D9FAD2-41CF-4170-9D4A-65EE3B873A9B}"/>
                </a:ext>
              </a:extLst>
            </p:cNvPr>
            <p:cNvSpPr/>
            <p:nvPr/>
          </p:nvSpPr>
          <p:spPr>
            <a:xfrm>
              <a:off x="618259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Oval 3104">
              <a:extLst>
                <a:ext uri="{FF2B5EF4-FFF2-40B4-BE49-F238E27FC236}">
                  <a16:creationId xmlns:a16="http://schemas.microsoft.com/office/drawing/2014/main" id="{F51B9DA0-DD81-4A33-A70C-375CDBED4DAE}"/>
                </a:ext>
              </a:extLst>
            </p:cNvPr>
            <p:cNvSpPr/>
            <p:nvPr/>
          </p:nvSpPr>
          <p:spPr>
            <a:xfrm>
              <a:off x="618259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6" name="Oval 3105">
              <a:extLst>
                <a:ext uri="{FF2B5EF4-FFF2-40B4-BE49-F238E27FC236}">
                  <a16:creationId xmlns:a16="http://schemas.microsoft.com/office/drawing/2014/main" id="{2A9DA875-CF9B-4473-9265-6A43D6B22766}"/>
                </a:ext>
              </a:extLst>
            </p:cNvPr>
            <p:cNvSpPr/>
            <p:nvPr/>
          </p:nvSpPr>
          <p:spPr>
            <a:xfrm>
              <a:off x="618259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7" name="Oval 3106">
              <a:extLst>
                <a:ext uri="{FF2B5EF4-FFF2-40B4-BE49-F238E27FC236}">
                  <a16:creationId xmlns:a16="http://schemas.microsoft.com/office/drawing/2014/main" id="{7D3A868C-B64D-447C-BAB6-60BB2B3BB677}"/>
                </a:ext>
              </a:extLst>
            </p:cNvPr>
            <p:cNvSpPr/>
            <p:nvPr/>
          </p:nvSpPr>
          <p:spPr>
            <a:xfrm>
              <a:off x="618259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8" name="Oval 3107">
              <a:extLst>
                <a:ext uri="{FF2B5EF4-FFF2-40B4-BE49-F238E27FC236}">
                  <a16:creationId xmlns:a16="http://schemas.microsoft.com/office/drawing/2014/main" id="{2ABB5999-78EB-4689-926A-7D3A8444271B}"/>
                </a:ext>
              </a:extLst>
            </p:cNvPr>
            <p:cNvSpPr/>
            <p:nvPr/>
          </p:nvSpPr>
          <p:spPr>
            <a:xfrm>
              <a:off x="618259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9" name="Oval 3108">
              <a:extLst>
                <a:ext uri="{FF2B5EF4-FFF2-40B4-BE49-F238E27FC236}">
                  <a16:creationId xmlns:a16="http://schemas.microsoft.com/office/drawing/2014/main" id="{4D49C3D6-231E-4069-A90D-D7246B2D9A9E}"/>
                </a:ext>
              </a:extLst>
            </p:cNvPr>
            <p:cNvSpPr/>
            <p:nvPr/>
          </p:nvSpPr>
          <p:spPr>
            <a:xfrm>
              <a:off x="618259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0" name="Oval 3109">
              <a:extLst>
                <a:ext uri="{FF2B5EF4-FFF2-40B4-BE49-F238E27FC236}">
                  <a16:creationId xmlns:a16="http://schemas.microsoft.com/office/drawing/2014/main" id="{BE4DCFF7-DE1C-4D4B-B03F-71D9286C806E}"/>
                </a:ext>
              </a:extLst>
            </p:cNvPr>
            <p:cNvSpPr/>
            <p:nvPr/>
          </p:nvSpPr>
          <p:spPr>
            <a:xfrm>
              <a:off x="618259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1" name="Oval 3110">
              <a:extLst>
                <a:ext uri="{FF2B5EF4-FFF2-40B4-BE49-F238E27FC236}">
                  <a16:creationId xmlns:a16="http://schemas.microsoft.com/office/drawing/2014/main" id="{1A1CF367-11D5-4D94-B120-08835F9328F2}"/>
                </a:ext>
              </a:extLst>
            </p:cNvPr>
            <p:cNvSpPr/>
            <p:nvPr/>
          </p:nvSpPr>
          <p:spPr>
            <a:xfrm>
              <a:off x="618259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2" name="Oval 3111">
              <a:extLst>
                <a:ext uri="{FF2B5EF4-FFF2-40B4-BE49-F238E27FC236}">
                  <a16:creationId xmlns:a16="http://schemas.microsoft.com/office/drawing/2014/main" id="{F08B6ED8-D4D5-44D6-83CA-DA793180795A}"/>
                </a:ext>
              </a:extLst>
            </p:cNvPr>
            <p:cNvSpPr/>
            <p:nvPr/>
          </p:nvSpPr>
          <p:spPr>
            <a:xfrm>
              <a:off x="618259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3" name="Oval 3112">
              <a:extLst>
                <a:ext uri="{FF2B5EF4-FFF2-40B4-BE49-F238E27FC236}">
                  <a16:creationId xmlns:a16="http://schemas.microsoft.com/office/drawing/2014/main" id="{F0DD471A-F968-4486-969E-2796816E1CB0}"/>
                </a:ext>
              </a:extLst>
            </p:cNvPr>
            <p:cNvSpPr/>
            <p:nvPr/>
          </p:nvSpPr>
          <p:spPr>
            <a:xfrm>
              <a:off x="618259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4" name="Oval 3113">
              <a:extLst>
                <a:ext uri="{FF2B5EF4-FFF2-40B4-BE49-F238E27FC236}">
                  <a16:creationId xmlns:a16="http://schemas.microsoft.com/office/drawing/2014/main" id="{86F81E99-9D83-4F70-BDA9-6BA3ADF4DD51}"/>
                </a:ext>
              </a:extLst>
            </p:cNvPr>
            <p:cNvSpPr/>
            <p:nvPr/>
          </p:nvSpPr>
          <p:spPr>
            <a:xfrm>
              <a:off x="618259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5" name="Oval 3114">
              <a:extLst>
                <a:ext uri="{FF2B5EF4-FFF2-40B4-BE49-F238E27FC236}">
                  <a16:creationId xmlns:a16="http://schemas.microsoft.com/office/drawing/2014/main" id="{EE9240A7-1FA8-4070-B2CD-026C9E2F0319}"/>
                </a:ext>
              </a:extLst>
            </p:cNvPr>
            <p:cNvSpPr/>
            <p:nvPr/>
          </p:nvSpPr>
          <p:spPr>
            <a:xfrm>
              <a:off x="618259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6" name="Oval 3115">
              <a:extLst>
                <a:ext uri="{FF2B5EF4-FFF2-40B4-BE49-F238E27FC236}">
                  <a16:creationId xmlns:a16="http://schemas.microsoft.com/office/drawing/2014/main" id="{AB2F5ACF-4698-4FC7-96C8-2079DE206CED}"/>
                </a:ext>
              </a:extLst>
            </p:cNvPr>
            <p:cNvSpPr/>
            <p:nvPr/>
          </p:nvSpPr>
          <p:spPr>
            <a:xfrm>
              <a:off x="618259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7" name="Oval 3116">
              <a:extLst>
                <a:ext uri="{FF2B5EF4-FFF2-40B4-BE49-F238E27FC236}">
                  <a16:creationId xmlns:a16="http://schemas.microsoft.com/office/drawing/2014/main" id="{298F8BF5-A88A-4D0E-9247-D273A9453306}"/>
                </a:ext>
              </a:extLst>
            </p:cNvPr>
            <p:cNvSpPr/>
            <p:nvPr/>
          </p:nvSpPr>
          <p:spPr>
            <a:xfrm>
              <a:off x="618259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8" name="Oval 3117">
              <a:extLst>
                <a:ext uri="{FF2B5EF4-FFF2-40B4-BE49-F238E27FC236}">
                  <a16:creationId xmlns:a16="http://schemas.microsoft.com/office/drawing/2014/main" id="{18B1E4C5-250F-406C-A47D-6F3334A4BF70}"/>
                </a:ext>
              </a:extLst>
            </p:cNvPr>
            <p:cNvSpPr/>
            <p:nvPr/>
          </p:nvSpPr>
          <p:spPr>
            <a:xfrm>
              <a:off x="618259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9" name="Oval 3118">
              <a:extLst>
                <a:ext uri="{FF2B5EF4-FFF2-40B4-BE49-F238E27FC236}">
                  <a16:creationId xmlns:a16="http://schemas.microsoft.com/office/drawing/2014/main" id="{C766C49B-E0E9-4F65-9B59-BCE77C8E8517}"/>
                </a:ext>
              </a:extLst>
            </p:cNvPr>
            <p:cNvSpPr/>
            <p:nvPr/>
          </p:nvSpPr>
          <p:spPr>
            <a:xfrm>
              <a:off x="618259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0" name="Oval 3119">
              <a:extLst>
                <a:ext uri="{FF2B5EF4-FFF2-40B4-BE49-F238E27FC236}">
                  <a16:creationId xmlns:a16="http://schemas.microsoft.com/office/drawing/2014/main" id="{332BF9E0-56CB-4304-987F-4F5E06BDD5AD}"/>
                </a:ext>
              </a:extLst>
            </p:cNvPr>
            <p:cNvSpPr/>
            <p:nvPr/>
          </p:nvSpPr>
          <p:spPr>
            <a:xfrm>
              <a:off x="618259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1" name="Oval 3120">
              <a:extLst>
                <a:ext uri="{FF2B5EF4-FFF2-40B4-BE49-F238E27FC236}">
                  <a16:creationId xmlns:a16="http://schemas.microsoft.com/office/drawing/2014/main" id="{BBB9AC43-91C3-47B5-BCA2-E841639984E2}"/>
                </a:ext>
              </a:extLst>
            </p:cNvPr>
            <p:cNvSpPr/>
            <p:nvPr/>
          </p:nvSpPr>
          <p:spPr>
            <a:xfrm>
              <a:off x="618259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2" name="Oval 3121">
              <a:extLst>
                <a:ext uri="{FF2B5EF4-FFF2-40B4-BE49-F238E27FC236}">
                  <a16:creationId xmlns:a16="http://schemas.microsoft.com/office/drawing/2014/main" id="{99556264-4385-4E60-9868-CC00C9CFD524}"/>
                </a:ext>
              </a:extLst>
            </p:cNvPr>
            <p:cNvSpPr/>
            <p:nvPr/>
          </p:nvSpPr>
          <p:spPr>
            <a:xfrm>
              <a:off x="618259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3" name="Oval 3122">
              <a:extLst>
                <a:ext uri="{FF2B5EF4-FFF2-40B4-BE49-F238E27FC236}">
                  <a16:creationId xmlns:a16="http://schemas.microsoft.com/office/drawing/2014/main" id="{19549994-3D0F-4EC9-9E10-34ABD79C0F46}"/>
                </a:ext>
              </a:extLst>
            </p:cNvPr>
            <p:cNvSpPr/>
            <p:nvPr/>
          </p:nvSpPr>
          <p:spPr>
            <a:xfrm>
              <a:off x="6319752" y="566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4" name="Oval 3123">
              <a:extLst>
                <a:ext uri="{FF2B5EF4-FFF2-40B4-BE49-F238E27FC236}">
                  <a16:creationId xmlns:a16="http://schemas.microsoft.com/office/drawing/2014/main" id="{0F0CF1AB-B25B-4CFB-8AAF-13182D92EDD3}"/>
                </a:ext>
              </a:extLst>
            </p:cNvPr>
            <p:cNvSpPr/>
            <p:nvPr/>
          </p:nvSpPr>
          <p:spPr>
            <a:xfrm>
              <a:off x="6319752" y="703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5" name="Oval 3124">
              <a:extLst>
                <a:ext uri="{FF2B5EF4-FFF2-40B4-BE49-F238E27FC236}">
                  <a16:creationId xmlns:a16="http://schemas.microsoft.com/office/drawing/2014/main" id="{5E68CFFC-41BB-4D80-914A-3FC720D83040}"/>
                </a:ext>
              </a:extLst>
            </p:cNvPr>
            <p:cNvSpPr/>
            <p:nvPr/>
          </p:nvSpPr>
          <p:spPr>
            <a:xfrm>
              <a:off x="6319752" y="1115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6" name="Oval 3125">
              <a:extLst>
                <a:ext uri="{FF2B5EF4-FFF2-40B4-BE49-F238E27FC236}">
                  <a16:creationId xmlns:a16="http://schemas.microsoft.com/office/drawing/2014/main" id="{CF279193-57B9-421F-B5FB-328EABB471E9}"/>
                </a:ext>
              </a:extLst>
            </p:cNvPr>
            <p:cNvSpPr/>
            <p:nvPr/>
          </p:nvSpPr>
          <p:spPr>
            <a:xfrm>
              <a:off x="6319752" y="978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7" name="Oval 3126">
              <a:extLst>
                <a:ext uri="{FF2B5EF4-FFF2-40B4-BE49-F238E27FC236}">
                  <a16:creationId xmlns:a16="http://schemas.microsoft.com/office/drawing/2014/main" id="{BD892B20-0B6B-41E5-8DE4-0331AE9D8C10}"/>
                </a:ext>
              </a:extLst>
            </p:cNvPr>
            <p:cNvSpPr/>
            <p:nvPr/>
          </p:nvSpPr>
          <p:spPr>
            <a:xfrm>
              <a:off x="6319752" y="840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8" name="Oval 3127">
              <a:extLst>
                <a:ext uri="{FF2B5EF4-FFF2-40B4-BE49-F238E27FC236}">
                  <a16:creationId xmlns:a16="http://schemas.microsoft.com/office/drawing/2014/main" id="{34C3E040-E570-40AF-890B-E896F6600607}"/>
                </a:ext>
              </a:extLst>
            </p:cNvPr>
            <p:cNvSpPr/>
            <p:nvPr/>
          </p:nvSpPr>
          <p:spPr>
            <a:xfrm>
              <a:off x="6319752" y="1252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9" name="Oval 3128">
              <a:extLst>
                <a:ext uri="{FF2B5EF4-FFF2-40B4-BE49-F238E27FC236}">
                  <a16:creationId xmlns:a16="http://schemas.microsoft.com/office/drawing/2014/main" id="{200CE5F7-A9FA-45DF-95D1-67F9E5B27710}"/>
                </a:ext>
              </a:extLst>
            </p:cNvPr>
            <p:cNvSpPr/>
            <p:nvPr/>
          </p:nvSpPr>
          <p:spPr>
            <a:xfrm>
              <a:off x="6319752" y="1389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0" name="Oval 3129">
              <a:extLst>
                <a:ext uri="{FF2B5EF4-FFF2-40B4-BE49-F238E27FC236}">
                  <a16:creationId xmlns:a16="http://schemas.microsoft.com/office/drawing/2014/main" id="{BCB6FB20-DE61-46F4-9348-803A9E436507}"/>
                </a:ext>
              </a:extLst>
            </p:cNvPr>
            <p:cNvSpPr/>
            <p:nvPr/>
          </p:nvSpPr>
          <p:spPr>
            <a:xfrm>
              <a:off x="6319752" y="1801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1" name="Oval 3130">
              <a:extLst>
                <a:ext uri="{FF2B5EF4-FFF2-40B4-BE49-F238E27FC236}">
                  <a16:creationId xmlns:a16="http://schemas.microsoft.com/office/drawing/2014/main" id="{D3AA5810-0BD3-41C9-959B-B9C57E00CBDE}"/>
                </a:ext>
              </a:extLst>
            </p:cNvPr>
            <p:cNvSpPr/>
            <p:nvPr/>
          </p:nvSpPr>
          <p:spPr>
            <a:xfrm>
              <a:off x="6319752" y="1663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2" name="Oval 3131">
              <a:extLst>
                <a:ext uri="{FF2B5EF4-FFF2-40B4-BE49-F238E27FC236}">
                  <a16:creationId xmlns:a16="http://schemas.microsoft.com/office/drawing/2014/main" id="{03F81116-6C10-4B9F-9A43-AED220856F96}"/>
                </a:ext>
              </a:extLst>
            </p:cNvPr>
            <p:cNvSpPr/>
            <p:nvPr/>
          </p:nvSpPr>
          <p:spPr>
            <a:xfrm>
              <a:off x="6319752" y="1526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3" name="Oval 3132">
              <a:extLst>
                <a:ext uri="{FF2B5EF4-FFF2-40B4-BE49-F238E27FC236}">
                  <a16:creationId xmlns:a16="http://schemas.microsoft.com/office/drawing/2014/main" id="{3B0C64C8-66FC-44F9-A480-379681B5F318}"/>
                </a:ext>
              </a:extLst>
            </p:cNvPr>
            <p:cNvSpPr/>
            <p:nvPr/>
          </p:nvSpPr>
          <p:spPr>
            <a:xfrm>
              <a:off x="6319752" y="1938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4" name="Oval 3133">
              <a:extLst>
                <a:ext uri="{FF2B5EF4-FFF2-40B4-BE49-F238E27FC236}">
                  <a16:creationId xmlns:a16="http://schemas.microsoft.com/office/drawing/2014/main" id="{F0F2E564-B992-4F0C-AB1E-D19531E2DB9C}"/>
                </a:ext>
              </a:extLst>
            </p:cNvPr>
            <p:cNvSpPr/>
            <p:nvPr/>
          </p:nvSpPr>
          <p:spPr>
            <a:xfrm>
              <a:off x="6319752" y="2075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5" name="Oval 3134">
              <a:extLst>
                <a:ext uri="{FF2B5EF4-FFF2-40B4-BE49-F238E27FC236}">
                  <a16:creationId xmlns:a16="http://schemas.microsoft.com/office/drawing/2014/main" id="{6DA05227-1914-4597-A8F8-F315E60B7CAD}"/>
                </a:ext>
              </a:extLst>
            </p:cNvPr>
            <p:cNvSpPr/>
            <p:nvPr/>
          </p:nvSpPr>
          <p:spPr>
            <a:xfrm>
              <a:off x="6319752" y="24868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6" name="Oval 3135">
              <a:extLst>
                <a:ext uri="{FF2B5EF4-FFF2-40B4-BE49-F238E27FC236}">
                  <a16:creationId xmlns:a16="http://schemas.microsoft.com/office/drawing/2014/main" id="{468968E7-0BDB-4886-A680-6E91A84364E0}"/>
                </a:ext>
              </a:extLst>
            </p:cNvPr>
            <p:cNvSpPr/>
            <p:nvPr/>
          </p:nvSpPr>
          <p:spPr>
            <a:xfrm>
              <a:off x="6319752" y="2349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7" name="Oval 3136">
              <a:extLst>
                <a:ext uri="{FF2B5EF4-FFF2-40B4-BE49-F238E27FC236}">
                  <a16:creationId xmlns:a16="http://schemas.microsoft.com/office/drawing/2014/main" id="{7719D1EE-FA6B-4808-B4D1-FB1E57FC09F4}"/>
                </a:ext>
              </a:extLst>
            </p:cNvPr>
            <p:cNvSpPr/>
            <p:nvPr/>
          </p:nvSpPr>
          <p:spPr>
            <a:xfrm>
              <a:off x="6319752" y="2212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8" name="Oval 3137">
              <a:extLst>
                <a:ext uri="{FF2B5EF4-FFF2-40B4-BE49-F238E27FC236}">
                  <a16:creationId xmlns:a16="http://schemas.microsoft.com/office/drawing/2014/main" id="{DCB66C0D-7021-4F13-886B-368610B4AA8D}"/>
                </a:ext>
              </a:extLst>
            </p:cNvPr>
            <p:cNvSpPr/>
            <p:nvPr/>
          </p:nvSpPr>
          <p:spPr>
            <a:xfrm>
              <a:off x="6319752" y="26240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9" name="Oval 3138">
              <a:extLst>
                <a:ext uri="{FF2B5EF4-FFF2-40B4-BE49-F238E27FC236}">
                  <a16:creationId xmlns:a16="http://schemas.microsoft.com/office/drawing/2014/main" id="{ADF487F5-2975-4202-BF05-A96AB345CC5A}"/>
                </a:ext>
              </a:extLst>
            </p:cNvPr>
            <p:cNvSpPr/>
            <p:nvPr/>
          </p:nvSpPr>
          <p:spPr>
            <a:xfrm>
              <a:off x="6319752" y="27612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0" name="Oval 3139">
              <a:extLst>
                <a:ext uri="{FF2B5EF4-FFF2-40B4-BE49-F238E27FC236}">
                  <a16:creationId xmlns:a16="http://schemas.microsoft.com/office/drawing/2014/main" id="{15572D30-C216-41A4-9484-2318D794B3E9}"/>
                </a:ext>
              </a:extLst>
            </p:cNvPr>
            <p:cNvSpPr/>
            <p:nvPr/>
          </p:nvSpPr>
          <p:spPr>
            <a:xfrm>
              <a:off x="6319752" y="31726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1" name="Oval 3140">
              <a:extLst>
                <a:ext uri="{FF2B5EF4-FFF2-40B4-BE49-F238E27FC236}">
                  <a16:creationId xmlns:a16="http://schemas.microsoft.com/office/drawing/2014/main" id="{D9FC445A-8BED-445A-B882-2E99D1DF2F47}"/>
                </a:ext>
              </a:extLst>
            </p:cNvPr>
            <p:cNvSpPr/>
            <p:nvPr/>
          </p:nvSpPr>
          <p:spPr>
            <a:xfrm>
              <a:off x="6319752" y="30355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2" name="Oval 3141">
              <a:extLst>
                <a:ext uri="{FF2B5EF4-FFF2-40B4-BE49-F238E27FC236}">
                  <a16:creationId xmlns:a16="http://schemas.microsoft.com/office/drawing/2014/main" id="{BB098E85-A63E-4E47-89AD-82703412E8C1}"/>
                </a:ext>
              </a:extLst>
            </p:cNvPr>
            <p:cNvSpPr/>
            <p:nvPr/>
          </p:nvSpPr>
          <p:spPr>
            <a:xfrm>
              <a:off x="6319752" y="28983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3" name="Oval 3142">
              <a:extLst>
                <a:ext uri="{FF2B5EF4-FFF2-40B4-BE49-F238E27FC236}">
                  <a16:creationId xmlns:a16="http://schemas.microsoft.com/office/drawing/2014/main" id="{2D064940-B02E-4E77-84DB-C6BB59B3D8CA}"/>
                </a:ext>
              </a:extLst>
            </p:cNvPr>
            <p:cNvSpPr/>
            <p:nvPr/>
          </p:nvSpPr>
          <p:spPr>
            <a:xfrm>
              <a:off x="6319752" y="33098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4" name="Oval 3143">
              <a:extLst>
                <a:ext uri="{FF2B5EF4-FFF2-40B4-BE49-F238E27FC236}">
                  <a16:creationId xmlns:a16="http://schemas.microsoft.com/office/drawing/2014/main" id="{660ED192-6350-4DB6-92F2-E84D49EFAB02}"/>
                </a:ext>
              </a:extLst>
            </p:cNvPr>
            <p:cNvSpPr/>
            <p:nvPr/>
          </p:nvSpPr>
          <p:spPr>
            <a:xfrm>
              <a:off x="6319752" y="34470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5" name="Oval 3144">
              <a:extLst>
                <a:ext uri="{FF2B5EF4-FFF2-40B4-BE49-F238E27FC236}">
                  <a16:creationId xmlns:a16="http://schemas.microsoft.com/office/drawing/2014/main" id="{A8331151-44E4-4F8C-80AD-41BA0AC9EEE5}"/>
                </a:ext>
              </a:extLst>
            </p:cNvPr>
            <p:cNvSpPr/>
            <p:nvPr/>
          </p:nvSpPr>
          <p:spPr>
            <a:xfrm>
              <a:off x="6319752" y="38584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6" name="Oval 3145">
              <a:extLst>
                <a:ext uri="{FF2B5EF4-FFF2-40B4-BE49-F238E27FC236}">
                  <a16:creationId xmlns:a16="http://schemas.microsoft.com/office/drawing/2014/main" id="{75DD5725-ED60-40E2-9135-B963C92F6534}"/>
                </a:ext>
              </a:extLst>
            </p:cNvPr>
            <p:cNvSpPr/>
            <p:nvPr/>
          </p:nvSpPr>
          <p:spPr>
            <a:xfrm>
              <a:off x="6319752" y="37213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7" name="Oval 3146">
              <a:extLst>
                <a:ext uri="{FF2B5EF4-FFF2-40B4-BE49-F238E27FC236}">
                  <a16:creationId xmlns:a16="http://schemas.microsoft.com/office/drawing/2014/main" id="{071CC474-FDCE-4385-A867-DAC4215F4E20}"/>
                </a:ext>
              </a:extLst>
            </p:cNvPr>
            <p:cNvSpPr/>
            <p:nvPr/>
          </p:nvSpPr>
          <p:spPr>
            <a:xfrm>
              <a:off x="6319752" y="35841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8" name="Oval 3147">
              <a:extLst>
                <a:ext uri="{FF2B5EF4-FFF2-40B4-BE49-F238E27FC236}">
                  <a16:creationId xmlns:a16="http://schemas.microsoft.com/office/drawing/2014/main" id="{32DD1541-7926-4780-8C69-12CEE8F059AA}"/>
                </a:ext>
              </a:extLst>
            </p:cNvPr>
            <p:cNvSpPr/>
            <p:nvPr/>
          </p:nvSpPr>
          <p:spPr>
            <a:xfrm>
              <a:off x="6319752" y="39956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9" name="Oval 3148">
              <a:extLst>
                <a:ext uri="{FF2B5EF4-FFF2-40B4-BE49-F238E27FC236}">
                  <a16:creationId xmlns:a16="http://schemas.microsoft.com/office/drawing/2014/main" id="{E9C0BECD-82A6-4E81-8348-1A80E5A20782}"/>
                </a:ext>
              </a:extLst>
            </p:cNvPr>
            <p:cNvSpPr/>
            <p:nvPr/>
          </p:nvSpPr>
          <p:spPr>
            <a:xfrm>
              <a:off x="6319752" y="41328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0" name="Oval 3149">
              <a:extLst>
                <a:ext uri="{FF2B5EF4-FFF2-40B4-BE49-F238E27FC236}">
                  <a16:creationId xmlns:a16="http://schemas.microsoft.com/office/drawing/2014/main" id="{B8550D41-5DF1-46D7-BF25-0D8359D81D52}"/>
                </a:ext>
              </a:extLst>
            </p:cNvPr>
            <p:cNvSpPr/>
            <p:nvPr/>
          </p:nvSpPr>
          <p:spPr>
            <a:xfrm>
              <a:off x="6319752" y="45442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1" name="Oval 3150">
              <a:extLst>
                <a:ext uri="{FF2B5EF4-FFF2-40B4-BE49-F238E27FC236}">
                  <a16:creationId xmlns:a16="http://schemas.microsoft.com/office/drawing/2014/main" id="{EAF49895-4355-4B6D-A660-593A89B51DF0}"/>
                </a:ext>
              </a:extLst>
            </p:cNvPr>
            <p:cNvSpPr/>
            <p:nvPr/>
          </p:nvSpPr>
          <p:spPr>
            <a:xfrm>
              <a:off x="6319752" y="44071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2" name="Oval 3151">
              <a:extLst>
                <a:ext uri="{FF2B5EF4-FFF2-40B4-BE49-F238E27FC236}">
                  <a16:creationId xmlns:a16="http://schemas.microsoft.com/office/drawing/2014/main" id="{665DE71B-9850-43FD-B09A-6090E7EA25F2}"/>
                </a:ext>
              </a:extLst>
            </p:cNvPr>
            <p:cNvSpPr/>
            <p:nvPr/>
          </p:nvSpPr>
          <p:spPr>
            <a:xfrm>
              <a:off x="6319752" y="42699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3" name="Oval 3152">
              <a:extLst>
                <a:ext uri="{FF2B5EF4-FFF2-40B4-BE49-F238E27FC236}">
                  <a16:creationId xmlns:a16="http://schemas.microsoft.com/office/drawing/2014/main" id="{738FBDDF-31B7-4380-98FF-584B5F31819A}"/>
                </a:ext>
              </a:extLst>
            </p:cNvPr>
            <p:cNvSpPr/>
            <p:nvPr/>
          </p:nvSpPr>
          <p:spPr>
            <a:xfrm>
              <a:off x="6319752" y="46814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4" name="Oval 3153">
              <a:extLst>
                <a:ext uri="{FF2B5EF4-FFF2-40B4-BE49-F238E27FC236}">
                  <a16:creationId xmlns:a16="http://schemas.microsoft.com/office/drawing/2014/main" id="{3FBCF883-E81F-4664-ADD9-D9B51070EF5F}"/>
                </a:ext>
              </a:extLst>
            </p:cNvPr>
            <p:cNvSpPr/>
            <p:nvPr/>
          </p:nvSpPr>
          <p:spPr>
            <a:xfrm>
              <a:off x="6319752" y="48186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5" name="Oval 3154">
              <a:extLst>
                <a:ext uri="{FF2B5EF4-FFF2-40B4-BE49-F238E27FC236}">
                  <a16:creationId xmlns:a16="http://schemas.microsoft.com/office/drawing/2014/main" id="{ED4A8572-A013-4554-9D98-FA23FBDB4B00}"/>
                </a:ext>
              </a:extLst>
            </p:cNvPr>
            <p:cNvSpPr/>
            <p:nvPr/>
          </p:nvSpPr>
          <p:spPr>
            <a:xfrm>
              <a:off x="6319752" y="523009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6" name="Oval 3155">
              <a:extLst>
                <a:ext uri="{FF2B5EF4-FFF2-40B4-BE49-F238E27FC236}">
                  <a16:creationId xmlns:a16="http://schemas.microsoft.com/office/drawing/2014/main" id="{1C41B099-34CE-4B91-9907-B16715E83F96}"/>
                </a:ext>
              </a:extLst>
            </p:cNvPr>
            <p:cNvSpPr/>
            <p:nvPr/>
          </p:nvSpPr>
          <p:spPr>
            <a:xfrm>
              <a:off x="6319752" y="50929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7" name="Oval 3156">
              <a:extLst>
                <a:ext uri="{FF2B5EF4-FFF2-40B4-BE49-F238E27FC236}">
                  <a16:creationId xmlns:a16="http://schemas.microsoft.com/office/drawing/2014/main" id="{63450F0C-D4C4-4E47-B0DA-E3E4D56541C6}"/>
                </a:ext>
              </a:extLst>
            </p:cNvPr>
            <p:cNvSpPr/>
            <p:nvPr/>
          </p:nvSpPr>
          <p:spPr>
            <a:xfrm>
              <a:off x="6319752" y="49557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8" name="Oval 3157">
              <a:extLst>
                <a:ext uri="{FF2B5EF4-FFF2-40B4-BE49-F238E27FC236}">
                  <a16:creationId xmlns:a16="http://schemas.microsoft.com/office/drawing/2014/main" id="{25113279-B560-4144-8F75-94CBD0D084C0}"/>
                </a:ext>
              </a:extLst>
            </p:cNvPr>
            <p:cNvSpPr/>
            <p:nvPr/>
          </p:nvSpPr>
          <p:spPr>
            <a:xfrm>
              <a:off x="6319752" y="536725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9" name="Oval 3158">
              <a:extLst>
                <a:ext uri="{FF2B5EF4-FFF2-40B4-BE49-F238E27FC236}">
                  <a16:creationId xmlns:a16="http://schemas.microsoft.com/office/drawing/2014/main" id="{F6569064-0A96-4DD4-AC9D-47630D395833}"/>
                </a:ext>
              </a:extLst>
            </p:cNvPr>
            <p:cNvSpPr/>
            <p:nvPr/>
          </p:nvSpPr>
          <p:spPr>
            <a:xfrm>
              <a:off x="6319752" y="550441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0" name="Oval 3159">
              <a:extLst>
                <a:ext uri="{FF2B5EF4-FFF2-40B4-BE49-F238E27FC236}">
                  <a16:creationId xmlns:a16="http://schemas.microsoft.com/office/drawing/2014/main" id="{C811D75F-A238-409A-9B88-EAA398D8A0AC}"/>
                </a:ext>
              </a:extLst>
            </p:cNvPr>
            <p:cNvSpPr/>
            <p:nvPr/>
          </p:nvSpPr>
          <p:spPr>
            <a:xfrm>
              <a:off x="6319752" y="577873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1" name="Oval 3160">
              <a:extLst>
                <a:ext uri="{FF2B5EF4-FFF2-40B4-BE49-F238E27FC236}">
                  <a16:creationId xmlns:a16="http://schemas.microsoft.com/office/drawing/2014/main" id="{5466DC8B-EF07-4941-BF9F-384C5273E796}"/>
                </a:ext>
              </a:extLst>
            </p:cNvPr>
            <p:cNvSpPr/>
            <p:nvPr/>
          </p:nvSpPr>
          <p:spPr>
            <a:xfrm>
              <a:off x="6319752" y="5641571"/>
              <a:ext cx="9144" cy="9144"/>
            </a:xfrm>
            <a:prstGeom prst="ellipse">
              <a:avLst/>
            </a:prstGeom>
            <a:ln>
              <a:solidFill>
                <a:schemeClr val="dk1">
                  <a:shade val="50000"/>
                  <a:alpha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2" name="Rectangle 3161">
              <a:extLst>
                <a:ext uri="{FF2B5EF4-FFF2-40B4-BE49-F238E27FC236}">
                  <a16:creationId xmlns:a16="http://schemas.microsoft.com/office/drawing/2014/main" id="{618F1267-DBFF-48AD-A4E9-05D054011287}"/>
                </a:ext>
              </a:extLst>
            </p:cNvPr>
            <p:cNvSpPr/>
            <p:nvPr/>
          </p:nvSpPr>
          <p:spPr>
            <a:xfrm>
              <a:off x="970512" y="429491"/>
              <a:ext cx="5486400" cy="548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3" name="Rectangle 3162">
              <a:extLst>
                <a:ext uri="{FF2B5EF4-FFF2-40B4-BE49-F238E27FC236}">
                  <a16:creationId xmlns:a16="http://schemas.microsoft.com/office/drawing/2014/main" id="{A7F69A82-77D3-4687-92C9-B446D554843C}"/>
                </a:ext>
              </a:extLst>
            </p:cNvPr>
            <p:cNvSpPr/>
            <p:nvPr/>
          </p:nvSpPr>
          <p:spPr>
            <a:xfrm>
              <a:off x="970512" y="4818611"/>
              <a:ext cx="1097280" cy="1097280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45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D33287-B543-4E4A-8C85-E4AB5FED501D}"/>
              </a:ext>
            </a:extLst>
          </p:cNvPr>
          <p:cNvGrpSpPr/>
          <p:nvPr/>
        </p:nvGrpSpPr>
        <p:grpSpPr>
          <a:xfrm>
            <a:off x="2373745" y="591127"/>
            <a:ext cx="5486400" cy="5486400"/>
            <a:chOff x="2373745" y="591127"/>
            <a:chExt cx="5486400" cy="5486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E1A96D-E18A-41C3-9570-7F0707D738FF}"/>
                </a:ext>
              </a:extLst>
            </p:cNvPr>
            <p:cNvSpPr/>
            <p:nvPr/>
          </p:nvSpPr>
          <p:spPr>
            <a:xfrm>
              <a:off x="2373745" y="591127"/>
              <a:ext cx="5486400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56" name="Group 3055">
              <a:extLst>
                <a:ext uri="{FF2B5EF4-FFF2-40B4-BE49-F238E27FC236}">
                  <a16:creationId xmlns:a16="http://schemas.microsoft.com/office/drawing/2014/main" id="{09124A40-86AC-434A-92AE-0AE0F50D0F78}"/>
                </a:ext>
              </a:extLst>
            </p:cNvPr>
            <p:cNvGrpSpPr/>
            <p:nvPr/>
          </p:nvGrpSpPr>
          <p:grpSpPr>
            <a:xfrm>
              <a:off x="2373745" y="591127"/>
              <a:ext cx="5486400" cy="5486400"/>
              <a:chOff x="970512" y="429491"/>
              <a:chExt cx="5486400" cy="5486400"/>
            </a:xfrm>
          </p:grpSpPr>
          <p:sp>
            <p:nvSpPr>
              <p:cNvPr id="1535" name="Oval 1534">
                <a:extLst>
                  <a:ext uri="{FF2B5EF4-FFF2-40B4-BE49-F238E27FC236}">
                    <a16:creationId xmlns:a16="http://schemas.microsoft.com/office/drawing/2014/main" id="{05698FD7-4582-4332-BFA9-0687E6E4EB1B}"/>
                  </a:ext>
                </a:extLst>
              </p:cNvPr>
              <p:cNvSpPr/>
              <p:nvPr/>
            </p:nvSpPr>
            <p:spPr>
              <a:xfrm>
                <a:off x="110767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6" name="Oval 1535">
                <a:extLst>
                  <a:ext uri="{FF2B5EF4-FFF2-40B4-BE49-F238E27FC236}">
                    <a16:creationId xmlns:a16="http://schemas.microsoft.com/office/drawing/2014/main" id="{FC106136-526B-43C6-BD88-D55129E2F241}"/>
                  </a:ext>
                </a:extLst>
              </p:cNvPr>
              <p:cNvSpPr/>
              <p:nvPr/>
            </p:nvSpPr>
            <p:spPr>
              <a:xfrm>
                <a:off x="110767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7" name="Oval 1536">
                <a:extLst>
                  <a:ext uri="{FF2B5EF4-FFF2-40B4-BE49-F238E27FC236}">
                    <a16:creationId xmlns:a16="http://schemas.microsoft.com/office/drawing/2014/main" id="{515DE6DB-212E-4E35-86E6-1712C23D15C4}"/>
                  </a:ext>
                </a:extLst>
              </p:cNvPr>
              <p:cNvSpPr/>
              <p:nvPr/>
            </p:nvSpPr>
            <p:spPr>
              <a:xfrm>
                <a:off x="110767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8" name="Oval 1537">
                <a:extLst>
                  <a:ext uri="{FF2B5EF4-FFF2-40B4-BE49-F238E27FC236}">
                    <a16:creationId xmlns:a16="http://schemas.microsoft.com/office/drawing/2014/main" id="{181181C5-BEC5-40AD-AF9D-3F9E8C7DFAE4}"/>
                  </a:ext>
                </a:extLst>
              </p:cNvPr>
              <p:cNvSpPr/>
              <p:nvPr/>
            </p:nvSpPr>
            <p:spPr>
              <a:xfrm>
                <a:off x="110767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9" name="Oval 1538">
                <a:extLst>
                  <a:ext uri="{FF2B5EF4-FFF2-40B4-BE49-F238E27FC236}">
                    <a16:creationId xmlns:a16="http://schemas.microsoft.com/office/drawing/2014/main" id="{1D58705B-E4AE-4738-8D33-AF08DCF14BC0}"/>
                  </a:ext>
                </a:extLst>
              </p:cNvPr>
              <p:cNvSpPr/>
              <p:nvPr/>
            </p:nvSpPr>
            <p:spPr>
              <a:xfrm>
                <a:off x="110767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0" name="Oval 1539">
                <a:extLst>
                  <a:ext uri="{FF2B5EF4-FFF2-40B4-BE49-F238E27FC236}">
                    <a16:creationId xmlns:a16="http://schemas.microsoft.com/office/drawing/2014/main" id="{95720FBD-E201-4DC0-98EA-511AF9093D4F}"/>
                  </a:ext>
                </a:extLst>
              </p:cNvPr>
              <p:cNvSpPr/>
              <p:nvPr/>
            </p:nvSpPr>
            <p:spPr>
              <a:xfrm>
                <a:off x="110767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1" name="Oval 1540">
                <a:extLst>
                  <a:ext uri="{FF2B5EF4-FFF2-40B4-BE49-F238E27FC236}">
                    <a16:creationId xmlns:a16="http://schemas.microsoft.com/office/drawing/2014/main" id="{1307F19B-7990-4FFC-8D79-0C47AABA8BDF}"/>
                  </a:ext>
                </a:extLst>
              </p:cNvPr>
              <p:cNvSpPr/>
              <p:nvPr/>
            </p:nvSpPr>
            <p:spPr>
              <a:xfrm>
                <a:off x="110767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2" name="Oval 1541">
                <a:extLst>
                  <a:ext uri="{FF2B5EF4-FFF2-40B4-BE49-F238E27FC236}">
                    <a16:creationId xmlns:a16="http://schemas.microsoft.com/office/drawing/2014/main" id="{8A6D721C-4D98-4941-877D-895D14F4B00E}"/>
                  </a:ext>
                </a:extLst>
              </p:cNvPr>
              <p:cNvSpPr/>
              <p:nvPr/>
            </p:nvSpPr>
            <p:spPr>
              <a:xfrm>
                <a:off x="110767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3" name="Oval 1542">
                <a:extLst>
                  <a:ext uri="{FF2B5EF4-FFF2-40B4-BE49-F238E27FC236}">
                    <a16:creationId xmlns:a16="http://schemas.microsoft.com/office/drawing/2014/main" id="{E0B1DC62-0CEF-4833-8D9E-CF9BDD8DA59D}"/>
                  </a:ext>
                </a:extLst>
              </p:cNvPr>
              <p:cNvSpPr/>
              <p:nvPr/>
            </p:nvSpPr>
            <p:spPr>
              <a:xfrm>
                <a:off x="110767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4" name="Oval 1543">
                <a:extLst>
                  <a:ext uri="{FF2B5EF4-FFF2-40B4-BE49-F238E27FC236}">
                    <a16:creationId xmlns:a16="http://schemas.microsoft.com/office/drawing/2014/main" id="{AC6A4217-A2FC-4C7A-9EA6-431B1920B9C2}"/>
                  </a:ext>
                </a:extLst>
              </p:cNvPr>
              <p:cNvSpPr/>
              <p:nvPr/>
            </p:nvSpPr>
            <p:spPr>
              <a:xfrm>
                <a:off x="110767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5" name="Oval 1544">
                <a:extLst>
                  <a:ext uri="{FF2B5EF4-FFF2-40B4-BE49-F238E27FC236}">
                    <a16:creationId xmlns:a16="http://schemas.microsoft.com/office/drawing/2014/main" id="{83B96399-90E1-4A37-A93B-C4444248834E}"/>
                  </a:ext>
                </a:extLst>
              </p:cNvPr>
              <p:cNvSpPr/>
              <p:nvPr/>
            </p:nvSpPr>
            <p:spPr>
              <a:xfrm>
                <a:off x="110767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6" name="Oval 1545">
                <a:extLst>
                  <a:ext uri="{FF2B5EF4-FFF2-40B4-BE49-F238E27FC236}">
                    <a16:creationId xmlns:a16="http://schemas.microsoft.com/office/drawing/2014/main" id="{E9B5CF3A-8B75-489E-8BF8-E026F478F7FD}"/>
                  </a:ext>
                </a:extLst>
              </p:cNvPr>
              <p:cNvSpPr/>
              <p:nvPr/>
            </p:nvSpPr>
            <p:spPr>
              <a:xfrm>
                <a:off x="110767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7" name="Oval 1546">
                <a:extLst>
                  <a:ext uri="{FF2B5EF4-FFF2-40B4-BE49-F238E27FC236}">
                    <a16:creationId xmlns:a16="http://schemas.microsoft.com/office/drawing/2014/main" id="{CCF06A79-2A5A-4E47-ABCC-D2E2FD0A356B}"/>
                  </a:ext>
                </a:extLst>
              </p:cNvPr>
              <p:cNvSpPr/>
              <p:nvPr/>
            </p:nvSpPr>
            <p:spPr>
              <a:xfrm>
                <a:off x="110767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8" name="Oval 1547">
                <a:extLst>
                  <a:ext uri="{FF2B5EF4-FFF2-40B4-BE49-F238E27FC236}">
                    <a16:creationId xmlns:a16="http://schemas.microsoft.com/office/drawing/2014/main" id="{5F800030-6F42-47D2-9682-83DE58EF9074}"/>
                  </a:ext>
                </a:extLst>
              </p:cNvPr>
              <p:cNvSpPr/>
              <p:nvPr/>
            </p:nvSpPr>
            <p:spPr>
              <a:xfrm>
                <a:off x="110767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9" name="Oval 1548">
                <a:extLst>
                  <a:ext uri="{FF2B5EF4-FFF2-40B4-BE49-F238E27FC236}">
                    <a16:creationId xmlns:a16="http://schemas.microsoft.com/office/drawing/2014/main" id="{E67A891D-A05F-4169-A188-283B3F89B5F8}"/>
                  </a:ext>
                </a:extLst>
              </p:cNvPr>
              <p:cNvSpPr/>
              <p:nvPr/>
            </p:nvSpPr>
            <p:spPr>
              <a:xfrm>
                <a:off x="110767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0" name="Oval 1549">
                <a:extLst>
                  <a:ext uri="{FF2B5EF4-FFF2-40B4-BE49-F238E27FC236}">
                    <a16:creationId xmlns:a16="http://schemas.microsoft.com/office/drawing/2014/main" id="{90DC1B9C-6591-4920-95D5-499966B83B0A}"/>
                  </a:ext>
                </a:extLst>
              </p:cNvPr>
              <p:cNvSpPr/>
              <p:nvPr/>
            </p:nvSpPr>
            <p:spPr>
              <a:xfrm>
                <a:off x="110767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1" name="Oval 1550">
                <a:extLst>
                  <a:ext uri="{FF2B5EF4-FFF2-40B4-BE49-F238E27FC236}">
                    <a16:creationId xmlns:a16="http://schemas.microsoft.com/office/drawing/2014/main" id="{C62C2D8B-7313-4520-8C99-7253E32D352A}"/>
                  </a:ext>
                </a:extLst>
              </p:cNvPr>
              <p:cNvSpPr/>
              <p:nvPr/>
            </p:nvSpPr>
            <p:spPr>
              <a:xfrm>
                <a:off x="110767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2" name="Oval 1551">
                <a:extLst>
                  <a:ext uri="{FF2B5EF4-FFF2-40B4-BE49-F238E27FC236}">
                    <a16:creationId xmlns:a16="http://schemas.microsoft.com/office/drawing/2014/main" id="{E258D981-62C9-4DDF-93CA-3C9F693EBAC6}"/>
                  </a:ext>
                </a:extLst>
              </p:cNvPr>
              <p:cNvSpPr/>
              <p:nvPr/>
            </p:nvSpPr>
            <p:spPr>
              <a:xfrm>
                <a:off x="110767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3" name="Oval 1552">
                <a:extLst>
                  <a:ext uri="{FF2B5EF4-FFF2-40B4-BE49-F238E27FC236}">
                    <a16:creationId xmlns:a16="http://schemas.microsoft.com/office/drawing/2014/main" id="{DA775B59-E62E-4424-87FB-0650D8F4D6A3}"/>
                  </a:ext>
                </a:extLst>
              </p:cNvPr>
              <p:cNvSpPr/>
              <p:nvPr/>
            </p:nvSpPr>
            <p:spPr>
              <a:xfrm>
                <a:off x="110767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4" name="Oval 1553">
                <a:extLst>
                  <a:ext uri="{FF2B5EF4-FFF2-40B4-BE49-F238E27FC236}">
                    <a16:creationId xmlns:a16="http://schemas.microsoft.com/office/drawing/2014/main" id="{EA9E7777-C826-4DFE-98E8-B7F242A94090}"/>
                  </a:ext>
                </a:extLst>
              </p:cNvPr>
              <p:cNvSpPr/>
              <p:nvPr/>
            </p:nvSpPr>
            <p:spPr>
              <a:xfrm>
                <a:off x="110767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5" name="Oval 1554">
                <a:extLst>
                  <a:ext uri="{FF2B5EF4-FFF2-40B4-BE49-F238E27FC236}">
                    <a16:creationId xmlns:a16="http://schemas.microsoft.com/office/drawing/2014/main" id="{B1EBB68E-226D-4261-813D-67B735627FEB}"/>
                  </a:ext>
                </a:extLst>
              </p:cNvPr>
              <p:cNvSpPr/>
              <p:nvPr/>
            </p:nvSpPr>
            <p:spPr>
              <a:xfrm>
                <a:off x="110767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6" name="Oval 1555">
                <a:extLst>
                  <a:ext uri="{FF2B5EF4-FFF2-40B4-BE49-F238E27FC236}">
                    <a16:creationId xmlns:a16="http://schemas.microsoft.com/office/drawing/2014/main" id="{E7AFD4C2-9CCC-4264-8715-37576E6A6E8B}"/>
                  </a:ext>
                </a:extLst>
              </p:cNvPr>
              <p:cNvSpPr/>
              <p:nvPr/>
            </p:nvSpPr>
            <p:spPr>
              <a:xfrm>
                <a:off x="110767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7" name="Oval 1556">
                <a:extLst>
                  <a:ext uri="{FF2B5EF4-FFF2-40B4-BE49-F238E27FC236}">
                    <a16:creationId xmlns:a16="http://schemas.microsoft.com/office/drawing/2014/main" id="{34924A5E-9FCE-4412-933B-88B6FABD6FE3}"/>
                  </a:ext>
                </a:extLst>
              </p:cNvPr>
              <p:cNvSpPr/>
              <p:nvPr/>
            </p:nvSpPr>
            <p:spPr>
              <a:xfrm>
                <a:off x="110767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8" name="Oval 1557">
                <a:extLst>
                  <a:ext uri="{FF2B5EF4-FFF2-40B4-BE49-F238E27FC236}">
                    <a16:creationId xmlns:a16="http://schemas.microsoft.com/office/drawing/2014/main" id="{4AD13A46-2ACD-4841-9132-8EB1C0CA7D7B}"/>
                  </a:ext>
                </a:extLst>
              </p:cNvPr>
              <p:cNvSpPr/>
              <p:nvPr/>
            </p:nvSpPr>
            <p:spPr>
              <a:xfrm>
                <a:off x="110767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9" name="Oval 1558">
                <a:extLst>
                  <a:ext uri="{FF2B5EF4-FFF2-40B4-BE49-F238E27FC236}">
                    <a16:creationId xmlns:a16="http://schemas.microsoft.com/office/drawing/2014/main" id="{2D307DF1-FE36-42A8-8D21-F1E19CA2956E}"/>
                  </a:ext>
                </a:extLst>
              </p:cNvPr>
              <p:cNvSpPr/>
              <p:nvPr/>
            </p:nvSpPr>
            <p:spPr>
              <a:xfrm>
                <a:off x="110767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0" name="Oval 1559">
                <a:extLst>
                  <a:ext uri="{FF2B5EF4-FFF2-40B4-BE49-F238E27FC236}">
                    <a16:creationId xmlns:a16="http://schemas.microsoft.com/office/drawing/2014/main" id="{54C54AE5-D8C5-47AA-A267-259B39AE7F51}"/>
                  </a:ext>
                </a:extLst>
              </p:cNvPr>
              <p:cNvSpPr/>
              <p:nvPr/>
            </p:nvSpPr>
            <p:spPr>
              <a:xfrm>
                <a:off x="110767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1" name="Oval 1560">
                <a:extLst>
                  <a:ext uri="{FF2B5EF4-FFF2-40B4-BE49-F238E27FC236}">
                    <a16:creationId xmlns:a16="http://schemas.microsoft.com/office/drawing/2014/main" id="{F6D3867D-8F4A-455E-BBA6-D4B39D73EA46}"/>
                  </a:ext>
                </a:extLst>
              </p:cNvPr>
              <p:cNvSpPr/>
              <p:nvPr/>
            </p:nvSpPr>
            <p:spPr>
              <a:xfrm>
                <a:off x="110767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2" name="Oval 1561">
                <a:extLst>
                  <a:ext uri="{FF2B5EF4-FFF2-40B4-BE49-F238E27FC236}">
                    <a16:creationId xmlns:a16="http://schemas.microsoft.com/office/drawing/2014/main" id="{E02F7E36-FE0E-4A00-9E41-86F0C91002BB}"/>
                  </a:ext>
                </a:extLst>
              </p:cNvPr>
              <p:cNvSpPr/>
              <p:nvPr/>
            </p:nvSpPr>
            <p:spPr>
              <a:xfrm>
                <a:off x="110767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3" name="Oval 1562">
                <a:extLst>
                  <a:ext uri="{FF2B5EF4-FFF2-40B4-BE49-F238E27FC236}">
                    <a16:creationId xmlns:a16="http://schemas.microsoft.com/office/drawing/2014/main" id="{5B0112F0-4CE9-4688-AE3E-24FEB1FDED94}"/>
                  </a:ext>
                </a:extLst>
              </p:cNvPr>
              <p:cNvSpPr/>
              <p:nvPr/>
            </p:nvSpPr>
            <p:spPr>
              <a:xfrm>
                <a:off x="110767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4" name="Oval 1563">
                <a:extLst>
                  <a:ext uri="{FF2B5EF4-FFF2-40B4-BE49-F238E27FC236}">
                    <a16:creationId xmlns:a16="http://schemas.microsoft.com/office/drawing/2014/main" id="{BBF3DE81-1FBA-4ED7-9198-B3DA35C35E71}"/>
                  </a:ext>
                </a:extLst>
              </p:cNvPr>
              <p:cNvSpPr/>
              <p:nvPr/>
            </p:nvSpPr>
            <p:spPr>
              <a:xfrm>
                <a:off x="110767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5" name="Oval 1564">
                <a:extLst>
                  <a:ext uri="{FF2B5EF4-FFF2-40B4-BE49-F238E27FC236}">
                    <a16:creationId xmlns:a16="http://schemas.microsoft.com/office/drawing/2014/main" id="{846D6C91-7289-4B82-AE20-932EEB9BE4C7}"/>
                  </a:ext>
                </a:extLst>
              </p:cNvPr>
              <p:cNvSpPr/>
              <p:nvPr/>
            </p:nvSpPr>
            <p:spPr>
              <a:xfrm>
                <a:off x="110767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6" name="Oval 1565">
                <a:extLst>
                  <a:ext uri="{FF2B5EF4-FFF2-40B4-BE49-F238E27FC236}">
                    <a16:creationId xmlns:a16="http://schemas.microsoft.com/office/drawing/2014/main" id="{A9B6BAB8-AE0D-4BB5-8053-44768F2D36EB}"/>
                  </a:ext>
                </a:extLst>
              </p:cNvPr>
              <p:cNvSpPr/>
              <p:nvPr/>
            </p:nvSpPr>
            <p:spPr>
              <a:xfrm>
                <a:off x="110767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7" name="Oval 1566">
                <a:extLst>
                  <a:ext uri="{FF2B5EF4-FFF2-40B4-BE49-F238E27FC236}">
                    <a16:creationId xmlns:a16="http://schemas.microsoft.com/office/drawing/2014/main" id="{B42B6379-F44C-46ED-8B8D-7CCE0D22BBB3}"/>
                  </a:ext>
                </a:extLst>
              </p:cNvPr>
              <p:cNvSpPr/>
              <p:nvPr/>
            </p:nvSpPr>
            <p:spPr>
              <a:xfrm>
                <a:off x="110767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8" name="Oval 1567">
                <a:extLst>
                  <a:ext uri="{FF2B5EF4-FFF2-40B4-BE49-F238E27FC236}">
                    <a16:creationId xmlns:a16="http://schemas.microsoft.com/office/drawing/2014/main" id="{96638FAA-33DA-400F-B046-42987C217023}"/>
                  </a:ext>
                </a:extLst>
              </p:cNvPr>
              <p:cNvSpPr/>
              <p:nvPr/>
            </p:nvSpPr>
            <p:spPr>
              <a:xfrm>
                <a:off x="110767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9" name="Oval 1568">
                <a:extLst>
                  <a:ext uri="{FF2B5EF4-FFF2-40B4-BE49-F238E27FC236}">
                    <a16:creationId xmlns:a16="http://schemas.microsoft.com/office/drawing/2014/main" id="{B75A393A-E443-4D4B-8C60-EAD22C921B2D}"/>
                  </a:ext>
                </a:extLst>
              </p:cNvPr>
              <p:cNvSpPr/>
              <p:nvPr/>
            </p:nvSpPr>
            <p:spPr>
              <a:xfrm>
                <a:off x="110767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0" name="Oval 1569">
                <a:extLst>
                  <a:ext uri="{FF2B5EF4-FFF2-40B4-BE49-F238E27FC236}">
                    <a16:creationId xmlns:a16="http://schemas.microsoft.com/office/drawing/2014/main" id="{CBFB6152-FF6E-4AFA-AA47-2944D7A9AFBC}"/>
                  </a:ext>
                </a:extLst>
              </p:cNvPr>
              <p:cNvSpPr/>
              <p:nvPr/>
            </p:nvSpPr>
            <p:spPr>
              <a:xfrm>
                <a:off x="110767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1" name="Oval 1570">
                <a:extLst>
                  <a:ext uri="{FF2B5EF4-FFF2-40B4-BE49-F238E27FC236}">
                    <a16:creationId xmlns:a16="http://schemas.microsoft.com/office/drawing/2014/main" id="{37B87D54-CFA7-4FE1-A5F9-2216A049BD97}"/>
                  </a:ext>
                </a:extLst>
              </p:cNvPr>
              <p:cNvSpPr/>
              <p:nvPr/>
            </p:nvSpPr>
            <p:spPr>
              <a:xfrm>
                <a:off x="110767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2" name="Oval 1571">
                <a:extLst>
                  <a:ext uri="{FF2B5EF4-FFF2-40B4-BE49-F238E27FC236}">
                    <a16:creationId xmlns:a16="http://schemas.microsoft.com/office/drawing/2014/main" id="{0BC4C0B7-1A12-48FB-8718-DB333812D02A}"/>
                  </a:ext>
                </a:extLst>
              </p:cNvPr>
              <p:cNvSpPr/>
              <p:nvPr/>
            </p:nvSpPr>
            <p:spPr>
              <a:xfrm>
                <a:off x="110767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3" name="Oval 1572">
                <a:extLst>
                  <a:ext uri="{FF2B5EF4-FFF2-40B4-BE49-F238E27FC236}">
                    <a16:creationId xmlns:a16="http://schemas.microsoft.com/office/drawing/2014/main" id="{E996AAAF-23DA-4F7E-9C30-6214C81EDD4D}"/>
                  </a:ext>
                </a:extLst>
              </p:cNvPr>
              <p:cNvSpPr/>
              <p:nvPr/>
            </p:nvSpPr>
            <p:spPr>
              <a:xfrm>
                <a:off x="110767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4" name="Oval 1573">
                <a:extLst>
                  <a:ext uri="{FF2B5EF4-FFF2-40B4-BE49-F238E27FC236}">
                    <a16:creationId xmlns:a16="http://schemas.microsoft.com/office/drawing/2014/main" id="{90ECF1C1-7022-4255-838F-0148AD0B4FA6}"/>
                  </a:ext>
                </a:extLst>
              </p:cNvPr>
              <p:cNvSpPr/>
              <p:nvPr/>
            </p:nvSpPr>
            <p:spPr>
              <a:xfrm>
                <a:off x="124483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5" name="Oval 1574">
                <a:extLst>
                  <a:ext uri="{FF2B5EF4-FFF2-40B4-BE49-F238E27FC236}">
                    <a16:creationId xmlns:a16="http://schemas.microsoft.com/office/drawing/2014/main" id="{0ED5990E-6045-4806-BAD3-2469C90A93B1}"/>
                  </a:ext>
                </a:extLst>
              </p:cNvPr>
              <p:cNvSpPr/>
              <p:nvPr/>
            </p:nvSpPr>
            <p:spPr>
              <a:xfrm>
                <a:off x="124483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6" name="Oval 1575">
                <a:extLst>
                  <a:ext uri="{FF2B5EF4-FFF2-40B4-BE49-F238E27FC236}">
                    <a16:creationId xmlns:a16="http://schemas.microsoft.com/office/drawing/2014/main" id="{656F60DF-26B2-4762-8EE9-E23E700E6AEC}"/>
                  </a:ext>
                </a:extLst>
              </p:cNvPr>
              <p:cNvSpPr/>
              <p:nvPr/>
            </p:nvSpPr>
            <p:spPr>
              <a:xfrm>
                <a:off x="124483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7" name="Oval 1576">
                <a:extLst>
                  <a:ext uri="{FF2B5EF4-FFF2-40B4-BE49-F238E27FC236}">
                    <a16:creationId xmlns:a16="http://schemas.microsoft.com/office/drawing/2014/main" id="{D54B482C-BEB1-481E-AACD-E67DA5203623}"/>
                  </a:ext>
                </a:extLst>
              </p:cNvPr>
              <p:cNvSpPr/>
              <p:nvPr/>
            </p:nvSpPr>
            <p:spPr>
              <a:xfrm>
                <a:off x="124483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8" name="Oval 1577">
                <a:extLst>
                  <a:ext uri="{FF2B5EF4-FFF2-40B4-BE49-F238E27FC236}">
                    <a16:creationId xmlns:a16="http://schemas.microsoft.com/office/drawing/2014/main" id="{05783B21-E199-45D3-BD7D-B04BF9D8CAB3}"/>
                  </a:ext>
                </a:extLst>
              </p:cNvPr>
              <p:cNvSpPr/>
              <p:nvPr/>
            </p:nvSpPr>
            <p:spPr>
              <a:xfrm>
                <a:off x="124483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9" name="Oval 1578">
                <a:extLst>
                  <a:ext uri="{FF2B5EF4-FFF2-40B4-BE49-F238E27FC236}">
                    <a16:creationId xmlns:a16="http://schemas.microsoft.com/office/drawing/2014/main" id="{802524E0-F037-4147-AE6D-8EDC62B8585D}"/>
                  </a:ext>
                </a:extLst>
              </p:cNvPr>
              <p:cNvSpPr/>
              <p:nvPr/>
            </p:nvSpPr>
            <p:spPr>
              <a:xfrm>
                <a:off x="124483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0" name="Oval 1579">
                <a:extLst>
                  <a:ext uri="{FF2B5EF4-FFF2-40B4-BE49-F238E27FC236}">
                    <a16:creationId xmlns:a16="http://schemas.microsoft.com/office/drawing/2014/main" id="{3781EA75-B8A3-419F-9873-FA99DF332966}"/>
                  </a:ext>
                </a:extLst>
              </p:cNvPr>
              <p:cNvSpPr/>
              <p:nvPr/>
            </p:nvSpPr>
            <p:spPr>
              <a:xfrm>
                <a:off x="124483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1" name="Oval 1580">
                <a:extLst>
                  <a:ext uri="{FF2B5EF4-FFF2-40B4-BE49-F238E27FC236}">
                    <a16:creationId xmlns:a16="http://schemas.microsoft.com/office/drawing/2014/main" id="{55B62DFF-043B-4EBF-BA15-5FC1D5F81853}"/>
                  </a:ext>
                </a:extLst>
              </p:cNvPr>
              <p:cNvSpPr/>
              <p:nvPr/>
            </p:nvSpPr>
            <p:spPr>
              <a:xfrm>
                <a:off x="124483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2" name="Oval 1581">
                <a:extLst>
                  <a:ext uri="{FF2B5EF4-FFF2-40B4-BE49-F238E27FC236}">
                    <a16:creationId xmlns:a16="http://schemas.microsoft.com/office/drawing/2014/main" id="{8CF1D7CB-3789-4803-8CEC-5905237F7EC6}"/>
                  </a:ext>
                </a:extLst>
              </p:cNvPr>
              <p:cNvSpPr/>
              <p:nvPr/>
            </p:nvSpPr>
            <p:spPr>
              <a:xfrm>
                <a:off x="124483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3" name="Oval 1582">
                <a:extLst>
                  <a:ext uri="{FF2B5EF4-FFF2-40B4-BE49-F238E27FC236}">
                    <a16:creationId xmlns:a16="http://schemas.microsoft.com/office/drawing/2014/main" id="{4F8F786C-3017-48C1-85BA-7A20B4022AFB}"/>
                  </a:ext>
                </a:extLst>
              </p:cNvPr>
              <p:cNvSpPr/>
              <p:nvPr/>
            </p:nvSpPr>
            <p:spPr>
              <a:xfrm>
                <a:off x="124483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4" name="Oval 1583">
                <a:extLst>
                  <a:ext uri="{FF2B5EF4-FFF2-40B4-BE49-F238E27FC236}">
                    <a16:creationId xmlns:a16="http://schemas.microsoft.com/office/drawing/2014/main" id="{F0CBCE0A-86A2-434A-8C24-55AB0B198943}"/>
                  </a:ext>
                </a:extLst>
              </p:cNvPr>
              <p:cNvSpPr/>
              <p:nvPr/>
            </p:nvSpPr>
            <p:spPr>
              <a:xfrm>
                <a:off x="124483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5" name="Oval 1584">
                <a:extLst>
                  <a:ext uri="{FF2B5EF4-FFF2-40B4-BE49-F238E27FC236}">
                    <a16:creationId xmlns:a16="http://schemas.microsoft.com/office/drawing/2014/main" id="{3E4938E3-CEA7-4080-8852-5BA6E4055E41}"/>
                  </a:ext>
                </a:extLst>
              </p:cNvPr>
              <p:cNvSpPr/>
              <p:nvPr/>
            </p:nvSpPr>
            <p:spPr>
              <a:xfrm>
                <a:off x="124483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6" name="Oval 1585">
                <a:extLst>
                  <a:ext uri="{FF2B5EF4-FFF2-40B4-BE49-F238E27FC236}">
                    <a16:creationId xmlns:a16="http://schemas.microsoft.com/office/drawing/2014/main" id="{2BA21542-D0A2-49D7-9378-5038F5D72890}"/>
                  </a:ext>
                </a:extLst>
              </p:cNvPr>
              <p:cNvSpPr/>
              <p:nvPr/>
            </p:nvSpPr>
            <p:spPr>
              <a:xfrm>
                <a:off x="124483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7" name="Oval 1586">
                <a:extLst>
                  <a:ext uri="{FF2B5EF4-FFF2-40B4-BE49-F238E27FC236}">
                    <a16:creationId xmlns:a16="http://schemas.microsoft.com/office/drawing/2014/main" id="{43D44C15-D35B-4057-975F-95F5E1D2FFE1}"/>
                  </a:ext>
                </a:extLst>
              </p:cNvPr>
              <p:cNvSpPr/>
              <p:nvPr/>
            </p:nvSpPr>
            <p:spPr>
              <a:xfrm>
                <a:off x="124483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8" name="Oval 1587">
                <a:extLst>
                  <a:ext uri="{FF2B5EF4-FFF2-40B4-BE49-F238E27FC236}">
                    <a16:creationId xmlns:a16="http://schemas.microsoft.com/office/drawing/2014/main" id="{50EDDEA5-64B6-4414-A278-31C9CC48D779}"/>
                  </a:ext>
                </a:extLst>
              </p:cNvPr>
              <p:cNvSpPr/>
              <p:nvPr/>
            </p:nvSpPr>
            <p:spPr>
              <a:xfrm>
                <a:off x="124483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9" name="Oval 1588">
                <a:extLst>
                  <a:ext uri="{FF2B5EF4-FFF2-40B4-BE49-F238E27FC236}">
                    <a16:creationId xmlns:a16="http://schemas.microsoft.com/office/drawing/2014/main" id="{AB0E2E65-C0A1-478E-A776-15F4DF281E52}"/>
                  </a:ext>
                </a:extLst>
              </p:cNvPr>
              <p:cNvSpPr/>
              <p:nvPr/>
            </p:nvSpPr>
            <p:spPr>
              <a:xfrm>
                <a:off x="124483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0" name="Oval 1589">
                <a:extLst>
                  <a:ext uri="{FF2B5EF4-FFF2-40B4-BE49-F238E27FC236}">
                    <a16:creationId xmlns:a16="http://schemas.microsoft.com/office/drawing/2014/main" id="{68AA6298-98B4-4F50-95B2-075582905B71}"/>
                  </a:ext>
                </a:extLst>
              </p:cNvPr>
              <p:cNvSpPr/>
              <p:nvPr/>
            </p:nvSpPr>
            <p:spPr>
              <a:xfrm>
                <a:off x="124483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Oval 1590">
                <a:extLst>
                  <a:ext uri="{FF2B5EF4-FFF2-40B4-BE49-F238E27FC236}">
                    <a16:creationId xmlns:a16="http://schemas.microsoft.com/office/drawing/2014/main" id="{7C61C8A2-C601-4813-9C9E-47810522C74A}"/>
                  </a:ext>
                </a:extLst>
              </p:cNvPr>
              <p:cNvSpPr/>
              <p:nvPr/>
            </p:nvSpPr>
            <p:spPr>
              <a:xfrm>
                <a:off x="124483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Oval 1591">
                <a:extLst>
                  <a:ext uri="{FF2B5EF4-FFF2-40B4-BE49-F238E27FC236}">
                    <a16:creationId xmlns:a16="http://schemas.microsoft.com/office/drawing/2014/main" id="{F5D886A7-7461-4C4A-ADDC-F41D3F04CAF7}"/>
                  </a:ext>
                </a:extLst>
              </p:cNvPr>
              <p:cNvSpPr/>
              <p:nvPr/>
            </p:nvSpPr>
            <p:spPr>
              <a:xfrm>
                <a:off x="124483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Oval 1592">
                <a:extLst>
                  <a:ext uri="{FF2B5EF4-FFF2-40B4-BE49-F238E27FC236}">
                    <a16:creationId xmlns:a16="http://schemas.microsoft.com/office/drawing/2014/main" id="{55644C51-9CE6-411C-AE43-4B33A9429BD4}"/>
                  </a:ext>
                </a:extLst>
              </p:cNvPr>
              <p:cNvSpPr/>
              <p:nvPr/>
            </p:nvSpPr>
            <p:spPr>
              <a:xfrm>
                <a:off x="124483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Oval 1593">
                <a:extLst>
                  <a:ext uri="{FF2B5EF4-FFF2-40B4-BE49-F238E27FC236}">
                    <a16:creationId xmlns:a16="http://schemas.microsoft.com/office/drawing/2014/main" id="{00EC15FA-E4FD-4E6C-9400-89117EF3C368}"/>
                  </a:ext>
                </a:extLst>
              </p:cNvPr>
              <p:cNvSpPr/>
              <p:nvPr/>
            </p:nvSpPr>
            <p:spPr>
              <a:xfrm>
                <a:off x="124483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Oval 1594">
                <a:extLst>
                  <a:ext uri="{FF2B5EF4-FFF2-40B4-BE49-F238E27FC236}">
                    <a16:creationId xmlns:a16="http://schemas.microsoft.com/office/drawing/2014/main" id="{2668BFB9-F84B-43EA-9928-9550100D36E2}"/>
                  </a:ext>
                </a:extLst>
              </p:cNvPr>
              <p:cNvSpPr/>
              <p:nvPr/>
            </p:nvSpPr>
            <p:spPr>
              <a:xfrm>
                <a:off x="124483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Oval 1595">
                <a:extLst>
                  <a:ext uri="{FF2B5EF4-FFF2-40B4-BE49-F238E27FC236}">
                    <a16:creationId xmlns:a16="http://schemas.microsoft.com/office/drawing/2014/main" id="{F12C4961-EC22-499F-864B-415653663DF7}"/>
                  </a:ext>
                </a:extLst>
              </p:cNvPr>
              <p:cNvSpPr/>
              <p:nvPr/>
            </p:nvSpPr>
            <p:spPr>
              <a:xfrm>
                <a:off x="124483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Oval 1596">
                <a:extLst>
                  <a:ext uri="{FF2B5EF4-FFF2-40B4-BE49-F238E27FC236}">
                    <a16:creationId xmlns:a16="http://schemas.microsoft.com/office/drawing/2014/main" id="{C1E0C72C-85FE-4A31-8C13-FB5B43524976}"/>
                  </a:ext>
                </a:extLst>
              </p:cNvPr>
              <p:cNvSpPr/>
              <p:nvPr/>
            </p:nvSpPr>
            <p:spPr>
              <a:xfrm>
                <a:off x="124483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Oval 1597">
                <a:extLst>
                  <a:ext uri="{FF2B5EF4-FFF2-40B4-BE49-F238E27FC236}">
                    <a16:creationId xmlns:a16="http://schemas.microsoft.com/office/drawing/2014/main" id="{C51234E6-A682-4D1F-BBF3-AF5424BE95ED}"/>
                  </a:ext>
                </a:extLst>
              </p:cNvPr>
              <p:cNvSpPr/>
              <p:nvPr/>
            </p:nvSpPr>
            <p:spPr>
              <a:xfrm>
                <a:off x="124483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Oval 1598">
                <a:extLst>
                  <a:ext uri="{FF2B5EF4-FFF2-40B4-BE49-F238E27FC236}">
                    <a16:creationId xmlns:a16="http://schemas.microsoft.com/office/drawing/2014/main" id="{284905C3-76FD-4077-BBB6-DB3EF21EF3B9}"/>
                  </a:ext>
                </a:extLst>
              </p:cNvPr>
              <p:cNvSpPr/>
              <p:nvPr/>
            </p:nvSpPr>
            <p:spPr>
              <a:xfrm>
                <a:off x="124483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Oval 1599">
                <a:extLst>
                  <a:ext uri="{FF2B5EF4-FFF2-40B4-BE49-F238E27FC236}">
                    <a16:creationId xmlns:a16="http://schemas.microsoft.com/office/drawing/2014/main" id="{821EF4CC-FDD9-42E4-8F74-479AEE3A5D10}"/>
                  </a:ext>
                </a:extLst>
              </p:cNvPr>
              <p:cNvSpPr/>
              <p:nvPr/>
            </p:nvSpPr>
            <p:spPr>
              <a:xfrm>
                <a:off x="124483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Oval 1600">
                <a:extLst>
                  <a:ext uri="{FF2B5EF4-FFF2-40B4-BE49-F238E27FC236}">
                    <a16:creationId xmlns:a16="http://schemas.microsoft.com/office/drawing/2014/main" id="{44B01411-ADCA-4E44-B670-6EBB59FC7ACE}"/>
                  </a:ext>
                </a:extLst>
              </p:cNvPr>
              <p:cNvSpPr/>
              <p:nvPr/>
            </p:nvSpPr>
            <p:spPr>
              <a:xfrm>
                <a:off x="124483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Oval 1601">
                <a:extLst>
                  <a:ext uri="{FF2B5EF4-FFF2-40B4-BE49-F238E27FC236}">
                    <a16:creationId xmlns:a16="http://schemas.microsoft.com/office/drawing/2014/main" id="{11A564A8-0B7B-4C0C-AC89-AB19085E6457}"/>
                  </a:ext>
                </a:extLst>
              </p:cNvPr>
              <p:cNvSpPr/>
              <p:nvPr/>
            </p:nvSpPr>
            <p:spPr>
              <a:xfrm>
                <a:off x="124483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Oval 1602">
                <a:extLst>
                  <a:ext uri="{FF2B5EF4-FFF2-40B4-BE49-F238E27FC236}">
                    <a16:creationId xmlns:a16="http://schemas.microsoft.com/office/drawing/2014/main" id="{44630F6D-AE2E-41E6-B285-8AC6375F7154}"/>
                  </a:ext>
                </a:extLst>
              </p:cNvPr>
              <p:cNvSpPr/>
              <p:nvPr/>
            </p:nvSpPr>
            <p:spPr>
              <a:xfrm>
                <a:off x="124483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Oval 1603">
                <a:extLst>
                  <a:ext uri="{FF2B5EF4-FFF2-40B4-BE49-F238E27FC236}">
                    <a16:creationId xmlns:a16="http://schemas.microsoft.com/office/drawing/2014/main" id="{655FF604-763C-4576-AC53-13CC29A54863}"/>
                  </a:ext>
                </a:extLst>
              </p:cNvPr>
              <p:cNvSpPr/>
              <p:nvPr/>
            </p:nvSpPr>
            <p:spPr>
              <a:xfrm>
                <a:off x="124483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Oval 1604">
                <a:extLst>
                  <a:ext uri="{FF2B5EF4-FFF2-40B4-BE49-F238E27FC236}">
                    <a16:creationId xmlns:a16="http://schemas.microsoft.com/office/drawing/2014/main" id="{3DFCF328-3BA4-41B1-A2A7-2AA7D9B55298}"/>
                  </a:ext>
                </a:extLst>
              </p:cNvPr>
              <p:cNvSpPr/>
              <p:nvPr/>
            </p:nvSpPr>
            <p:spPr>
              <a:xfrm>
                <a:off x="124483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Oval 1605">
                <a:extLst>
                  <a:ext uri="{FF2B5EF4-FFF2-40B4-BE49-F238E27FC236}">
                    <a16:creationId xmlns:a16="http://schemas.microsoft.com/office/drawing/2014/main" id="{517878F3-3EE0-4E63-B936-7B2125A4A9EC}"/>
                  </a:ext>
                </a:extLst>
              </p:cNvPr>
              <p:cNvSpPr/>
              <p:nvPr/>
            </p:nvSpPr>
            <p:spPr>
              <a:xfrm>
                <a:off x="124483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Oval 1606">
                <a:extLst>
                  <a:ext uri="{FF2B5EF4-FFF2-40B4-BE49-F238E27FC236}">
                    <a16:creationId xmlns:a16="http://schemas.microsoft.com/office/drawing/2014/main" id="{A87E01E2-3ACE-45E2-8E0B-8359F857E807}"/>
                  </a:ext>
                </a:extLst>
              </p:cNvPr>
              <p:cNvSpPr/>
              <p:nvPr/>
            </p:nvSpPr>
            <p:spPr>
              <a:xfrm>
                <a:off x="124483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Oval 1607">
                <a:extLst>
                  <a:ext uri="{FF2B5EF4-FFF2-40B4-BE49-F238E27FC236}">
                    <a16:creationId xmlns:a16="http://schemas.microsoft.com/office/drawing/2014/main" id="{B98E9E8E-6D1E-471C-9CF8-68C12D811015}"/>
                  </a:ext>
                </a:extLst>
              </p:cNvPr>
              <p:cNvSpPr/>
              <p:nvPr/>
            </p:nvSpPr>
            <p:spPr>
              <a:xfrm>
                <a:off x="124483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9" name="Oval 1608">
                <a:extLst>
                  <a:ext uri="{FF2B5EF4-FFF2-40B4-BE49-F238E27FC236}">
                    <a16:creationId xmlns:a16="http://schemas.microsoft.com/office/drawing/2014/main" id="{47EFD4D4-EC85-4A6B-A21A-EFFD249C6EB4}"/>
                  </a:ext>
                </a:extLst>
              </p:cNvPr>
              <p:cNvSpPr/>
              <p:nvPr/>
            </p:nvSpPr>
            <p:spPr>
              <a:xfrm>
                <a:off x="124483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0" name="Oval 1609">
                <a:extLst>
                  <a:ext uri="{FF2B5EF4-FFF2-40B4-BE49-F238E27FC236}">
                    <a16:creationId xmlns:a16="http://schemas.microsoft.com/office/drawing/2014/main" id="{D5AC8FC2-3525-465E-B039-DF8D3DBE5926}"/>
                  </a:ext>
                </a:extLst>
              </p:cNvPr>
              <p:cNvSpPr/>
              <p:nvPr/>
            </p:nvSpPr>
            <p:spPr>
              <a:xfrm>
                <a:off x="124483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Oval 1610">
                <a:extLst>
                  <a:ext uri="{FF2B5EF4-FFF2-40B4-BE49-F238E27FC236}">
                    <a16:creationId xmlns:a16="http://schemas.microsoft.com/office/drawing/2014/main" id="{4964AC68-D931-4873-8C1D-AE36E11314C8}"/>
                  </a:ext>
                </a:extLst>
              </p:cNvPr>
              <p:cNvSpPr/>
              <p:nvPr/>
            </p:nvSpPr>
            <p:spPr>
              <a:xfrm>
                <a:off x="124483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Oval 1611">
                <a:extLst>
                  <a:ext uri="{FF2B5EF4-FFF2-40B4-BE49-F238E27FC236}">
                    <a16:creationId xmlns:a16="http://schemas.microsoft.com/office/drawing/2014/main" id="{2FA64981-26E5-4D9A-B191-54AF8D1DD47C}"/>
                  </a:ext>
                </a:extLst>
              </p:cNvPr>
              <p:cNvSpPr/>
              <p:nvPr/>
            </p:nvSpPr>
            <p:spPr>
              <a:xfrm>
                <a:off x="124483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Oval 1612">
                <a:extLst>
                  <a:ext uri="{FF2B5EF4-FFF2-40B4-BE49-F238E27FC236}">
                    <a16:creationId xmlns:a16="http://schemas.microsoft.com/office/drawing/2014/main" id="{E0B6D371-E6E8-4880-9B6C-BE30A3073FA1}"/>
                  </a:ext>
                </a:extLst>
              </p:cNvPr>
              <p:cNvSpPr/>
              <p:nvPr/>
            </p:nvSpPr>
            <p:spPr>
              <a:xfrm>
                <a:off x="138199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Oval 1613">
                <a:extLst>
                  <a:ext uri="{FF2B5EF4-FFF2-40B4-BE49-F238E27FC236}">
                    <a16:creationId xmlns:a16="http://schemas.microsoft.com/office/drawing/2014/main" id="{E9EE188D-B3FE-41E6-BDD3-CF6D5D9DAFBC}"/>
                  </a:ext>
                </a:extLst>
              </p:cNvPr>
              <p:cNvSpPr/>
              <p:nvPr/>
            </p:nvSpPr>
            <p:spPr>
              <a:xfrm>
                <a:off x="138199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Oval 1614">
                <a:extLst>
                  <a:ext uri="{FF2B5EF4-FFF2-40B4-BE49-F238E27FC236}">
                    <a16:creationId xmlns:a16="http://schemas.microsoft.com/office/drawing/2014/main" id="{1B27B70B-19A5-4791-AFF3-AB07AAB8E784}"/>
                  </a:ext>
                </a:extLst>
              </p:cNvPr>
              <p:cNvSpPr/>
              <p:nvPr/>
            </p:nvSpPr>
            <p:spPr>
              <a:xfrm>
                <a:off x="138199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Oval 1615">
                <a:extLst>
                  <a:ext uri="{FF2B5EF4-FFF2-40B4-BE49-F238E27FC236}">
                    <a16:creationId xmlns:a16="http://schemas.microsoft.com/office/drawing/2014/main" id="{A26243ED-9A66-451A-BFA5-16EA0E1D33B6}"/>
                  </a:ext>
                </a:extLst>
              </p:cNvPr>
              <p:cNvSpPr/>
              <p:nvPr/>
            </p:nvSpPr>
            <p:spPr>
              <a:xfrm>
                <a:off x="138199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Oval 1616">
                <a:extLst>
                  <a:ext uri="{FF2B5EF4-FFF2-40B4-BE49-F238E27FC236}">
                    <a16:creationId xmlns:a16="http://schemas.microsoft.com/office/drawing/2014/main" id="{5A9DC1C5-97CB-47FB-9B42-93456C730BAD}"/>
                  </a:ext>
                </a:extLst>
              </p:cNvPr>
              <p:cNvSpPr/>
              <p:nvPr/>
            </p:nvSpPr>
            <p:spPr>
              <a:xfrm>
                <a:off x="138199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Oval 1617">
                <a:extLst>
                  <a:ext uri="{FF2B5EF4-FFF2-40B4-BE49-F238E27FC236}">
                    <a16:creationId xmlns:a16="http://schemas.microsoft.com/office/drawing/2014/main" id="{F8E1F624-DC4D-496A-A324-5C5B0CF8284F}"/>
                  </a:ext>
                </a:extLst>
              </p:cNvPr>
              <p:cNvSpPr/>
              <p:nvPr/>
            </p:nvSpPr>
            <p:spPr>
              <a:xfrm>
                <a:off x="138199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Oval 1618">
                <a:extLst>
                  <a:ext uri="{FF2B5EF4-FFF2-40B4-BE49-F238E27FC236}">
                    <a16:creationId xmlns:a16="http://schemas.microsoft.com/office/drawing/2014/main" id="{8BFACEA0-42DD-46B4-99B7-827704F03187}"/>
                  </a:ext>
                </a:extLst>
              </p:cNvPr>
              <p:cNvSpPr/>
              <p:nvPr/>
            </p:nvSpPr>
            <p:spPr>
              <a:xfrm>
                <a:off x="138199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Oval 1619">
                <a:extLst>
                  <a:ext uri="{FF2B5EF4-FFF2-40B4-BE49-F238E27FC236}">
                    <a16:creationId xmlns:a16="http://schemas.microsoft.com/office/drawing/2014/main" id="{E2AA7666-5573-47E4-AE77-7C1FD65BC1C3}"/>
                  </a:ext>
                </a:extLst>
              </p:cNvPr>
              <p:cNvSpPr/>
              <p:nvPr/>
            </p:nvSpPr>
            <p:spPr>
              <a:xfrm>
                <a:off x="138199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Oval 1620">
                <a:extLst>
                  <a:ext uri="{FF2B5EF4-FFF2-40B4-BE49-F238E27FC236}">
                    <a16:creationId xmlns:a16="http://schemas.microsoft.com/office/drawing/2014/main" id="{30B3BCFF-CE03-43F9-8F31-9ABEF1C33328}"/>
                  </a:ext>
                </a:extLst>
              </p:cNvPr>
              <p:cNvSpPr/>
              <p:nvPr/>
            </p:nvSpPr>
            <p:spPr>
              <a:xfrm>
                <a:off x="138199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Oval 1621">
                <a:extLst>
                  <a:ext uri="{FF2B5EF4-FFF2-40B4-BE49-F238E27FC236}">
                    <a16:creationId xmlns:a16="http://schemas.microsoft.com/office/drawing/2014/main" id="{6B30B291-2994-42F6-ADE2-A19DB081D0BA}"/>
                  </a:ext>
                </a:extLst>
              </p:cNvPr>
              <p:cNvSpPr/>
              <p:nvPr/>
            </p:nvSpPr>
            <p:spPr>
              <a:xfrm>
                <a:off x="138199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Oval 1622">
                <a:extLst>
                  <a:ext uri="{FF2B5EF4-FFF2-40B4-BE49-F238E27FC236}">
                    <a16:creationId xmlns:a16="http://schemas.microsoft.com/office/drawing/2014/main" id="{6F8D1EE2-0F30-43CF-AF0A-92A27C00E641}"/>
                  </a:ext>
                </a:extLst>
              </p:cNvPr>
              <p:cNvSpPr/>
              <p:nvPr/>
            </p:nvSpPr>
            <p:spPr>
              <a:xfrm>
                <a:off x="138199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Oval 1623">
                <a:extLst>
                  <a:ext uri="{FF2B5EF4-FFF2-40B4-BE49-F238E27FC236}">
                    <a16:creationId xmlns:a16="http://schemas.microsoft.com/office/drawing/2014/main" id="{335FC5B0-FD04-4B86-9F95-0571F861AA15}"/>
                  </a:ext>
                </a:extLst>
              </p:cNvPr>
              <p:cNvSpPr/>
              <p:nvPr/>
            </p:nvSpPr>
            <p:spPr>
              <a:xfrm>
                <a:off x="138199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Oval 1624">
                <a:extLst>
                  <a:ext uri="{FF2B5EF4-FFF2-40B4-BE49-F238E27FC236}">
                    <a16:creationId xmlns:a16="http://schemas.microsoft.com/office/drawing/2014/main" id="{A2F4F1E2-E7E2-43C3-8831-907BE8AC1E1A}"/>
                  </a:ext>
                </a:extLst>
              </p:cNvPr>
              <p:cNvSpPr/>
              <p:nvPr/>
            </p:nvSpPr>
            <p:spPr>
              <a:xfrm>
                <a:off x="138199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Oval 1625">
                <a:extLst>
                  <a:ext uri="{FF2B5EF4-FFF2-40B4-BE49-F238E27FC236}">
                    <a16:creationId xmlns:a16="http://schemas.microsoft.com/office/drawing/2014/main" id="{1A30884D-3FFD-488A-92CF-1A89452195A2}"/>
                  </a:ext>
                </a:extLst>
              </p:cNvPr>
              <p:cNvSpPr/>
              <p:nvPr/>
            </p:nvSpPr>
            <p:spPr>
              <a:xfrm>
                <a:off x="138199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Oval 1626">
                <a:extLst>
                  <a:ext uri="{FF2B5EF4-FFF2-40B4-BE49-F238E27FC236}">
                    <a16:creationId xmlns:a16="http://schemas.microsoft.com/office/drawing/2014/main" id="{A7EA44EE-3D01-4824-9F78-64B635ED5E1A}"/>
                  </a:ext>
                </a:extLst>
              </p:cNvPr>
              <p:cNvSpPr/>
              <p:nvPr/>
            </p:nvSpPr>
            <p:spPr>
              <a:xfrm>
                <a:off x="138199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Oval 1627">
                <a:extLst>
                  <a:ext uri="{FF2B5EF4-FFF2-40B4-BE49-F238E27FC236}">
                    <a16:creationId xmlns:a16="http://schemas.microsoft.com/office/drawing/2014/main" id="{6B6D8343-943B-44FA-AB8D-E405B720C437}"/>
                  </a:ext>
                </a:extLst>
              </p:cNvPr>
              <p:cNvSpPr/>
              <p:nvPr/>
            </p:nvSpPr>
            <p:spPr>
              <a:xfrm>
                <a:off x="138199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9" name="Oval 1628">
                <a:extLst>
                  <a:ext uri="{FF2B5EF4-FFF2-40B4-BE49-F238E27FC236}">
                    <a16:creationId xmlns:a16="http://schemas.microsoft.com/office/drawing/2014/main" id="{C83B6761-23B5-45B5-8851-D9EF76B85148}"/>
                  </a:ext>
                </a:extLst>
              </p:cNvPr>
              <p:cNvSpPr/>
              <p:nvPr/>
            </p:nvSpPr>
            <p:spPr>
              <a:xfrm>
                <a:off x="138199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0" name="Oval 1629">
                <a:extLst>
                  <a:ext uri="{FF2B5EF4-FFF2-40B4-BE49-F238E27FC236}">
                    <a16:creationId xmlns:a16="http://schemas.microsoft.com/office/drawing/2014/main" id="{AE46C269-65DF-46E2-A085-57A879858BBE}"/>
                  </a:ext>
                </a:extLst>
              </p:cNvPr>
              <p:cNvSpPr/>
              <p:nvPr/>
            </p:nvSpPr>
            <p:spPr>
              <a:xfrm>
                <a:off x="138199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Oval 1630">
                <a:extLst>
                  <a:ext uri="{FF2B5EF4-FFF2-40B4-BE49-F238E27FC236}">
                    <a16:creationId xmlns:a16="http://schemas.microsoft.com/office/drawing/2014/main" id="{F2DF2CB4-DE3E-4530-8818-0DD352E18ADA}"/>
                  </a:ext>
                </a:extLst>
              </p:cNvPr>
              <p:cNvSpPr/>
              <p:nvPr/>
            </p:nvSpPr>
            <p:spPr>
              <a:xfrm>
                <a:off x="138199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Oval 1631">
                <a:extLst>
                  <a:ext uri="{FF2B5EF4-FFF2-40B4-BE49-F238E27FC236}">
                    <a16:creationId xmlns:a16="http://schemas.microsoft.com/office/drawing/2014/main" id="{901FBC54-4C23-4946-9AC4-C0AEA47863CA}"/>
                  </a:ext>
                </a:extLst>
              </p:cNvPr>
              <p:cNvSpPr/>
              <p:nvPr/>
            </p:nvSpPr>
            <p:spPr>
              <a:xfrm>
                <a:off x="138199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Oval 1632">
                <a:extLst>
                  <a:ext uri="{FF2B5EF4-FFF2-40B4-BE49-F238E27FC236}">
                    <a16:creationId xmlns:a16="http://schemas.microsoft.com/office/drawing/2014/main" id="{D5945749-A69B-44F5-B164-28A1D874955D}"/>
                  </a:ext>
                </a:extLst>
              </p:cNvPr>
              <p:cNvSpPr/>
              <p:nvPr/>
            </p:nvSpPr>
            <p:spPr>
              <a:xfrm>
                <a:off x="138199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Oval 1633">
                <a:extLst>
                  <a:ext uri="{FF2B5EF4-FFF2-40B4-BE49-F238E27FC236}">
                    <a16:creationId xmlns:a16="http://schemas.microsoft.com/office/drawing/2014/main" id="{EBA68529-2D4B-478D-A4EC-F82BD7F08381}"/>
                  </a:ext>
                </a:extLst>
              </p:cNvPr>
              <p:cNvSpPr/>
              <p:nvPr/>
            </p:nvSpPr>
            <p:spPr>
              <a:xfrm>
                <a:off x="138199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Oval 1634">
                <a:extLst>
                  <a:ext uri="{FF2B5EF4-FFF2-40B4-BE49-F238E27FC236}">
                    <a16:creationId xmlns:a16="http://schemas.microsoft.com/office/drawing/2014/main" id="{9FD0F0A2-95DE-4CE4-86A5-E29B1BF19803}"/>
                  </a:ext>
                </a:extLst>
              </p:cNvPr>
              <p:cNvSpPr/>
              <p:nvPr/>
            </p:nvSpPr>
            <p:spPr>
              <a:xfrm>
                <a:off x="138199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Oval 1635">
                <a:extLst>
                  <a:ext uri="{FF2B5EF4-FFF2-40B4-BE49-F238E27FC236}">
                    <a16:creationId xmlns:a16="http://schemas.microsoft.com/office/drawing/2014/main" id="{928AC5BF-6C69-4A43-9D7A-3ED9CC4DB9E3}"/>
                  </a:ext>
                </a:extLst>
              </p:cNvPr>
              <p:cNvSpPr/>
              <p:nvPr/>
            </p:nvSpPr>
            <p:spPr>
              <a:xfrm>
                <a:off x="138199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Oval 1636">
                <a:extLst>
                  <a:ext uri="{FF2B5EF4-FFF2-40B4-BE49-F238E27FC236}">
                    <a16:creationId xmlns:a16="http://schemas.microsoft.com/office/drawing/2014/main" id="{4B7B1738-1A9A-429E-9A28-766BEE1CC543}"/>
                  </a:ext>
                </a:extLst>
              </p:cNvPr>
              <p:cNvSpPr/>
              <p:nvPr/>
            </p:nvSpPr>
            <p:spPr>
              <a:xfrm>
                <a:off x="138199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Oval 1637">
                <a:extLst>
                  <a:ext uri="{FF2B5EF4-FFF2-40B4-BE49-F238E27FC236}">
                    <a16:creationId xmlns:a16="http://schemas.microsoft.com/office/drawing/2014/main" id="{E6FDF4B0-0F1C-432C-8E98-29065206F3C0}"/>
                  </a:ext>
                </a:extLst>
              </p:cNvPr>
              <p:cNvSpPr/>
              <p:nvPr/>
            </p:nvSpPr>
            <p:spPr>
              <a:xfrm>
                <a:off x="138199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Oval 1638">
                <a:extLst>
                  <a:ext uri="{FF2B5EF4-FFF2-40B4-BE49-F238E27FC236}">
                    <a16:creationId xmlns:a16="http://schemas.microsoft.com/office/drawing/2014/main" id="{035B288F-D4B2-492F-A961-C5E8C1E2BF33}"/>
                  </a:ext>
                </a:extLst>
              </p:cNvPr>
              <p:cNvSpPr/>
              <p:nvPr/>
            </p:nvSpPr>
            <p:spPr>
              <a:xfrm>
                <a:off x="138199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Oval 1639">
                <a:extLst>
                  <a:ext uri="{FF2B5EF4-FFF2-40B4-BE49-F238E27FC236}">
                    <a16:creationId xmlns:a16="http://schemas.microsoft.com/office/drawing/2014/main" id="{9F8C9A81-E275-49AD-96EC-32160650E400}"/>
                  </a:ext>
                </a:extLst>
              </p:cNvPr>
              <p:cNvSpPr/>
              <p:nvPr/>
            </p:nvSpPr>
            <p:spPr>
              <a:xfrm>
                <a:off x="138199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Oval 1640">
                <a:extLst>
                  <a:ext uri="{FF2B5EF4-FFF2-40B4-BE49-F238E27FC236}">
                    <a16:creationId xmlns:a16="http://schemas.microsoft.com/office/drawing/2014/main" id="{D715547F-26C0-46D2-B917-DDAEF4702239}"/>
                  </a:ext>
                </a:extLst>
              </p:cNvPr>
              <p:cNvSpPr/>
              <p:nvPr/>
            </p:nvSpPr>
            <p:spPr>
              <a:xfrm>
                <a:off x="138199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Oval 1641">
                <a:extLst>
                  <a:ext uri="{FF2B5EF4-FFF2-40B4-BE49-F238E27FC236}">
                    <a16:creationId xmlns:a16="http://schemas.microsoft.com/office/drawing/2014/main" id="{835671F1-BC87-4534-883F-DA2CF3FE13E3}"/>
                  </a:ext>
                </a:extLst>
              </p:cNvPr>
              <p:cNvSpPr/>
              <p:nvPr/>
            </p:nvSpPr>
            <p:spPr>
              <a:xfrm>
                <a:off x="138199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Oval 1642">
                <a:extLst>
                  <a:ext uri="{FF2B5EF4-FFF2-40B4-BE49-F238E27FC236}">
                    <a16:creationId xmlns:a16="http://schemas.microsoft.com/office/drawing/2014/main" id="{7B4A49EA-71F1-434F-A1E2-2CD166127EB3}"/>
                  </a:ext>
                </a:extLst>
              </p:cNvPr>
              <p:cNvSpPr/>
              <p:nvPr/>
            </p:nvSpPr>
            <p:spPr>
              <a:xfrm>
                <a:off x="138199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Oval 1643">
                <a:extLst>
                  <a:ext uri="{FF2B5EF4-FFF2-40B4-BE49-F238E27FC236}">
                    <a16:creationId xmlns:a16="http://schemas.microsoft.com/office/drawing/2014/main" id="{C469A80C-0D1B-46A8-8893-4D8DA9413618}"/>
                  </a:ext>
                </a:extLst>
              </p:cNvPr>
              <p:cNvSpPr/>
              <p:nvPr/>
            </p:nvSpPr>
            <p:spPr>
              <a:xfrm>
                <a:off x="138199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Oval 1644">
                <a:extLst>
                  <a:ext uri="{FF2B5EF4-FFF2-40B4-BE49-F238E27FC236}">
                    <a16:creationId xmlns:a16="http://schemas.microsoft.com/office/drawing/2014/main" id="{5D550CA4-77EE-4025-80A7-44AE1D18384F}"/>
                  </a:ext>
                </a:extLst>
              </p:cNvPr>
              <p:cNvSpPr/>
              <p:nvPr/>
            </p:nvSpPr>
            <p:spPr>
              <a:xfrm>
                <a:off x="138199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Oval 1645">
                <a:extLst>
                  <a:ext uri="{FF2B5EF4-FFF2-40B4-BE49-F238E27FC236}">
                    <a16:creationId xmlns:a16="http://schemas.microsoft.com/office/drawing/2014/main" id="{2332A974-C04E-4FE7-B850-7AF9CF153ED1}"/>
                  </a:ext>
                </a:extLst>
              </p:cNvPr>
              <p:cNvSpPr/>
              <p:nvPr/>
            </p:nvSpPr>
            <p:spPr>
              <a:xfrm>
                <a:off x="138199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Oval 1646">
                <a:extLst>
                  <a:ext uri="{FF2B5EF4-FFF2-40B4-BE49-F238E27FC236}">
                    <a16:creationId xmlns:a16="http://schemas.microsoft.com/office/drawing/2014/main" id="{C11C1489-44D3-4611-88BB-442FBCD21064}"/>
                  </a:ext>
                </a:extLst>
              </p:cNvPr>
              <p:cNvSpPr/>
              <p:nvPr/>
            </p:nvSpPr>
            <p:spPr>
              <a:xfrm>
                <a:off x="138199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Oval 1647">
                <a:extLst>
                  <a:ext uri="{FF2B5EF4-FFF2-40B4-BE49-F238E27FC236}">
                    <a16:creationId xmlns:a16="http://schemas.microsoft.com/office/drawing/2014/main" id="{5DCC46BD-0ACA-4533-888D-54767B70465E}"/>
                  </a:ext>
                </a:extLst>
              </p:cNvPr>
              <p:cNvSpPr/>
              <p:nvPr/>
            </p:nvSpPr>
            <p:spPr>
              <a:xfrm>
                <a:off x="138199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9" name="Oval 1648">
                <a:extLst>
                  <a:ext uri="{FF2B5EF4-FFF2-40B4-BE49-F238E27FC236}">
                    <a16:creationId xmlns:a16="http://schemas.microsoft.com/office/drawing/2014/main" id="{139FAB35-639F-48FC-93E7-CB1799C226C5}"/>
                  </a:ext>
                </a:extLst>
              </p:cNvPr>
              <p:cNvSpPr/>
              <p:nvPr/>
            </p:nvSpPr>
            <p:spPr>
              <a:xfrm>
                <a:off x="138199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0" name="Oval 1649">
                <a:extLst>
                  <a:ext uri="{FF2B5EF4-FFF2-40B4-BE49-F238E27FC236}">
                    <a16:creationId xmlns:a16="http://schemas.microsoft.com/office/drawing/2014/main" id="{DA3052E3-6D92-4D5D-AEFB-D4692A1FDF32}"/>
                  </a:ext>
                </a:extLst>
              </p:cNvPr>
              <p:cNvSpPr/>
              <p:nvPr/>
            </p:nvSpPr>
            <p:spPr>
              <a:xfrm>
                <a:off x="138199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Oval 1650">
                <a:extLst>
                  <a:ext uri="{FF2B5EF4-FFF2-40B4-BE49-F238E27FC236}">
                    <a16:creationId xmlns:a16="http://schemas.microsoft.com/office/drawing/2014/main" id="{274F7969-6BB4-496A-9002-1207F55B0C80}"/>
                  </a:ext>
                </a:extLst>
              </p:cNvPr>
              <p:cNvSpPr/>
              <p:nvPr/>
            </p:nvSpPr>
            <p:spPr>
              <a:xfrm>
                <a:off x="138199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Oval 1651">
                <a:extLst>
                  <a:ext uri="{FF2B5EF4-FFF2-40B4-BE49-F238E27FC236}">
                    <a16:creationId xmlns:a16="http://schemas.microsoft.com/office/drawing/2014/main" id="{29F0937A-3F8F-4CC8-BCF4-D22E2C6F6BC7}"/>
                  </a:ext>
                </a:extLst>
              </p:cNvPr>
              <p:cNvSpPr/>
              <p:nvPr/>
            </p:nvSpPr>
            <p:spPr>
              <a:xfrm>
                <a:off x="151915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Oval 1652">
                <a:extLst>
                  <a:ext uri="{FF2B5EF4-FFF2-40B4-BE49-F238E27FC236}">
                    <a16:creationId xmlns:a16="http://schemas.microsoft.com/office/drawing/2014/main" id="{68A35852-ABDF-4AFD-A962-CDA01D46A4E6}"/>
                  </a:ext>
                </a:extLst>
              </p:cNvPr>
              <p:cNvSpPr/>
              <p:nvPr/>
            </p:nvSpPr>
            <p:spPr>
              <a:xfrm>
                <a:off x="151915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Oval 1653">
                <a:extLst>
                  <a:ext uri="{FF2B5EF4-FFF2-40B4-BE49-F238E27FC236}">
                    <a16:creationId xmlns:a16="http://schemas.microsoft.com/office/drawing/2014/main" id="{D7AC916F-7BBD-471F-B6C5-50335794957D}"/>
                  </a:ext>
                </a:extLst>
              </p:cNvPr>
              <p:cNvSpPr/>
              <p:nvPr/>
            </p:nvSpPr>
            <p:spPr>
              <a:xfrm>
                <a:off x="151915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Oval 1654">
                <a:extLst>
                  <a:ext uri="{FF2B5EF4-FFF2-40B4-BE49-F238E27FC236}">
                    <a16:creationId xmlns:a16="http://schemas.microsoft.com/office/drawing/2014/main" id="{26F3496E-6BED-4CC5-8C9D-FC1BCF064B06}"/>
                  </a:ext>
                </a:extLst>
              </p:cNvPr>
              <p:cNvSpPr/>
              <p:nvPr/>
            </p:nvSpPr>
            <p:spPr>
              <a:xfrm>
                <a:off x="151915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Oval 1655">
                <a:extLst>
                  <a:ext uri="{FF2B5EF4-FFF2-40B4-BE49-F238E27FC236}">
                    <a16:creationId xmlns:a16="http://schemas.microsoft.com/office/drawing/2014/main" id="{9EBCA2DE-4C56-421A-B35A-F0D437DACD06}"/>
                  </a:ext>
                </a:extLst>
              </p:cNvPr>
              <p:cNvSpPr/>
              <p:nvPr/>
            </p:nvSpPr>
            <p:spPr>
              <a:xfrm>
                <a:off x="151915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Oval 1656">
                <a:extLst>
                  <a:ext uri="{FF2B5EF4-FFF2-40B4-BE49-F238E27FC236}">
                    <a16:creationId xmlns:a16="http://schemas.microsoft.com/office/drawing/2014/main" id="{ABB402E6-2F9C-42B0-9705-B19597F5AE90}"/>
                  </a:ext>
                </a:extLst>
              </p:cNvPr>
              <p:cNvSpPr/>
              <p:nvPr/>
            </p:nvSpPr>
            <p:spPr>
              <a:xfrm>
                <a:off x="151915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Oval 1657">
                <a:extLst>
                  <a:ext uri="{FF2B5EF4-FFF2-40B4-BE49-F238E27FC236}">
                    <a16:creationId xmlns:a16="http://schemas.microsoft.com/office/drawing/2014/main" id="{3337ABED-C5BA-47BC-886B-380A80D3F6A4}"/>
                  </a:ext>
                </a:extLst>
              </p:cNvPr>
              <p:cNvSpPr/>
              <p:nvPr/>
            </p:nvSpPr>
            <p:spPr>
              <a:xfrm>
                <a:off x="151915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Oval 1658">
                <a:extLst>
                  <a:ext uri="{FF2B5EF4-FFF2-40B4-BE49-F238E27FC236}">
                    <a16:creationId xmlns:a16="http://schemas.microsoft.com/office/drawing/2014/main" id="{0C22D7F3-5BF0-4124-BC41-41BC4B35BD23}"/>
                  </a:ext>
                </a:extLst>
              </p:cNvPr>
              <p:cNvSpPr/>
              <p:nvPr/>
            </p:nvSpPr>
            <p:spPr>
              <a:xfrm>
                <a:off x="151915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Oval 1659">
                <a:extLst>
                  <a:ext uri="{FF2B5EF4-FFF2-40B4-BE49-F238E27FC236}">
                    <a16:creationId xmlns:a16="http://schemas.microsoft.com/office/drawing/2014/main" id="{E574C8A1-68D9-4891-8FDF-33DF36921021}"/>
                  </a:ext>
                </a:extLst>
              </p:cNvPr>
              <p:cNvSpPr/>
              <p:nvPr/>
            </p:nvSpPr>
            <p:spPr>
              <a:xfrm>
                <a:off x="151915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Oval 1660">
                <a:extLst>
                  <a:ext uri="{FF2B5EF4-FFF2-40B4-BE49-F238E27FC236}">
                    <a16:creationId xmlns:a16="http://schemas.microsoft.com/office/drawing/2014/main" id="{884B0FB4-E7A9-4071-B734-65F676D6142D}"/>
                  </a:ext>
                </a:extLst>
              </p:cNvPr>
              <p:cNvSpPr/>
              <p:nvPr/>
            </p:nvSpPr>
            <p:spPr>
              <a:xfrm>
                <a:off x="151915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Oval 1661">
                <a:extLst>
                  <a:ext uri="{FF2B5EF4-FFF2-40B4-BE49-F238E27FC236}">
                    <a16:creationId xmlns:a16="http://schemas.microsoft.com/office/drawing/2014/main" id="{12008215-EF4B-4D1B-BC6B-4FEF2398F3A9}"/>
                  </a:ext>
                </a:extLst>
              </p:cNvPr>
              <p:cNvSpPr/>
              <p:nvPr/>
            </p:nvSpPr>
            <p:spPr>
              <a:xfrm>
                <a:off x="151915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Oval 1662">
                <a:extLst>
                  <a:ext uri="{FF2B5EF4-FFF2-40B4-BE49-F238E27FC236}">
                    <a16:creationId xmlns:a16="http://schemas.microsoft.com/office/drawing/2014/main" id="{BBF68C81-6F62-4D5E-97AA-5181C1403D6C}"/>
                  </a:ext>
                </a:extLst>
              </p:cNvPr>
              <p:cNvSpPr/>
              <p:nvPr/>
            </p:nvSpPr>
            <p:spPr>
              <a:xfrm>
                <a:off x="151915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Oval 1663">
                <a:extLst>
                  <a:ext uri="{FF2B5EF4-FFF2-40B4-BE49-F238E27FC236}">
                    <a16:creationId xmlns:a16="http://schemas.microsoft.com/office/drawing/2014/main" id="{DE6469E5-E4D9-4A25-9163-D9B2337C631E}"/>
                  </a:ext>
                </a:extLst>
              </p:cNvPr>
              <p:cNvSpPr/>
              <p:nvPr/>
            </p:nvSpPr>
            <p:spPr>
              <a:xfrm>
                <a:off x="151915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Oval 1664">
                <a:extLst>
                  <a:ext uri="{FF2B5EF4-FFF2-40B4-BE49-F238E27FC236}">
                    <a16:creationId xmlns:a16="http://schemas.microsoft.com/office/drawing/2014/main" id="{1C7D77AB-722B-4349-BEE9-6FDDD3D626A6}"/>
                  </a:ext>
                </a:extLst>
              </p:cNvPr>
              <p:cNvSpPr/>
              <p:nvPr/>
            </p:nvSpPr>
            <p:spPr>
              <a:xfrm>
                <a:off x="151915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Oval 1665">
                <a:extLst>
                  <a:ext uri="{FF2B5EF4-FFF2-40B4-BE49-F238E27FC236}">
                    <a16:creationId xmlns:a16="http://schemas.microsoft.com/office/drawing/2014/main" id="{8E1DA9B3-3281-4E7C-B38B-ED22C30F9F71}"/>
                  </a:ext>
                </a:extLst>
              </p:cNvPr>
              <p:cNvSpPr/>
              <p:nvPr/>
            </p:nvSpPr>
            <p:spPr>
              <a:xfrm>
                <a:off x="151915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Oval 1666">
                <a:extLst>
                  <a:ext uri="{FF2B5EF4-FFF2-40B4-BE49-F238E27FC236}">
                    <a16:creationId xmlns:a16="http://schemas.microsoft.com/office/drawing/2014/main" id="{E90F1ED1-9EB0-43C6-AF34-136C0C07A0FB}"/>
                  </a:ext>
                </a:extLst>
              </p:cNvPr>
              <p:cNvSpPr/>
              <p:nvPr/>
            </p:nvSpPr>
            <p:spPr>
              <a:xfrm>
                <a:off x="151915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Oval 1667">
                <a:extLst>
                  <a:ext uri="{FF2B5EF4-FFF2-40B4-BE49-F238E27FC236}">
                    <a16:creationId xmlns:a16="http://schemas.microsoft.com/office/drawing/2014/main" id="{625007A9-7AF3-4C40-B369-AB973FE01D58}"/>
                  </a:ext>
                </a:extLst>
              </p:cNvPr>
              <p:cNvSpPr/>
              <p:nvPr/>
            </p:nvSpPr>
            <p:spPr>
              <a:xfrm>
                <a:off x="151915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9" name="Oval 1668">
                <a:extLst>
                  <a:ext uri="{FF2B5EF4-FFF2-40B4-BE49-F238E27FC236}">
                    <a16:creationId xmlns:a16="http://schemas.microsoft.com/office/drawing/2014/main" id="{86530C97-10E0-4540-A4B1-4434A821C7B5}"/>
                  </a:ext>
                </a:extLst>
              </p:cNvPr>
              <p:cNvSpPr/>
              <p:nvPr/>
            </p:nvSpPr>
            <p:spPr>
              <a:xfrm>
                <a:off x="151915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0" name="Oval 1669">
                <a:extLst>
                  <a:ext uri="{FF2B5EF4-FFF2-40B4-BE49-F238E27FC236}">
                    <a16:creationId xmlns:a16="http://schemas.microsoft.com/office/drawing/2014/main" id="{9BB0753D-7A1D-4B14-945C-A79459F30980}"/>
                  </a:ext>
                </a:extLst>
              </p:cNvPr>
              <p:cNvSpPr/>
              <p:nvPr/>
            </p:nvSpPr>
            <p:spPr>
              <a:xfrm>
                <a:off x="151915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1" name="Oval 1670">
                <a:extLst>
                  <a:ext uri="{FF2B5EF4-FFF2-40B4-BE49-F238E27FC236}">
                    <a16:creationId xmlns:a16="http://schemas.microsoft.com/office/drawing/2014/main" id="{772BFF24-DAB4-4614-BC31-DAC6D59CD8A6}"/>
                  </a:ext>
                </a:extLst>
              </p:cNvPr>
              <p:cNvSpPr/>
              <p:nvPr/>
            </p:nvSpPr>
            <p:spPr>
              <a:xfrm>
                <a:off x="151915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2" name="Oval 1671">
                <a:extLst>
                  <a:ext uri="{FF2B5EF4-FFF2-40B4-BE49-F238E27FC236}">
                    <a16:creationId xmlns:a16="http://schemas.microsoft.com/office/drawing/2014/main" id="{849AD815-48D8-46A6-98D5-F66EA4F2C82E}"/>
                  </a:ext>
                </a:extLst>
              </p:cNvPr>
              <p:cNvSpPr/>
              <p:nvPr/>
            </p:nvSpPr>
            <p:spPr>
              <a:xfrm>
                <a:off x="151915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3" name="Oval 1672">
                <a:extLst>
                  <a:ext uri="{FF2B5EF4-FFF2-40B4-BE49-F238E27FC236}">
                    <a16:creationId xmlns:a16="http://schemas.microsoft.com/office/drawing/2014/main" id="{65E3C90B-E8FC-477A-B51A-B8D167E94D9B}"/>
                  </a:ext>
                </a:extLst>
              </p:cNvPr>
              <p:cNvSpPr/>
              <p:nvPr/>
            </p:nvSpPr>
            <p:spPr>
              <a:xfrm>
                <a:off x="151915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4" name="Oval 1673">
                <a:extLst>
                  <a:ext uri="{FF2B5EF4-FFF2-40B4-BE49-F238E27FC236}">
                    <a16:creationId xmlns:a16="http://schemas.microsoft.com/office/drawing/2014/main" id="{4D9905D4-6CCB-4EA4-80AE-231EF54BA83E}"/>
                  </a:ext>
                </a:extLst>
              </p:cNvPr>
              <p:cNvSpPr/>
              <p:nvPr/>
            </p:nvSpPr>
            <p:spPr>
              <a:xfrm>
                <a:off x="151915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5" name="Oval 1674">
                <a:extLst>
                  <a:ext uri="{FF2B5EF4-FFF2-40B4-BE49-F238E27FC236}">
                    <a16:creationId xmlns:a16="http://schemas.microsoft.com/office/drawing/2014/main" id="{FDA3E89D-CE87-48AE-BA0B-75A2238A356D}"/>
                  </a:ext>
                </a:extLst>
              </p:cNvPr>
              <p:cNvSpPr/>
              <p:nvPr/>
            </p:nvSpPr>
            <p:spPr>
              <a:xfrm>
                <a:off x="151915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6" name="Oval 1675">
                <a:extLst>
                  <a:ext uri="{FF2B5EF4-FFF2-40B4-BE49-F238E27FC236}">
                    <a16:creationId xmlns:a16="http://schemas.microsoft.com/office/drawing/2014/main" id="{E5476F82-BE81-4A09-A961-48331F224CAF}"/>
                  </a:ext>
                </a:extLst>
              </p:cNvPr>
              <p:cNvSpPr/>
              <p:nvPr/>
            </p:nvSpPr>
            <p:spPr>
              <a:xfrm>
                <a:off x="151915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7" name="Oval 1676">
                <a:extLst>
                  <a:ext uri="{FF2B5EF4-FFF2-40B4-BE49-F238E27FC236}">
                    <a16:creationId xmlns:a16="http://schemas.microsoft.com/office/drawing/2014/main" id="{A9FBBA66-20F1-4B3E-A19C-D83F876E79FB}"/>
                  </a:ext>
                </a:extLst>
              </p:cNvPr>
              <p:cNvSpPr/>
              <p:nvPr/>
            </p:nvSpPr>
            <p:spPr>
              <a:xfrm>
                <a:off x="151915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8" name="Oval 1677">
                <a:extLst>
                  <a:ext uri="{FF2B5EF4-FFF2-40B4-BE49-F238E27FC236}">
                    <a16:creationId xmlns:a16="http://schemas.microsoft.com/office/drawing/2014/main" id="{8C1C1671-1F4C-459B-B919-390EE1361D42}"/>
                  </a:ext>
                </a:extLst>
              </p:cNvPr>
              <p:cNvSpPr/>
              <p:nvPr/>
            </p:nvSpPr>
            <p:spPr>
              <a:xfrm>
                <a:off x="151915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" name="Oval 1678">
                <a:extLst>
                  <a:ext uri="{FF2B5EF4-FFF2-40B4-BE49-F238E27FC236}">
                    <a16:creationId xmlns:a16="http://schemas.microsoft.com/office/drawing/2014/main" id="{FE69833F-F96B-4F51-8E70-085CA6E97D33}"/>
                  </a:ext>
                </a:extLst>
              </p:cNvPr>
              <p:cNvSpPr/>
              <p:nvPr/>
            </p:nvSpPr>
            <p:spPr>
              <a:xfrm>
                <a:off x="151915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0" name="Oval 1679">
                <a:extLst>
                  <a:ext uri="{FF2B5EF4-FFF2-40B4-BE49-F238E27FC236}">
                    <a16:creationId xmlns:a16="http://schemas.microsoft.com/office/drawing/2014/main" id="{6F0AA3B8-A483-44FC-9232-392B0B77B6FF}"/>
                  </a:ext>
                </a:extLst>
              </p:cNvPr>
              <p:cNvSpPr/>
              <p:nvPr/>
            </p:nvSpPr>
            <p:spPr>
              <a:xfrm>
                <a:off x="151915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1" name="Oval 1680">
                <a:extLst>
                  <a:ext uri="{FF2B5EF4-FFF2-40B4-BE49-F238E27FC236}">
                    <a16:creationId xmlns:a16="http://schemas.microsoft.com/office/drawing/2014/main" id="{01071D84-1A51-4003-A548-FF4816F9A19D}"/>
                  </a:ext>
                </a:extLst>
              </p:cNvPr>
              <p:cNvSpPr/>
              <p:nvPr/>
            </p:nvSpPr>
            <p:spPr>
              <a:xfrm>
                <a:off x="151915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2" name="Oval 1681">
                <a:extLst>
                  <a:ext uri="{FF2B5EF4-FFF2-40B4-BE49-F238E27FC236}">
                    <a16:creationId xmlns:a16="http://schemas.microsoft.com/office/drawing/2014/main" id="{E8D55772-A8A1-4167-A2E3-E51851D3A373}"/>
                  </a:ext>
                </a:extLst>
              </p:cNvPr>
              <p:cNvSpPr/>
              <p:nvPr/>
            </p:nvSpPr>
            <p:spPr>
              <a:xfrm>
                <a:off x="151915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3" name="Oval 1682">
                <a:extLst>
                  <a:ext uri="{FF2B5EF4-FFF2-40B4-BE49-F238E27FC236}">
                    <a16:creationId xmlns:a16="http://schemas.microsoft.com/office/drawing/2014/main" id="{D2C7EB56-367B-4FA7-8BFC-DB84518E307A}"/>
                  </a:ext>
                </a:extLst>
              </p:cNvPr>
              <p:cNvSpPr/>
              <p:nvPr/>
            </p:nvSpPr>
            <p:spPr>
              <a:xfrm>
                <a:off x="151915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4" name="Oval 1683">
                <a:extLst>
                  <a:ext uri="{FF2B5EF4-FFF2-40B4-BE49-F238E27FC236}">
                    <a16:creationId xmlns:a16="http://schemas.microsoft.com/office/drawing/2014/main" id="{6CA13341-705B-44AE-BCA3-0299ACB3834D}"/>
                  </a:ext>
                </a:extLst>
              </p:cNvPr>
              <p:cNvSpPr/>
              <p:nvPr/>
            </p:nvSpPr>
            <p:spPr>
              <a:xfrm>
                <a:off x="151915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5" name="Oval 1684">
                <a:extLst>
                  <a:ext uri="{FF2B5EF4-FFF2-40B4-BE49-F238E27FC236}">
                    <a16:creationId xmlns:a16="http://schemas.microsoft.com/office/drawing/2014/main" id="{B29D16CB-6CF1-4AFC-A0F3-E3275A9B162A}"/>
                  </a:ext>
                </a:extLst>
              </p:cNvPr>
              <p:cNvSpPr/>
              <p:nvPr/>
            </p:nvSpPr>
            <p:spPr>
              <a:xfrm>
                <a:off x="151915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6" name="Oval 1685">
                <a:extLst>
                  <a:ext uri="{FF2B5EF4-FFF2-40B4-BE49-F238E27FC236}">
                    <a16:creationId xmlns:a16="http://schemas.microsoft.com/office/drawing/2014/main" id="{0700D67F-D5D2-4A96-9887-A2E3E19A18B2}"/>
                  </a:ext>
                </a:extLst>
              </p:cNvPr>
              <p:cNvSpPr/>
              <p:nvPr/>
            </p:nvSpPr>
            <p:spPr>
              <a:xfrm>
                <a:off x="151915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7" name="Oval 1686">
                <a:extLst>
                  <a:ext uri="{FF2B5EF4-FFF2-40B4-BE49-F238E27FC236}">
                    <a16:creationId xmlns:a16="http://schemas.microsoft.com/office/drawing/2014/main" id="{6BC7A21C-1027-436F-957E-101C5229F66D}"/>
                  </a:ext>
                </a:extLst>
              </p:cNvPr>
              <p:cNvSpPr/>
              <p:nvPr/>
            </p:nvSpPr>
            <p:spPr>
              <a:xfrm>
                <a:off x="151915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8" name="Oval 1687">
                <a:extLst>
                  <a:ext uri="{FF2B5EF4-FFF2-40B4-BE49-F238E27FC236}">
                    <a16:creationId xmlns:a16="http://schemas.microsoft.com/office/drawing/2014/main" id="{621C0AEF-3A16-46CF-B8B9-030FB31F46B8}"/>
                  </a:ext>
                </a:extLst>
              </p:cNvPr>
              <p:cNvSpPr/>
              <p:nvPr/>
            </p:nvSpPr>
            <p:spPr>
              <a:xfrm>
                <a:off x="151915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9" name="Oval 1688">
                <a:extLst>
                  <a:ext uri="{FF2B5EF4-FFF2-40B4-BE49-F238E27FC236}">
                    <a16:creationId xmlns:a16="http://schemas.microsoft.com/office/drawing/2014/main" id="{83AA17D0-E892-42A6-94C0-1607CA8F72D5}"/>
                  </a:ext>
                </a:extLst>
              </p:cNvPr>
              <p:cNvSpPr/>
              <p:nvPr/>
            </p:nvSpPr>
            <p:spPr>
              <a:xfrm>
                <a:off x="151915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0" name="Oval 1689">
                <a:extLst>
                  <a:ext uri="{FF2B5EF4-FFF2-40B4-BE49-F238E27FC236}">
                    <a16:creationId xmlns:a16="http://schemas.microsoft.com/office/drawing/2014/main" id="{3E4404D1-6946-469D-880F-7B43EFD3D3A0}"/>
                  </a:ext>
                </a:extLst>
              </p:cNvPr>
              <p:cNvSpPr/>
              <p:nvPr/>
            </p:nvSpPr>
            <p:spPr>
              <a:xfrm>
                <a:off x="151915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1" name="Oval 1690">
                <a:extLst>
                  <a:ext uri="{FF2B5EF4-FFF2-40B4-BE49-F238E27FC236}">
                    <a16:creationId xmlns:a16="http://schemas.microsoft.com/office/drawing/2014/main" id="{956A1235-A1E3-4206-A5E3-78A6B4D5F6DC}"/>
                  </a:ext>
                </a:extLst>
              </p:cNvPr>
              <p:cNvSpPr/>
              <p:nvPr/>
            </p:nvSpPr>
            <p:spPr>
              <a:xfrm>
                <a:off x="165631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2" name="Oval 1691">
                <a:extLst>
                  <a:ext uri="{FF2B5EF4-FFF2-40B4-BE49-F238E27FC236}">
                    <a16:creationId xmlns:a16="http://schemas.microsoft.com/office/drawing/2014/main" id="{601D146C-66B6-45EF-A994-DA71A95E6150}"/>
                  </a:ext>
                </a:extLst>
              </p:cNvPr>
              <p:cNvSpPr/>
              <p:nvPr/>
            </p:nvSpPr>
            <p:spPr>
              <a:xfrm>
                <a:off x="165631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3" name="Oval 1692">
                <a:extLst>
                  <a:ext uri="{FF2B5EF4-FFF2-40B4-BE49-F238E27FC236}">
                    <a16:creationId xmlns:a16="http://schemas.microsoft.com/office/drawing/2014/main" id="{B85F6CF2-9B8A-4F12-B561-48D7C85976E0}"/>
                  </a:ext>
                </a:extLst>
              </p:cNvPr>
              <p:cNvSpPr/>
              <p:nvPr/>
            </p:nvSpPr>
            <p:spPr>
              <a:xfrm>
                <a:off x="165631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4" name="Oval 1693">
                <a:extLst>
                  <a:ext uri="{FF2B5EF4-FFF2-40B4-BE49-F238E27FC236}">
                    <a16:creationId xmlns:a16="http://schemas.microsoft.com/office/drawing/2014/main" id="{8CDC23E1-DBF1-4D8C-AE72-DA3D06A50998}"/>
                  </a:ext>
                </a:extLst>
              </p:cNvPr>
              <p:cNvSpPr/>
              <p:nvPr/>
            </p:nvSpPr>
            <p:spPr>
              <a:xfrm>
                <a:off x="165631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5" name="Oval 1694">
                <a:extLst>
                  <a:ext uri="{FF2B5EF4-FFF2-40B4-BE49-F238E27FC236}">
                    <a16:creationId xmlns:a16="http://schemas.microsoft.com/office/drawing/2014/main" id="{3CF4B0E9-7A98-4E59-BACC-99D6809C50C6}"/>
                  </a:ext>
                </a:extLst>
              </p:cNvPr>
              <p:cNvSpPr/>
              <p:nvPr/>
            </p:nvSpPr>
            <p:spPr>
              <a:xfrm>
                <a:off x="165631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6" name="Oval 1695">
                <a:extLst>
                  <a:ext uri="{FF2B5EF4-FFF2-40B4-BE49-F238E27FC236}">
                    <a16:creationId xmlns:a16="http://schemas.microsoft.com/office/drawing/2014/main" id="{9FF83725-0F3B-4405-ADE6-59F322F1ADD9}"/>
                  </a:ext>
                </a:extLst>
              </p:cNvPr>
              <p:cNvSpPr/>
              <p:nvPr/>
            </p:nvSpPr>
            <p:spPr>
              <a:xfrm>
                <a:off x="165631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7" name="Oval 1696">
                <a:extLst>
                  <a:ext uri="{FF2B5EF4-FFF2-40B4-BE49-F238E27FC236}">
                    <a16:creationId xmlns:a16="http://schemas.microsoft.com/office/drawing/2014/main" id="{07695D8B-1B64-40F7-AC6A-586DD8AE122D}"/>
                  </a:ext>
                </a:extLst>
              </p:cNvPr>
              <p:cNvSpPr/>
              <p:nvPr/>
            </p:nvSpPr>
            <p:spPr>
              <a:xfrm>
                <a:off x="165631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8" name="Oval 1697">
                <a:extLst>
                  <a:ext uri="{FF2B5EF4-FFF2-40B4-BE49-F238E27FC236}">
                    <a16:creationId xmlns:a16="http://schemas.microsoft.com/office/drawing/2014/main" id="{7D734880-C1CF-4689-8404-4513CA1976CD}"/>
                  </a:ext>
                </a:extLst>
              </p:cNvPr>
              <p:cNvSpPr/>
              <p:nvPr/>
            </p:nvSpPr>
            <p:spPr>
              <a:xfrm>
                <a:off x="165631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9" name="Oval 1698">
                <a:extLst>
                  <a:ext uri="{FF2B5EF4-FFF2-40B4-BE49-F238E27FC236}">
                    <a16:creationId xmlns:a16="http://schemas.microsoft.com/office/drawing/2014/main" id="{3A388B79-092C-4F09-B1DD-4DA0399D269E}"/>
                  </a:ext>
                </a:extLst>
              </p:cNvPr>
              <p:cNvSpPr/>
              <p:nvPr/>
            </p:nvSpPr>
            <p:spPr>
              <a:xfrm>
                <a:off x="165631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0" name="Oval 1699">
                <a:extLst>
                  <a:ext uri="{FF2B5EF4-FFF2-40B4-BE49-F238E27FC236}">
                    <a16:creationId xmlns:a16="http://schemas.microsoft.com/office/drawing/2014/main" id="{723E2142-F558-49DA-B91A-4EB1463209B8}"/>
                  </a:ext>
                </a:extLst>
              </p:cNvPr>
              <p:cNvSpPr/>
              <p:nvPr/>
            </p:nvSpPr>
            <p:spPr>
              <a:xfrm>
                <a:off x="165631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1" name="Oval 1700">
                <a:extLst>
                  <a:ext uri="{FF2B5EF4-FFF2-40B4-BE49-F238E27FC236}">
                    <a16:creationId xmlns:a16="http://schemas.microsoft.com/office/drawing/2014/main" id="{CEEFAC08-03D2-4A1D-BA8A-B6A899D74BFC}"/>
                  </a:ext>
                </a:extLst>
              </p:cNvPr>
              <p:cNvSpPr/>
              <p:nvPr/>
            </p:nvSpPr>
            <p:spPr>
              <a:xfrm>
                <a:off x="165631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2" name="Oval 1701">
                <a:extLst>
                  <a:ext uri="{FF2B5EF4-FFF2-40B4-BE49-F238E27FC236}">
                    <a16:creationId xmlns:a16="http://schemas.microsoft.com/office/drawing/2014/main" id="{BC89AFEC-3AAF-41E4-9498-AF514F39EBFC}"/>
                  </a:ext>
                </a:extLst>
              </p:cNvPr>
              <p:cNvSpPr/>
              <p:nvPr/>
            </p:nvSpPr>
            <p:spPr>
              <a:xfrm>
                <a:off x="165631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3" name="Oval 1702">
                <a:extLst>
                  <a:ext uri="{FF2B5EF4-FFF2-40B4-BE49-F238E27FC236}">
                    <a16:creationId xmlns:a16="http://schemas.microsoft.com/office/drawing/2014/main" id="{F300D318-22F2-469D-AB3B-1A81BAB8FFC8}"/>
                  </a:ext>
                </a:extLst>
              </p:cNvPr>
              <p:cNvSpPr/>
              <p:nvPr/>
            </p:nvSpPr>
            <p:spPr>
              <a:xfrm>
                <a:off x="165631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4" name="Oval 1703">
                <a:extLst>
                  <a:ext uri="{FF2B5EF4-FFF2-40B4-BE49-F238E27FC236}">
                    <a16:creationId xmlns:a16="http://schemas.microsoft.com/office/drawing/2014/main" id="{047D72E4-DC06-4359-86BC-093D7FBA4D7E}"/>
                  </a:ext>
                </a:extLst>
              </p:cNvPr>
              <p:cNvSpPr/>
              <p:nvPr/>
            </p:nvSpPr>
            <p:spPr>
              <a:xfrm>
                <a:off x="165631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5" name="Oval 1704">
                <a:extLst>
                  <a:ext uri="{FF2B5EF4-FFF2-40B4-BE49-F238E27FC236}">
                    <a16:creationId xmlns:a16="http://schemas.microsoft.com/office/drawing/2014/main" id="{EE3F7E5A-B2FF-4071-A75F-2D889D60D8E8}"/>
                  </a:ext>
                </a:extLst>
              </p:cNvPr>
              <p:cNvSpPr/>
              <p:nvPr/>
            </p:nvSpPr>
            <p:spPr>
              <a:xfrm>
                <a:off x="165631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6" name="Oval 1705">
                <a:extLst>
                  <a:ext uri="{FF2B5EF4-FFF2-40B4-BE49-F238E27FC236}">
                    <a16:creationId xmlns:a16="http://schemas.microsoft.com/office/drawing/2014/main" id="{0329FA29-0150-4E51-899C-98B46701BF0E}"/>
                  </a:ext>
                </a:extLst>
              </p:cNvPr>
              <p:cNvSpPr/>
              <p:nvPr/>
            </p:nvSpPr>
            <p:spPr>
              <a:xfrm>
                <a:off x="165631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7" name="Oval 1706">
                <a:extLst>
                  <a:ext uri="{FF2B5EF4-FFF2-40B4-BE49-F238E27FC236}">
                    <a16:creationId xmlns:a16="http://schemas.microsoft.com/office/drawing/2014/main" id="{C1B04397-35AA-4605-B9B5-7CACC6F0A390}"/>
                  </a:ext>
                </a:extLst>
              </p:cNvPr>
              <p:cNvSpPr/>
              <p:nvPr/>
            </p:nvSpPr>
            <p:spPr>
              <a:xfrm>
                <a:off x="165631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8" name="Oval 1707">
                <a:extLst>
                  <a:ext uri="{FF2B5EF4-FFF2-40B4-BE49-F238E27FC236}">
                    <a16:creationId xmlns:a16="http://schemas.microsoft.com/office/drawing/2014/main" id="{81A8A2CE-2CFB-43AD-B6A1-8EF142C8A035}"/>
                  </a:ext>
                </a:extLst>
              </p:cNvPr>
              <p:cNvSpPr/>
              <p:nvPr/>
            </p:nvSpPr>
            <p:spPr>
              <a:xfrm>
                <a:off x="165631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9" name="Oval 1708">
                <a:extLst>
                  <a:ext uri="{FF2B5EF4-FFF2-40B4-BE49-F238E27FC236}">
                    <a16:creationId xmlns:a16="http://schemas.microsoft.com/office/drawing/2014/main" id="{D09ED877-77AE-46C5-995B-255F7F024063}"/>
                  </a:ext>
                </a:extLst>
              </p:cNvPr>
              <p:cNvSpPr/>
              <p:nvPr/>
            </p:nvSpPr>
            <p:spPr>
              <a:xfrm>
                <a:off x="165631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0" name="Oval 1709">
                <a:extLst>
                  <a:ext uri="{FF2B5EF4-FFF2-40B4-BE49-F238E27FC236}">
                    <a16:creationId xmlns:a16="http://schemas.microsoft.com/office/drawing/2014/main" id="{4931F943-BED8-4E93-94E6-770F5195134B}"/>
                  </a:ext>
                </a:extLst>
              </p:cNvPr>
              <p:cNvSpPr/>
              <p:nvPr/>
            </p:nvSpPr>
            <p:spPr>
              <a:xfrm>
                <a:off x="165631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1" name="Oval 1710">
                <a:extLst>
                  <a:ext uri="{FF2B5EF4-FFF2-40B4-BE49-F238E27FC236}">
                    <a16:creationId xmlns:a16="http://schemas.microsoft.com/office/drawing/2014/main" id="{545B758D-C06A-4A27-95C7-2899558574E9}"/>
                  </a:ext>
                </a:extLst>
              </p:cNvPr>
              <p:cNvSpPr/>
              <p:nvPr/>
            </p:nvSpPr>
            <p:spPr>
              <a:xfrm>
                <a:off x="165631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2" name="Oval 1711">
                <a:extLst>
                  <a:ext uri="{FF2B5EF4-FFF2-40B4-BE49-F238E27FC236}">
                    <a16:creationId xmlns:a16="http://schemas.microsoft.com/office/drawing/2014/main" id="{1C69D391-E5C5-4248-B1E0-769A20247620}"/>
                  </a:ext>
                </a:extLst>
              </p:cNvPr>
              <p:cNvSpPr/>
              <p:nvPr/>
            </p:nvSpPr>
            <p:spPr>
              <a:xfrm>
                <a:off x="165631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3" name="Oval 1712">
                <a:extLst>
                  <a:ext uri="{FF2B5EF4-FFF2-40B4-BE49-F238E27FC236}">
                    <a16:creationId xmlns:a16="http://schemas.microsoft.com/office/drawing/2014/main" id="{BB2B3607-8380-44D9-8D7B-A00823627D65}"/>
                  </a:ext>
                </a:extLst>
              </p:cNvPr>
              <p:cNvSpPr/>
              <p:nvPr/>
            </p:nvSpPr>
            <p:spPr>
              <a:xfrm>
                <a:off x="165631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4" name="Oval 1713">
                <a:extLst>
                  <a:ext uri="{FF2B5EF4-FFF2-40B4-BE49-F238E27FC236}">
                    <a16:creationId xmlns:a16="http://schemas.microsoft.com/office/drawing/2014/main" id="{CBF1ED96-3559-455B-A8E3-06CF308DAE91}"/>
                  </a:ext>
                </a:extLst>
              </p:cNvPr>
              <p:cNvSpPr/>
              <p:nvPr/>
            </p:nvSpPr>
            <p:spPr>
              <a:xfrm>
                <a:off x="165631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5" name="Oval 1714">
                <a:extLst>
                  <a:ext uri="{FF2B5EF4-FFF2-40B4-BE49-F238E27FC236}">
                    <a16:creationId xmlns:a16="http://schemas.microsoft.com/office/drawing/2014/main" id="{02770527-7B10-48B4-9FD6-921278C71B20}"/>
                  </a:ext>
                </a:extLst>
              </p:cNvPr>
              <p:cNvSpPr/>
              <p:nvPr/>
            </p:nvSpPr>
            <p:spPr>
              <a:xfrm>
                <a:off x="165631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6" name="Oval 1715">
                <a:extLst>
                  <a:ext uri="{FF2B5EF4-FFF2-40B4-BE49-F238E27FC236}">
                    <a16:creationId xmlns:a16="http://schemas.microsoft.com/office/drawing/2014/main" id="{5A011608-76F9-45D0-9992-0A8683A3A978}"/>
                  </a:ext>
                </a:extLst>
              </p:cNvPr>
              <p:cNvSpPr/>
              <p:nvPr/>
            </p:nvSpPr>
            <p:spPr>
              <a:xfrm>
                <a:off x="165631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7" name="Oval 1716">
                <a:extLst>
                  <a:ext uri="{FF2B5EF4-FFF2-40B4-BE49-F238E27FC236}">
                    <a16:creationId xmlns:a16="http://schemas.microsoft.com/office/drawing/2014/main" id="{985536D1-C5A7-441C-8794-BA5E8956083C}"/>
                  </a:ext>
                </a:extLst>
              </p:cNvPr>
              <p:cNvSpPr/>
              <p:nvPr/>
            </p:nvSpPr>
            <p:spPr>
              <a:xfrm>
                <a:off x="165631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8" name="Oval 1717">
                <a:extLst>
                  <a:ext uri="{FF2B5EF4-FFF2-40B4-BE49-F238E27FC236}">
                    <a16:creationId xmlns:a16="http://schemas.microsoft.com/office/drawing/2014/main" id="{C0D8A54B-90D5-4CE0-B2E6-D50695539EE2}"/>
                  </a:ext>
                </a:extLst>
              </p:cNvPr>
              <p:cNvSpPr/>
              <p:nvPr/>
            </p:nvSpPr>
            <p:spPr>
              <a:xfrm>
                <a:off x="165631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9" name="Oval 1718">
                <a:extLst>
                  <a:ext uri="{FF2B5EF4-FFF2-40B4-BE49-F238E27FC236}">
                    <a16:creationId xmlns:a16="http://schemas.microsoft.com/office/drawing/2014/main" id="{059B1889-BC09-4287-A7AD-069F8C8AF8FF}"/>
                  </a:ext>
                </a:extLst>
              </p:cNvPr>
              <p:cNvSpPr/>
              <p:nvPr/>
            </p:nvSpPr>
            <p:spPr>
              <a:xfrm>
                <a:off x="165631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0" name="Oval 1719">
                <a:extLst>
                  <a:ext uri="{FF2B5EF4-FFF2-40B4-BE49-F238E27FC236}">
                    <a16:creationId xmlns:a16="http://schemas.microsoft.com/office/drawing/2014/main" id="{0D957FAE-ED5A-4F6D-9CCD-03EF66250FFF}"/>
                  </a:ext>
                </a:extLst>
              </p:cNvPr>
              <p:cNvSpPr/>
              <p:nvPr/>
            </p:nvSpPr>
            <p:spPr>
              <a:xfrm>
                <a:off x="165631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1" name="Oval 1720">
                <a:extLst>
                  <a:ext uri="{FF2B5EF4-FFF2-40B4-BE49-F238E27FC236}">
                    <a16:creationId xmlns:a16="http://schemas.microsoft.com/office/drawing/2014/main" id="{000566F4-6831-48AC-BA21-2C781C6C8B82}"/>
                  </a:ext>
                </a:extLst>
              </p:cNvPr>
              <p:cNvSpPr/>
              <p:nvPr/>
            </p:nvSpPr>
            <p:spPr>
              <a:xfrm>
                <a:off x="165631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2" name="Oval 1721">
                <a:extLst>
                  <a:ext uri="{FF2B5EF4-FFF2-40B4-BE49-F238E27FC236}">
                    <a16:creationId xmlns:a16="http://schemas.microsoft.com/office/drawing/2014/main" id="{54F06861-01F2-4996-AC99-AB57FCCACBCC}"/>
                  </a:ext>
                </a:extLst>
              </p:cNvPr>
              <p:cNvSpPr/>
              <p:nvPr/>
            </p:nvSpPr>
            <p:spPr>
              <a:xfrm>
                <a:off x="165631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3" name="Oval 1722">
                <a:extLst>
                  <a:ext uri="{FF2B5EF4-FFF2-40B4-BE49-F238E27FC236}">
                    <a16:creationId xmlns:a16="http://schemas.microsoft.com/office/drawing/2014/main" id="{AF1EEAF9-8182-4F71-BDBA-7BD0FD59062D}"/>
                  </a:ext>
                </a:extLst>
              </p:cNvPr>
              <p:cNvSpPr/>
              <p:nvPr/>
            </p:nvSpPr>
            <p:spPr>
              <a:xfrm>
                <a:off x="165631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4" name="Oval 1723">
                <a:extLst>
                  <a:ext uri="{FF2B5EF4-FFF2-40B4-BE49-F238E27FC236}">
                    <a16:creationId xmlns:a16="http://schemas.microsoft.com/office/drawing/2014/main" id="{520554BA-BA27-47A6-94FB-FE2A7759B26B}"/>
                  </a:ext>
                </a:extLst>
              </p:cNvPr>
              <p:cNvSpPr/>
              <p:nvPr/>
            </p:nvSpPr>
            <p:spPr>
              <a:xfrm>
                <a:off x="165631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5" name="Oval 1724">
                <a:extLst>
                  <a:ext uri="{FF2B5EF4-FFF2-40B4-BE49-F238E27FC236}">
                    <a16:creationId xmlns:a16="http://schemas.microsoft.com/office/drawing/2014/main" id="{3430B94F-7E49-4F07-986B-6E45B7DF3018}"/>
                  </a:ext>
                </a:extLst>
              </p:cNvPr>
              <p:cNvSpPr/>
              <p:nvPr/>
            </p:nvSpPr>
            <p:spPr>
              <a:xfrm>
                <a:off x="165631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6" name="Oval 1725">
                <a:extLst>
                  <a:ext uri="{FF2B5EF4-FFF2-40B4-BE49-F238E27FC236}">
                    <a16:creationId xmlns:a16="http://schemas.microsoft.com/office/drawing/2014/main" id="{3B98EFE8-F48D-47C2-9031-0C585575AAD2}"/>
                  </a:ext>
                </a:extLst>
              </p:cNvPr>
              <p:cNvSpPr/>
              <p:nvPr/>
            </p:nvSpPr>
            <p:spPr>
              <a:xfrm>
                <a:off x="165631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7" name="Oval 1726">
                <a:extLst>
                  <a:ext uri="{FF2B5EF4-FFF2-40B4-BE49-F238E27FC236}">
                    <a16:creationId xmlns:a16="http://schemas.microsoft.com/office/drawing/2014/main" id="{C0061785-0419-4D57-9925-375E193AB48E}"/>
                  </a:ext>
                </a:extLst>
              </p:cNvPr>
              <p:cNvSpPr/>
              <p:nvPr/>
            </p:nvSpPr>
            <p:spPr>
              <a:xfrm>
                <a:off x="165631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8" name="Oval 1727">
                <a:extLst>
                  <a:ext uri="{FF2B5EF4-FFF2-40B4-BE49-F238E27FC236}">
                    <a16:creationId xmlns:a16="http://schemas.microsoft.com/office/drawing/2014/main" id="{BC412A61-DFEC-47DC-89A7-231EF8482E45}"/>
                  </a:ext>
                </a:extLst>
              </p:cNvPr>
              <p:cNvSpPr/>
              <p:nvPr/>
            </p:nvSpPr>
            <p:spPr>
              <a:xfrm>
                <a:off x="165631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9" name="Oval 1728">
                <a:extLst>
                  <a:ext uri="{FF2B5EF4-FFF2-40B4-BE49-F238E27FC236}">
                    <a16:creationId xmlns:a16="http://schemas.microsoft.com/office/drawing/2014/main" id="{245CC271-35A3-4752-880B-744BA0139AA8}"/>
                  </a:ext>
                </a:extLst>
              </p:cNvPr>
              <p:cNvSpPr/>
              <p:nvPr/>
            </p:nvSpPr>
            <p:spPr>
              <a:xfrm>
                <a:off x="165631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0" name="Oval 1729">
                <a:extLst>
                  <a:ext uri="{FF2B5EF4-FFF2-40B4-BE49-F238E27FC236}">
                    <a16:creationId xmlns:a16="http://schemas.microsoft.com/office/drawing/2014/main" id="{5565D3F3-9625-4DB0-BD9E-E7CF0C08FFC4}"/>
                  </a:ext>
                </a:extLst>
              </p:cNvPr>
              <p:cNvSpPr/>
              <p:nvPr/>
            </p:nvSpPr>
            <p:spPr>
              <a:xfrm>
                <a:off x="179347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1" name="Oval 1730">
                <a:extLst>
                  <a:ext uri="{FF2B5EF4-FFF2-40B4-BE49-F238E27FC236}">
                    <a16:creationId xmlns:a16="http://schemas.microsoft.com/office/drawing/2014/main" id="{81E38212-DE43-47BC-888C-4FCCFB2233B4}"/>
                  </a:ext>
                </a:extLst>
              </p:cNvPr>
              <p:cNvSpPr/>
              <p:nvPr/>
            </p:nvSpPr>
            <p:spPr>
              <a:xfrm>
                <a:off x="179347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2" name="Oval 1731">
                <a:extLst>
                  <a:ext uri="{FF2B5EF4-FFF2-40B4-BE49-F238E27FC236}">
                    <a16:creationId xmlns:a16="http://schemas.microsoft.com/office/drawing/2014/main" id="{ECE2DC77-8F92-41AD-8E24-C5280E4B464F}"/>
                  </a:ext>
                </a:extLst>
              </p:cNvPr>
              <p:cNvSpPr/>
              <p:nvPr/>
            </p:nvSpPr>
            <p:spPr>
              <a:xfrm>
                <a:off x="179347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3" name="Oval 1732">
                <a:extLst>
                  <a:ext uri="{FF2B5EF4-FFF2-40B4-BE49-F238E27FC236}">
                    <a16:creationId xmlns:a16="http://schemas.microsoft.com/office/drawing/2014/main" id="{AC5C8771-E911-4A85-BDBA-0A22BF3DF654}"/>
                  </a:ext>
                </a:extLst>
              </p:cNvPr>
              <p:cNvSpPr/>
              <p:nvPr/>
            </p:nvSpPr>
            <p:spPr>
              <a:xfrm>
                <a:off x="179347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4" name="Oval 1733">
                <a:extLst>
                  <a:ext uri="{FF2B5EF4-FFF2-40B4-BE49-F238E27FC236}">
                    <a16:creationId xmlns:a16="http://schemas.microsoft.com/office/drawing/2014/main" id="{219E32DE-D39D-4F50-AF13-FEF22D41EF93}"/>
                  </a:ext>
                </a:extLst>
              </p:cNvPr>
              <p:cNvSpPr/>
              <p:nvPr/>
            </p:nvSpPr>
            <p:spPr>
              <a:xfrm>
                <a:off x="179347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5" name="Oval 1734">
                <a:extLst>
                  <a:ext uri="{FF2B5EF4-FFF2-40B4-BE49-F238E27FC236}">
                    <a16:creationId xmlns:a16="http://schemas.microsoft.com/office/drawing/2014/main" id="{11FD1D4A-D370-4B8E-B7D5-1BD2D5D423BA}"/>
                  </a:ext>
                </a:extLst>
              </p:cNvPr>
              <p:cNvSpPr/>
              <p:nvPr/>
            </p:nvSpPr>
            <p:spPr>
              <a:xfrm>
                <a:off x="179347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6" name="Oval 1735">
                <a:extLst>
                  <a:ext uri="{FF2B5EF4-FFF2-40B4-BE49-F238E27FC236}">
                    <a16:creationId xmlns:a16="http://schemas.microsoft.com/office/drawing/2014/main" id="{2026C807-13CA-44D0-888E-64A4985BF688}"/>
                  </a:ext>
                </a:extLst>
              </p:cNvPr>
              <p:cNvSpPr/>
              <p:nvPr/>
            </p:nvSpPr>
            <p:spPr>
              <a:xfrm>
                <a:off x="179347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7" name="Oval 1736">
                <a:extLst>
                  <a:ext uri="{FF2B5EF4-FFF2-40B4-BE49-F238E27FC236}">
                    <a16:creationId xmlns:a16="http://schemas.microsoft.com/office/drawing/2014/main" id="{9FBFE1F9-B921-49FF-95AA-287A04542B80}"/>
                  </a:ext>
                </a:extLst>
              </p:cNvPr>
              <p:cNvSpPr/>
              <p:nvPr/>
            </p:nvSpPr>
            <p:spPr>
              <a:xfrm>
                <a:off x="179347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8" name="Oval 1737">
                <a:extLst>
                  <a:ext uri="{FF2B5EF4-FFF2-40B4-BE49-F238E27FC236}">
                    <a16:creationId xmlns:a16="http://schemas.microsoft.com/office/drawing/2014/main" id="{86F0EAEF-498D-4DA8-A1DD-392E962E221D}"/>
                  </a:ext>
                </a:extLst>
              </p:cNvPr>
              <p:cNvSpPr/>
              <p:nvPr/>
            </p:nvSpPr>
            <p:spPr>
              <a:xfrm>
                <a:off x="179347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9" name="Oval 1738">
                <a:extLst>
                  <a:ext uri="{FF2B5EF4-FFF2-40B4-BE49-F238E27FC236}">
                    <a16:creationId xmlns:a16="http://schemas.microsoft.com/office/drawing/2014/main" id="{689B4034-EAC9-40D9-9592-C4B4E624FA1C}"/>
                  </a:ext>
                </a:extLst>
              </p:cNvPr>
              <p:cNvSpPr/>
              <p:nvPr/>
            </p:nvSpPr>
            <p:spPr>
              <a:xfrm>
                <a:off x="179347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0" name="Oval 1739">
                <a:extLst>
                  <a:ext uri="{FF2B5EF4-FFF2-40B4-BE49-F238E27FC236}">
                    <a16:creationId xmlns:a16="http://schemas.microsoft.com/office/drawing/2014/main" id="{3C5A24F7-4893-4EF3-A939-FADB603BA4FF}"/>
                  </a:ext>
                </a:extLst>
              </p:cNvPr>
              <p:cNvSpPr/>
              <p:nvPr/>
            </p:nvSpPr>
            <p:spPr>
              <a:xfrm>
                <a:off x="179347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1" name="Oval 1740">
                <a:extLst>
                  <a:ext uri="{FF2B5EF4-FFF2-40B4-BE49-F238E27FC236}">
                    <a16:creationId xmlns:a16="http://schemas.microsoft.com/office/drawing/2014/main" id="{DB9D7B84-FA47-4505-A11E-7FB61F5712AB}"/>
                  </a:ext>
                </a:extLst>
              </p:cNvPr>
              <p:cNvSpPr/>
              <p:nvPr/>
            </p:nvSpPr>
            <p:spPr>
              <a:xfrm>
                <a:off x="179347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2" name="Oval 1741">
                <a:extLst>
                  <a:ext uri="{FF2B5EF4-FFF2-40B4-BE49-F238E27FC236}">
                    <a16:creationId xmlns:a16="http://schemas.microsoft.com/office/drawing/2014/main" id="{22551AEC-B0EF-4674-9F0A-F7714E59B077}"/>
                  </a:ext>
                </a:extLst>
              </p:cNvPr>
              <p:cNvSpPr/>
              <p:nvPr/>
            </p:nvSpPr>
            <p:spPr>
              <a:xfrm>
                <a:off x="179347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3" name="Oval 1742">
                <a:extLst>
                  <a:ext uri="{FF2B5EF4-FFF2-40B4-BE49-F238E27FC236}">
                    <a16:creationId xmlns:a16="http://schemas.microsoft.com/office/drawing/2014/main" id="{8890ACDF-E888-493A-A33C-3D63D9F963BB}"/>
                  </a:ext>
                </a:extLst>
              </p:cNvPr>
              <p:cNvSpPr/>
              <p:nvPr/>
            </p:nvSpPr>
            <p:spPr>
              <a:xfrm>
                <a:off x="179347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4" name="Oval 1743">
                <a:extLst>
                  <a:ext uri="{FF2B5EF4-FFF2-40B4-BE49-F238E27FC236}">
                    <a16:creationId xmlns:a16="http://schemas.microsoft.com/office/drawing/2014/main" id="{966D90AC-B7B8-41C8-85C7-BF535ADFAEF4}"/>
                  </a:ext>
                </a:extLst>
              </p:cNvPr>
              <p:cNvSpPr/>
              <p:nvPr/>
            </p:nvSpPr>
            <p:spPr>
              <a:xfrm>
                <a:off x="179347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5" name="Oval 1744">
                <a:extLst>
                  <a:ext uri="{FF2B5EF4-FFF2-40B4-BE49-F238E27FC236}">
                    <a16:creationId xmlns:a16="http://schemas.microsoft.com/office/drawing/2014/main" id="{DDF46423-EA65-47C0-B1E3-508A039E8F2D}"/>
                  </a:ext>
                </a:extLst>
              </p:cNvPr>
              <p:cNvSpPr/>
              <p:nvPr/>
            </p:nvSpPr>
            <p:spPr>
              <a:xfrm>
                <a:off x="179347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6" name="Oval 1745">
                <a:extLst>
                  <a:ext uri="{FF2B5EF4-FFF2-40B4-BE49-F238E27FC236}">
                    <a16:creationId xmlns:a16="http://schemas.microsoft.com/office/drawing/2014/main" id="{47799398-7F44-467B-BCC3-2893753E2F38}"/>
                  </a:ext>
                </a:extLst>
              </p:cNvPr>
              <p:cNvSpPr/>
              <p:nvPr/>
            </p:nvSpPr>
            <p:spPr>
              <a:xfrm>
                <a:off x="179347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7" name="Oval 1746">
                <a:extLst>
                  <a:ext uri="{FF2B5EF4-FFF2-40B4-BE49-F238E27FC236}">
                    <a16:creationId xmlns:a16="http://schemas.microsoft.com/office/drawing/2014/main" id="{B650D4F3-4594-4CA4-8427-05922F11DCF5}"/>
                  </a:ext>
                </a:extLst>
              </p:cNvPr>
              <p:cNvSpPr/>
              <p:nvPr/>
            </p:nvSpPr>
            <p:spPr>
              <a:xfrm>
                <a:off x="179347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8" name="Oval 1747">
                <a:extLst>
                  <a:ext uri="{FF2B5EF4-FFF2-40B4-BE49-F238E27FC236}">
                    <a16:creationId xmlns:a16="http://schemas.microsoft.com/office/drawing/2014/main" id="{41530998-94A7-4137-998D-DE31320908AB}"/>
                  </a:ext>
                </a:extLst>
              </p:cNvPr>
              <p:cNvSpPr/>
              <p:nvPr/>
            </p:nvSpPr>
            <p:spPr>
              <a:xfrm>
                <a:off x="179347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9" name="Oval 1748">
                <a:extLst>
                  <a:ext uri="{FF2B5EF4-FFF2-40B4-BE49-F238E27FC236}">
                    <a16:creationId xmlns:a16="http://schemas.microsoft.com/office/drawing/2014/main" id="{20D71F38-CB18-4C7B-8347-0AC9B10316E3}"/>
                  </a:ext>
                </a:extLst>
              </p:cNvPr>
              <p:cNvSpPr/>
              <p:nvPr/>
            </p:nvSpPr>
            <p:spPr>
              <a:xfrm>
                <a:off x="179347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0" name="Oval 1749">
                <a:extLst>
                  <a:ext uri="{FF2B5EF4-FFF2-40B4-BE49-F238E27FC236}">
                    <a16:creationId xmlns:a16="http://schemas.microsoft.com/office/drawing/2014/main" id="{351DEDEB-5B74-4941-84A2-ECC178D279FB}"/>
                  </a:ext>
                </a:extLst>
              </p:cNvPr>
              <p:cNvSpPr/>
              <p:nvPr/>
            </p:nvSpPr>
            <p:spPr>
              <a:xfrm>
                <a:off x="179347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1" name="Oval 1750">
                <a:extLst>
                  <a:ext uri="{FF2B5EF4-FFF2-40B4-BE49-F238E27FC236}">
                    <a16:creationId xmlns:a16="http://schemas.microsoft.com/office/drawing/2014/main" id="{31C8B1AB-2A9A-4AFA-AC49-A3AD64FDECB8}"/>
                  </a:ext>
                </a:extLst>
              </p:cNvPr>
              <p:cNvSpPr/>
              <p:nvPr/>
            </p:nvSpPr>
            <p:spPr>
              <a:xfrm>
                <a:off x="179347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2" name="Oval 1751">
                <a:extLst>
                  <a:ext uri="{FF2B5EF4-FFF2-40B4-BE49-F238E27FC236}">
                    <a16:creationId xmlns:a16="http://schemas.microsoft.com/office/drawing/2014/main" id="{E3DA6700-1982-4AD8-9A75-45FBD8E06EAF}"/>
                  </a:ext>
                </a:extLst>
              </p:cNvPr>
              <p:cNvSpPr/>
              <p:nvPr/>
            </p:nvSpPr>
            <p:spPr>
              <a:xfrm>
                <a:off x="179347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3" name="Oval 1752">
                <a:extLst>
                  <a:ext uri="{FF2B5EF4-FFF2-40B4-BE49-F238E27FC236}">
                    <a16:creationId xmlns:a16="http://schemas.microsoft.com/office/drawing/2014/main" id="{54A7F104-20D3-4853-8769-B4103359515C}"/>
                  </a:ext>
                </a:extLst>
              </p:cNvPr>
              <p:cNvSpPr/>
              <p:nvPr/>
            </p:nvSpPr>
            <p:spPr>
              <a:xfrm>
                <a:off x="179347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4" name="Oval 1753">
                <a:extLst>
                  <a:ext uri="{FF2B5EF4-FFF2-40B4-BE49-F238E27FC236}">
                    <a16:creationId xmlns:a16="http://schemas.microsoft.com/office/drawing/2014/main" id="{893C2345-7E6B-441B-AB01-B4B65413A99B}"/>
                  </a:ext>
                </a:extLst>
              </p:cNvPr>
              <p:cNvSpPr/>
              <p:nvPr/>
            </p:nvSpPr>
            <p:spPr>
              <a:xfrm>
                <a:off x="179347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5" name="Oval 1754">
                <a:extLst>
                  <a:ext uri="{FF2B5EF4-FFF2-40B4-BE49-F238E27FC236}">
                    <a16:creationId xmlns:a16="http://schemas.microsoft.com/office/drawing/2014/main" id="{81C3FFF8-0775-4FD8-A4FE-89B96526893D}"/>
                  </a:ext>
                </a:extLst>
              </p:cNvPr>
              <p:cNvSpPr/>
              <p:nvPr/>
            </p:nvSpPr>
            <p:spPr>
              <a:xfrm>
                <a:off x="179347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6" name="Oval 1755">
                <a:extLst>
                  <a:ext uri="{FF2B5EF4-FFF2-40B4-BE49-F238E27FC236}">
                    <a16:creationId xmlns:a16="http://schemas.microsoft.com/office/drawing/2014/main" id="{510D7095-C8B4-428E-92FC-CAD45B56D452}"/>
                  </a:ext>
                </a:extLst>
              </p:cNvPr>
              <p:cNvSpPr/>
              <p:nvPr/>
            </p:nvSpPr>
            <p:spPr>
              <a:xfrm>
                <a:off x="179347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7" name="Oval 1756">
                <a:extLst>
                  <a:ext uri="{FF2B5EF4-FFF2-40B4-BE49-F238E27FC236}">
                    <a16:creationId xmlns:a16="http://schemas.microsoft.com/office/drawing/2014/main" id="{EB3F0DDB-0979-4487-929E-20415D5B5052}"/>
                  </a:ext>
                </a:extLst>
              </p:cNvPr>
              <p:cNvSpPr/>
              <p:nvPr/>
            </p:nvSpPr>
            <p:spPr>
              <a:xfrm>
                <a:off x="179347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8" name="Oval 1757">
                <a:extLst>
                  <a:ext uri="{FF2B5EF4-FFF2-40B4-BE49-F238E27FC236}">
                    <a16:creationId xmlns:a16="http://schemas.microsoft.com/office/drawing/2014/main" id="{72F0366D-26EE-4DFB-8E3E-96914A4E6913}"/>
                  </a:ext>
                </a:extLst>
              </p:cNvPr>
              <p:cNvSpPr/>
              <p:nvPr/>
            </p:nvSpPr>
            <p:spPr>
              <a:xfrm>
                <a:off x="179347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9" name="Oval 1758">
                <a:extLst>
                  <a:ext uri="{FF2B5EF4-FFF2-40B4-BE49-F238E27FC236}">
                    <a16:creationId xmlns:a16="http://schemas.microsoft.com/office/drawing/2014/main" id="{341E51E1-DFB0-4ED7-8350-11720E3DE00E}"/>
                  </a:ext>
                </a:extLst>
              </p:cNvPr>
              <p:cNvSpPr/>
              <p:nvPr/>
            </p:nvSpPr>
            <p:spPr>
              <a:xfrm>
                <a:off x="179347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0" name="Oval 1759">
                <a:extLst>
                  <a:ext uri="{FF2B5EF4-FFF2-40B4-BE49-F238E27FC236}">
                    <a16:creationId xmlns:a16="http://schemas.microsoft.com/office/drawing/2014/main" id="{39696142-3864-4E62-B8E9-99519A2D1666}"/>
                  </a:ext>
                </a:extLst>
              </p:cNvPr>
              <p:cNvSpPr/>
              <p:nvPr/>
            </p:nvSpPr>
            <p:spPr>
              <a:xfrm>
                <a:off x="179347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1" name="Oval 1760">
                <a:extLst>
                  <a:ext uri="{FF2B5EF4-FFF2-40B4-BE49-F238E27FC236}">
                    <a16:creationId xmlns:a16="http://schemas.microsoft.com/office/drawing/2014/main" id="{E27DA41B-16DA-4D6E-82D3-49EF7A3E8706}"/>
                  </a:ext>
                </a:extLst>
              </p:cNvPr>
              <p:cNvSpPr/>
              <p:nvPr/>
            </p:nvSpPr>
            <p:spPr>
              <a:xfrm>
                <a:off x="179347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2" name="Oval 1761">
                <a:extLst>
                  <a:ext uri="{FF2B5EF4-FFF2-40B4-BE49-F238E27FC236}">
                    <a16:creationId xmlns:a16="http://schemas.microsoft.com/office/drawing/2014/main" id="{AD25FB1E-87AF-4BBF-B3F1-6D73E1DFD2BA}"/>
                  </a:ext>
                </a:extLst>
              </p:cNvPr>
              <p:cNvSpPr/>
              <p:nvPr/>
            </p:nvSpPr>
            <p:spPr>
              <a:xfrm>
                <a:off x="179347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3" name="Oval 1762">
                <a:extLst>
                  <a:ext uri="{FF2B5EF4-FFF2-40B4-BE49-F238E27FC236}">
                    <a16:creationId xmlns:a16="http://schemas.microsoft.com/office/drawing/2014/main" id="{75FB3CA7-3176-4663-8F2D-94740063D61F}"/>
                  </a:ext>
                </a:extLst>
              </p:cNvPr>
              <p:cNvSpPr/>
              <p:nvPr/>
            </p:nvSpPr>
            <p:spPr>
              <a:xfrm>
                <a:off x="179347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4" name="Oval 1763">
                <a:extLst>
                  <a:ext uri="{FF2B5EF4-FFF2-40B4-BE49-F238E27FC236}">
                    <a16:creationId xmlns:a16="http://schemas.microsoft.com/office/drawing/2014/main" id="{31087836-346A-40EB-B88D-2347021B6D9D}"/>
                  </a:ext>
                </a:extLst>
              </p:cNvPr>
              <p:cNvSpPr/>
              <p:nvPr/>
            </p:nvSpPr>
            <p:spPr>
              <a:xfrm>
                <a:off x="179347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5" name="Oval 1764">
                <a:extLst>
                  <a:ext uri="{FF2B5EF4-FFF2-40B4-BE49-F238E27FC236}">
                    <a16:creationId xmlns:a16="http://schemas.microsoft.com/office/drawing/2014/main" id="{61C4C719-8AFB-46DA-88BD-4D2FC0FEE6D8}"/>
                  </a:ext>
                </a:extLst>
              </p:cNvPr>
              <p:cNvSpPr/>
              <p:nvPr/>
            </p:nvSpPr>
            <p:spPr>
              <a:xfrm>
                <a:off x="179347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6" name="Oval 1765">
                <a:extLst>
                  <a:ext uri="{FF2B5EF4-FFF2-40B4-BE49-F238E27FC236}">
                    <a16:creationId xmlns:a16="http://schemas.microsoft.com/office/drawing/2014/main" id="{EEEEA506-D65D-44CD-89D2-CE026C9FCCE8}"/>
                  </a:ext>
                </a:extLst>
              </p:cNvPr>
              <p:cNvSpPr/>
              <p:nvPr/>
            </p:nvSpPr>
            <p:spPr>
              <a:xfrm>
                <a:off x="179347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7" name="Oval 1766">
                <a:extLst>
                  <a:ext uri="{FF2B5EF4-FFF2-40B4-BE49-F238E27FC236}">
                    <a16:creationId xmlns:a16="http://schemas.microsoft.com/office/drawing/2014/main" id="{058DC76D-4EC7-45DF-9A72-014D257BB9B8}"/>
                  </a:ext>
                </a:extLst>
              </p:cNvPr>
              <p:cNvSpPr/>
              <p:nvPr/>
            </p:nvSpPr>
            <p:spPr>
              <a:xfrm>
                <a:off x="179347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8" name="Oval 1767">
                <a:extLst>
                  <a:ext uri="{FF2B5EF4-FFF2-40B4-BE49-F238E27FC236}">
                    <a16:creationId xmlns:a16="http://schemas.microsoft.com/office/drawing/2014/main" id="{D822B059-759B-47ED-A82D-F5C72BEA7EA6}"/>
                  </a:ext>
                </a:extLst>
              </p:cNvPr>
              <p:cNvSpPr/>
              <p:nvPr/>
            </p:nvSpPr>
            <p:spPr>
              <a:xfrm>
                <a:off x="179347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9" name="Oval 1768">
                <a:extLst>
                  <a:ext uri="{FF2B5EF4-FFF2-40B4-BE49-F238E27FC236}">
                    <a16:creationId xmlns:a16="http://schemas.microsoft.com/office/drawing/2014/main" id="{B8328A5F-3302-40BB-AFF8-926341949294}"/>
                  </a:ext>
                </a:extLst>
              </p:cNvPr>
              <p:cNvSpPr/>
              <p:nvPr/>
            </p:nvSpPr>
            <p:spPr>
              <a:xfrm>
                <a:off x="193063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0" name="Oval 1769">
                <a:extLst>
                  <a:ext uri="{FF2B5EF4-FFF2-40B4-BE49-F238E27FC236}">
                    <a16:creationId xmlns:a16="http://schemas.microsoft.com/office/drawing/2014/main" id="{F4871031-54B6-469C-B7B5-71BFE4522A36}"/>
                  </a:ext>
                </a:extLst>
              </p:cNvPr>
              <p:cNvSpPr/>
              <p:nvPr/>
            </p:nvSpPr>
            <p:spPr>
              <a:xfrm>
                <a:off x="193063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1" name="Oval 1770">
                <a:extLst>
                  <a:ext uri="{FF2B5EF4-FFF2-40B4-BE49-F238E27FC236}">
                    <a16:creationId xmlns:a16="http://schemas.microsoft.com/office/drawing/2014/main" id="{251EA988-BE89-40BC-94BB-E911C9229221}"/>
                  </a:ext>
                </a:extLst>
              </p:cNvPr>
              <p:cNvSpPr/>
              <p:nvPr/>
            </p:nvSpPr>
            <p:spPr>
              <a:xfrm>
                <a:off x="193063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2" name="Oval 1771">
                <a:extLst>
                  <a:ext uri="{FF2B5EF4-FFF2-40B4-BE49-F238E27FC236}">
                    <a16:creationId xmlns:a16="http://schemas.microsoft.com/office/drawing/2014/main" id="{DA41B66A-02F3-461E-83DE-86532E51C3E0}"/>
                  </a:ext>
                </a:extLst>
              </p:cNvPr>
              <p:cNvSpPr/>
              <p:nvPr/>
            </p:nvSpPr>
            <p:spPr>
              <a:xfrm>
                <a:off x="193063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3" name="Oval 1772">
                <a:extLst>
                  <a:ext uri="{FF2B5EF4-FFF2-40B4-BE49-F238E27FC236}">
                    <a16:creationId xmlns:a16="http://schemas.microsoft.com/office/drawing/2014/main" id="{6F7ED346-23AC-45BE-943E-A81460BEB747}"/>
                  </a:ext>
                </a:extLst>
              </p:cNvPr>
              <p:cNvSpPr/>
              <p:nvPr/>
            </p:nvSpPr>
            <p:spPr>
              <a:xfrm>
                <a:off x="193063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4" name="Oval 1773">
                <a:extLst>
                  <a:ext uri="{FF2B5EF4-FFF2-40B4-BE49-F238E27FC236}">
                    <a16:creationId xmlns:a16="http://schemas.microsoft.com/office/drawing/2014/main" id="{E87B35F7-A6C3-438C-BDA2-2B1296BBE4B9}"/>
                  </a:ext>
                </a:extLst>
              </p:cNvPr>
              <p:cNvSpPr/>
              <p:nvPr/>
            </p:nvSpPr>
            <p:spPr>
              <a:xfrm>
                <a:off x="193063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5" name="Oval 1774">
                <a:extLst>
                  <a:ext uri="{FF2B5EF4-FFF2-40B4-BE49-F238E27FC236}">
                    <a16:creationId xmlns:a16="http://schemas.microsoft.com/office/drawing/2014/main" id="{7A8B9607-BBF2-4C1E-A296-CBD8A8607D30}"/>
                  </a:ext>
                </a:extLst>
              </p:cNvPr>
              <p:cNvSpPr/>
              <p:nvPr/>
            </p:nvSpPr>
            <p:spPr>
              <a:xfrm>
                <a:off x="193063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6" name="Oval 1775">
                <a:extLst>
                  <a:ext uri="{FF2B5EF4-FFF2-40B4-BE49-F238E27FC236}">
                    <a16:creationId xmlns:a16="http://schemas.microsoft.com/office/drawing/2014/main" id="{CF81D673-7295-4689-A771-E6545ABC93DA}"/>
                  </a:ext>
                </a:extLst>
              </p:cNvPr>
              <p:cNvSpPr/>
              <p:nvPr/>
            </p:nvSpPr>
            <p:spPr>
              <a:xfrm>
                <a:off x="193063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7" name="Oval 1776">
                <a:extLst>
                  <a:ext uri="{FF2B5EF4-FFF2-40B4-BE49-F238E27FC236}">
                    <a16:creationId xmlns:a16="http://schemas.microsoft.com/office/drawing/2014/main" id="{3074C9C6-C179-452B-8CA5-1E80DF49E323}"/>
                  </a:ext>
                </a:extLst>
              </p:cNvPr>
              <p:cNvSpPr/>
              <p:nvPr/>
            </p:nvSpPr>
            <p:spPr>
              <a:xfrm>
                <a:off x="193063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8" name="Oval 1777">
                <a:extLst>
                  <a:ext uri="{FF2B5EF4-FFF2-40B4-BE49-F238E27FC236}">
                    <a16:creationId xmlns:a16="http://schemas.microsoft.com/office/drawing/2014/main" id="{A14F0DA8-94F3-4BB1-87F6-7448E09A8B11}"/>
                  </a:ext>
                </a:extLst>
              </p:cNvPr>
              <p:cNvSpPr/>
              <p:nvPr/>
            </p:nvSpPr>
            <p:spPr>
              <a:xfrm>
                <a:off x="193063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9" name="Oval 1778">
                <a:extLst>
                  <a:ext uri="{FF2B5EF4-FFF2-40B4-BE49-F238E27FC236}">
                    <a16:creationId xmlns:a16="http://schemas.microsoft.com/office/drawing/2014/main" id="{11B99615-FE6E-4F3D-B5D3-98CA9F124BBE}"/>
                  </a:ext>
                </a:extLst>
              </p:cNvPr>
              <p:cNvSpPr/>
              <p:nvPr/>
            </p:nvSpPr>
            <p:spPr>
              <a:xfrm>
                <a:off x="193063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0" name="Oval 1779">
                <a:extLst>
                  <a:ext uri="{FF2B5EF4-FFF2-40B4-BE49-F238E27FC236}">
                    <a16:creationId xmlns:a16="http://schemas.microsoft.com/office/drawing/2014/main" id="{8CCFEB11-0F96-42D3-BB34-1CA009D4C3DA}"/>
                  </a:ext>
                </a:extLst>
              </p:cNvPr>
              <p:cNvSpPr/>
              <p:nvPr/>
            </p:nvSpPr>
            <p:spPr>
              <a:xfrm>
                <a:off x="193063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1" name="Oval 1780">
                <a:extLst>
                  <a:ext uri="{FF2B5EF4-FFF2-40B4-BE49-F238E27FC236}">
                    <a16:creationId xmlns:a16="http://schemas.microsoft.com/office/drawing/2014/main" id="{81768909-50BF-4C13-A847-281CF3D214F1}"/>
                  </a:ext>
                </a:extLst>
              </p:cNvPr>
              <p:cNvSpPr/>
              <p:nvPr/>
            </p:nvSpPr>
            <p:spPr>
              <a:xfrm>
                <a:off x="193063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2" name="Oval 1781">
                <a:extLst>
                  <a:ext uri="{FF2B5EF4-FFF2-40B4-BE49-F238E27FC236}">
                    <a16:creationId xmlns:a16="http://schemas.microsoft.com/office/drawing/2014/main" id="{62FBABB4-FBED-4AAE-BAC3-3F5BA36B3641}"/>
                  </a:ext>
                </a:extLst>
              </p:cNvPr>
              <p:cNvSpPr/>
              <p:nvPr/>
            </p:nvSpPr>
            <p:spPr>
              <a:xfrm>
                <a:off x="193063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3" name="Oval 1782">
                <a:extLst>
                  <a:ext uri="{FF2B5EF4-FFF2-40B4-BE49-F238E27FC236}">
                    <a16:creationId xmlns:a16="http://schemas.microsoft.com/office/drawing/2014/main" id="{61BCE9AA-1051-4700-80D1-DCF2247DAEE2}"/>
                  </a:ext>
                </a:extLst>
              </p:cNvPr>
              <p:cNvSpPr/>
              <p:nvPr/>
            </p:nvSpPr>
            <p:spPr>
              <a:xfrm>
                <a:off x="193063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4" name="Oval 1783">
                <a:extLst>
                  <a:ext uri="{FF2B5EF4-FFF2-40B4-BE49-F238E27FC236}">
                    <a16:creationId xmlns:a16="http://schemas.microsoft.com/office/drawing/2014/main" id="{26E692D0-1B11-42CC-B9CE-65A3CB606E8A}"/>
                  </a:ext>
                </a:extLst>
              </p:cNvPr>
              <p:cNvSpPr/>
              <p:nvPr/>
            </p:nvSpPr>
            <p:spPr>
              <a:xfrm>
                <a:off x="193063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5" name="Oval 1784">
                <a:extLst>
                  <a:ext uri="{FF2B5EF4-FFF2-40B4-BE49-F238E27FC236}">
                    <a16:creationId xmlns:a16="http://schemas.microsoft.com/office/drawing/2014/main" id="{27D26189-BDB1-4D44-AE55-21E428EDFFBD}"/>
                  </a:ext>
                </a:extLst>
              </p:cNvPr>
              <p:cNvSpPr/>
              <p:nvPr/>
            </p:nvSpPr>
            <p:spPr>
              <a:xfrm>
                <a:off x="193063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6" name="Oval 1785">
                <a:extLst>
                  <a:ext uri="{FF2B5EF4-FFF2-40B4-BE49-F238E27FC236}">
                    <a16:creationId xmlns:a16="http://schemas.microsoft.com/office/drawing/2014/main" id="{E344D031-5502-46A9-A3A2-0C8598BA3FDA}"/>
                  </a:ext>
                </a:extLst>
              </p:cNvPr>
              <p:cNvSpPr/>
              <p:nvPr/>
            </p:nvSpPr>
            <p:spPr>
              <a:xfrm>
                <a:off x="193063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7" name="Oval 1786">
                <a:extLst>
                  <a:ext uri="{FF2B5EF4-FFF2-40B4-BE49-F238E27FC236}">
                    <a16:creationId xmlns:a16="http://schemas.microsoft.com/office/drawing/2014/main" id="{614D810E-3560-41D6-AEEF-A3F54582B402}"/>
                  </a:ext>
                </a:extLst>
              </p:cNvPr>
              <p:cNvSpPr/>
              <p:nvPr/>
            </p:nvSpPr>
            <p:spPr>
              <a:xfrm>
                <a:off x="193063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8" name="Oval 1787">
                <a:extLst>
                  <a:ext uri="{FF2B5EF4-FFF2-40B4-BE49-F238E27FC236}">
                    <a16:creationId xmlns:a16="http://schemas.microsoft.com/office/drawing/2014/main" id="{102A853B-B87A-4E17-A4AA-AE0AEE7535C3}"/>
                  </a:ext>
                </a:extLst>
              </p:cNvPr>
              <p:cNvSpPr/>
              <p:nvPr/>
            </p:nvSpPr>
            <p:spPr>
              <a:xfrm>
                <a:off x="193063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9" name="Oval 1788">
                <a:extLst>
                  <a:ext uri="{FF2B5EF4-FFF2-40B4-BE49-F238E27FC236}">
                    <a16:creationId xmlns:a16="http://schemas.microsoft.com/office/drawing/2014/main" id="{7FEFEAC2-0F42-4092-9C87-9182C82FC8F5}"/>
                  </a:ext>
                </a:extLst>
              </p:cNvPr>
              <p:cNvSpPr/>
              <p:nvPr/>
            </p:nvSpPr>
            <p:spPr>
              <a:xfrm>
                <a:off x="193063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0" name="Oval 1789">
                <a:extLst>
                  <a:ext uri="{FF2B5EF4-FFF2-40B4-BE49-F238E27FC236}">
                    <a16:creationId xmlns:a16="http://schemas.microsoft.com/office/drawing/2014/main" id="{8427829C-672B-41A1-97F7-D5E22CA83944}"/>
                  </a:ext>
                </a:extLst>
              </p:cNvPr>
              <p:cNvSpPr/>
              <p:nvPr/>
            </p:nvSpPr>
            <p:spPr>
              <a:xfrm>
                <a:off x="193063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1" name="Oval 1790">
                <a:extLst>
                  <a:ext uri="{FF2B5EF4-FFF2-40B4-BE49-F238E27FC236}">
                    <a16:creationId xmlns:a16="http://schemas.microsoft.com/office/drawing/2014/main" id="{898BE476-F431-4C17-BD0E-0A653C7EE63D}"/>
                  </a:ext>
                </a:extLst>
              </p:cNvPr>
              <p:cNvSpPr/>
              <p:nvPr/>
            </p:nvSpPr>
            <p:spPr>
              <a:xfrm>
                <a:off x="193063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2" name="Oval 1791">
                <a:extLst>
                  <a:ext uri="{FF2B5EF4-FFF2-40B4-BE49-F238E27FC236}">
                    <a16:creationId xmlns:a16="http://schemas.microsoft.com/office/drawing/2014/main" id="{8B84BC13-0349-435C-9E3F-7A52824C6559}"/>
                  </a:ext>
                </a:extLst>
              </p:cNvPr>
              <p:cNvSpPr/>
              <p:nvPr/>
            </p:nvSpPr>
            <p:spPr>
              <a:xfrm>
                <a:off x="193063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3" name="Oval 1792">
                <a:extLst>
                  <a:ext uri="{FF2B5EF4-FFF2-40B4-BE49-F238E27FC236}">
                    <a16:creationId xmlns:a16="http://schemas.microsoft.com/office/drawing/2014/main" id="{1DE395D7-EE63-4C3A-8842-393C5165E466}"/>
                  </a:ext>
                </a:extLst>
              </p:cNvPr>
              <p:cNvSpPr/>
              <p:nvPr/>
            </p:nvSpPr>
            <p:spPr>
              <a:xfrm>
                <a:off x="193063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4" name="Oval 1793">
                <a:extLst>
                  <a:ext uri="{FF2B5EF4-FFF2-40B4-BE49-F238E27FC236}">
                    <a16:creationId xmlns:a16="http://schemas.microsoft.com/office/drawing/2014/main" id="{DE04AEA7-8E98-4CB9-9168-395E3A6C4798}"/>
                  </a:ext>
                </a:extLst>
              </p:cNvPr>
              <p:cNvSpPr/>
              <p:nvPr/>
            </p:nvSpPr>
            <p:spPr>
              <a:xfrm>
                <a:off x="193063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5" name="Oval 1794">
                <a:extLst>
                  <a:ext uri="{FF2B5EF4-FFF2-40B4-BE49-F238E27FC236}">
                    <a16:creationId xmlns:a16="http://schemas.microsoft.com/office/drawing/2014/main" id="{0BC88047-BC63-4BA9-A428-4BB946023F77}"/>
                  </a:ext>
                </a:extLst>
              </p:cNvPr>
              <p:cNvSpPr/>
              <p:nvPr/>
            </p:nvSpPr>
            <p:spPr>
              <a:xfrm>
                <a:off x="193063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6" name="Oval 1795">
                <a:extLst>
                  <a:ext uri="{FF2B5EF4-FFF2-40B4-BE49-F238E27FC236}">
                    <a16:creationId xmlns:a16="http://schemas.microsoft.com/office/drawing/2014/main" id="{D1A62A15-DD88-42CF-AA76-CBFEB8F543EC}"/>
                  </a:ext>
                </a:extLst>
              </p:cNvPr>
              <p:cNvSpPr/>
              <p:nvPr/>
            </p:nvSpPr>
            <p:spPr>
              <a:xfrm>
                <a:off x="193063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7" name="Oval 1796">
                <a:extLst>
                  <a:ext uri="{FF2B5EF4-FFF2-40B4-BE49-F238E27FC236}">
                    <a16:creationId xmlns:a16="http://schemas.microsoft.com/office/drawing/2014/main" id="{57F6683C-42DC-42C4-A9E7-8E7E940B40A5}"/>
                  </a:ext>
                </a:extLst>
              </p:cNvPr>
              <p:cNvSpPr/>
              <p:nvPr/>
            </p:nvSpPr>
            <p:spPr>
              <a:xfrm>
                <a:off x="193063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8" name="Oval 1797">
                <a:extLst>
                  <a:ext uri="{FF2B5EF4-FFF2-40B4-BE49-F238E27FC236}">
                    <a16:creationId xmlns:a16="http://schemas.microsoft.com/office/drawing/2014/main" id="{60188992-C933-4529-A194-22BF9F663BEA}"/>
                  </a:ext>
                </a:extLst>
              </p:cNvPr>
              <p:cNvSpPr/>
              <p:nvPr/>
            </p:nvSpPr>
            <p:spPr>
              <a:xfrm>
                <a:off x="193063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9" name="Oval 1798">
                <a:extLst>
                  <a:ext uri="{FF2B5EF4-FFF2-40B4-BE49-F238E27FC236}">
                    <a16:creationId xmlns:a16="http://schemas.microsoft.com/office/drawing/2014/main" id="{F2774CF3-BCDE-493E-9A97-8642D90D0452}"/>
                  </a:ext>
                </a:extLst>
              </p:cNvPr>
              <p:cNvSpPr/>
              <p:nvPr/>
            </p:nvSpPr>
            <p:spPr>
              <a:xfrm>
                <a:off x="193063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0" name="Oval 1799">
                <a:extLst>
                  <a:ext uri="{FF2B5EF4-FFF2-40B4-BE49-F238E27FC236}">
                    <a16:creationId xmlns:a16="http://schemas.microsoft.com/office/drawing/2014/main" id="{448BAF1D-99C8-414D-A1D2-77242FED7027}"/>
                  </a:ext>
                </a:extLst>
              </p:cNvPr>
              <p:cNvSpPr/>
              <p:nvPr/>
            </p:nvSpPr>
            <p:spPr>
              <a:xfrm>
                <a:off x="193063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1" name="Oval 1800">
                <a:extLst>
                  <a:ext uri="{FF2B5EF4-FFF2-40B4-BE49-F238E27FC236}">
                    <a16:creationId xmlns:a16="http://schemas.microsoft.com/office/drawing/2014/main" id="{F5EB0DCC-BB43-4956-8694-9C33B1A78300}"/>
                  </a:ext>
                </a:extLst>
              </p:cNvPr>
              <p:cNvSpPr/>
              <p:nvPr/>
            </p:nvSpPr>
            <p:spPr>
              <a:xfrm>
                <a:off x="193063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2" name="Oval 1801">
                <a:extLst>
                  <a:ext uri="{FF2B5EF4-FFF2-40B4-BE49-F238E27FC236}">
                    <a16:creationId xmlns:a16="http://schemas.microsoft.com/office/drawing/2014/main" id="{4F3065B4-1CC8-4781-A67E-4FC9B458F26E}"/>
                  </a:ext>
                </a:extLst>
              </p:cNvPr>
              <p:cNvSpPr/>
              <p:nvPr/>
            </p:nvSpPr>
            <p:spPr>
              <a:xfrm>
                <a:off x="193063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3" name="Oval 1802">
                <a:extLst>
                  <a:ext uri="{FF2B5EF4-FFF2-40B4-BE49-F238E27FC236}">
                    <a16:creationId xmlns:a16="http://schemas.microsoft.com/office/drawing/2014/main" id="{830799C5-11E3-47EF-9943-1D8986CB61D3}"/>
                  </a:ext>
                </a:extLst>
              </p:cNvPr>
              <p:cNvSpPr/>
              <p:nvPr/>
            </p:nvSpPr>
            <p:spPr>
              <a:xfrm>
                <a:off x="193063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4" name="Oval 1803">
                <a:extLst>
                  <a:ext uri="{FF2B5EF4-FFF2-40B4-BE49-F238E27FC236}">
                    <a16:creationId xmlns:a16="http://schemas.microsoft.com/office/drawing/2014/main" id="{11FC8276-2F6A-498F-8FFE-94000B92A480}"/>
                  </a:ext>
                </a:extLst>
              </p:cNvPr>
              <p:cNvSpPr/>
              <p:nvPr/>
            </p:nvSpPr>
            <p:spPr>
              <a:xfrm>
                <a:off x="193063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5" name="Oval 1804">
                <a:extLst>
                  <a:ext uri="{FF2B5EF4-FFF2-40B4-BE49-F238E27FC236}">
                    <a16:creationId xmlns:a16="http://schemas.microsoft.com/office/drawing/2014/main" id="{5AD974AD-BE58-4A62-89E4-AD9590ACCA85}"/>
                  </a:ext>
                </a:extLst>
              </p:cNvPr>
              <p:cNvSpPr/>
              <p:nvPr/>
            </p:nvSpPr>
            <p:spPr>
              <a:xfrm>
                <a:off x="193063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6" name="Oval 1805">
                <a:extLst>
                  <a:ext uri="{FF2B5EF4-FFF2-40B4-BE49-F238E27FC236}">
                    <a16:creationId xmlns:a16="http://schemas.microsoft.com/office/drawing/2014/main" id="{78133B06-0E67-4CFB-B147-D66A88259B1D}"/>
                  </a:ext>
                </a:extLst>
              </p:cNvPr>
              <p:cNvSpPr/>
              <p:nvPr/>
            </p:nvSpPr>
            <p:spPr>
              <a:xfrm>
                <a:off x="193063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7" name="Oval 1806">
                <a:extLst>
                  <a:ext uri="{FF2B5EF4-FFF2-40B4-BE49-F238E27FC236}">
                    <a16:creationId xmlns:a16="http://schemas.microsoft.com/office/drawing/2014/main" id="{0A1576A1-8063-4242-AD94-FB8BA1323B49}"/>
                  </a:ext>
                </a:extLst>
              </p:cNvPr>
              <p:cNvSpPr/>
              <p:nvPr/>
            </p:nvSpPr>
            <p:spPr>
              <a:xfrm>
                <a:off x="193063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8" name="Oval 1807">
                <a:extLst>
                  <a:ext uri="{FF2B5EF4-FFF2-40B4-BE49-F238E27FC236}">
                    <a16:creationId xmlns:a16="http://schemas.microsoft.com/office/drawing/2014/main" id="{CBB8E2A8-9853-437F-8958-782393DF2541}"/>
                  </a:ext>
                </a:extLst>
              </p:cNvPr>
              <p:cNvSpPr/>
              <p:nvPr/>
            </p:nvSpPr>
            <p:spPr>
              <a:xfrm>
                <a:off x="206779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9" name="Oval 1808">
                <a:extLst>
                  <a:ext uri="{FF2B5EF4-FFF2-40B4-BE49-F238E27FC236}">
                    <a16:creationId xmlns:a16="http://schemas.microsoft.com/office/drawing/2014/main" id="{229FE17B-17EB-4A4A-8CF9-43742F8BA69A}"/>
                  </a:ext>
                </a:extLst>
              </p:cNvPr>
              <p:cNvSpPr/>
              <p:nvPr/>
            </p:nvSpPr>
            <p:spPr>
              <a:xfrm>
                <a:off x="206779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0" name="Oval 1809">
                <a:extLst>
                  <a:ext uri="{FF2B5EF4-FFF2-40B4-BE49-F238E27FC236}">
                    <a16:creationId xmlns:a16="http://schemas.microsoft.com/office/drawing/2014/main" id="{87F90D5E-5829-4810-8399-B13ED3B1D65D}"/>
                  </a:ext>
                </a:extLst>
              </p:cNvPr>
              <p:cNvSpPr/>
              <p:nvPr/>
            </p:nvSpPr>
            <p:spPr>
              <a:xfrm>
                <a:off x="206779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1" name="Oval 1810">
                <a:extLst>
                  <a:ext uri="{FF2B5EF4-FFF2-40B4-BE49-F238E27FC236}">
                    <a16:creationId xmlns:a16="http://schemas.microsoft.com/office/drawing/2014/main" id="{CEF9E4B8-528C-480F-91EB-BE4C62680ECC}"/>
                  </a:ext>
                </a:extLst>
              </p:cNvPr>
              <p:cNvSpPr/>
              <p:nvPr/>
            </p:nvSpPr>
            <p:spPr>
              <a:xfrm>
                <a:off x="206779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2" name="Oval 1811">
                <a:extLst>
                  <a:ext uri="{FF2B5EF4-FFF2-40B4-BE49-F238E27FC236}">
                    <a16:creationId xmlns:a16="http://schemas.microsoft.com/office/drawing/2014/main" id="{E67805C9-916E-474B-8692-B69F0316F6EE}"/>
                  </a:ext>
                </a:extLst>
              </p:cNvPr>
              <p:cNvSpPr/>
              <p:nvPr/>
            </p:nvSpPr>
            <p:spPr>
              <a:xfrm>
                <a:off x="206779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3" name="Oval 1812">
                <a:extLst>
                  <a:ext uri="{FF2B5EF4-FFF2-40B4-BE49-F238E27FC236}">
                    <a16:creationId xmlns:a16="http://schemas.microsoft.com/office/drawing/2014/main" id="{058C6046-499F-45E3-9522-17775C3B0CF7}"/>
                  </a:ext>
                </a:extLst>
              </p:cNvPr>
              <p:cNvSpPr/>
              <p:nvPr/>
            </p:nvSpPr>
            <p:spPr>
              <a:xfrm>
                <a:off x="206779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4" name="Oval 1813">
                <a:extLst>
                  <a:ext uri="{FF2B5EF4-FFF2-40B4-BE49-F238E27FC236}">
                    <a16:creationId xmlns:a16="http://schemas.microsoft.com/office/drawing/2014/main" id="{A0AE23D8-4862-4C74-A12D-400450E14808}"/>
                  </a:ext>
                </a:extLst>
              </p:cNvPr>
              <p:cNvSpPr/>
              <p:nvPr/>
            </p:nvSpPr>
            <p:spPr>
              <a:xfrm>
                <a:off x="206779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5" name="Oval 1814">
                <a:extLst>
                  <a:ext uri="{FF2B5EF4-FFF2-40B4-BE49-F238E27FC236}">
                    <a16:creationId xmlns:a16="http://schemas.microsoft.com/office/drawing/2014/main" id="{274F3579-4C03-4A47-92AD-94D9018840BB}"/>
                  </a:ext>
                </a:extLst>
              </p:cNvPr>
              <p:cNvSpPr/>
              <p:nvPr/>
            </p:nvSpPr>
            <p:spPr>
              <a:xfrm>
                <a:off x="206779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6" name="Oval 1815">
                <a:extLst>
                  <a:ext uri="{FF2B5EF4-FFF2-40B4-BE49-F238E27FC236}">
                    <a16:creationId xmlns:a16="http://schemas.microsoft.com/office/drawing/2014/main" id="{2578C2B0-B640-4DAC-9BD9-96865CF88397}"/>
                  </a:ext>
                </a:extLst>
              </p:cNvPr>
              <p:cNvSpPr/>
              <p:nvPr/>
            </p:nvSpPr>
            <p:spPr>
              <a:xfrm>
                <a:off x="206779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7" name="Oval 1816">
                <a:extLst>
                  <a:ext uri="{FF2B5EF4-FFF2-40B4-BE49-F238E27FC236}">
                    <a16:creationId xmlns:a16="http://schemas.microsoft.com/office/drawing/2014/main" id="{C8A79779-D8FF-4120-9F05-9D3F8D28B400}"/>
                  </a:ext>
                </a:extLst>
              </p:cNvPr>
              <p:cNvSpPr/>
              <p:nvPr/>
            </p:nvSpPr>
            <p:spPr>
              <a:xfrm>
                <a:off x="206779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8" name="Oval 1817">
                <a:extLst>
                  <a:ext uri="{FF2B5EF4-FFF2-40B4-BE49-F238E27FC236}">
                    <a16:creationId xmlns:a16="http://schemas.microsoft.com/office/drawing/2014/main" id="{F554CA0C-13EE-4C28-AB86-8A1735C6801D}"/>
                  </a:ext>
                </a:extLst>
              </p:cNvPr>
              <p:cNvSpPr/>
              <p:nvPr/>
            </p:nvSpPr>
            <p:spPr>
              <a:xfrm>
                <a:off x="206779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9" name="Oval 1818">
                <a:extLst>
                  <a:ext uri="{FF2B5EF4-FFF2-40B4-BE49-F238E27FC236}">
                    <a16:creationId xmlns:a16="http://schemas.microsoft.com/office/drawing/2014/main" id="{8F541E98-6B19-4A94-82D7-A46A225F838E}"/>
                  </a:ext>
                </a:extLst>
              </p:cNvPr>
              <p:cNvSpPr/>
              <p:nvPr/>
            </p:nvSpPr>
            <p:spPr>
              <a:xfrm>
                <a:off x="206779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0" name="Oval 1819">
                <a:extLst>
                  <a:ext uri="{FF2B5EF4-FFF2-40B4-BE49-F238E27FC236}">
                    <a16:creationId xmlns:a16="http://schemas.microsoft.com/office/drawing/2014/main" id="{718CAEC5-CC67-4509-B6BA-D7C6C9F5C287}"/>
                  </a:ext>
                </a:extLst>
              </p:cNvPr>
              <p:cNvSpPr/>
              <p:nvPr/>
            </p:nvSpPr>
            <p:spPr>
              <a:xfrm>
                <a:off x="206779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1" name="Oval 1820">
                <a:extLst>
                  <a:ext uri="{FF2B5EF4-FFF2-40B4-BE49-F238E27FC236}">
                    <a16:creationId xmlns:a16="http://schemas.microsoft.com/office/drawing/2014/main" id="{DBA4C783-1C8D-46C9-93A0-C750208E62D0}"/>
                  </a:ext>
                </a:extLst>
              </p:cNvPr>
              <p:cNvSpPr/>
              <p:nvPr/>
            </p:nvSpPr>
            <p:spPr>
              <a:xfrm>
                <a:off x="206779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2" name="Oval 1821">
                <a:extLst>
                  <a:ext uri="{FF2B5EF4-FFF2-40B4-BE49-F238E27FC236}">
                    <a16:creationId xmlns:a16="http://schemas.microsoft.com/office/drawing/2014/main" id="{FB31C8C4-C709-43CE-AD8C-B9A721FF5760}"/>
                  </a:ext>
                </a:extLst>
              </p:cNvPr>
              <p:cNvSpPr/>
              <p:nvPr/>
            </p:nvSpPr>
            <p:spPr>
              <a:xfrm>
                <a:off x="206779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3" name="Oval 1822">
                <a:extLst>
                  <a:ext uri="{FF2B5EF4-FFF2-40B4-BE49-F238E27FC236}">
                    <a16:creationId xmlns:a16="http://schemas.microsoft.com/office/drawing/2014/main" id="{111543C0-0C10-4B18-A030-E899A71337E9}"/>
                  </a:ext>
                </a:extLst>
              </p:cNvPr>
              <p:cNvSpPr/>
              <p:nvPr/>
            </p:nvSpPr>
            <p:spPr>
              <a:xfrm>
                <a:off x="206779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4" name="Oval 1823">
                <a:extLst>
                  <a:ext uri="{FF2B5EF4-FFF2-40B4-BE49-F238E27FC236}">
                    <a16:creationId xmlns:a16="http://schemas.microsoft.com/office/drawing/2014/main" id="{599677AE-87D5-4F03-A6F0-63A72CB8D20F}"/>
                  </a:ext>
                </a:extLst>
              </p:cNvPr>
              <p:cNvSpPr/>
              <p:nvPr/>
            </p:nvSpPr>
            <p:spPr>
              <a:xfrm>
                <a:off x="206779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5" name="Oval 1824">
                <a:extLst>
                  <a:ext uri="{FF2B5EF4-FFF2-40B4-BE49-F238E27FC236}">
                    <a16:creationId xmlns:a16="http://schemas.microsoft.com/office/drawing/2014/main" id="{C8085CAB-09B7-4D53-95FC-C267F15CAA73}"/>
                  </a:ext>
                </a:extLst>
              </p:cNvPr>
              <p:cNvSpPr/>
              <p:nvPr/>
            </p:nvSpPr>
            <p:spPr>
              <a:xfrm>
                <a:off x="206779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6" name="Oval 1825">
                <a:extLst>
                  <a:ext uri="{FF2B5EF4-FFF2-40B4-BE49-F238E27FC236}">
                    <a16:creationId xmlns:a16="http://schemas.microsoft.com/office/drawing/2014/main" id="{EF134EC1-9ABA-4840-8BD9-CDC37CDB5118}"/>
                  </a:ext>
                </a:extLst>
              </p:cNvPr>
              <p:cNvSpPr/>
              <p:nvPr/>
            </p:nvSpPr>
            <p:spPr>
              <a:xfrm>
                <a:off x="206779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7" name="Oval 1826">
                <a:extLst>
                  <a:ext uri="{FF2B5EF4-FFF2-40B4-BE49-F238E27FC236}">
                    <a16:creationId xmlns:a16="http://schemas.microsoft.com/office/drawing/2014/main" id="{77A581A2-1CD9-4372-AFD3-0276F1539AED}"/>
                  </a:ext>
                </a:extLst>
              </p:cNvPr>
              <p:cNvSpPr/>
              <p:nvPr/>
            </p:nvSpPr>
            <p:spPr>
              <a:xfrm>
                <a:off x="206779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8" name="Oval 1827">
                <a:extLst>
                  <a:ext uri="{FF2B5EF4-FFF2-40B4-BE49-F238E27FC236}">
                    <a16:creationId xmlns:a16="http://schemas.microsoft.com/office/drawing/2014/main" id="{D6D6888B-7AB9-4E38-A3DB-DE40AFBE95F1}"/>
                  </a:ext>
                </a:extLst>
              </p:cNvPr>
              <p:cNvSpPr/>
              <p:nvPr/>
            </p:nvSpPr>
            <p:spPr>
              <a:xfrm>
                <a:off x="206779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9" name="Oval 1828">
                <a:extLst>
                  <a:ext uri="{FF2B5EF4-FFF2-40B4-BE49-F238E27FC236}">
                    <a16:creationId xmlns:a16="http://schemas.microsoft.com/office/drawing/2014/main" id="{1CB154C8-5FF7-4986-802F-33B014D1EC83}"/>
                  </a:ext>
                </a:extLst>
              </p:cNvPr>
              <p:cNvSpPr/>
              <p:nvPr/>
            </p:nvSpPr>
            <p:spPr>
              <a:xfrm>
                <a:off x="206779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0" name="Oval 1829">
                <a:extLst>
                  <a:ext uri="{FF2B5EF4-FFF2-40B4-BE49-F238E27FC236}">
                    <a16:creationId xmlns:a16="http://schemas.microsoft.com/office/drawing/2014/main" id="{493D5778-CCF4-48FC-BC37-BE7EC7E4578F}"/>
                  </a:ext>
                </a:extLst>
              </p:cNvPr>
              <p:cNvSpPr/>
              <p:nvPr/>
            </p:nvSpPr>
            <p:spPr>
              <a:xfrm>
                <a:off x="206779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1" name="Oval 1830">
                <a:extLst>
                  <a:ext uri="{FF2B5EF4-FFF2-40B4-BE49-F238E27FC236}">
                    <a16:creationId xmlns:a16="http://schemas.microsoft.com/office/drawing/2014/main" id="{71E7647A-53B9-4537-BD4B-B7B77D054984}"/>
                  </a:ext>
                </a:extLst>
              </p:cNvPr>
              <p:cNvSpPr/>
              <p:nvPr/>
            </p:nvSpPr>
            <p:spPr>
              <a:xfrm>
                <a:off x="206779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2" name="Oval 1831">
                <a:extLst>
                  <a:ext uri="{FF2B5EF4-FFF2-40B4-BE49-F238E27FC236}">
                    <a16:creationId xmlns:a16="http://schemas.microsoft.com/office/drawing/2014/main" id="{529E0FA7-88F9-4B65-ADE1-8823AD3069BD}"/>
                  </a:ext>
                </a:extLst>
              </p:cNvPr>
              <p:cNvSpPr/>
              <p:nvPr/>
            </p:nvSpPr>
            <p:spPr>
              <a:xfrm>
                <a:off x="206779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3" name="Oval 1832">
                <a:extLst>
                  <a:ext uri="{FF2B5EF4-FFF2-40B4-BE49-F238E27FC236}">
                    <a16:creationId xmlns:a16="http://schemas.microsoft.com/office/drawing/2014/main" id="{09EEBEE9-8CD3-4F6B-8785-3C8A4188C657}"/>
                  </a:ext>
                </a:extLst>
              </p:cNvPr>
              <p:cNvSpPr/>
              <p:nvPr/>
            </p:nvSpPr>
            <p:spPr>
              <a:xfrm>
                <a:off x="206779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4" name="Oval 1833">
                <a:extLst>
                  <a:ext uri="{FF2B5EF4-FFF2-40B4-BE49-F238E27FC236}">
                    <a16:creationId xmlns:a16="http://schemas.microsoft.com/office/drawing/2014/main" id="{CEA2498B-9451-4DE6-B606-BC6FFD89A928}"/>
                  </a:ext>
                </a:extLst>
              </p:cNvPr>
              <p:cNvSpPr/>
              <p:nvPr/>
            </p:nvSpPr>
            <p:spPr>
              <a:xfrm>
                <a:off x="206779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5" name="Oval 1834">
                <a:extLst>
                  <a:ext uri="{FF2B5EF4-FFF2-40B4-BE49-F238E27FC236}">
                    <a16:creationId xmlns:a16="http://schemas.microsoft.com/office/drawing/2014/main" id="{5AC811A6-8FD9-45FE-9BA9-7027D8D4D9BE}"/>
                  </a:ext>
                </a:extLst>
              </p:cNvPr>
              <p:cNvSpPr/>
              <p:nvPr/>
            </p:nvSpPr>
            <p:spPr>
              <a:xfrm>
                <a:off x="206779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6" name="Oval 1835">
                <a:extLst>
                  <a:ext uri="{FF2B5EF4-FFF2-40B4-BE49-F238E27FC236}">
                    <a16:creationId xmlns:a16="http://schemas.microsoft.com/office/drawing/2014/main" id="{27601B1E-0D45-47A9-8B62-B4E7EC0D84A1}"/>
                  </a:ext>
                </a:extLst>
              </p:cNvPr>
              <p:cNvSpPr/>
              <p:nvPr/>
            </p:nvSpPr>
            <p:spPr>
              <a:xfrm>
                <a:off x="206779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7" name="Oval 1836">
                <a:extLst>
                  <a:ext uri="{FF2B5EF4-FFF2-40B4-BE49-F238E27FC236}">
                    <a16:creationId xmlns:a16="http://schemas.microsoft.com/office/drawing/2014/main" id="{01ED3DD3-0A79-443B-8FDE-D3CD97C024E7}"/>
                  </a:ext>
                </a:extLst>
              </p:cNvPr>
              <p:cNvSpPr/>
              <p:nvPr/>
            </p:nvSpPr>
            <p:spPr>
              <a:xfrm>
                <a:off x="206779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8" name="Oval 1837">
                <a:extLst>
                  <a:ext uri="{FF2B5EF4-FFF2-40B4-BE49-F238E27FC236}">
                    <a16:creationId xmlns:a16="http://schemas.microsoft.com/office/drawing/2014/main" id="{E28DDD28-81E7-4ADE-ADEC-C24B7F3C0BE0}"/>
                  </a:ext>
                </a:extLst>
              </p:cNvPr>
              <p:cNvSpPr/>
              <p:nvPr/>
            </p:nvSpPr>
            <p:spPr>
              <a:xfrm>
                <a:off x="206779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9" name="Oval 1838">
                <a:extLst>
                  <a:ext uri="{FF2B5EF4-FFF2-40B4-BE49-F238E27FC236}">
                    <a16:creationId xmlns:a16="http://schemas.microsoft.com/office/drawing/2014/main" id="{32C2FBA5-7774-4B9D-B09A-C0BB6FBD027F}"/>
                  </a:ext>
                </a:extLst>
              </p:cNvPr>
              <p:cNvSpPr/>
              <p:nvPr/>
            </p:nvSpPr>
            <p:spPr>
              <a:xfrm>
                <a:off x="206779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0" name="Oval 1839">
                <a:extLst>
                  <a:ext uri="{FF2B5EF4-FFF2-40B4-BE49-F238E27FC236}">
                    <a16:creationId xmlns:a16="http://schemas.microsoft.com/office/drawing/2014/main" id="{1086E8EB-D5D7-4333-836C-1A5491B6F873}"/>
                  </a:ext>
                </a:extLst>
              </p:cNvPr>
              <p:cNvSpPr/>
              <p:nvPr/>
            </p:nvSpPr>
            <p:spPr>
              <a:xfrm>
                <a:off x="206779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1" name="Oval 1840">
                <a:extLst>
                  <a:ext uri="{FF2B5EF4-FFF2-40B4-BE49-F238E27FC236}">
                    <a16:creationId xmlns:a16="http://schemas.microsoft.com/office/drawing/2014/main" id="{EA231EE8-6851-40E4-99AE-96CDF166DAE3}"/>
                  </a:ext>
                </a:extLst>
              </p:cNvPr>
              <p:cNvSpPr/>
              <p:nvPr/>
            </p:nvSpPr>
            <p:spPr>
              <a:xfrm>
                <a:off x="206779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2" name="Oval 1841">
                <a:extLst>
                  <a:ext uri="{FF2B5EF4-FFF2-40B4-BE49-F238E27FC236}">
                    <a16:creationId xmlns:a16="http://schemas.microsoft.com/office/drawing/2014/main" id="{578026D1-FE2E-4997-9192-4E3029A3CF35}"/>
                  </a:ext>
                </a:extLst>
              </p:cNvPr>
              <p:cNvSpPr/>
              <p:nvPr/>
            </p:nvSpPr>
            <p:spPr>
              <a:xfrm>
                <a:off x="206779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3" name="Oval 1842">
                <a:extLst>
                  <a:ext uri="{FF2B5EF4-FFF2-40B4-BE49-F238E27FC236}">
                    <a16:creationId xmlns:a16="http://schemas.microsoft.com/office/drawing/2014/main" id="{486A1784-BB3D-45BC-81C3-1D7E3893E90D}"/>
                  </a:ext>
                </a:extLst>
              </p:cNvPr>
              <p:cNvSpPr/>
              <p:nvPr/>
            </p:nvSpPr>
            <p:spPr>
              <a:xfrm>
                <a:off x="206779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4" name="Oval 1843">
                <a:extLst>
                  <a:ext uri="{FF2B5EF4-FFF2-40B4-BE49-F238E27FC236}">
                    <a16:creationId xmlns:a16="http://schemas.microsoft.com/office/drawing/2014/main" id="{85FF999E-14AE-447D-8867-682098162A19}"/>
                  </a:ext>
                </a:extLst>
              </p:cNvPr>
              <p:cNvSpPr/>
              <p:nvPr/>
            </p:nvSpPr>
            <p:spPr>
              <a:xfrm>
                <a:off x="206779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5" name="Oval 1844">
                <a:extLst>
                  <a:ext uri="{FF2B5EF4-FFF2-40B4-BE49-F238E27FC236}">
                    <a16:creationId xmlns:a16="http://schemas.microsoft.com/office/drawing/2014/main" id="{D3423DF3-0CDF-4B80-9202-82EDCB0B9F25}"/>
                  </a:ext>
                </a:extLst>
              </p:cNvPr>
              <p:cNvSpPr/>
              <p:nvPr/>
            </p:nvSpPr>
            <p:spPr>
              <a:xfrm>
                <a:off x="206779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6" name="Oval 1845">
                <a:extLst>
                  <a:ext uri="{FF2B5EF4-FFF2-40B4-BE49-F238E27FC236}">
                    <a16:creationId xmlns:a16="http://schemas.microsoft.com/office/drawing/2014/main" id="{5A1AD328-4416-42BC-8FCB-6EE1B3CBC360}"/>
                  </a:ext>
                </a:extLst>
              </p:cNvPr>
              <p:cNvSpPr/>
              <p:nvPr/>
            </p:nvSpPr>
            <p:spPr>
              <a:xfrm>
                <a:off x="206779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7" name="Oval 1846">
                <a:extLst>
                  <a:ext uri="{FF2B5EF4-FFF2-40B4-BE49-F238E27FC236}">
                    <a16:creationId xmlns:a16="http://schemas.microsoft.com/office/drawing/2014/main" id="{8C622D61-D849-4F99-BB04-172DF84AEE38}"/>
                  </a:ext>
                </a:extLst>
              </p:cNvPr>
              <p:cNvSpPr/>
              <p:nvPr/>
            </p:nvSpPr>
            <p:spPr>
              <a:xfrm>
                <a:off x="220495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8" name="Oval 1847">
                <a:extLst>
                  <a:ext uri="{FF2B5EF4-FFF2-40B4-BE49-F238E27FC236}">
                    <a16:creationId xmlns:a16="http://schemas.microsoft.com/office/drawing/2014/main" id="{9CC2D251-7BEC-4C02-B2C0-74552E53B5EC}"/>
                  </a:ext>
                </a:extLst>
              </p:cNvPr>
              <p:cNvSpPr/>
              <p:nvPr/>
            </p:nvSpPr>
            <p:spPr>
              <a:xfrm>
                <a:off x="220495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9" name="Oval 1848">
                <a:extLst>
                  <a:ext uri="{FF2B5EF4-FFF2-40B4-BE49-F238E27FC236}">
                    <a16:creationId xmlns:a16="http://schemas.microsoft.com/office/drawing/2014/main" id="{C36329A9-B991-44C4-BE9A-DE3CAED27CCB}"/>
                  </a:ext>
                </a:extLst>
              </p:cNvPr>
              <p:cNvSpPr/>
              <p:nvPr/>
            </p:nvSpPr>
            <p:spPr>
              <a:xfrm>
                <a:off x="220495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" name="Oval 1849">
                <a:extLst>
                  <a:ext uri="{FF2B5EF4-FFF2-40B4-BE49-F238E27FC236}">
                    <a16:creationId xmlns:a16="http://schemas.microsoft.com/office/drawing/2014/main" id="{E59352D3-82DD-461A-B24E-33AF605A10A0}"/>
                  </a:ext>
                </a:extLst>
              </p:cNvPr>
              <p:cNvSpPr/>
              <p:nvPr/>
            </p:nvSpPr>
            <p:spPr>
              <a:xfrm>
                <a:off x="220495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" name="Oval 1850">
                <a:extLst>
                  <a:ext uri="{FF2B5EF4-FFF2-40B4-BE49-F238E27FC236}">
                    <a16:creationId xmlns:a16="http://schemas.microsoft.com/office/drawing/2014/main" id="{51EBB15A-B0BD-4B0A-A9EF-D553F50BC117}"/>
                  </a:ext>
                </a:extLst>
              </p:cNvPr>
              <p:cNvSpPr/>
              <p:nvPr/>
            </p:nvSpPr>
            <p:spPr>
              <a:xfrm>
                <a:off x="220495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2" name="Oval 1851">
                <a:extLst>
                  <a:ext uri="{FF2B5EF4-FFF2-40B4-BE49-F238E27FC236}">
                    <a16:creationId xmlns:a16="http://schemas.microsoft.com/office/drawing/2014/main" id="{6DCC72E7-BDA5-4A4D-8F55-FB67FF90EDC3}"/>
                  </a:ext>
                </a:extLst>
              </p:cNvPr>
              <p:cNvSpPr/>
              <p:nvPr/>
            </p:nvSpPr>
            <p:spPr>
              <a:xfrm>
                <a:off x="220495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Oval 1852">
                <a:extLst>
                  <a:ext uri="{FF2B5EF4-FFF2-40B4-BE49-F238E27FC236}">
                    <a16:creationId xmlns:a16="http://schemas.microsoft.com/office/drawing/2014/main" id="{1E6ED715-0548-4E9F-98D5-602E7B2CC469}"/>
                  </a:ext>
                </a:extLst>
              </p:cNvPr>
              <p:cNvSpPr/>
              <p:nvPr/>
            </p:nvSpPr>
            <p:spPr>
              <a:xfrm>
                <a:off x="220495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Oval 1853">
                <a:extLst>
                  <a:ext uri="{FF2B5EF4-FFF2-40B4-BE49-F238E27FC236}">
                    <a16:creationId xmlns:a16="http://schemas.microsoft.com/office/drawing/2014/main" id="{B526234D-F8C2-4180-91CA-6680DEFE3FB9}"/>
                  </a:ext>
                </a:extLst>
              </p:cNvPr>
              <p:cNvSpPr/>
              <p:nvPr/>
            </p:nvSpPr>
            <p:spPr>
              <a:xfrm>
                <a:off x="220495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" name="Oval 1854">
                <a:extLst>
                  <a:ext uri="{FF2B5EF4-FFF2-40B4-BE49-F238E27FC236}">
                    <a16:creationId xmlns:a16="http://schemas.microsoft.com/office/drawing/2014/main" id="{0CF778C1-7D0B-40B9-BCAC-68B2132BC8F8}"/>
                  </a:ext>
                </a:extLst>
              </p:cNvPr>
              <p:cNvSpPr/>
              <p:nvPr/>
            </p:nvSpPr>
            <p:spPr>
              <a:xfrm>
                <a:off x="220495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6" name="Oval 1855">
                <a:extLst>
                  <a:ext uri="{FF2B5EF4-FFF2-40B4-BE49-F238E27FC236}">
                    <a16:creationId xmlns:a16="http://schemas.microsoft.com/office/drawing/2014/main" id="{E061A1C9-5F7A-4EE9-86DF-E0AFCB3C077E}"/>
                  </a:ext>
                </a:extLst>
              </p:cNvPr>
              <p:cNvSpPr/>
              <p:nvPr/>
            </p:nvSpPr>
            <p:spPr>
              <a:xfrm>
                <a:off x="220495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7" name="Oval 1856">
                <a:extLst>
                  <a:ext uri="{FF2B5EF4-FFF2-40B4-BE49-F238E27FC236}">
                    <a16:creationId xmlns:a16="http://schemas.microsoft.com/office/drawing/2014/main" id="{40063273-BEAA-4964-BE43-734F2DFC6355}"/>
                  </a:ext>
                </a:extLst>
              </p:cNvPr>
              <p:cNvSpPr/>
              <p:nvPr/>
            </p:nvSpPr>
            <p:spPr>
              <a:xfrm>
                <a:off x="220495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8" name="Oval 1857">
                <a:extLst>
                  <a:ext uri="{FF2B5EF4-FFF2-40B4-BE49-F238E27FC236}">
                    <a16:creationId xmlns:a16="http://schemas.microsoft.com/office/drawing/2014/main" id="{53FD8445-DF58-4C4F-A487-310DCF7B4CB4}"/>
                  </a:ext>
                </a:extLst>
              </p:cNvPr>
              <p:cNvSpPr/>
              <p:nvPr/>
            </p:nvSpPr>
            <p:spPr>
              <a:xfrm>
                <a:off x="220495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9" name="Oval 1858">
                <a:extLst>
                  <a:ext uri="{FF2B5EF4-FFF2-40B4-BE49-F238E27FC236}">
                    <a16:creationId xmlns:a16="http://schemas.microsoft.com/office/drawing/2014/main" id="{72CA660D-B85B-43D5-B203-27CBD168A518}"/>
                  </a:ext>
                </a:extLst>
              </p:cNvPr>
              <p:cNvSpPr/>
              <p:nvPr/>
            </p:nvSpPr>
            <p:spPr>
              <a:xfrm>
                <a:off x="220495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Oval 1859">
                <a:extLst>
                  <a:ext uri="{FF2B5EF4-FFF2-40B4-BE49-F238E27FC236}">
                    <a16:creationId xmlns:a16="http://schemas.microsoft.com/office/drawing/2014/main" id="{1C74AB9F-B98E-4DD6-85A1-C259A129C67E}"/>
                  </a:ext>
                </a:extLst>
              </p:cNvPr>
              <p:cNvSpPr/>
              <p:nvPr/>
            </p:nvSpPr>
            <p:spPr>
              <a:xfrm>
                <a:off x="220495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1" name="Oval 1860">
                <a:extLst>
                  <a:ext uri="{FF2B5EF4-FFF2-40B4-BE49-F238E27FC236}">
                    <a16:creationId xmlns:a16="http://schemas.microsoft.com/office/drawing/2014/main" id="{41E28D52-2467-4482-8225-ACACC20BC4A1}"/>
                  </a:ext>
                </a:extLst>
              </p:cNvPr>
              <p:cNvSpPr/>
              <p:nvPr/>
            </p:nvSpPr>
            <p:spPr>
              <a:xfrm>
                <a:off x="220495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Oval 1861">
                <a:extLst>
                  <a:ext uri="{FF2B5EF4-FFF2-40B4-BE49-F238E27FC236}">
                    <a16:creationId xmlns:a16="http://schemas.microsoft.com/office/drawing/2014/main" id="{57F81B15-9DFA-46AA-887B-C29FB520AAAD}"/>
                  </a:ext>
                </a:extLst>
              </p:cNvPr>
              <p:cNvSpPr/>
              <p:nvPr/>
            </p:nvSpPr>
            <p:spPr>
              <a:xfrm>
                <a:off x="220495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Oval 1862">
                <a:extLst>
                  <a:ext uri="{FF2B5EF4-FFF2-40B4-BE49-F238E27FC236}">
                    <a16:creationId xmlns:a16="http://schemas.microsoft.com/office/drawing/2014/main" id="{9EC3F053-F61A-48CE-B8D4-A8BA31F6BF7E}"/>
                  </a:ext>
                </a:extLst>
              </p:cNvPr>
              <p:cNvSpPr/>
              <p:nvPr/>
            </p:nvSpPr>
            <p:spPr>
              <a:xfrm>
                <a:off x="220495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4" name="Oval 1863">
                <a:extLst>
                  <a:ext uri="{FF2B5EF4-FFF2-40B4-BE49-F238E27FC236}">
                    <a16:creationId xmlns:a16="http://schemas.microsoft.com/office/drawing/2014/main" id="{E7432C0D-C107-4582-8990-F9E0F29F2465}"/>
                  </a:ext>
                </a:extLst>
              </p:cNvPr>
              <p:cNvSpPr/>
              <p:nvPr/>
            </p:nvSpPr>
            <p:spPr>
              <a:xfrm>
                <a:off x="220495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5" name="Oval 1864">
                <a:extLst>
                  <a:ext uri="{FF2B5EF4-FFF2-40B4-BE49-F238E27FC236}">
                    <a16:creationId xmlns:a16="http://schemas.microsoft.com/office/drawing/2014/main" id="{A3FA7836-7B48-4671-BA83-820CB1CEEC72}"/>
                  </a:ext>
                </a:extLst>
              </p:cNvPr>
              <p:cNvSpPr/>
              <p:nvPr/>
            </p:nvSpPr>
            <p:spPr>
              <a:xfrm>
                <a:off x="220495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6" name="Oval 1865">
                <a:extLst>
                  <a:ext uri="{FF2B5EF4-FFF2-40B4-BE49-F238E27FC236}">
                    <a16:creationId xmlns:a16="http://schemas.microsoft.com/office/drawing/2014/main" id="{7EB65FAC-8F5D-442D-BA1F-DAB8E4C86CC8}"/>
                  </a:ext>
                </a:extLst>
              </p:cNvPr>
              <p:cNvSpPr/>
              <p:nvPr/>
            </p:nvSpPr>
            <p:spPr>
              <a:xfrm>
                <a:off x="220495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7" name="Oval 1866">
                <a:extLst>
                  <a:ext uri="{FF2B5EF4-FFF2-40B4-BE49-F238E27FC236}">
                    <a16:creationId xmlns:a16="http://schemas.microsoft.com/office/drawing/2014/main" id="{90D0B04C-3B1B-4EFD-B4F1-E442E69B5AF4}"/>
                  </a:ext>
                </a:extLst>
              </p:cNvPr>
              <p:cNvSpPr/>
              <p:nvPr/>
            </p:nvSpPr>
            <p:spPr>
              <a:xfrm>
                <a:off x="220495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8" name="Oval 1867">
                <a:extLst>
                  <a:ext uri="{FF2B5EF4-FFF2-40B4-BE49-F238E27FC236}">
                    <a16:creationId xmlns:a16="http://schemas.microsoft.com/office/drawing/2014/main" id="{701ACA03-810D-41B4-BE10-6D722DDE4069}"/>
                  </a:ext>
                </a:extLst>
              </p:cNvPr>
              <p:cNvSpPr/>
              <p:nvPr/>
            </p:nvSpPr>
            <p:spPr>
              <a:xfrm>
                <a:off x="220495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9" name="Oval 1868">
                <a:extLst>
                  <a:ext uri="{FF2B5EF4-FFF2-40B4-BE49-F238E27FC236}">
                    <a16:creationId xmlns:a16="http://schemas.microsoft.com/office/drawing/2014/main" id="{4EF80CED-7F1C-440A-BAE4-B45D2E18B086}"/>
                  </a:ext>
                </a:extLst>
              </p:cNvPr>
              <p:cNvSpPr/>
              <p:nvPr/>
            </p:nvSpPr>
            <p:spPr>
              <a:xfrm>
                <a:off x="220495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0" name="Oval 1869">
                <a:extLst>
                  <a:ext uri="{FF2B5EF4-FFF2-40B4-BE49-F238E27FC236}">
                    <a16:creationId xmlns:a16="http://schemas.microsoft.com/office/drawing/2014/main" id="{2C01BF2F-B37E-41D5-A1CE-347A0D3E48E0}"/>
                  </a:ext>
                </a:extLst>
              </p:cNvPr>
              <p:cNvSpPr/>
              <p:nvPr/>
            </p:nvSpPr>
            <p:spPr>
              <a:xfrm>
                <a:off x="220495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1" name="Oval 1870">
                <a:extLst>
                  <a:ext uri="{FF2B5EF4-FFF2-40B4-BE49-F238E27FC236}">
                    <a16:creationId xmlns:a16="http://schemas.microsoft.com/office/drawing/2014/main" id="{D5B1723F-C90E-495D-85D9-F8A6EC303D2A}"/>
                  </a:ext>
                </a:extLst>
              </p:cNvPr>
              <p:cNvSpPr/>
              <p:nvPr/>
            </p:nvSpPr>
            <p:spPr>
              <a:xfrm>
                <a:off x="220495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2" name="Oval 1871">
                <a:extLst>
                  <a:ext uri="{FF2B5EF4-FFF2-40B4-BE49-F238E27FC236}">
                    <a16:creationId xmlns:a16="http://schemas.microsoft.com/office/drawing/2014/main" id="{2C79054B-C4EF-4387-B5DD-6D8CEADDFA3D}"/>
                  </a:ext>
                </a:extLst>
              </p:cNvPr>
              <p:cNvSpPr/>
              <p:nvPr/>
            </p:nvSpPr>
            <p:spPr>
              <a:xfrm>
                <a:off x="220495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3" name="Oval 1872">
                <a:extLst>
                  <a:ext uri="{FF2B5EF4-FFF2-40B4-BE49-F238E27FC236}">
                    <a16:creationId xmlns:a16="http://schemas.microsoft.com/office/drawing/2014/main" id="{5F8C1145-D33E-4C1A-9A49-C5DE11A519AF}"/>
                  </a:ext>
                </a:extLst>
              </p:cNvPr>
              <p:cNvSpPr/>
              <p:nvPr/>
            </p:nvSpPr>
            <p:spPr>
              <a:xfrm>
                <a:off x="220495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4" name="Oval 1873">
                <a:extLst>
                  <a:ext uri="{FF2B5EF4-FFF2-40B4-BE49-F238E27FC236}">
                    <a16:creationId xmlns:a16="http://schemas.microsoft.com/office/drawing/2014/main" id="{9CE5EA9F-7D6F-45FB-95B1-6BB3D99E4E02}"/>
                  </a:ext>
                </a:extLst>
              </p:cNvPr>
              <p:cNvSpPr/>
              <p:nvPr/>
            </p:nvSpPr>
            <p:spPr>
              <a:xfrm>
                <a:off x="220495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5" name="Oval 1874">
                <a:extLst>
                  <a:ext uri="{FF2B5EF4-FFF2-40B4-BE49-F238E27FC236}">
                    <a16:creationId xmlns:a16="http://schemas.microsoft.com/office/drawing/2014/main" id="{831EB334-B5EF-485A-A540-E6E5848804ED}"/>
                  </a:ext>
                </a:extLst>
              </p:cNvPr>
              <p:cNvSpPr/>
              <p:nvPr/>
            </p:nvSpPr>
            <p:spPr>
              <a:xfrm>
                <a:off x="220495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Oval 1875">
                <a:extLst>
                  <a:ext uri="{FF2B5EF4-FFF2-40B4-BE49-F238E27FC236}">
                    <a16:creationId xmlns:a16="http://schemas.microsoft.com/office/drawing/2014/main" id="{8A411F07-CBC7-43B6-BEA2-F0EA24C69D83}"/>
                  </a:ext>
                </a:extLst>
              </p:cNvPr>
              <p:cNvSpPr/>
              <p:nvPr/>
            </p:nvSpPr>
            <p:spPr>
              <a:xfrm>
                <a:off x="220495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7" name="Oval 1876">
                <a:extLst>
                  <a:ext uri="{FF2B5EF4-FFF2-40B4-BE49-F238E27FC236}">
                    <a16:creationId xmlns:a16="http://schemas.microsoft.com/office/drawing/2014/main" id="{2F99D987-4072-485A-B357-098A0B408E7B}"/>
                  </a:ext>
                </a:extLst>
              </p:cNvPr>
              <p:cNvSpPr/>
              <p:nvPr/>
            </p:nvSpPr>
            <p:spPr>
              <a:xfrm>
                <a:off x="220495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Oval 1877">
                <a:extLst>
                  <a:ext uri="{FF2B5EF4-FFF2-40B4-BE49-F238E27FC236}">
                    <a16:creationId xmlns:a16="http://schemas.microsoft.com/office/drawing/2014/main" id="{34C6A47B-599D-48D5-A7F8-6AAB0340F4DC}"/>
                  </a:ext>
                </a:extLst>
              </p:cNvPr>
              <p:cNvSpPr/>
              <p:nvPr/>
            </p:nvSpPr>
            <p:spPr>
              <a:xfrm>
                <a:off x="220495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9" name="Oval 1878">
                <a:extLst>
                  <a:ext uri="{FF2B5EF4-FFF2-40B4-BE49-F238E27FC236}">
                    <a16:creationId xmlns:a16="http://schemas.microsoft.com/office/drawing/2014/main" id="{0EE401DF-D6B8-4ECE-A8E5-70CDCF6634BD}"/>
                  </a:ext>
                </a:extLst>
              </p:cNvPr>
              <p:cNvSpPr/>
              <p:nvPr/>
            </p:nvSpPr>
            <p:spPr>
              <a:xfrm>
                <a:off x="220495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0" name="Oval 1879">
                <a:extLst>
                  <a:ext uri="{FF2B5EF4-FFF2-40B4-BE49-F238E27FC236}">
                    <a16:creationId xmlns:a16="http://schemas.microsoft.com/office/drawing/2014/main" id="{7BA89D58-4AF2-4B48-A360-F517FA3D87BD}"/>
                  </a:ext>
                </a:extLst>
              </p:cNvPr>
              <p:cNvSpPr/>
              <p:nvPr/>
            </p:nvSpPr>
            <p:spPr>
              <a:xfrm>
                <a:off x="220495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1" name="Oval 1880">
                <a:extLst>
                  <a:ext uri="{FF2B5EF4-FFF2-40B4-BE49-F238E27FC236}">
                    <a16:creationId xmlns:a16="http://schemas.microsoft.com/office/drawing/2014/main" id="{507093AA-F4B4-4FAA-92F7-FCA9AB59280C}"/>
                  </a:ext>
                </a:extLst>
              </p:cNvPr>
              <p:cNvSpPr/>
              <p:nvPr/>
            </p:nvSpPr>
            <p:spPr>
              <a:xfrm>
                <a:off x="220495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2" name="Oval 1881">
                <a:extLst>
                  <a:ext uri="{FF2B5EF4-FFF2-40B4-BE49-F238E27FC236}">
                    <a16:creationId xmlns:a16="http://schemas.microsoft.com/office/drawing/2014/main" id="{6982BDDF-C525-4DEB-8CFE-8F13BF5C1F12}"/>
                  </a:ext>
                </a:extLst>
              </p:cNvPr>
              <p:cNvSpPr/>
              <p:nvPr/>
            </p:nvSpPr>
            <p:spPr>
              <a:xfrm>
                <a:off x="220495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Oval 1882">
                <a:extLst>
                  <a:ext uri="{FF2B5EF4-FFF2-40B4-BE49-F238E27FC236}">
                    <a16:creationId xmlns:a16="http://schemas.microsoft.com/office/drawing/2014/main" id="{F65AC321-042E-4963-9891-DA23377CE6A2}"/>
                  </a:ext>
                </a:extLst>
              </p:cNvPr>
              <p:cNvSpPr/>
              <p:nvPr/>
            </p:nvSpPr>
            <p:spPr>
              <a:xfrm>
                <a:off x="220495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4" name="Oval 1883">
                <a:extLst>
                  <a:ext uri="{FF2B5EF4-FFF2-40B4-BE49-F238E27FC236}">
                    <a16:creationId xmlns:a16="http://schemas.microsoft.com/office/drawing/2014/main" id="{7F7A70CD-B18F-452F-B79A-137F29BDA543}"/>
                  </a:ext>
                </a:extLst>
              </p:cNvPr>
              <p:cNvSpPr/>
              <p:nvPr/>
            </p:nvSpPr>
            <p:spPr>
              <a:xfrm>
                <a:off x="220495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Oval 1884">
                <a:extLst>
                  <a:ext uri="{FF2B5EF4-FFF2-40B4-BE49-F238E27FC236}">
                    <a16:creationId xmlns:a16="http://schemas.microsoft.com/office/drawing/2014/main" id="{2327C2EA-3C4A-4481-A832-B067F950573C}"/>
                  </a:ext>
                </a:extLst>
              </p:cNvPr>
              <p:cNvSpPr/>
              <p:nvPr/>
            </p:nvSpPr>
            <p:spPr>
              <a:xfrm>
                <a:off x="220495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6" name="Oval 1885">
                <a:extLst>
                  <a:ext uri="{FF2B5EF4-FFF2-40B4-BE49-F238E27FC236}">
                    <a16:creationId xmlns:a16="http://schemas.microsoft.com/office/drawing/2014/main" id="{C050AF89-9568-4F85-818D-89A852955A15}"/>
                  </a:ext>
                </a:extLst>
              </p:cNvPr>
              <p:cNvSpPr/>
              <p:nvPr/>
            </p:nvSpPr>
            <p:spPr>
              <a:xfrm>
                <a:off x="234211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Oval 1886">
                <a:extLst>
                  <a:ext uri="{FF2B5EF4-FFF2-40B4-BE49-F238E27FC236}">
                    <a16:creationId xmlns:a16="http://schemas.microsoft.com/office/drawing/2014/main" id="{1C20119A-FF81-4DE8-A77A-7D3B0E6B48DE}"/>
                  </a:ext>
                </a:extLst>
              </p:cNvPr>
              <p:cNvSpPr/>
              <p:nvPr/>
            </p:nvSpPr>
            <p:spPr>
              <a:xfrm>
                <a:off x="234211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8" name="Oval 1887">
                <a:extLst>
                  <a:ext uri="{FF2B5EF4-FFF2-40B4-BE49-F238E27FC236}">
                    <a16:creationId xmlns:a16="http://schemas.microsoft.com/office/drawing/2014/main" id="{E54C63A3-291A-456C-8A9B-9ADEB6F720A7}"/>
                  </a:ext>
                </a:extLst>
              </p:cNvPr>
              <p:cNvSpPr/>
              <p:nvPr/>
            </p:nvSpPr>
            <p:spPr>
              <a:xfrm>
                <a:off x="234211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9" name="Oval 1888">
                <a:extLst>
                  <a:ext uri="{FF2B5EF4-FFF2-40B4-BE49-F238E27FC236}">
                    <a16:creationId xmlns:a16="http://schemas.microsoft.com/office/drawing/2014/main" id="{EBB81199-59F1-4E64-9363-7A1339EDEECB}"/>
                  </a:ext>
                </a:extLst>
              </p:cNvPr>
              <p:cNvSpPr/>
              <p:nvPr/>
            </p:nvSpPr>
            <p:spPr>
              <a:xfrm>
                <a:off x="234211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0" name="Oval 1889">
                <a:extLst>
                  <a:ext uri="{FF2B5EF4-FFF2-40B4-BE49-F238E27FC236}">
                    <a16:creationId xmlns:a16="http://schemas.microsoft.com/office/drawing/2014/main" id="{4DC8F011-DEDA-491A-9438-A2DB358DD521}"/>
                  </a:ext>
                </a:extLst>
              </p:cNvPr>
              <p:cNvSpPr/>
              <p:nvPr/>
            </p:nvSpPr>
            <p:spPr>
              <a:xfrm>
                <a:off x="234211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1" name="Oval 1890">
                <a:extLst>
                  <a:ext uri="{FF2B5EF4-FFF2-40B4-BE49-F238E27FC236}">
                    <a16:creationId xmlns:a16="http://schemas.microsoft.com/office/drawing/2014/main" id="{A521D83F-5BF3-47FD-B738-2C1B852D24BC}"/>
                  </a:ext>
                </a:extLst>
              </p:cNvPr>
              <p:cNvSpPr/>
              <p:nvPr/>
            </p:nvSpPr>
            <p:spPr>
              <a:xfrm>
                <a:off x="234211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2" name="Oval 1891">
                <a:extLst>
                  <a:ext uri="{FF2B5EF4-FFF2-40B4-BE49-F238E27FC236}">
                    <a16:creationId xmlns:a16="http://schemas.microsoft.com/office/drawing/2014/main" id="{12D7A7E7-5A0D-42BA-9E0D-5A7E104A9DEF}"/>
                  </a:ext>
                </a:extLst>
              </p:cNvPr>
              <p:cNvSpPr/>
              <p:nvPr/>
            </p:nvSpPr>
            <p:spPr>
              <a:xfrm>
                <a:off x="234211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Oval 1892">
                <a:extLst>
                  <a:ext uri="{FF2B5EF4-FFF2-40B4-BE49-F238E27FC236}">
                    <a16:creationId xmlns:a16="http://schemas.microsoft.com/office/drawing/2014/main" id="{9077D1E4-33C0-4A6B-B671-EA7831472973}"/>
                  </a:ext>
                </a:extLst>
              </p:cNvPr>
              <p:cNvSpPr/>
              <p:nvPr/>
            </p:nvSpPr>
            <p:spPr>
              <a:xfrm>
                <a:off x="234211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4" name="Oval 1893">
                <a:extLst>
                  <a:ext uri="{FF2B5EF4-FFF2-40B4-BE49-F238E27FC236}">
                    <a16:creationId xmlns:a16="http://schemas.microsoft.com/office/drawing/2014/main" id="{D9FDC78F-7F30-4072-A52E-4A89B41D3FC6}"/>
                  </a:ext>
                </a:extLst>
              </p:cNvPr>
              <p:cNvSpPr/>
              <p:nvPr/>
            </p:nvSpPr>
            <p:spPr>
              <a:xfrm>
                <a:off x="234211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5" name="Oval 1894">
                <a:extLst>
                  <a:ext uri="{FF2B5EF4-FFF2-40B4-BE49-F238E27FC236}">
                    <a16:creationId xmlns:a16="http://schemas.microsoft.com/office/drawing/2014/main" id="{5631787A-DD35-474E-88B0-AEFBA8DA302C}"/>
                  </a:ext>
                </a:extLst>
              </p:cNvPr>
              <p:cNvSpPr/>
              <p:nvPr/>
            </p:nvSpPr>
            <p:spPr>
              <a:xfrm>
                <a:off x="234211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6" name="Oval 1895">
                <a:extLst>
                  <a:ext uri="{FF2B5EF4-FFF2-40B4-BE49-F238E27FC236}">
                    <a16:creationId xmlns:a16="http://schemas.microsoft.com/office/drawing/2014/main" id="{37D40855-29C6-4D71-A52B-5698B378B7BA}"/>
                  </a:ext>
                </a:extLst>
              </p:cNvPr>
              <p:cNvSpPr/>
              <p:nvPr/>
            </p:nvSpPr>
            <p:spPr>
              <a:xfrm>
                <a:off x="234211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7" name="Oval 1896">
                <a:extLst>
                  <a:ext uri="{FF2B5EF4-FFF2-40B4-BE49-F238E27FC236}">
                    <a16:creationId xmlns:a16="http://schemas.microsoft.com/office/drawing/2014/main" id="{54585FD4-D3CB-4C3A-B287-10BDFE288D16}"/>
                  </a:ext>
                </a:extLst>
              </p:cNvPr>
              <p:cNvSpPr/>
              <p:nvPr/>
            </p:nvSpPr>
            <p:spPr>
              <a:xfrm>
                <a:off x="234211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8" name="Oval 1897">
                <a:extLst>
                  <a:ext uri="{FF2B5EF4-FFF2-40B4-BE49-F238E27FC236}">
                    <a16:creationId xmlns:a16="http://schemas.microsoft.com/office/drawing/2014/main" id="{3A283D2F-1340-4CF4-8B5E-821DD8AAF6B3}"/>
                  </a:ext>
                </a:extLst>
              </p:cNvPr>
              <p:cNvSpPr/>
              <p:nvPr/>
            </p:nvSpPr>
            <p:spPr>
              <a:xfrm>
                <a:off x="234211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9" name="Oval 1898">
                <a:extLst>
                  <a:ext uri="{FF2B5EF4-FFF2-40B4-BE49-F238E27FC236}">
                    <a16:creationId xmlns:a16="http://schemas.microsoft.com/office/drawing/2014/main" id="{73E4D424-C634-4AD8-8608-63A87ED0BCA9}"/>
                  </a:ext>
                </a:extLst>
              </p:cNvPr>
              <p:cNvSpPr/>
              <p:nvPr/>
            </p:nvSpPr>
            <p:spPr>
              <a:xfrm>
                <a:off x="234211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Oval 1899">
                <a:extLst>
                  <a:ext uri="{FF2B5EF4-FFF2-40B4-BE49-F238E27FC236}">
                    <a16:creationId xmlns:a16="http://schemas.microsoft.com/office/drawing/2014/main" id="{A9861864-3B70-4086-83DE-47177CCA5F73}"/>
                  </a:ext>
                </a:extLst>
              </p:cNvPr>
              <p:cNvSpPr/>
              <p:nvPr/>
            </p:nvSpPr>
            <p:spPr>
              <a:xfrm>
                <a:off x="234211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1" name="Oval 1900">
                <a:extLst>
                  <a:ext uri="{FF2B5EF4-FFF2-40B4-BE49-F238E27FC236}">
                    <a16:creationId xmlns:a16="http://schemas.microsoft.com/office/drawing/2014/main" id="{53A496AD-556A-4D19-8F0D-12C27C0E4F9E}"/>
                  </a:ext>
                </a:extLst>
              </p:cNvPr>
              <p:cNvSpPr/>
              <p:nvPr/>
            </p:nvSpPr>
            <p:spPr>
              <a:xfrm>
                <a:off x="234211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2" name="Oval 1901">
                <a:extLst>
                  <a:ext uri="{FF2B5EF4-FFF2-40B4-BE49-F238E27FC236}">
                    <a16:creationId xmlns:a16="http://schemas.microsoft.com/office/drawing/2014/main" id="{E57389C9-2FF1-484C-AFB4-3C2AA3FD39BA}"/>
                  </a:ext>
                </a:extLst>
              </p:cNvPr>
              <p:cNvSpPr/>
              <p:nvPr/>
            </p:nvSpPr>
            <p:spPr>
              <a:xfrm>
                <a:off x="234211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3" name="Oval 1902">
                <a:extLst>
                  <a:ext uri="{FF2B5EF4-FFF2-40B4-BE49-F238E27FC236}">
                    <a16:creationId xmlns:a16="http://schemas.microsoft.com/office/drawing/2014/main" id="{78543BA4-5FF8-48DF-9965-D7E4B57A54AA}"/>
                  </a:ext>
                </a:extLst>
              </p:cNvPr>
              <p:cNvSpPr/>
              <p:nvPr/>
            </p:nvSpPr>
            <p:spPr>
              <a:xfrm>
                <a:off x="234211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4" name="Oval 1903">
                <a:extLst>
                  <a:ext uri="{FF2B5EF4-FFF2-40B4-BE49-F238E27FC236}">
                    <a16:creationId xmlns:a16="http://schemas.microsoft.com/office/drawing/2014/main" id="{527E988F-F62B-4DC3-B0A0-FAE205090DCA}"/>
                  </a:ext>
                </a:extLst>
              </p:cNvPr>
              <p:cNvSpPr/>
              <p:nvPr/>
            </p:nvSpPr>
            <p:spPr>
              <a:xfrm>
                <a:off x="234211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Oval 1904">
                <a:extLst>
                  <a:ext uri="{FF2B5EF4-FFF2-40B4-BE49-F238E27FC236}">
                    <a16:creationId xmlns:a16="http://schemas.microsoft.com/office/drawing/2014/main" id="{4AB0830C-5A63-4EFF-875F-408D172C1CE4}"/>
                  </a:ext>
                </a:extLst>
              </p:cNvPr>
              <p:cNvSpPr/>
              <p:nvPr/>
            </p:nvSpPr>
            <p:spPr>
              <a:xfrm>
                <a:off x="234211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Oval 1905">
                <a:extLst>
                  <a:ext uri="{FF2B5EF4-FFF2-40B4-BE49-F238E27FC236}">
                    <a16:creationId xmlns:a16="http://schemas.microsoft.com/office/drawing/2014/main" id="{ECF212DD-14A5-4B26-8582-826C76C33B2E}"/>
                  </a:ext>
                </a:extLst>
              </p:cNvPr>
              <p:cNvSpPr/>
              <p:nvPr/>
            </p:nvSpPr>
            <p:spPr>
              <a:xfrm>
                <a:off x="234211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7" name="Oval 1906">
                <a:extLst>
                  <a:ext uri="{FF2B5EF4-FFF2-40B4-BE49-F238E27FC236}">
                    <a16:creationId xmlns:a16="http://schemas.microsoft.com/office/drawing/2014/main" id="{AC4C21C4-943E-419C-A7D5-6B5DFBB8F64D}"/>
                  </a:ext>
                </a:extLst>
              </p:cNvPr>
              <p:cNvSpPr/>
              <p:nvPr/>
            </p:nvSpPr>
            <p:spPr>
              <a:xfrm>
                <a:off x="234211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8" name="Oval 1907">
                <a:extLst>
                  <a:ext uri="{FF2B5EF4-FFF2-40B4-BE49-F238E27FC236}">
                    <a16:creationId xmlns:a16="http://schemas.microsoft.com/office/drawing/2014/main" id="{741865CA-EC3B-4A56-9B6C-B46DBC404A16}"/>
                  </a:ext>
                </a:extLst>
              </p:cNvPr>
              <p:cNvSpPr/>
              <p:nvPr/>
            </p:nvSpPr>
            <p:spPr>
              <a:xfrm>
                <a:off x="234211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Oval 1908">
                <a:extLst>
                  <a:ext uri="{FF2B5EF4-FFF2-40B4-BE49-F238E27FC236}">
                    <a16:creationId xmlns:a16="http://schemas.microsoft.com/office/drawing/2014/main" id="{BA67B94B-8B21-4B5F-B8C2-00A15ED03722}"/>
                  </a:ext>
                </a:extLst>
              </p:cNvPr>
              <p:cNvSpPr/>
              <p:nvPr/>
            </p:nvSpPr>
            <p:spPr>
              <a:xfrm>
                <a:off x="234211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0" name="Oval 1909">
                <a:extLst>
                  <a:ext uri="{FF2B5EF4-FFF2-40B4-BE49-F238E27FC236}">
                    <a16:creationId xmlns:a16="http://schemas.microsoft.com/office/drawing/2014/main" id="{2591726F-4C4B-4E50-822A-56174ED7095A}"/>
                  </a:ext>
                </a:extLst>
              </p:cNvPr>
              <p:cNvSpPr/>
              <p:nvPr/>
            </p:nvSpPr>
            <p:spPr>
              <a:xfrm>
                <a:off x="234211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1" name="Oval 1910">
                <a:extLst>
                  <a:ext uri="{FF2B5EF4-FFF2-40B4-BE49-F238E27FC236}">
                    <a16:creationId xmlns:a16="http://schemas.microsoft.com/office/drawing/2014/main" id="{22FCC6AA-C984-4EA0-8FB1-5958BC03507F}"/>
                  </a:ext>
                </a:extLst>
              </p:cNvPr>
              <p:cNvSpPr/>
              <p:nvPr/>
            </p:nvSpPr>
            <p:spPr>
              <a:xfrm>
                <a:off x="234211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2" name="Oval 1911">
                <a:extLst>
                  <a:ext uri="{FF2B5EF4-FFF2-40B4-BE49-F238E27FC236}">
                    <a16:creationId xmlns:a16="http://schemas.microsoft.com/office/drawing/2014/main" id="{23B64332-A806-4E84-BD3E-6FA742305F8C}"/>
                  </a:ext>
                </a:extLst>
              </p:cNvPr>
              <p:cNvSpPr/>
              <p:nvPr/>
            </p:nvSpPr>
            <p:spPr>
              <a:xfrm>
                <a:off x="234211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3" name="Oval 1912">
                <a:extLst>
                  <a:ext uri="{FF2B5EF4-FFF2-40B4-BE49-F238E27FC236}">
                    <a16:creationId xmlns:a16="http://schemas.microsoft.com/office/drawing/2014/main" id="{CB1243AB-14D6-49F9-86EC-A7DC773D893E}"/>
                  </a:ext>
                </a:extLst>
              </p:cNvPr>
              <p:cNvSpPr/>
              <p:nvPr/>
            </p:nvSpPr>
            <p:spPr>
              <a:xfrm>
                <a:off x="234211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4" name="Oval 1913">
                <a:extLst>
                  <a:ext uri="{FF2B5EF4-FFF2-40B4-BE49-F238E27FC236}">
                    <a16:creationId xmlns:a16="http://schemas.microsoft.com/office/drawing/2014/main" id="{E8BD2896-7B63-43EC-8976-87119398357F}"/>
                  </a:ext>
                </a:extLst>
              </p:cNvPr>
              <p:cNvSpPr/>
              <p:nvPr/>
            </p:nvSpPr>
            <p:spPr>
              <a:xfrm>
                <a:off x="234211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5" name="Oval 1914">
                <a:extLst>
                  <a:ext uri="{FF2B5EF4-FFF2-40B4-BE49-F238E27FC236}">
                    <a16:creationId xmlns:a16="http://schemas.microsoft.com/office/drawing/2014/main" id="{FF610B64-4FAD-47FE-AEFB-5898135EC545}"/>
                  </a:ext>
                </a:extLst>
              </p:cNvPr>
              <p:cNvSpPr/>
              <p:nvPr/>
            </p:nvSpPr>
            <p:spPr>
              <a:xfrm>
                <a:off x="234211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6" name="Oval 1915">
                <a:extLst>
                  <a:ext uri="{FF2B5EF4-FFF2-40B4-BE49-F238E27FC236}">
                    <a16:creationId xmlns:a16="http://schemas.microsoft.com/office/drawing/2014/main" id="{47274B24-96A3-4799-B314-D8D4EFD7C595}"/>
                  </a:ext>
                </a:extLst>
              </p:cNvPr>
              <p:cNvSpPr/>
              <p:nvPr/>
            </p:nvSpPr>
            <p:spPr>
              <a:xfrm>
                <a:off x="234211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7" name="Oval 1916">
                <a:extLst>
                  <a:ext uri="{FF2B5EF4-FFF2-40B4-BE49-F238E27FC236}">
                    <a16:creationId xmlns:a16="http://schemas.microsoft.com/office/drawing/2014/main" id="{6487816B-CF6B-4557-809D-36A144A46497}"/>
                  </a:ext>
                </a:extLst>
              </p:cNvPr>
              <p:cNvSpPr/>
              <p:nvPr/>
            </p:nvSpPr>
            <p:spPr>
              <a:xfrm>
                <a:off x="234211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8" name="Oval 1917">
                <a:extLst>
                  <a:ext uri="{FF2B5EF4-FFF2-40B4-BE49-F238E27FC236}">
                    <a16:creationId xmlns:a16="http://schemas.microsoft.com/office/drawing/2014/main" id="{BC324C34-4D52-4B1A-9768-2CF80A594C71}"/>
                  </a:ext>
                </a:extLst>
              </p:cNvPr>
              <p:cNvSpPr/>
              <p:nvPr/>
            </p:nvSpPr>
            <p:spPr>
              <a:xfrm>
                <a:off x="234211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9" name="Oval 1918">
                <a:extLst>
                  <a:ext uri="{FF2B5EF4-FFF2-40B4-BE49-F238E27FC236}">
                    <a16:creationId xmlns:a16="http://schemas.microsoft.com/office/drawing/2014/main" id="{95A4B4C1-0E5B-4DC4-87AE-7AF238CB6151}"/>
                  </a:ext>
                </a:extLst>
              </p:cNvPr>
              <p:cNvSpPr/>
              <p:nvPr/>
            </p:nvSpPr>
            <p:spPr>
              <a:xfrm>
                <a:off x="234211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0" name="Oval 1919">
                <a:extLst>
                  <a:ext uri="{FF2B5EF4-FFF2-40B4-BE49-F238E27FC236}">
                    <a16:creationId xmlns:a16="http://schemas.microsoft.com/office/drawing/2014/main" id="{9B115DFF-5C09-4EBC-B87C-D7AB3AD18E48}"/>
                  </a:ext>
                </a:extLst>
              </p:cNvPr>
              <p:cNvSpPr/>
              <p:nvPr/>
            </p:nvSpPr>
            <p:spPr>
              <a:xfrm>
                <a:off x="234211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1" name="Oval 1920">
                <a:extLst>
                  <a:ext uri="{FF2B5EF4-FFF2-40B4-BE49-F238E27FC236}">
                    <a16:creationId xmlns:a16="http://schemas.microsoft.com/office/drawing/2014/main" id="{8D97AE50-2526-42ED-B22F-4AA2A0D330C3}"/>
                  </a:ext>
                </a:extLst>
              </p:cNvPr>
              <p:cNvSpPr/>
              <p:nvPr/>
            </p:nvSpPr>
            <p:spPr>
              <a:xfrm>
                <a:off x="234211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2" name="Oval 1921">
                <a:extLst>
                  <a:ext uri="{FF2B5EF4-FFF2-40B4-BE49-F238E27FC236}">
                    <a16:creationId xmlns:a16="http://schemas.microsoft.com/office/drawing/2014/main" id="{AC54235C-4514-41AB-B94A-65E3CA76F341}"/>
                  </a:ext>
                </a:extLst>
              </p:cNvPr>
              <p:cNvSpPr/>
              <p:nvPr/>
            </p:nvSpPr>
            <p:spPr>
              <a:xfrm>
                <a:off x="234211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3" name="Oval 1922">
                <a:extLst>
                  <a:ext uri="{FF2B5EF4-FFF2-40B4-BE49-F238E27FC236}">
                    <a16:creationId xmlns:a16="http://schemas.microsoft.com/office/drawing/2014/main" id="{A21E1EB6-60C3-49A8-86AB-391AC329245D}"/>
                  </a:ext>
                </a:extLst>
              </p:cNvPr>
              <p:cNvSpPr/>
              <p:nvPr/>
            </p:nvSpPr>
            <p:spPr>
              <a:xfrm>
                <a:off x="234211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4" name="Oval 1923">
                <a:extLst>
                  <a:ext uri="{FF2B5EF4-FFF2-40B4-BE49-F238E27FC236}">
                    <a16:creationId xmlns:a16="http://schemas.microsoft.com/office/drawing/2014/main" id="{A888DE65-EF85-445E-9658-B18DCB5D455B}"/>
                  </a:ext>
                </a:extLst>
              </p:cNvPr>
              <p:cNvSpPr/>
              <p:nvPr/>
            </p:nvSpPr>
            <p:spPr>
              <a:xfrm>
                <a:off x="234211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5" name="Oval 1924">
                <a:extLst>
                  <a:ext uri="{FF2B5EF4-FFF2-40B4-BE49-F238E27FC236}">
                    <a16:creationId xmlns:a16="http://schemas.microsoft.com/office/drawing/2014/main" id="{B5A0D50E-594D-405E-AEF2-A118985C6715}"/>
                  </a:ext>
                </a:extLst>
              </p:cNvPr>
              <p:cNvSpPr/>
              <p:nvPr/>
            </p:nvSpPr>
            <p:spPr>
              <a:xfrm>
                <a:off x="247927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6" name="Oval 1925">
                <a:extLst>
                  <a:ext uri="{FF2B5EF4-FFF2-40B4-BE49-F238E27FC236}">
                    <a16:creationId xmlns:a16="http://schemas.microsoft.com/office/drawing/2014/main" id="{A8EDA47A-8FDF-4715-8658-0DC978063C59}"/>
                  </a:ext>
                </a:extLst>
              </p:cNvPr>
              <p:cNvSpPr/>
              <p:nvPr/>
            </p:nvSpPr>
            <p:spPr>
              <a:xfrm>
                <a:off x="247927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7" name="Oval 1926">
                <a:extLst>
                  <a:ext uri="{FF2B5EF4-FFF2-40B4-BE49-F238E27FC236}">
                    <a16:creationId xmlns:a16="http://schemas.microsoft.com/office/drawing/2014/main" id="{0C4D9E2B-4632-4B0D-BA41-4CB168C1414D}"/>
                  </a:ext>
                </a:extLst>
              </p:cNvPr>
              <p:cNvSpPr/>
              <p:nvPr/>
            </p:nvSpPr>
            <p:spPr>
              <a:xfrm>
                <a:off x="247927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8" name="Oval 1927">
                <a:extLst>
                  <a:ext uri="{FF2B5EF4-FFF2-40B4-BE49-F238E27FC236}">
                    <a16:creationId xmlns:a16="http://schemas.microsoft.com/office/drawing/2014/main" id="{8885839A-5755-4469-A252-E8751ED73E71}"/>
                  </a:ext>
                </a:extLst>
              </p:cNvPr>
              <p:cNvSpPr/>
              <p:nvPr/>
            </p:nvSpPr>
            <p:spPr>
              <a:xfrm>
                <a:off x="247927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9" name="Oval 1928">
                <a:extLst>
                  <a:ext uri="{FF2B5EF4-FFF2-40B4-BE49-F238E27FC236}">
                    <a16:creationId xmlns:a16="http://schemas.microsoft.com/office/drawing/2014/main" id="{2705BA48-42DD-4564-98DA-87E6B6C5ABF5}"/>
                  </a:ext>
                </a:extLst>
              </p:cNvPr>
              <p:cNvSpPr/>
              <p:nvPr/>
            </p:nvSpPr>
            <p:spPr>
              <a:xfrm>
                <a:off x="247927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0" name="Oval 1929">
                <a:extLst>
                  <a:ext uri="{FF2B5EF4-FFF2-40B4-BE49-F238E27FC236}">
                    <a16:creationId xmlns:a16="http://schemas.microsoft.com/office/drawing/2014/main" id="{293EC0AC-41DE-4D14-B9DA-BF55721E3F14}"/>
                  </a:ext>
                </a:extLst>
              </p:cNvPr>
              <p:cNvSpPr/>
              <p:nvPr/>
            </p:nvSpPr>
            <p:spPr>
              <a:xfrm>
                <a:off x="247927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1" name="Oval 1930">
                <a:extLst>
                  <a:ext uri="{FF2B5EF4-FFF2-40B4-BE49-F238E27FC236}">
                    <a16:creationId xmlns:a16="http://schemas.microsoft.com/office/drawing/2014/main" id="{A36FDA14-A8A3-4934-8E8E-985BFCC54D28}"/>
                  </a:ext>
                </a:extLst>
              </p:cNvPr>
              <p:cNvSpPr/>
              <p:nvPr/>
            </p:nvSpPr>
            <p:spPr>
              <a:xfrm>
                <a:off x="247927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2" name="Oval 1931">
                <a:extLst>
                  <a:ext uri="{FF2B5EF4-FFF2-40B4-BE49-F238E27FC236}">
                    <a16:creationId xmlns:a16="http://schemas.microsoft.com/office/drawing/2014/main" id="{60DDE85D-6BE3-41EA-BD0B-4E1A1AF0EB30}"/>
                  </a:ext>
                </a:extLst>
              </p:cNvPr>
              <p:cNvSpPr/>
              <p:nvPr/>
            </p:nvSpPr>
            <p:spPr>
              <a:xfrm>
                <a:off x="247927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3" name="Oval 1932">
                <a:extLst>
                  <a:ext uri="{FF2B5EF4-FFF2-40B4-BE49-F238E27FC236}">
                    <a16:creationId xmlns:a16="http://schemas.microsoft.com/office/drawing/2014/main" id="{F8628196-D98C-4C0B-8511-2E848A2712DF}"/>
                  </a:ext>
                </a:extLst>
              </p:cNvPr>
              <p:cNvSpPr/>
              <p:nvPr/>
            </p:nvSpPr>
            <p:spPr>
              <a:xfrm>
                <a:off x="247927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4" name="Oval 1933">
                <a:extLst>
                  <a:ext uri="{FF2B5EF4-FFF2-40B4-BE49-F238E27FC236}">
                    <a16:creationId xmlns:a16="http://schemas.microsoft.com/office/drawing/2014/main" id="{A9DAC427-D5FE-4B06-AAAA-188C7128C2B9}"/>
                  </a:ext>
                </a:extLst>
              </p:cNvPr>
              <p:cNvSpPr/>
              <p:nvPr/>
            </p:nvSpPr>
            <p:spPr>
              <a:xfrm>
                <a:off x="247927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5" name="Oval 1934">
                <a:extLst>
                  <a:ext uri="{FF2B5EF4-FFF2-40B4-BE49-F238E27FC236}">
                    <a16:creationId xmlns:a16="http://schemas.microsoft.com/office/drawing/2014/main" id="{B4716E73-7C86-40DB-AFD7-52298DC5806F}"/>
                  </a:ext>
                </a:extLst>
              </p:cNvPr>
              <p:cNvSpPr/>
              <p:nvPr/>
            </p:nvSpPr>
            <p:spPr>
              <a:xfrm>
                <a:off x="247927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6" name="Oval 1935">
                <a:extLst>
                  <a:ext uri="{FF2B5EF4-FFF2-40B4-BE49-F238E27FC236}">
                    <a16:creationId xmlns:a16="http://schemas.microsoft.com/office/drawing/2014/main" id="{EB63AA74-A6DA-4632-B346-37C33CA89721}"/>
                  </a:ext>
                </a:extLst>
              </p:cNvPr>
              <p:cNvSpPr/>
              <p:nvPr/>
            </p:nvSpPr>
            <p:spPr>
              <a:xfrm>
                <a:off x="247927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Oval 1936">
                <a:extLst>
                  <a:ext uri="{FF2B5EF4-FFF2-40B4-BE49-F238E27FC236}">
                    <a16:creationId xmlns:a16="http://schemas.microsoft.com/office/drawing/2014/main" id="{45F92797-E8C4-4B6E-B966-BD7FCDC6474A}"/>
                  </a:ext>
                </a:extLst>
              </p:cNvPr>
              <p:cNvSpPr/>
              <p:nvPr/>
            </p:nvSpPr>
            <p:spPr>
              <a:xfrm>
                <a:off x="247927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8" name="Oval 1937">
                <a:extLst>
                  <a:ext uri="{FF2B5EF4-FFF2-40B4-BE49-F238E27FC236}">
                    <a16:creationId xmlns:a16="http://schemas.microsoft.com/office/drawing/2014/main" id="{3E7CF9B6-30B5-4CF0-8287-8492FBD2410F}"/>
                  </a:ext>
                </a:extLst>
              </p:cNvPr>
              <p:cNvSpPr/>
              <p:nvPr/>
            </p:nvSpPr>
            <p:spPr>
              <a:xfrm>
                <a:off x="247927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9" name="Oval 1938">
                <a:extLst>
                  <a:ext uri="{FF2B5EF4-FFF2-40B4-BE49-F238E27FC236}">
                    <a16:creationId xmlns:a16="http://schemas.microsoft.com/office/drawing/2014/main" id="{0AEEFBC7-7965-456F-93D9-63EE6FC0F9BA}"/>
                  </a:ext>
                </a:extLst>
              </p:cNvPr>
              <p:cNvSpPr/>
              <p:nvPr/>
            </p:nvSpPr>
            <p:spPr>
              <a:xfrm>
                <a:off x="247927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0" name="Oval 1939">
                <a:extLst>
                  <a:ext uri="{FF2B5EF4-FFF2-40B4-BE49-F238E27FC236}">
                    <a16:creationId xmlns:a16="http://schemas.microsoft.com/office/drawing/2014/main" id="{DEFEDB7E-D9BE-49F7-9A30-C89821214091}"/>
                  </a:ext>
                </a:extLst>
              </p:cNvPr>
              <p:cNvSpPr/>
              <p:nvPr/>
            </p:nvSpPr>
            <p:spPr>
              <a:xfrm>
                <a:off x="247927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1" name="Oval 1940">
                <a:extLst>
                  <a:ext uri="{FF2B5EF4-FFF2-40B4-BE49-F238E27FC236}">
                    <a16:creationId xmlns:a16="http://schemas.microsoft.com/office/drawing/2014/main" id="{5D349515-70B1-4D2F-ABAF-D59890259062}"/>
                  </a:ext>
                </a:extLst>
              </p:cNvPr>
              <p:cNvSpPr/>
              <p:nvPr/>
            </p:nvSpPr>
            <p:spPr>
              <a:xfrm>
                <a:off x="247927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2" name="Oval 1941">
                <a:extLst>
                  <a:ext uri="{FF2B5EF4-FFF2-40B4-BE49-F238E27FC236}">
                    <a16:creationId xmlns:a16="http://schemas.microsoft.com/office/drawing/2014/main" id="{175E5DAC-0521-4ACF-A1BE-00FAFD10ED75}"/>
                  </a:ext>
                </a:extLst>
              </p:cNvPr>
              <p:cNvSpPr/>
              <p:nvPr/>
            </p:nvSpPr>
            <p:spPr>
              <a:xfrm>
                <a:off x="247927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3" name="Oval 1942">
                <a:extLst>
                  <a:ext uri="{FF2B5EF4-FFF2-40B4-BE49-F238E27FC236}">
                    <a16:creationId xmlns:a16="http://schemas.microsoft.com/office/drawing/2014/main" id="{39B657A6-E7AF-4926-8C67-A7B12D535315}"/>
                  </a:ext>
                </a:extLst>
              </p:cNvPr>
              <p:cNvSpPr/>
              <p:nvPr/>
            </p:nvSpPr>
            <p:spPr>
              <a:xfrm>
                <a:off x="247927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4" name="Oval 1943">
                <a:extLst>
                  <a:ext uri="{FF2B5EF4-FFF2-40B4-BE49-F238E27FC236}">
                    <a16:creationId xmlns:a16="http://schemas.microsoft.com/office/drawing/2014/main" id="{BDA1B784-3BA5-4711-ACCE-B60F10B683B9}"/>
                  </a:ext>
                </a:extLst>
              </p:cNvPr>
              <p:cNvSpPr/>
              <p:nvPr/>
            </p:nvSpPr>
            <p:spPr>
              <a:xfrm>
                <a:off x="247927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5" name="Oval 1944">
                <a:extLst>
                  <a:ext uri="{FF2B5EF4-FFF2-40B4-BE49-F238E27FC236}">
                    <a16:creationId xmlns:a16="http://schemas.microsoft.com/office/drawing/2014/main" id="{C8FE7852-0847-4286-BBCA-73C436A01721}"/>
                  </a:ext>
                </a:extLst>
              </p:cNvPr>
              <p:cNvSpPr/>
              <p:nvPr/>
            </p:nvSpPr>
            <p:spPr>
              <a:xfrm>
                <a:off x="247927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6" name="Oval 1945">
                <a:extLst>
                  <a:ext uri="{FF2B5EF4-FFF2-40B4-BE49-F238E27FC236}">
                    <a16:creationId xmlns:a16="http://schemas.microsoft.com/office/drawing/2014/main" id="{EE81506A-2697-4E96-8CBD-A6056C65EF5B}"/>
                  </a:ext>
                </a:extLst>
              </p:cNvPr>
              <p:cNvSpPr/>
              <p:nvPr/>
            </p:nvSpPr>
            <p:spPr>
              <a:xfrm>
                <a:off x="247927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7" name="Oval 1946">
                <a:extLst>
                  <a:ext uri="{FF2B5EF4-FFF2-40B4-BE49-F238E27FC236}">
                    <a16:creationId xmlns:a16="http://schemas.microsoft.com/office/drawing/2014/main" id="{795E047D-ED94-4B9B-8611-CBC179D67DC3}"/>
                  </a:ext>
                </a:extLst>
              </p:cNvPr>
              <p:cNvSpPr/>
              <p:nvPr/>
            </p:nvSpPr>
            <p:spPr>
              <a:xfrm>
                <a:off x="247927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" name="Oval 1947">
                <a:extLst>
                  <a:ext uri="{FF2B5EF4-FFF2-40B4-BE49-F238E27FC236}">
                    <a16:creationId xmlns:a16="http://schemas.microsoft.com/office/drawing/2014/main" id="{0406CDCA-7FE0-4BD6-AF48-98A89711C6E6}"/>
                  </a:ext>
                </a:extLst>
              </p:cNvPr>
              <p:cNvSpPr/>
              <p:nvPr/>
            </p:nvSpPr>
            <p:spPr>
              <a:xfrm>
                <a:off x="247927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9" name="Oval 1948">
                <a:extLst>
                  <a:ext uri="{FF2B5EF4-FFF2-40B4-BE49-F238E27FC236}">
                    <a16:creationId xmlns:a16="http://schemas.microsoft.com/office/drawing/2014/main" id="{6B3F9D5C-3A52-4DAC-84E8-935A54C9D8A7}"/>
                  </a:ext>
                </a:extLst>
              </p:cNvPr>
              <p:cNvSpPr/>
              <p:nvPr/>
            </p:nvSpPr>
            <p:spPr>
              <a:xfrm>
                <a:off x="247927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0" name="Oval 1949">
                <a:extLst>
                  <a:ext uri="{FF2B5EF4-FFF2-40B4-BE49-F238E27FC236}">
                    <a16:creationId xmlns:a16="http://schemas.microsoft.com/office/drawing/2014/main" id="{C28E93BA-3254-4715-A49C-ABA86B81BAB4}"/>
                  </a:ext>
                </a:extLst>
              </p:cNvPr>
              <p:cNvSpPr/>
              <p:nvPr/>
            </p:nvSpPr>
            <p:spPr>
              <a:xfrm>
                <a:off x="247927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1" name="Oval 1950">
                <a:extLst>
                  <a:ext uri="{FF2B5EF4-FFF2-40B4-BE49-F238E27FC236}">
                    <a16:creationId xmlns:a16="http://schemas.microsoft.com/office/drawing/2014/main" id="{5186AFB5-844B-4129-80F3-B91CD62C8FC1}"/>
                  </a:ext>
                </a:extLst>
              </p:cNvPr>
              <p:cNvSpPr/>
              <p:nvPr/>
            </p:nvSpPr>
            <p:spPr>
              <a:xfrm>
                <a:off x="247927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2" name="Oval 1951">
                <a:extLst>
                  <a:ext uri="{FF2B5EF4-FFF2-40B4-BE49-F238E27FC236}">
                    <a16:creationId xmlns:a16="http://schemas.microsoft.com/office/drawing/2014/main" id="{694994E1-9EE2-4E42-B1DB-43322F62702D}"/>
                  </a:ext>
                </a:extLst>
              </p:cNvPr>
              <p:cNvSpPr/>
              <p:nvPr/>
            </p:nvSpPr>
            <p:spPr>
              <a:xfrm>
                <a:off x="247927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3" name="Oval 1952">
                <a:extLst>
                  <a:ext uri="{FF2B5EF4-FFF2-40B4-BE49-F238E27FC236}">
                    <a16:creationId xmlns:a16="http://schemas.microsoft.com/office/drawing/2014/main" id="{4891AAB5-F37D-43C8-BE35-55736CBD9D58}"/>
                  </a:ext>
                </a:extLst>
              </p:cNvPr>
              <p:cNvSpPr/>
              <p:nvPr/>
            </p:nvSpPr>
            <p:spPr>
              <a:xfrm>
                <a:off x="247927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4" name="Oval 1953">
                <a:extLst>
                  <a:ext uri="{FF2B5EF4-FFF2-40B4-BE49-F238E27FC236}">
                    <a16:creationId xmlns:a16="http://schemas.microsoft.com/office/drawing/2014/main" id="{C32B30B6-D03E-4673-8606-249312DC552A}"/>
                  </a:ext>
                </a:extLst>
              </p:cNvPr>
              <p:cNvSpPr/>
              <p:nvPr/>
            </p:nvSpPr>
            <p:spPr>
              <a:xfrm>
                <a:off x="247927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5" name="Oval 1954">
                <a:extLst>
                  <a:ext uri="{FF2B5EF4-FFF2-40B4-BE49-F238E27FC236}">
                    <a16:creationId xmlns:a16="http://schemas.microsoft.com/office/drawing/2014/main" id="{D3868E19-7374-43F6-B00B-2A2077EEEB86}"/>
                  </a:ext>
                </a:extLst>
              </p:cNvPr>
              <p:cNvSpPr/>
              <p:nvPr/>
            </p:nvSpPr>
            <p:spPr>
              <a:xfrm>
                <a:off x="247927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6" name="Oval 1955">
                <a:extLst>
                  <a:ext uri="{FF2B5EF4-FFF2-40B4-BE49-F238E27FC236}">
                    <a16:creationId xmlns:a16="http://schemas.microsoft.com/office/drawing/2014/main" id="{114808DD-E188-4241-B88A-EA3C6CF94961}"/>
                  </a:ext>
                </a:extLst>
              </p:cNvPr>
              <p:cNvSpPr/>
              <p:nvPr/>
            </p:nvSpPr>
            <p:spPr>
              <a:xfrm>
                <a:off x="247927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7" name="Oval 1956">
                <a:extLst>
                  <a:ext uri="{FF2B5EF4-FFF2-40B4-BE49-F238E27FC236}">
                    <a16:creationId xmlns:a16="http://schemas.microsoft.com/office/drawing/2014/main" id="{0179C141-35A9-4E7F-90FD-0054F540A791}"/>
                  </a:ext>
                </a:extLst>
              </p:cNvPr>
              <p:cNvSpPr/>
              <p:nvPr/>
            </p:nvSpPr>
            <p:spPr>
              <a:xfrm>
                <a:off x="247927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8" name="Oval 1957">
                <a:extLst>
                  <a:ext uri="{FF2B5EF4-FFF2-40B4-BE49-F238E27FC236}">
                    <a16:creationId xmlns:a16="http://schemas.microsoft.com/office/drawing/2014/main" id="{3344ACEF-5684-49AE-B3E1-9AD20A6F8165}"/>
                  </a:ext>
                </a:extLst>
              </p:cNvPr>
              <p:cNvSpPr/>
              <p:nvPr/>
            </p:nvSpPr>
            <p:spPr>
              <a:xfrm>
                <a:off x="247927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9" name="Oval 1958">
                <a:extLst>
                  <a:ext uri="{FF2B5EF4-FFF2-40B4-BE49-F238E27FC236}">
                    <a16:creationId xmlns:a16="http://schemas.microsoft.com/office/drawing/2014/main" id="{19CD6ACD-F690-4FB2-AD8A-034A0136A7B3}"/>
                  </a:ext>
                </a:extLst>
              </p:cNvPr>
              <p:cNvSpPr/>
              <p:nvPr/>
            </p:nvSpPr>
            <p:spPr>
              <a:xfrm>
                <a:off x="247927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0" name="Oval 1959">
                <a:extLst>
                  <a:ext uri="{FF2B5EF4-FFF2-40B4-BE49-F238E27FC236}">
                    <a16:creationId xmlns:a16="http://schemas.microsoft.com/office/drawing/2014/main" id="{389EDAD2-6CFE-4E4A-9240-ACE92DC74362}"/>
                  </a:ext>
                </a:extLst>
              </p:cNvPr>
              <p:cNvSpPr/>
              <p:nvPr/>
            </p:nvSpPr>
            <p:spPr>
              <a:xfrm>
                <a:off x="247927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1" name="Oval 1960">
                <a:extLst>
                  <a:ext uri="{FF2B5EF4-FFF2-40B4-BE49-F238E27FC236}">
                    <a16:creationId xmlns:a16="http://schemas.microsoft.com/office/drawing/2014/main" id="{EB79E224-3020-4168-AEDD-463C8D6585F2}"/>
                  </a:ext>
                </a:extLst>
              </p:cNvPr>
              <p:cNvSpPr/>
              <p:nvPr/>
            </p:nvSpPr>
            <p:spPr>
              <a:xfrm>
                <a:off x="247927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2" name="Oval 1961">
                <a:extLst>
                  <a:ext uri="{FF2B5EF4-FFF2-40B4-BE49-F238E27FC236}">
                    <a16:creationId xmlns:a16="http://schemas.microsoft.com/office/drawing/2014/main" id="{1F996ACA-D864-4D6A-A6A2-7738BC900113}"/>
                  </a:ext>
                </a:extLst>
              </p:cNvPr>
              <p:cNvSpPr/>
              <p:nvPr/>
            </p:nvSpPr>
            <p:spPr>
              <a:xfrm>
                <a:off x="247927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3" name="Oval 1962">
                <a:extLst>
                  <a:ext uri="{FF2B5EF4-FFF2-40B4-BE49-F238E27FC236}">
                    <a16:creationId xmlns:a16="http://schemas.microsoft.com/office/drawing/2014/main" id="{F07856F4-8FE0-4E10-BB83-B1EED89F0A60}"/>
                  </a:ext>
                </a:extLst>
              </p:cNvPr>
              <p:cNvSpPr/>
              <p:nvPr/>
            </p:nvSpPr>
            <p:spPr>
              <a:xfrm>
                <a:off x="247927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4" name="Oval 1963">
                <a:extLst>
                  <a:ext uri="{FF2B5EF4-FFF2-40B4-BE49-F238E27FC236}">
                    <a16:creationId xmlns:a16="http://schemas.microsoft.com/office/drawing/2014/main" id="{198CF316-2CCC-4F9A-ABD1-AF043121EE29}"/>
                  </a:ext>
                </a:extLst>
              </p:cNvPr>
              <p:cNvSpPr/>
              <p:nvPr/>
            </p:nvSpPr>
            <p:spPr>
              <a:xfrm>
                <a:off x="261643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5" name="Oval 1964">
                <a:extLst>
                  <a:ext uri="{FF2B5EF4-FFF2-40B4-BE49-F238E27FC236}">
                    <a16:creationId xmlns:a16="http://schemas.microsoft.com/office/drawing/2014/main" id="{5DD271BA-D81C-44A3-A5D2-71ADD925FB43}"/>
                  </a:ext>
                </a:extLst>
              </p:cNvPr>
              <p:cNvSpPr/>
              <p:nvPr/>
            </p:nvSpPr>
            <p:spPr>
              <a:xfrm>
                <a:off x="261643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6" name="Oval 1965">
                <a:extLst>
                  <a:ext uri="{FF2B5EF4-FFF2-40B4-BE49-F238E27FC236}">
                    <a16:creationId xmlns:a16="http://schemas.microsoft.com/office/drawing/2014/main" id="{BAB3F969-3B48-4BBB-A6B5-ACCC0BF7B6E9}"/>
                  </a:ext>
                </a:extLst>
              </p:cNvPr>
              <p:cNvSpPr/>
              <p:nvPr/>
            </p:nvSpPr>
            <p:spPr>
              <a:xfrm>
                <a:off x="261643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7" name="Oval 1966">
                <a:extLst>
                  <a:ext uri="{FF2B5EF4-FFF2-40B4-BE49-F238E27FC236}">
                    <a16:creationId xmlns:a16="http://schemas.microsoft.com/office/drawing/2014/main" id="{31F79D45-5481-4656-BF79-310A2B6E4C40}"/>
                  </a:ext>
                </a:extLst>
              </p:cNvPr>
              <p:cNvSpPr/>
              <p:nvPr/>
            </p:nvSpPr>
            <p:spPr>
              <a:xfrm>
                <a:off x="261643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8" name="Oval 1967">
                <a:extLst>
                  <a:ext uri="{FF2B5EF4-FFF2-40B4-BE49-F238E27FC236}">
                    <a16:creationId xmlns:a16="http://schemas.microsoft.com/office/drawing/2014/main" id="{1D4FBAC1-7F06-4CEB-B908-614C1F159822}"/>
                  </a:ext>
                </a:extLst>
              </p:cNvPr>
              <p:cNvSpPr/>
              <p:nvPr/>
            </p:nvSpPr>
            <p:spPr>
              <a:xfrm>
                <a:off x="261643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9" name="Oval 1968">
                <a:extLst>
                  <a:ext uri="{FF2B5EF4-FFF2-40B4-BE49-F238E27FC236}">
                    <a16:creationId xmlns:a16="http://schemas.microsoft.com/office/drawing/2014/main" id="{D9AAD5A6-FC4F-4E73-A286-01B9367A8DA7}"/>
                  </a:ext>
                </a:extLst>
              </p:cNvPr>
              <p:cNvSpPr/>
              <p:nvPr/>
            </p:nvSpPr>
            <p:spPr>
              <a:xfrm>
                <a:off x="261643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0" name="Oval 1969">
                <a:extLst>
                  <a:ext uri="{FF2B5EF4-FFF2-40B4-BE49-F238E27FC236}">
                    <a16:creationId xmlns:a16="http://schemas.microsoft.com/office/drawing/2014/main" id="{D3A90E9E-447B-48B6-804A-A0BC1D9528A7}"/>
                  </a:ext>
                </a:extLst>
              </p:cNvPr>
              <p:cNvSpPr/>
              <p:nvPr/>
            </p:nvSpPr>
            <p:spPr>
              <a:xfrm>
                <a:off x="261643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1" name="Oval 1970">
                <a:extLst>
                  <a:ext uri="{FF2B5EF4-FFF2-40B4-BE49-F238E27FC236}">
                    <a16:creationId xmlns:a16="http://schemas.microsoft.com/office/drawing/2014/main" id="{5AAFDE58-7C6A-4552-8F57-486D62C197F2}"/>
                  </a:ext>
                </a:extLst>
              </p:cNvPr>
              <p:cNvSpPr/>
              <p:nvPr/>
            </p:nvSpPr>
            <p:spPr>
              <a:xfrm>
                <a:off x="261643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2" name="Oval 1971">
                <a:extLst>
                  <a:ext uri="{FF2B5EF4-FFF2-40B4-BE49-F238E27FC236}">
                    <a16:creationId xmlns:a16="http://schemas.microsoft.com/office/drawing/2014/main" id="{9BFB80C9-3A19-419B-A31F-9DBADF4444B1}"/>
                  </a:ext>
                </a:extLst>
              </p:cNvPr>
              <p:cNvSpPr/>
              <p:nvPr/>
            </p:nvSpPr>
            <p:spPr>
              <a:xfrm>
                <a:off x="261643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3" name="Oval 1972">
                <a:extLst>
                  <a:ext uri="{FF2B5EF4-FFF2-40B4-BE49-F238E27FC236}">
                    <a16:creationId xmlns:a16="http://schemas.microsoft.com/office/drawing/2014/main" id="{BF6ECFC4-7197-442F-B87C-1F495CD28C68}"/>
                  </a:ext>
                </a:extLst>
              </p:cNvPr>
              <p:cNvSpPr/>
              <p:nvPr/>
            </p:nvSpPr>
            <p:spPr>
              <a:xfrm>
                <a:off x="261643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4" name="Oval 1973">
                <a:extLst>
                  <a:ext uri="{FF2B5EF4-FFF2-40B4-BE49-F238E27FC236}">
                    <a16:creationId xmlns:a16="http://schemas.microsoft.com/office/drawing/2014/main" id="{B8EC41DB-2917-4EDD-94B4-DD038EE19E3F}"/>
                  </a:ext>
                </a:extLst>
              </p:cNvPr>
              <p:cNvSpPr/>
              <p:nvPr/>
            </p:nvSpPr>
            <p:spPr>
              <a:xfrm>
                <a:off x="261643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5" name="Oval 1974">
                <a:extLst>
                  <a:ext uri="{FF2B5EF4-FFF2-40B4-BE49-F238E27FC236}">
                    <a16:creationId xmlns:a16="http://schemas.microsoft.com/office/drawing/2014/main" id="{A8392ADA-5E64-4509-ACED-3098D17A85F0}"/>
                  </a:ext>
                </a:extLst>
              </p:cNvPr>
              <p:cNvSpPr/>
              <p:nvPr/>
            </p:nvSpPr>
            <p:spPr>
              <a:xfrm>
                <a:off x="261643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6" name="Oval 1975">
                <a:extLst>
                  <a:ext uri="{FF2B5EF4-FFF2-40B4-BE49-F238E27FC236}">
                    <a16:creationId xmlns:a16="http://schemas.microsoft.com/office/drawing/2014/main" id="{D3C0964F-0EE0-42A8-AAEB-2F1EEA7631A6}"/>
                  </a:ext>
                </a:extLst>
              </p:cNvPr>
              <p:cNvSpPr/>
              <p:nvPr/>
            </p:nvSpPr>
            <p:spPr>
              <a:xfrm>
                <a:off x="261643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7" name="Oval 1976">
                <a:extLst>
                  <a:ext uri="{FF2B5EF4-FFF2-40B4-BE49-F238E27FC236}">
                    <a16:creationId xmlns:a16="http://schemas.microsoft.com/office/drawing/2014/main" id="{BFB412D7-E705-43CA-906C-207F678E87B3}"/>
                  </a:ext>
                </a:extLst>
              </p:cNvPr>
              <p:cNvSpPr/>
              <p:nvPr/>
            </p:nvSpPr>
            <p:spPr>
              <a:xfrm>
                <a:off x="261643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8" name="Oval 1977">
                <a:extLst>
                  <a:ext uri="{FF2B5EF4-FFF2-40B4-BE49-F238E27FC236}">
                    <a16:creationId xmlns:a16="http://schemas.microsoft.com/office/drawing/2014/main" id="{224E24AC-7A78-4F6F-9B81-3D36FBB41B9E}"/>
                  </a:ext>
                </a:extLst>
              </p:cNvPr>
              <p:cNvSpPr/>
              <p:nvPr/>
            </p:nvSpPr>
            <p:spPr>
              <a:xfrm>
                <a:off x="261643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9" name="Oval 1978">
                <a:extLst>
                  <a:ext uri="{FF2B5EF4-FFF2-40B4-BE49-F238E27FC236}">
                    <a16:creationId xmlns:a16="http://schemas.microsoft.com/office/drawing/2014/main" id="{655B3E8D-1447-42C1-943B-CD9603121E6D}"/>
                  </a:ext>
                </a:extLst>
              </p:cNvPr>
              <p:cNvSpPr/>
              <p:nvPr/>
            </p:nvSpPr>
            <p:spPr>
              <a:xfrm>
                <a:off x="261643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0" name="Oval 1979">
                <a:extLst>
                  <a:ext uri="{FF2B5EF4-FFF2-40B4-BE49-F238E27FC236}">
                    <a16:creationId xmlns:a16="http://schemas.microsoft.com/office/drawing/2014/main" id="{E7B3F48B-8AFE-4AD2-A848-2B9033D79E18}"/>
                  </a:ext>
                </a:extLst>
              </p:cNvPr>
              <p:cNvSpPr/>
              <p:nvPr/>
            </p:nvSpPr>
            <p:spPr>
              <a:xfrm>
                <a:off x="261643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1" name="Oval 1980">
                <a:extLst>
                  <a:ext uri="{FF2B5EF4-FFF2-40B4-BE49-F238E27FC236}">
                    <a16:creationId xmlns:a16="http://schemas.microsoft.com/office/drawing/2014/main" id="{85069642-AD82-4DAA-8140-31EFF584A172}"/>
                  </a:ext>
                </a:extLst>
              </p:cNvPr>
              <p:cNvSpPr/>
              <p:nvPr/>
            </p:nvSpPr>
            <p:spPr>
              <a:xfrm>
                <a:off x="261643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2" name="Oval 1981">
                <a:extLst>
                  <a:ext uri="{FF2B5EF4-FFF2-40B4-BE49-F238E27FC236}">
                    <a16:creationId xmlns:a16="http://schemas.microsoft.com/office/drawing/2014/main" id="{74B50F42-4610-4AB5-BE1D-D5C966D68416}"/>
                  </a:ext>
                </a:extLst>
              </p:cNvPr>
              <p:cNvSpPr/>
              <p:nvPr/>
            </p:nvSpPr>
            <p:spPr>
              <a:xfrm>
                <a:off x="261643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3" name="Oval 1982">
                <a:extLst>
                  <a:ext uri="{FF2B5EF4-FFF2-40B4-BE49-F238E27FC236}">
                    <a16:creationId xmlns:a16="http://schemas.microsoft.com/office/drawing/2014/main" id="{A216F199-6674-4560-8D4C-0928C38E3D94}"/>
                  </a:ext>
                </a:extLst>
              </p:cNvPr>
              <p:cNvSpPr/>
              <p:nvPr/>
            </p:nvSpPr>
            <p:spPr>
              <a:xfrm>
                <a:off x="261643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4" name="Oval 1983">
                <a:extLst>
                  <a:ext uri="{FF2B5EF4-FFF2-40B4-BE49-F238E27FC236}">
                    <a16:creationId xmlns:a16="http://schemas.microsoft.com/office/drawing/2014/main" id="{3DEE0DCE-D9DE-47E8-BA2B-9ABAA4F14C15}"/>
                  </a:ext>
                </a:extLst>
              </p:cNvPr>
              <p:cNvSpPr/>
              <p:nvPr/>
            </p:nvSpPr>
            <p:spPr>
              <a:xfrm>
                <a:off x="261643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5" name="Oval 1984">
                <a:extLst>
                  <a:ext uri="{FF2B5EF4-FFF2-40B4-BE49-F238E27FC236}">
                    <a16:creationId xmlns:a16="http://schemas.microsoft.com/office/drawing/2014/main" id="{880AC4A1-00A3-460C-A569-92091B61121F}"/>
                  </a:ext>
                </a:extLst>
              </p:cNvPr>
              <p:cNvSpPr/>
              <p:nvPr/>
            </p:nvSpPr>
            <p:spPr>
              <a:xfrm>
                <a:off x="261643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6" name="Oval 1985">
                <a:extLst>
                  <a:ext uri="{FF2B5EF4-FFF2-40B4-BE49-F238E27FC236}">
                    <a16:creationId xmlns:a16="http://schemas.microsoft.com/office/drawing/2014/main" id="{D4890014-AABC-4144-BDFF-3E30DF20DD97}"/>
                  </a:ext>
                </a:extLst>
              </p:cNvPr>
              <p:cNvSpPr/>
              <p:nvPr/>
            </p:nvSpPr>
            <p:spPr>
              <a:xfrm>
                <a:off x="261643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7" name="Oval 1986">
                <a:extLst>
                  <a:ext uri="{FF2B5EF4-FFF2-40B4-BE49-F238E27FC236}">
                    <a16:creationId xmlns:a16="http://schemas.microsoft.com/office/drawing/2014/main" id="{CFB0268D-45EA-418F-9BF0-1DBD16FF2713}"/>
                  </a:ext>
                </a:extLst>
              </p:cNvPr>
              <p:cNvSpPr/>
              <p:nvPr/>
            </p:nvSpPr>
            <p:spPr>
              <a:xfrm>
                <a:off x="261643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8" name="Oval 1987">
                <a:extLst>
                  <a:ext uri="{FF2B5EF4-FFF2-40B4-BE49-F238E27FC236}">
                    <a16:creationId xmlns:a16="http://schemas.microsoft.com/office/drawing/2014/main" id="{9D595643-0366-41F1-8981-BBA4046960C6}"/>
                  </a:ext>
                </a:extLst>
              </p:cNvPr>
              <p:cNvSpPr/>
              <p:nvPr/>
            </p:nvSpPr>
            <p:spPr>
              <a:xfrm>
                <a:off x="261643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9" name="Oval 1988">
                <a:extLst>
                  <a:ext uri="{FF2B5EF4-FFF2-40B4-BE49-F238E27FC236}">
                    <a16:creationId xmlns:a16="http://schemas.microsoft.com/office/drawing/2014/main" id="{94A5F960-0C8F-4ECA-B19F-B587E3E04125}"/>
                  </a:ext>
                </a:extLst>
              </p:cNvPr>
              <p:cNvSpPr/>
              <p:nvPr/>
            </p:nvSpPr>
            <p:spPr>
              <a:xfrm>
                <a:off x="261643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0" name="Oval 1989">
                <a:extLst>
                  <a:ext uri="{FF2B5EF4-FFF2-40B4-BE49-F238E27FC236}">
                    <a16:creationId xmlns:a16="http://schemas.microsoft.com/office/drawing/2014/main" id="{5258E81A-66F1-4EC7-B77F-DD18B865E3C3}"/>
                  </a:ext>
                </a:extLst>
              </p:cNvPr>
              <p:cNvSpPr/>
              <p:nvPr/>
            </p:nvSpPr>
            <p:spPr>
              <a:xfrm>
                <a:off x="261643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1" name="Oval 1990">
                <a:extLst>
                  <a:ext uri="{FF2B5EF4-FFF2-40B4-BE49-F238E27FC236}">
                    <a16:creationId xmlns:a16="http://schemas.microsoft.com/office/drawing/2014/main" id="{5E3D6E80-81E3-4218-BAF5-8E6D8BD54B28}"/>
                  </a:ext>
                </a:extLst>
              </p:cNvPr>
              <p:cNvSpPr/>
              <p:nvPr/>
            </p:nvSpPr>
            <p:spPr>
              <a:xfrm>
                <a:off x="261643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2" name="Oval 1991">
                <a:extLst>
                  <a:ext uri="{FF2B5EF4-FFF2-40B4-BE49-F238E27FC236}">
                    <a16:creationId xmlns:a16="http://schemas.microsoft.com/office/drawing/2014/main" id="{ECEC9DD1-723E-4902-ABB2-F422AB5C1AAA}"/>
                  </a:ext>
                </a:extLst>
              </p:cNvPr>
              <p:cNvSpPr/>
              <p:nvPr/>
            </p:nvSpPr>
            <p:spPr>
              <a:xfrm>
                <a:off x="261643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3" name="Oval 1992">
                <a:extLst>
                  <a:ext uri="{FF2B5EF4-FFF2-40B4-BE49-F238E27FC236}">
                    <a16:creationId xmlns:a16="http://schemas.microsoft.com/office/drawing/2014/main" id="{56D3EF03-375C-414A-BD00-F92FA085BC3E}"/>
                  </a:ext>
                </a:extLst>
              </p:cNvPr>
              <p:cNvSpPr/>
              <p:nvPr/>
            </p:nvSpPr>
            <p:spPr>
              <a:xfrm>
                <a:off x="261643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4" name="Oval 1993">
                <a:extLst>
                  <a:ext uri="{FF2B5EF4-FFF2-40B4-BE49-F238E27FC236}">
                    <a16:creationId xmlns:a16="http://schemas.microsoft.com/office/drawing/2014/main" id="{54FE520B-885E-4D73-9354-32C5C7201433}"/>
                  </a:ext>
                </a:extLst>
              </p:cNvPr>
              <p:cNvSpPr/>
              <p:nvPr/>
            </p:nvSpPr>
            <p:spPr>
              <a:xfrm>
                <a:off x="261643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5" name="Oval 1994">
                <a:extLst>
                  <a:ext uri="{FF2B5EF4-FFF2-40B4-BE49-F238E27FC236}">
                    <a16:creationId xmlns:a16="http://schemas.microsoft.com/office/drawing/2014/main" id="{D106A4C3-8775-4585-B988-FA3B9016DDBF}"/>
                  </a:ext>
                </a:extLst>
              </p:cNvPr>
              <p:cNvSpPr/>
              <p:nvPr/>
            </p:nvSpPr>
            <p:spPr>
              <a:xfrm>
                <a:off x="261643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6" name="Oval 1995">
                <a:extLst>
                  <a:ext uri="{FF2B5EF4-FFF2-40B4-BE49-F238E27FC236}">
                    <a16:creationId xmlns:a16="http://schemas.microsoft.com/office/drawing/2014/main" id="{B451578E-5909-4219-A2ED-78F63B113D2C}"/>
                  </a:ext>
                </a:extLst>
              </p:cNvPr>
              <p:cNvSpPr/>
              <p:nvPr/>
            </p:nvSpPr>
            <p:spPr>
              <a:xfrm>
                <a:off x="261643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7" name="Oval 1996">
                <a:extLst>
                  <a:ext uri="{FF2B5EF4-FFF2-40B4-BE49-F238E27FC236}">
                    <a16:creationId xmlns:a16="http://schemas.microsoft.com/office/drawing/2014/main" id="{D4BAABB2-BF04-445F-AF13-DCE4DC898AB7}"/>
                  </a:ext>
                </a:extLst>
              </p:cNvPr>
              <p:cNvSpPr/>
              <p:nvPr/>
            </p:nvSpPr>
            <p:spPr>
              <a:xfrm>
                <a:off x="261643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8" name="Oval 1997">
                <a:extLst>
                  <a:ext uri="{FF2B5EF4-FFF2-40B4-BE49-F238E27FC236}">
                    <a16:creationId xmlns:a16="http://schemas.microsoft.com/office/drawing/2014/main" id="{97EC8B91-DA73-462C-8329-A78375C0F6E5}"/>
                  </a:ext>
                </a:extLst>
              </p:cNvPr>
              <p:cNvSpPr/>
              <p:nvPr/>
            </p:nvSpPr>
            <p:spPr>
              <a:xfrm>
                <a:off x="261643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9" name="Oval 1998">
                <a:extLst>
                  <a:ext uri="{FF2B5EF4-FFF2-40B4-BE49-F238E27FC236}">
                    <a16:creationId xmlns:a16="http://schemas.microsoft.com/office/drawing/2014/main" id="{D3FF2098-2895-423E-8E74-08F7066EC7AA}"/>
                  </a:ext>
                </a:extLst>
              </p:cNvPr>
              <p:cNvSpPr/>
              <p:nvPr/>
            </p:nvSpPr>
            <p:spPr>
              <a:xfrm>
                <a:off x="261643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0" name="Oval 1999">
                <a:extLst>
                  <a:ext uri="{FF2B5EF4-FFF2-40B4-BE49-F238E27FC236}">
                    <a16:creationId xmlns:a16="http://schemas.microsoft.com/office/drawing/2014/main" id="{F753B7AD-6DA2-484D-A453-D31088F67A7D}"/>
                  </a:ext>
                </a:extLst>
              </p:cNvPr>
              <p:cNvSpPr/>
              <p:nvPr/>
            </p:nvSpPr>
            <p:spPr>
              <a:xfrm>
                <a:off x="261643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1" name="Oval 2000">
                <a:extLst>
                  <a:ext uri="{FF2B5EF4-FFF2-40B4-BE49-F238E27FC236}">
                    <a16:creationId xmlns:a16="http://schemas.microsoft.com/office/drawing/2014/main" id="{16625F1D-B9D6-4127-A793-843719BF25E7}"/>
                  </a:ext>
                </a:extLst>
              </p:cNvPr>
              <p:cNvSpPr/>
              <p:nvPr/>
            </p:nvSpPr>
            <p:spPr>
              <a:xfrm>
                <a:off x="261643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2" name="Oval 2001">
                <a:extLst>
                  <a:ext uri="{FF2B5EF4-FFF2-40B4-BE49-F238E27FC236}">
                    <a16:creationId xmlns:a16="http://schemas.microsoft.com/office/drawing/2014/main" id="{CF3F0B16-258F-4D22-9F69-30F2F4D51B80}"/>
                  </a:ext>
                </a:extLst>
              </p:cNvPr>
              <p:cNvSpPr/>
              <p:nvPr/>
            </p:nvSpPr>
            <p:spPr>
              <a:xfrm>
                <a:off x="261643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3" name="Oval 2002">
                <a:extLst>
                  <a:ext uri="{FF2B5EF4-FFF2-40B4-BE49-F238E27FC236}">
                    <a16:creationId xmlns:a16="http://schemas.microsoft.com/office/drawing/2014/main" id="{9C5DD907-F11F-446B-8962-EEC0554F5C44}"/>
                  </a:ext>
                </a:extLst>
              </p:cNvPr>
              <p:cNvSpPr/>
              <p:nvPr/>
            </p:nvSpPr>
            <p:spPr>
              <a:xfrm>
                <a:off x="275359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4" name="Oval 2003">
                <a:extLst>
                  <a:ext uri="{FF2B5EF4-FFF2-40B4-BE49-F238E27FC236}">
                    <a16:creationId xmlns:a16="http://schemas.microsoft.com/office/drawing/2014/main" id="{88840EF2-AE6E-45B2-9DE8-BE51DB410C19}"/>
                  </a:ext>
                </a:extLst>
              </p:cNvPr>
              <p:cNvSpPr/>
              <p:nvPr/>
            </p:nvSpPr>
            <p:spPr>
              <a:xfrm>
                <a:off x="275359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5" name="Oval 2004">
                <a:extLst>
                  <a:ext uri="{FF2B5EF4-FFF2-40B4-BE49-F238E27FC236}">
                    <a16:creationId xmlns:a16="http://schemas.microsoft.com/office/drawing/2014/main" id="{F60A1AF1-6571-482C-9ADB-CB0A6D126804}"/>
                  </a:ext>
                </a:extLst>
              </p:cNvPr>
              <p:cNvSpPr/>
              <p:nvPr/>
            </p:nvSpPr>
            <p:spPr>
              <a:xfrm>
                <a:off x="275359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6" name="Oval 2005">
                <a:extLst>
                  <a:ext uri="{FF2B5EF4-FFF2-40B4-BE49-F238E27FC236}">
                    <a16:creationId xmlns:a16="http://schemas.microsoft.com/office/drawing/2014/main" id="{5ADF0A26-46AB-4E98-942C-BD0D4F495B83}"/>
                  </a:ext>
                </a:extLst>
              </p:cNvPr>
              <p:cNvSpPr/>
              <p:nvPr/>
            </p:nvSpPr>
            <p:spPr>
              <a:xfrm>
                <a:off x="275359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7" name="Oval 2006">
                <a:extLst>
                  <a:ext uri="{FF2B5EF4-FFF2-40B4-BE49-F238E27FC236}">
                    <a16:creationId xmlns:a16="http://schemas.microsoft.com/office/drawing/2014/main" id="{F3376224-689D-46B6-A5CE-E631EBE1E735}"/>
                  </a:ext>
                </a:extLst>
              </p:cNvPr>
              <p:cNvSpPr/>
              <p:nvPr/>
            </p:nvSpPr>
            <p:spPr>
              <a:xfrm>
                <a:off x="275359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8" name="Oval 2007">
                <a:extLst>
                  <a:ext uri="{FF2B5EF4-FFF2-40B4-BE49-F238E27FC236}">
                    <a16:creationId xmlns:a16="http://schemas.microsoft.com/office/drawing/2014/main" id="{BB352A52-EAAE-4CD4-BF83-DAAD92977CEE}"/>
                  </a:ext>
                </a:extLst>
              </p:cNvPr>
              <p:cNvSpPr/>
              <p:nvPr/>
            </p:nvSpPr>
            <p:spPr>
              <a:xfrm>
                <a:off x="275359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9" name="Oval 2008">
                <a:extLst>
                  <a:ext uri="{FF2B5EF4-FFF2-40B4-BE49-F238E27FC236}">
                    <a16:creationId xmlns:a16="http://schemas.microsoft.com/office/drawing/2014/main" id="{02123090-054C-45C9-BF15-3C7E9F19FFDC}"/>
                  </a:ext>
                </a:extLst>
              </p:cNvPr>
              <p:cNvSpPr/>
              <p:nvPr/>
            </p:nvSpPr>
            <p:spPr>
              <a:xfrm>
                <a:off x="275359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0" name="Oval 2009">
                <a:extLst>
                  <a:ext uri="{FF2B5EF4-FFF2-40B4-BE49-F238E27FC236}">
                    <a16:creationId xmlns:a16="http://schemas.microsoft.com/office/drawing/2014/main" id="{C3E3C7A0-8FF8-4BEA-AB34-5300946A7529}"/>
                  </a:ext>
                </a:extLst>
              </p:cNvPr>
              <p:cNvSpPr/>
              <p:nvPr/>
            </p:nvSpPr>
            <p:spPr>
              <a:xfrm>
                <a:off x="275359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1" name="Oval 2010">
                <a:extLst>
                  <a:ext uri="{FF2B5EF4-FFF2-40B4-BE49-F238E27FC236}">
                    <a16:creationId xmlns:a16="http://schemas.microsoft.com/office/drawing/2014/main" id="{E020B170-D511-4123-8673-342E245D1976}"/>
                  </a:ext>
                </a:extLst>
              </p:cNvPr>
              <p:cNvSpPr/>
              <p:nvPr/>
            </p:nvSpPr>
            <p:spPr>
              <a:xfrm>
                <a:off x="275359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2" name="Oval 2011">
                <a:extLst>
                  <a:ext uri="{FF2B5EF4-FFF2-40B4-BE49-F238E27FC236}">
                    <a16:creationId xmlns:a16="http://schemas.microsoft.com/office/drawing/2014/main" id="{B2F212C2-51B2-47B6-8466-568DB6095CA8}"/>
                  </a:ext>
                </a:extLst>
              </p:cNvPr>
              <p:cNvSpPr/>
              <p:nvPr/>
            </p:nvSpPr>
            <p:spPr>
              <a:xfrm>
                <a:off x="275359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3" name="Oval 2012">
                <a:extLst>
                  <a:ext uri="{FF2B5EF4-FFF2-40B4-BE49-F238E27FC236}">
                    <a16:creationId xmlns:a16="http://schemas.microsoft.com/office/drawing/2014/main" id="{ACE5483C-F54D-40FC-BC93-B09052722107}"/>
                  </a:ext>
                </a:extLst>
              </p:cNvPr>
              <p:cNvSpPr/>
              <p:nvPr/>
            </p:nvSpPr>
            <p:spPr>
              <a:xfrm>
                <a:off x="275359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4" name="Oval 2013">
                <a:extLst>
                  <a:ext uri="{FF2B5EF4-FFF2-40B4-BE49-F238E27FC236}">
                    <a16:creationId xmlns:a16="http://schemas.microsoft.com/office/drawing/2014/main" id="{45E62DAC-FA9F-40DE-A166-0BCA57E576C0}"/>
                  </a:ext>
                </a:extLst>
              </p:cNvPr>
              <p:cNvSpPr/>
              <p:nvPr/>
            </p:nvSpPr>
            <p:spPr>
              <a:xfrm>
                <a:off x="275359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5" name="Oval 2014">
                <a:extLst>
                  <a:ext uri="{FF2B5EF4-FFF2-40B4-BE49-F238E27FC236}">
                    <a16:creationId xmlns:a16="http://schemas.microsoft.com/office/drawing/2014/main" id="{2D1525F4-B431-47F0-9C6A-C5EF724264D6}"/>
                  </a:ext>
                </a:extLst>
              </p:cNvPr>
              <p:cNvSpPr/>
              <p:nvPr/>
            </p:nvSpPr>
            <p:spPr>
              <a:xfrm>
                <a:off x="275359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6" name="Oval 2015">
                <a:extLst>
                  <a:ext uri="{FF2B5EF4-FFF2-40B4-BE49-F238E27FC236}">
                    <a16:creationId xmlns:a16="http://schemas.microsoft.com/office/drawing/2014/main" id="{1003F3BA-3FE8-43A3-9AF7-FDCCA1D9D683}"/>
                  </a:ext>
                </a:extLst>
              </p:cNvPr>
              <p:cNvSpPr/>
              <p:nvPr/>
            </p:nvSpPr>
            <p:spPr>
              <a:xfrm>
                <a:off x="275359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7" name="Oval 2016">
                <a:extLst>
                  <a:ext uri="{FF2B5EF4-FFF2-40B4-BE49-F238E27FC236}">
                    <a16:creationId xmlns:a16="http://schemas.microsoft.com/office/drawing/2014/main" id="{DDDA4489-54B7-4042-88B8-FEF9F5CC896C}"/>
                  </a:ext>
                </a:extLst>
              </p:cNvPr>
              <p:cNvSpPr/>
              <p:nvPr/>
            </p:nvSpPr>
            <p:spPr>
              <a:xfrm>
                <a:off x="275359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8" name="Oval 2017">
                <a:extLst>
                  <a:ext uri="{FF2B5EF4-FFF2-40B4-BE49-F238E27FC236}">
                    <a16:creationId xmlns:a16="http://schemas.microsoft.com/office/drawing/2014/main" id="{54B85A0F-F435-4795-A69D-DDF4175DFDD2}"/>
                  </a:ext>
                </a:extLst>
              </p:cNvPr>
              <p:cNvSpPr/>
              <p:nvPr/>
            </p:nvSpPr>
            <p:spPr>
              <a:xfrm>
                <a:off x="275359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9" name="Oval 2018">
                <a:extLst>
                  <a:ext uri="{FF2B5EF4-FFF2-40B4-BE49-F238E27FC236}">
                    <a16:creationId xmlns:a16="http://schemas.microsoft.com/office/drawing/2014/main" id="{D0CB1AD3-B8A2-47E5-A964-BBE36FC5ABE9}"/>
                  </a:ext>
                </a:extLst>
              </p:cNvPr>
              <p:cNvSpPr/>
              <p:nvPr/>
            </p:nvSpPr>
            <p:spPr>
              <a:xfrm>
                <a:off x="275359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0" name="Oval 2019">
                <a:extLst>
                  <a:ext uri="{FF2B5EF4-FFF2-40B4-BE49-F238E27FC236}">
                    <a16:creationId xmlns:a16="http://schemas.microsoft.com/office/drawing/2014/main" id="{17B9DF2C-25E0-401C-B6A9-5F3D8EB5E565}"/>
                  </a:ext>
                </a:extLst>
              </p:cNvPr>
              <p:cNvSpPr/>
              <p:nvPr/>
            </p:nvSpPr>
            <p:spPr>
              <a:xfrm>
                <a:off x="275359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1" name="Oval 2020">
                <a:extLst>
                  <a:ext uri="{FF2B5EF4-FFF2-40B4-BE49-F238E27FC236}">
                    <a16:creationId xmlns:a16="http://schemas.microsoft.com/office/drawing/2014/main" id="{746BBEFF-FBA8-47E4-B7CB-BACE6D422BDB}"/>
                  </a:ext>
                </a:extLst>
              </p:cNvPr>
              <p:cNvSpPr/>
              <p:nvPr/>
            </p:nvSpPr>
            <p:spPr>
              <a:xfrm>
                <a:off x="275359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2" name="Oval 2021">
                <a:extLst>
                  <a:ext uri="{FF2B5EF4-FFF2-40B4-BE49-F238E27FC236}">
                    <a16:creationId xmlns:a16="http://schemas.microsoft.com/office/drawing/2014/main" id="{DAA5DDA9-BCFF-4F16-8DF8-7B20C5643E4F}"/>
                  </a:ext>
                </a:extLst>
              </p:cNvPr>
              <p:cNvSpPr/>
              <p:nvPr/>
            </p:nvSpPr>
            <p:spPr>
              <a:xfrm>
                <a:off x="275359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3" name="Oval 2022">
                <a:extLst>
                  <a:ext uri="{FF2B5EF4-FFF2-40B4-BE49-F238E27FC236}">
                    <a16:creationId xmlns:a16="http://schemas.microsoft.com/office/drawing/2014/main" id="{1819863F-7BA1-4F28-A0D1-02D94739B682}"/>
                  </a:ext>
                </a:extLst>
              </p:cNvPr>
              <p:cNvSpPr/>
              <p:nvPr/>
            </p:nvSpPr>
            <p:spPr>
              <a:xfrm>
                <a:off x="275359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4" name="Oval 2023">
                <a:extLst>
                  <a:ext uri="{FF2B5EF4-FFF2-40B4-BE49-F238E27FC236}">
                    <a16:creationId xmlns:a16="http://schemas.microsoft.com/office/drawing/2014/main" id="{74EEBFD4-7CD4-4DDB-83BE-77A2B6982881}"/>
                  </a:ext>
                </a:extLst>
              </p:cNvPr>
              <p:cNvSpPr/>
              <p:nvPr/>
            </p:nvSpPr>
            <p:spPr>
              <a:xfrm>
                <a:off x="275359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5" name="Oval 2024">
                <a:extLst>
                  <a:ext uri="{FF2B5EF4-FFF2-40B4-BE49-F238E27FC236}">
                    <a16:creationId xmlns:a16="http://schemas.microsoft.com/office/drawing/2014/main" id="{7CBDE13D-D447-4BF1-AA5F-417A98EB035C}"/>
                  </a:ext>
                </a:extLst>
              </p:cNvPr>
              <p:cNvSpPr/>
              <p:nvPr/>
            </p:nvSpPr>
            <p:spPr>
              <a:xfrm>
                <a:off x="275359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6" name="Oval 2025">
                <a:extLst>
                  <a:ext uri="{FF2B5EF4-FFF2-40B4-BE49-F238E27FC236}">
                    <a16:creationId xmlns:a16="http://schemas.microsoft.com/office/drawing/2014/main" id="{57527CF6-6909-4F21-8C75-40AC603127A0}"/>
                  </a:ext>
                </a:extLst>
              </p:cNvPr>
              <p:cNvSpPr/>
              <p:nvPr/>
            </p:nvSpPr>
            <p:spPr>
              <a:xfrm>
                <a:off x="275359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7" name="Oval 2026">
                <a:extLst>
                  <a:ext uri="{FF2B5EF4-FFF2-40B4-BE49-F238E27FC236}">
                    <a16:creationId xmlns:a16="http://schemas.microsoft.com/office/drawing/2014/main" id="{758C7830-0E27-4399-80F3-A75B69AB686C}"/>
                  </a:ext>
                </a:extLst>
              </p:cNvPr>
              <p:cNvSpPr/>
              <p:nvPr/>
            </p:nvSpPr>
            <p:spPr>
              <a:xfrm>
                <a:off x="275359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8" name="Oval 2027">
                <a:extLst>
                  <a:ext uri="{FF2B5EF4-FFF2-40B4-BE49-F238E27FC236}">
                    <a16:creationId xmlns:a16="http://schemas.microsoft.com/office/drawing/2014/main" id="{62C0341B-9429-45F6-B793-389C9239259E}"/>
                  </a:ext>
                </a:extLst>
              </p:cNvPr>
              <p:cNvSpPr/>
              <p:nvPr/>
            </p:nvSpPr>
            <p:spPr>
              <a:xfrm>
                <a:off x="275359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9" name="Oval 2028">
                <a:extLst>
                  <a:ext uri="{FF2B5EF4-FFF2-40B4-BE49-F238E27FC236}">
                    <a16:creationId xmlns:a16="http://schemas.microsoft.com/office/drawing/2014/main" id="{DEC94BAA-FD2F-4645-9DF9-D083BCDD3E50}"/>
                  </a:ext>
                </a:extLst>
              </p:cNvPr>
              <p:cNvSpPr/>
              <p:nvPr/>
            </p:nvSpPr>
            <p:spPr>
              <a:xfrm>
                <a:off x="275359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0" name="Oval 2029">
                <a:extLst>
                  <a:ext uri="{FF2B5EF4-FFF2-40B4-BE49-F238E27FC236}">
                    <a16:creationId xmlns:a16="http://schemas.microsoft.com/office/drawing/2014/main" id="{B4BCD6D2-BD8F-4755-B22D-49A687B6C2ED}"/>
                  </a:ext>
                </a:extLst>
              </p:cNvPr>
              <p:cNvSpPr/>
              <p:nvPr/>
            </p:nvSpPr>
            <p:spPr>
              <a:xfrm>
                <a:off x="275359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1" name="Oval 2030">
                <a:extLst>
                  <a:ext uri="{FF2B5EF4-FFF2-40B4-BE49-F238E27FC236}">
                    <a16:creationId xmlns:a16="http://schemas.microsoft.com/office/drawing/2014/main" id="{706FDA78-CB3E-4CED-8533-7AD3B235D7C1}"/>
                  </a:ext>
                </a:extLst>
              </p:cNvPr>
              <p:cNvSpPr/>
              <p:nvPr/>
            </p:nvSpPr>
            <p:spPr>
              <a:xfrm>
                <a:off x="275359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2" name="Oval 2031">
                <a:extLst>
                  <a:ext uri="{FF2B5EF4-FFF2-40B4-BE49-F238E27FC236}">
                    <a16:creationId xmlns:a16="http://schemas.microsoft.com/office/drawing/2014/main" id="{9D9E8FB9-FCC7-465E-9AA6-A07AFE48C861}"/>
                  </a:ext>
                </a:extLst>
              </p:cNvPr>
              <p:cNvSpPr/>
              <p:nvPr/>
            </p:nvSpPr>
            <p:spPr>
              <a:xfrm>
                <a:off x="275359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3" name="Oval 2032">
                <a:extLst>
                  <a:ext uri="{FF2B5EF4-FFF2-40B4-BE49-F238E27FC236}">
                    <a16:creationId xmlns:a16="http://schemas.microsoft.com/office/drawing/2014/main" id="{E5CF3534-BE99-415F-A922-308F30779984}"/>
                  </a:ext>
                </a:extLst>
              </p:cNvPr>
              <p:cNvSpPr/>
              <p:nvPr/>
            </p:nvSpPr>
            <p:spPr>
              <a:xfrm>
                <a:off x="275359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4" name="Oval 2033">
                <a:extLst>
                  <a:ext uri="{FF2B5EF4-FFF2-40B4-BE49-F238E27FC236}">
                    <a16:creationId xmlns:a16="http://schemas.microsoft.com/office/drawing/2014/main" id="{51D64721-3FA5-4B40-A3FC-416FFCFA0D5C}"/>
                  </a:ext>
                </a:extLst>
              </p:cNvPr>
              <p:cNvSpPr/>
              <p:nvPr/>
            </p:nvSpPr>
            <p:spPr>
              <a:xfrm>
                <a:off x="275359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5" name="Oval 2034">
                <a:extLst>
                  <a:ext uri="{FF2B5EF4-FFF2-40B4-BE49-F238E27FC236}">
                    <a16:creationId xmlns:a16="http://schemas.microsoft.com/office/drawing/2014/main" id="{B1F31638-3AC1-4D10-8E01-1F8C62BE62E7}"/>
                  </a:ext>
                </a:extLst>
              </p:cNvPr>
              <p:cNvSpPr/>
              <p:nvPr/>
            </p:nvSpPr>
            <p:spPr>
              <a:xfrm>
                <a:off x="275359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6" name="Oval 2035">
                <a:extLst>
                  <a:ext uri="{FF2B5EF4-FFF2-40B4-BE49-F238E27FC236}">
                    <a16:creationId xmlns:a16="http://schemas.microsoft.com/office/drawing/2014/main" id="{835F8627-4BD6-4D8C-9BBD-67DD87A5F22A}"/>
                  </a:ext>
                </a:extLst>
              </p:cNvPr>
              <p:cNvSpPr/>
              <p:nvPr/>
            </p:nvSpPr>
            <p:spPr>
              <a:xfrm>
                <a:off x="275359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7" name="Oval 2036">
                <a:extLst>
                  <a:ext uri="{FF2B5EF4-FFF2-40B4-BE49-F238E27FC236}">
                    <a16:creationId xmlns:a16="http://schemas.microsoft.com/office/drawing/2014/main" id="{B75CE753-FF84-480C-B637-55A7D50DBF7B}"/>
                  </a:ext>
                </a:extLst>
              </p:cNvPr>
              <p:cNvSpPr/>
              <p:nvPr/>
            </p:nvSpPr>
            <p:spPr>
              <a:xfrm>
                <a:off x="275359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8" name="Oval 2037">
                <a:extLst>
                  <a:ext uri="{FF2B5EF4-FFF2-40B4-BE49-F238E27FC236}">
                    <a16:creationId xmlns:a16="http://schemas.microsoft.com/office/drawing/2014/main" id="{E866EFFA-CBCB-4893-86D9-8C47C34F4576}"/>
                  </a:ext>
                </a:extLst>
              </p:cNvPr>
              <p:cNvSpPr/>
              <p:nvPr/>
            </p:nvSpPr>
            <p:spPr>
              <a:xfrm>
                <a:off x="275359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9" name="Oval 2038">
                <a:extLst>
                  <a:ext uri="{FF2B5EF4-FFF2-40B4-BE49-F238E27FC236}">
                    <a16:creationId xmlns:a16="http://schemas.microsoft.com/office/drawing/2014/main" id="{67C58E11-E436-46AA-96AC-4BB7E4A56FCC}"/>
                  </a:ext>
                </a:extLst>
              </p:cNvPr>
              <p:cNvSpPr/>
              <p:nvPr/>
            </p:nvSpPr>
            <p:spPr>
              <a:xfrm>
                <a:off x="275359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0" name="Oval 2039">
                <a:extLst>
                  <a:ext uri="{FF2B5EF4-FFF2-40B4-BE49-F238E27FC236}">
                    <a16:creationId xmlns:a16="http://schemas.microsoft.com/office/drawing/2014/main" id="{CDFB33E6-502D-42E3-83BB-48E5A8CB3627}"/>
                  </a:ext>
                </a:extLst>
              </p:cNvPr>
              <p:cNvSpPr/>
              <p:nvPr/>
            </p:nvSpPr>
            <p:spPr>
              <a:xfrm>
                <a:off x="275359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1" name="Oval 2040">
                <a:extLst>
                  <a:ext uri="{FF2B5EF4-FFF2-40B4-BE49-F238E27FC236}">
                    <a16:creationId xmlns:a16="http://schemas.microsoft.com/office/drawing/2014/main" id="{0326C037-97B3-4FEA-93F8-B49FF9C5AD0A}"/>
                  </a:ext>
                </a:extLst>
              </p:cNvPr>
              <p:cNvSpPr/>
              <p:nvPr/>
            </p:nvSpPr>
            <p:spPr>
              <a:xfrm>
                <a:off x="275359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2" name="Oval 2041">
                <a:extLst>
                  <a:ext uri="{FF2B5EF4-FFF2-40B4-BE49-F238E27FC236}">
                    <a16:creationId xmlns:a16="http://schemas.microsoft.com/office/drawing/2014/main" id="{76775A85-795C-408D-9A10-43241F5E00A7}"/>
                  </a:ext>
                </a:extLst>
              </p:cNvPr>
              <p:cNvSpPr/>
              <p:nvPr/>
            </p:nvSpPr>
            <p:spPr>
              <a:xfrm>
                <a:off x="289075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3" name="Oval 2042">
                <a:extLst>
                  <a:ext uri="{FF2B5EF4-FFF2-40B4-BE49-F238E27FC236}">
                    <a16:creationId xmlns:a16="http://schemas.microsoft.com/office/drawing/2014/main" id="{98FE936B-26C3-4B28-9FDC-99D23A6A2869}"/>
                  </a:ext>
                </a:extLst>
              </p:cNvPr>
              <p:cNvSpPr/>
              <p:nvPr/>
            </p:nvSpPr>
            <p:spPr>
              <a:xfrm>
                <a:off x="289075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4" name="Oval 2043">
                <a:extLst>
                  <a:ext uri="{FF2B5EF4-FFF2-40B4-BE49-F238E27FC236}">
                    <a16:creationId xmlns:a16="http://schemas.microsoft.com/office/drawing/2014/main" id="{47DC11C5-F097-49D5-AE88-B37CDCA62A4F}"/>
                  </a:ext>
                </a:extLst>
              </p:cNvPr>
              <p:cNvSpPr/>
              <p:nvPr/>
            </p:nvSpPr>
            <p:spPr>
              <a:xfrm>
                <a:off x="289075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5" name="Oval 2044">
                <a:extLst>
                  <a:ext uri="{FF2B5EF4-FFF2-40B4-BE49-F238E27FC236}">
                    <a16:creationId xmlns:a16="http://schemas.microsoft.com/office/drawing/2014/main" id="{012B7A5A-BF74-47A9-9D5B-3E58A7BD06CB}"/>
                  </a:ext>
                </a:extLst>
              </p:cNvPr>
              <p:cNvSpPr/>
              <p:nvPr/>
            </p:nvSpPr>
            <p:spPr>
              <a:xfrm>
                <a:off x="289075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6" name="Oval 2045">
                <a:extLst>
                  <a:ext uri="{FF2B5EF4-FFF2-40B4-BE49-F238E27FC236}">
                    <a16:creationId xmlns:a16="http://schemas.microsoft.com/office/drawing/2014/main" id="{DEE87CE7-B644-4C95-94B7-702ACA4B4985}"/>
                  </a:ext>
                </a:extLst>
              </p:cNvPr>
              <p:cNvSpPr/>
              <p:nvPr/>
            </p:nvSpPr>
            <p:spPr>
              <a:xfrm>
                <a:off x="289075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7" name="Oval 2046">
                <a:extLst>
                  <a:ext uri="{FF2B5EF4-FFF2-40B4-BE49-F238E27FC236}">
                    <a16:creationId xmlns:a16="http://schemas.microsoft.com/office/drawing/2014/main" id="{DD1A3916-DCDC-4D5D-9414-27EC39968AD2}"/>
                  </a:ext>
                </a:extLst>
              </p:cNvPr>
              <p:cNvSpPr/>
              <p:nvPr/>
            </p:nvSpPr>
            <p:spPr>
              <a:xfrm>
                <a:off x="289075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8" name="Oval 2047">
                <a:extLst>
                  <a:ext uri="{FF2B5EF4-FFF2-40B4-BE49-F238E27FC236}">
                    <a16:creationId xmlns:a16="http://schemas.microsoft.com/office/drawing/2014/main" id="{BEF0ACDB-C59B-4310-B66C-CBFEBE335E93}"/>
                  </a:ext>
                </a:extLst>
              </p:cNvPr>
              <p:cNvSpPr/>
              <p:nvPr/>
            </p:nvSpPr>
            <p:spPr>
              <a:xfrm>
                <a:off x="289075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9" name="Oval 2048">
                <a:extLst>
                  <a:ext uri="{FF2B5EF4-FFF2-40B4-BE49-F238E27FC236}">
                    <a16:creationId xmlns:a16="http://schemas.microsoft.com/office/drawing/2014/main" id="{E8FD574D-7B62-439A-8CDB-5E607AAA6A94}"/>
                  </a:ext>
                </a:extLst>
              </p:cNvPr>
              <p:cNvSpPr/>
              <p:nvPr/>
            </p:nvSpPr>
            <p:spPr>
              <a:xfrm>
                <a:off x="289075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0" name="Oval 2049">
                <a:extLst>
                  <a:ext uri="{FF2B5EF4-FFF2-40B4-BE49-F238E27FC236}">
                    <a16:creationId xmlns:a16="http://schemas.microsoft.com/office/drawing/2014/main" id="{A71FF2B5-0907-45FF-8DCB-6BB84DBAFD4A}"/>
                  </a:ext>
                </a:extLst>
              </p:cNvPr>
              <p:cNvSpPr/>
              <p:nvPr/>
            </p:nvSpPr>
            <p:spPr>
              <a:xfrm>
                <a:off x="289075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" name="Oval 2050">
                <a:extLst>
                  <a:ext uri="{FF2B5EF4-FFF2-40B4-BE49-F238E27FC236}">
                    <a16:creationId xmlns:a16="http://schemas.microsoft.com/office/drawing/2014/main" id="{15235AD8-F47E-46A6-8815-F416386F32D2}"/>
                  </a:ext>
                </a:extLst>
              </p:cNvPr>
              <p:cNvSpPr/>
              <p:nvPr/>
            </p:nvSpPr>
            <p:spPr>
              <a:xfrm>
                <a:off x="289075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" name="Oval 2051">
                <a:extLst>
                  <a:ext uri="{FF2B5EF4-FFF2-40B4-BE49-F238E27FC236}">
                    <a16:creationId xmlns:a16="http://schemas.microsoft.com/office/drawing/2014/main" id="{C74E6125-4BDD-49F1-9239-7D2333A2E473}"/>
                  </a:ext>
                </a:extLst>
              </p:cNvPr>
              <p:cNvSpPr/>
              <p:nvPr/>
            </p:nvSpPr>
            <p:spPr>
              <a:xfrm>
                <a:off x="289075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3" name="Oval 2052">
                <a:extLst>
                  <a:ext uri="{FF2B5EF4-FFF2-40B4-BE49-F238E27FC236}">
                    <a16:creationId xmlns:a16="http://schemas.microsoft.com/office/drawing/2014/main" id="{68969190-488C-45B0-86B7-3B8B3AF07AE5}"/>
                  </a:ext>
                </a:extLst>
              </p:cNvPr>
              <p:cNvSpPr/>
              <p:nvPr/>
            </p:nvSpPr>
            <p:spPr>
              <a:xfrm>
                <a:off x="289075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4" name="Oval 2053">
                <a:extLst>
                  <a:ext uri="{FF2B5EF4-FFF2-40B4-BE49-F238E27FC236}">
                    <a16:creationId xmlns:a16="http://schemas.microsoft.com/office/drawing/2014/main" id="{D9DC863C-F6A0-4B17-A14D-8BFFDE807C12}"/>
                  </a:ext>
                </a:extLst>
              </p:cNvPr>
              <p:cNvSpPr/>
              <p:nvPr/>
            </p:nvSpPr>
            <p:spPr>
              <a:xfrm>
                <a:off x="289075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5" name="Oval 2054">
                <a:extLst>
                  <a:ext uri="{FF2B5EF4-FFF2-40B4-BE49-F238E27FC236}">
                    <a16:creationId xmlns:a16="http://schemas.microsoft.com/office/drawing/2014/main" id="{79F317C9-125D-4D2E-8992-5FD22636FAEB}"/>
                  </a:ext>
                </a:extLst>
              </p:cNvPr>
              <p:cNvSpPr/>
              <p:nvPr/>
            </p:nvSpPr>
            <p:spPr>
              <a:xfrm>
                <a:off x="289075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6" name="Oval 2055">
                <a:extLst>
                  <a:ext uri="{FF2B5EF4-FFF2-40B4-BE49-F238E27FC236}">
                    <a16:creationId xmlns:a16="http://schemas.microsoft.com/office/drawing/2014/main" id="{4BB34880-5138-4280-AC7A-9CD0F4DA95DD}"/>
                  </a:ext>
                </a:extLst>
              </p:cNvPr>
              <p:cNvSpPr/>
              <p:nvPr/>
            </p:nvSpPr>
            <p:spPr>
              <a:xfrm>
                <a:off x="289075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7" name="Oval 2056">
                <a:extLst>
                  <a:ext uri="{FF2B5EF4-FFF2-40B4-BE49-F238E27FC236}">
                    <a16:creationId xmlns:a16="http://schemas.microsoft.com/office/drawing/2014/main" id="{1C446364-F8C6-46F8-90F4-C00D237BE508}"/>
                  </a:ext>
                </a:extLst>
              </p:cNvPr>
              <p:cNvSpPr/>
              <p:nvPr/>
            </p:nvSpPr>
            <p:spPr>
              <a:xfrm>
                <a:off x="289075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8" name="Oval 2057">
                <a:extLst>
                  <a:ext uri="{FF2B5EF4-FFF2-40B4-BE49-F238E27FC236}">
                    <a16:creationId xmlns:a16="http://schemas.microsoft.com/office/drawing/2014/main" id="{F8CF3095-AA24-4EC2-889B-2ACC766C83E4}"/>
                  </a:ext>
                </a:extLst>
              </p:cNvPr>
              <p:cNvSpPr/>
              <p:nvPr/>
            </p:nvSpPr>
            <p:spPr>
              <a:xfrm>
                <a:off x="289075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9" name="Oval 2058">
                <a:extLst>
                  <a:ext uri="{FF2B5EF4-FFF2-40B4-BE49-F238E27FC236}">
                    <a16:creationId xmlns:a16="http://schemas.microsoft.com/office/drawing/2014/main" id="{A31693C0-2A35-4318-8746-CF8A2F235289}"/>
                  </a:ext>
                </a:extLst>
              </p:cNvPr>
              <p:cNvSpPr/>
              <p:nvPr/>
            </p:nvSpPr>
            <p:spPr>
              <a:xfrm>
                <a:off x="289075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0" name="Oval 2059">
                <a:extLst>
                  <a:ext uri="{FF2B5EF4-FFF2-40B4-BE49-F238E27FC236}">
                    <a16:creationId xmlns:a16="http://schemas.microsoft.com/office/drawing/2014/main" id="{7C70C20E-2C96-44C0-8AE1-303040792F58}"/>
                  </a:ext>
                </a:extLst>
              </p:cNvPr>
              <p:cNvSpPr/>
              <p:nvPr/>
            </p:nvSpPr>
            <p:spPr>
              <a:xfrm>
                <a:off x="289075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1" name="Oval 2060">
                <a:extLst>
                  <a:ext uri="{FF2B5EF4-FFF2-40B4-BE49-F238E27FC236}">
                    <a16:creationId xmlns:a16="http://schemas.microsoft.com/office/drawing/2014/main" id="{28460BC3-B494-44D2-BABB-E2B261B84167}"/>
                  </a:ext>
                </a:extLst>
              </p:cNvPr>
              <p:cNvSpPr/>
              <p:nvPr/>
            </p:nvSpPr>
            <p:spPr>
              <a:xfrm>
                <a:off x="289075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2" name="Oval 2061">
                <a:extLst>
                  <a:ext uri="{FF2B5EF4-FFF2-40B4-BE49-F238E27FC236}">
                    <a16:creationId xmlns:a16="http://schemas.microsoft.com/office/drawing/2014/main" id="{24DA84BC-70B2-4BAB-9D8E-820C652E2BC3}"/>
                  </a:ext>
                </a:extLst>
              </p:cNvPr>
              <p:cNvSpPr/>
              <p:nvPr/>
            </p:nvSpPr>
            <p:spPr>
              <a:xfrm>
                <a:off x="289075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3" name="Oval 2062">
                <a:extLst>
                  <a:ext uri="{FF2B5EF4-FFF2-40B4-BE49-F238E27FC236}">
                    <a16:creationId xmlns:a16="http://schemas.microsoft.com/office/drawing/2014/main" id="{60CCB222-1EE4-426D-ACD2-4D7B32A4C267}"/>
                  </a:ext>
                </a:extLst>
              </p:cNvPr>
              <p:cNvSpPr/>
              <p:nvPr/>
            </p:nvSpPr>
            <p:spPr>
              <a:xfrm>
                <a:off x="289075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4" name="Oval 2063">
                <a:extLst>
                  <a:ext uri="{FF2B5EF4-FFF2-40B4-BE49-F238E27FC236}">
                    <a16:creationId xmlns:a16="http://schemas.microsoft.com/office/drawing/2014/main" id="{5D0ACFDD-A840-4A3D-A3B4-288315F9D814}"/>
                  </a:ext>
                </a:extLst>
              </p:cNvPr>
              <p:cNvSpPr/>
              <p:nvPr/>
            </p:nvSpPr>
            <p:spPr>
              <a:xfrm>
                <a:off x="289075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5" name="Oval 2064">
                <a:extLst>
                  <a:ext uri="{FF2B5EF4-FFF2-40B4-BE49-F238E27FC236}">
                    <a16:creationId xmlns:a16="http://schemas.microsoft.com/office/drawing/2014/main" id="{0DB5E539-086E-4B9C-B218-016DDE02E40C}"/>
                  </a:ext>
                </a:extLst>
              </p:cNvPr>
              <p:cNvSpPr/>
              <p:nvPr/>
            </p:nvSpPr>
            <p:spPr>
              <a:xfrm>
                <a:off x="289075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6" name="Oval 2065">
                <a:extLst>
                  <a:ext uri="{FF2B5EF4-FFF2-40B4-BE49-F238E27FC236}">
                    <a16:creationId xmlns:a16="http://schemas.microsoft.com/office/drawing/2014/main" id="{3FDEA3F3-E894-4271-95EB-B897E893D46D}"/>
                  </a:ext>
                </a:extLst>
              </p:cNvPr>
              <p:cNvSpPr/>
              <p:nvPr/>
            </p:nvSpPr>
            <p:spPr>
              <a:xfrm>
                <a:off x="289075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7" name="Oval 2066">
                <a:extLst>
                  <a:ext uri="{FF2B5EF4-FFF2-40B4-BE49-F238E27FC236}">
                    <a16:creationId xmlns:a16="http://schemas.microsoft.com/office/drawing/2014/main" id="{62F11D36-FFE9-486D-B84A-39BC550C1E57}"/>
                  </a:ext>
                </a:extLst>
              </p:cNvPr>
              <p:cNvSpPr/>
              <p:nvPr/>
            </p:nvSpPr>
            <p:spPr>
              <a:xfrm>
                <a:off x="289075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8" name="Oval 2067">
                <a:extLst>
                  <a:ext uri="{FF2B5EF4-FFF2-40B4-BE49-F238E27FC236}">
                    <a16:creationId xmlns:a16="http://schemas.microsoft.com/office/drawing/2014/main" id="{A6ADD4D4-D403-4E0A-8D0B-E108ADB7B4FE}"/>
                  </a:ext>
                </a:extLst>
              </p:cNvPr>
              <p:cNvSpPr/>
              <p:nvPr/>
            </p:nvSpPr>
            <p:spPr>
              <a:xfrm>
                <a:off x="289075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9" name="Oval 2068">
                <a:extLst>
                  <a:ext uri="{FF2B5EF4-FFF2-40B4-BE49-F238E27FC236}">
                    <a16:creationId xmlns:a16="http://schemas.microsoft.com/office/drawing/2014/main" id="{AA1A26EA-CC01-40EC-8DA3-6AB3C3961B61}"/>
                  </a:ext>
                </a:extLst>
              </p:cNvPr>
              <p:cNvSpPr/>
              <p:nvPr/>
            </p:nvSpPr>
            <p:spPr>
              <a:xfrm>
                <a:off x="289075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0" name="Oval 2069">
                <a:extLst>
                  <a:ext uri="{FF2B5EF4-FFF2-40B4-BE49-F238E27FC236}">
                    <a16:creationId xmlns:a16="http://schemas.microsoft.com/office/drawing/2014/main" id="{6AE3ACE2-A6C2-4C23-BF21-78F3415CEC8E}"/>
                  </a:ext>
                </a:extLst>
              </p:cNvPr>
              <p:cNvSpPr/>
              <p:nvPr/>
            </p:nvSpPr>
            <p:spPr>
              <a:xfrm>
                <a:off x="289075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1" name="Oval 2070">
                <a:extLst>
                  <a:ext uri="{FF2B5EF4-FFF2-40B4-BE49-F238E27FC236}">
                    <a16:creationId xmlns:a16="http://schemas.microsoft.com/office/drawing/2014/main" id="{CE843970-2892-46CE-8924-F1F056D292AB}"/>
                  </a:ext>
                </a:extLst>
              </p:cNvPr>
              <p:cNvSpPr/>
              <p:nvPr/>
            </p:nvSpPr>
            <p:spPr>
              <a:xfrm>
                <a:off x="289075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2" name="Oval 2071">
                <a:extLst>
                  <a:ext uri="{FF2B5EF4-FFF2-40B4-BE49-F238E27FC236}">
                    <a16:creationId xmlns:a16="http://schemas.microsoft.com/office/drawing/2014/main" id="{BC23263E-74AA-4C0F-9CD4-2B5AA23FC6D0}"/>
                  </a:ext>
                </a:extLst>
              </p:cNvPr>
              <p:cNvSpPr/>
              <p:nvPr/>
            </p:nvSpPr>
            <p:spPr>
              <a:xfrm>
                <a:off x="289075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3" name="Oval 2072">
                <a:extLst>
                  <a:ext uri="{FF2B5EF4-FFF2-40B4-BE49-F238E27FC236}">
                    <a16:creationId xmlns:a16="http://schemas.microsoft.com/office/drawing/2014/main" id="{E95B7ABF-8E17-4438-AE8D-43237100AEE3}"/>
                  </a:ext>
                </a:extLst>
              </p:cNvPr>
              <p:cNvSpPr/>
              <p:nvPr/>
            </p:nvSpPr>
            <p:spPr>
              <a:xfrm>
                <a:off x="289075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4" name="Oval 2073">
                <a:extLst>
                  <a:ext uri="{FF2B5EF4-FFF2-40B4-BE49-F238E27FC236}">
                    <a16:creationId xmlns:a16="http://schemas.microsoft.com/office/drawing/2014/main" id="{CC892C08-50C6-44E5-BC42-D4004FBA9916}"/>
                  </a:ext>
                </a:extLst>
              </p:cNvPr>
              <p:cNvSpPr/>
              <p:nvPr/>
            </p:nvSpPr>
            <p:spPr>
              <a:xfrm>
                <a:off x="289075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5" name="Oval 2074">
                <a:extLst>
                  <a:ext uri="{FF2B5EF4-FFF2-40B4-BE49-F238E27FC236}">
                    <a16:creationId xmlns:a16="http://schemas.microsoft.com/office/drawing/2014/main" id="{6FF3C57E-6B7F-4C3D-AC95-33C0F6237E3F}"/>
                  </a:ext>
                </a:extLst>
              </p:cNvPr>
              <p:cNvSpPr/>
              <p:nvPr/>
            </p:nvSpPr>
            <p:spPr>
              <a:xfrm>
                <a:off x="289075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6" name="Oval 2075">
                <a:extLst>
                  <a:ext uri="{FF2B5EF4-FFF2-40B4-BE49-F238E27FC236}">
                    <a16:creationId xmlns:a16="http://schemas.microsoft.com/office/drawing/2014/main" id="{A5F85A3A-D9B0-48B7-AC4F-B035DA14D62A}"/>
                  </a:ext>
                </a:extLst>
              </p:cNvPr>
              <p:cNvSpPr/>
              <p:nvPr/>
            </p:nvSpPr>
            <p:spPr>
              <a:xfrm>
                <a:off x="289075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7" name="Oval 2076">
                <a:extLst>
                  <a:ext uri="{FF2B5EF4-FFF2-40B4-BE49-F238E27FC236}">
                    <a16:creationId xmlns:a16="http://schemas.microsoft.com/office/drawing/2014/main" id="{842AFB41-F3E6-4D54-80AF-4790DF5C2DF3}"/>
                  </a:ext>
                </a:extLst>
              </p:cNvPr>
              <p:cNvSpPr/>
              <p:nvPr/>
            </p:nvSpPr>
            <p:spPr>
              <a:xfrm>
                <a:off x="289075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8" name="Oval 2077">
                <a:extLst>
                  <a:ext uri="{FF2B5EF4-FFF2-40B4-BE49-F238E27FC236}">
                    <a16:creationId xmlns:a16="http://schemas.microsoft.com/office/drawing/2014/main" id="{821C6A26-977C-43BE-923E-BB742FD16678}"/>
                  </a:ext>
                </a:extLst>
              </p:cNvPr>
              <p:cNvSpPr/>
              <p:nvPr/>
            </p:nvSpPr>
            <p:spPr>
              <a:xfrm>
                <a:off x="289075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9" name="Oval 2078">
                <a:extLst>
                  <a:ext uri="{FF2B5EF4-FFF2-40B4-BE49-F238E27FC236}">
                    <a16:creationId xmlns:a16="http://schemas.microsoft.com/office/drawing/2014/main" id="{3621A9D7-DF9A-4749-82FF-48015FB016AB}"/>
                  </a:ext>
                </a:extLst>
              </p:cNvPr>
              <p:cNvSpPr/>
              <p:nvPr/>
            </p:nvSpPr>
            <p:spPr>
              <a:xfrm>
                <a:off x="289075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0" name="Oval 2079">
                <a:extLst>
                  <a:ext uri="{FF2B5EF4-FFF2-40B4-BE49-F238E27FC236}">
                    <a16:creationId xmlns:a16="http://schemas.microsoft.com/office/drawing/2014/main" id="{4CF0FE86-0816-4307-8A4D-B3F283BB9ABD}"/>
                  </a:ext>
                </a:extLst>
              </p:cNvPr>
              <p:cNvSpPr/>
              <p:nvPr/>
            </p:nvSpPr>
            <p:spPr>
              <a:xfrm>
                <a:off x="289075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1" name="Oval 2080">
                <a:extLst>
                  <a:ext uri="{FF2B5EF4-FFF2-40B4-BE49-F238E27FC236}">
                    <a16:creationId xmlns:a16="http://schemas.microsoft.com/office/drawing/2014/main" id="{D7AB0EE6-15EA-49F9-A5B8-EE06C6194E64}"/>
                  </a:ext>
                </a:extLst>
              </p:cNvPr>
              <p:cNvSpPr/>
              <p:nvPr/>
            </p:nvSpPr>
            <p:spPr>
              <a:xfrm>
                <a:off x="302791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2" name="Oval 2081">
                <a:extLst>
                  <a:ext uri="{FF2B5EF4-FFF2-40B4-BE49-F238E27FC236}">
                    <a16:creationId xmlns:a16="http://schemas.microsoft.com/office/drawing/2014/main" id="{E17B42F2-1880-408E-B5E1-69FAB0F1E699}"/>
                  </a:ext>
                </a:extLst>
              </p:cNvPr>
              <p:cNvSpPr/>
              <p:nvPr/>
            </p:nvSpPr>
            <p:spPr>
              <a:xfrm>
                <a:off x="302791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3" name="Oval 2082">
                <a:extLst>
                  <a:ext uri="{FF2B5EF4-FFF2-40B4-BE49-F238E27FC236}">
                    <a16:creationId xmlns:a16="http://schemas.microsoft.com/office/drawing/2014/main" id="{EEF55924-CC46-46F1-9D82-7BB40555C14F}"/>
                  </a:ext>
                </a:extLst>
              </p:cNvPr>
              <p:cNvSpPr/>
              <p:nvPr/>
            </p:nvSpPr>
            <p:spPr>
              <a:xfrm>
                <a:off x="302791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4" name="Oval 2083">
                <a:extLst>
                  <a:ext uri="{FF2B5EF4-FFF2-40B4-BE49-F238E27FC236}">
                    <a16:creationId xmlns:a16="http://schemas.microsoft.com/office/drawing/2014/main" id="{B4C6C996-0E46-4FD2-BAAF-0530A149A9FF}"/>
                  </a:ext>
                </a:extLst>
              </p:cNvPr>
              <p:cNvSpPr/>
              <p:nvPr/>
            </p:nvSpPr>
            <p:spPr>
              <a:xfrm>
                <a:off x="302791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5" name="Oval 2084">
                <a:extLst>
                  <a:ext uri="{FF2B5EF4-FFF2-40B4-BE49-F238E27FC236}">
                    <a16:creationId xmlns:a16="http://schemas.microsoft.com/office/drawing/2014/main" id="{C0129E43-63B0-40CB-A275-D67ADFA90CDD}"/>
                  </a:ext>
                </a:extLst>
              </p:cNvPr>
              <p:cNvSpPr/>
              <p:nvPr/>
            </p:nvSpPr>
            <p:spPr>
              <a:xfrm>
                <a:off x="302791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6" name="Oval 2085">
                <a:extLst>
                  <a:ext uri="{FF2B5EF4-FFF2-40B4-BE49-F238E27FC236}">
                    <a16:creationId xmlns:a16="http://schemas.microsoft.com/office/drawing/2014/main" id="{EB5A8319-4078-47FD-B111-78BCF7E7D4ED}"/>
                  </a:ext>
                </a:extLst>
              </p:cNvPr>
              <p:cNvSpPr/>
              <p:nvPr/>
            </p:nvSpPr>
            <p:spPr>
              <a:xfrm>
                <a:off x="302791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7" name="Oval 2086">
                <a:extLst>
                  <a:ext uri="{FF2B5EF4-FFF2-40B4-BE49-F238E27FC236}">
                    <a16:creationId xmlns:a16="http://schemas.microsoft.com/office/drawing/2014/main" id="{434C52C0-4B0F-4B2A-9FAE-A22D6810A4F1}"/>
                  </a:ext>
                </a:extLst>
              </p:cNvPr>
              <p:cNvSpPr/>
              <p:nvPr/>
            </p:nvSpPr>
            <p:spPr>
              <a:xfrm>
                <a:off x="302791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8" name="Oval 2087">
                <a:extLst>
                  <a:ext uri="{FF2B5EF4-FFF2-40B4-BE49-F238E27FC236}">
                    <a16:creationId xmlns:a16="http://schemas.microsoft.com/office/drawing/2014/main" id="{564C43EB-6FFE-446E-831E-A9015A866ACE}"/>
                  </a:ext>
                </a:extLst>
              </p:cNvPr>
              <p:cNvSpPr/>
              <p:nvPr/>
            </p:nvSpPr>
            <p:spPr>
              <a:xfrm>
                <a:off x="302791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9" name="Oval 2088">
                <a:extLst>
                  <a:ext uri="{FF2B5EF4-FFF2-40B4-BE49-F238E27FC236}">
                    <a16:creationId xmlns:a16="http://schemas.microsoft.com/office/drawing/2014/main" id="{58DBF876-8768-4592-B236-1C16560F371F}"/>
                  </a:ext>
                </a:extLst>
              </p:cNvPr>
              <p:cNvSpPr/>
              <p:nvPr/>
            </p:nvSpPr>
            <p:spPr>
              <a:xfrm>
                <a:off x="302791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0" name="Oval 2089">
                <a:extLst>
                  <a:ext uri="{FF2B5EF4-FFF2-40B4-BE49-F238E27FC236}">
                    <a16:creationId xmlns:a16="http://schemas.microsoft.com/office/drawing/2014/main" id="{39E6FB8F-A437-473A-86A4-0E01E4D14F87}"/>
                  </a:ext>
                </a:extLst>
              </p:cNvPr>
              <p:cNvSpPr/>
              <p:nvPr/>
            </p:nvSpPr>
            <p:spPr>
              <a:xfrm>
                <a:off x="302791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1" name="Oval 2090">
                <a:extLst>
                  <a:ext uri="{FF2B5EF4-FFF2-40B4-BE49-F238E27FC236}">
                    <a16:creationId xmlns:a16="http://schemas.microsoft.com/office/drawing/2014/main" id="{D28F7194-0CA3-4E22-9C8D-B735F8D0C3F5}"/>
                  </a:ext>
                </a:extLst>
              </p:cNvPr>
              <p:cNvSpPr/>
              <p:nvPr/>
            </p:nvSpPr>
            <p:spPr>
              <a:xfrm>
                <a:off x="302791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2" name="Oval 2091">
                <a:extLst>
                  <a:ext uri="{FF2B5EF4-FFF2-40B4-BE49-F238E27FC236}">
                    <a16:creationId xmlns:a16="http://schemas.microsoft.com/office/drawing/2014/main" id="{057F7112-FE90-4F39-A3F7-1CFB26B2123E}"/>
                  </a:ext>
                </a:extLst>
              </p:cNvPr>
              <p:cNvSpPr/>
              <p:nvPr/>
            </p:nvSpPr>
            <p:spPr>
              <a:xfrm>
                <a:off x="302791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3" name="Oval 2092">
                <a:extLst>
                  <a:ext uri="{FF2B5EF4-FFF2-40B4-BE49-F238E27FC236}">
                    <a16:creationId xmlns:a16="http://schemas.microsoft.com/office/drawing/2014/main" id="{F4BA885F-3712-4C30-8DCF-FA0E1CB8E818}"/>
                  </a:ext>
                </a:extLst>
              </p:cNvPr>
              <p:cNvSpPr/>
              <p:nvPr/>
            </p:nvSpPr>
            <p:spPr>
              <a:xfrm>
                <a:off x="302791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4" name="Oval 2093">
                <a:extLst>
                  <a:ext uri="{FF2B5EF4-FFF2-40B4-BE49-F238E27FC236}">
                    <a16:creationId xmlns:a16="http://schemas.microsoft.com/office/drawing/2014/main" id="{CEAFF5E1-9F13-4089-8F74-95C1EB9D8F2A}"/>
                  </a:ext>
                </a:extLst>
              </p:cNvPr>
              <p:cNvSpPr/>
              <p:nvPr/>
            </p:nvSpPr>
            <p:spPr>
              <a:xfrm>
                <a:off x="302791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5" name="Oval 2094">
                <a:extLst>
                  <a:ext uri="{FF2B5EF4-FFF2-40B4-BE49-F238E27FC236}">
                    <a16:creationId xmlns:a16="http://schemas.microsoft.com/office/drawing/2014/main" id="{7829739D-945B-4214-B6FB-CC3B3CF7E6BC}"/>
                  </a:ext>
                </a:extLst>
              </p:cNvPr>
              <p:cNvSpPr/>
              <p:nvPr/>
            </p:nvSpPr>
            <p:spPr>
              <a:xfrm>
                <a:off x="302791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6" name="Oval 2095">
                <a:extLst>
                  <a:ext uri="{FF2B5EF4-FFF2-40B4-BE49-F238E27FC236}">
                    <a16:creationId xmlns:a16="http://schemas.microsoft.com/office/drawing/2014/main" id="{49084A22-D795-472A-8E0A-07036D3E97B8}"/>
                  </a:ext>
                </a:extLst>
              </p:cNvPr>
              <p:cNvSpPr/>
              <p:nvPr/>
            </p:nvSpPr>
            <p:spPr>
              <a:xfrm>
                <a:off x="302791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7" name="Oval 2096">
                <a:extLst>
                  <a:ext uri="{FF2B5EF4-FFF2-40B4-BE49-F238E27FC236}">
                    <a16:creationId xmlns:a16="http://schemas.microsoft.com/office/drawing/2014/main" id="{5CA1E17E-7532-4161-8F7D-A24B0D78F2F2}"/>
                  </a:ext>
                </a:extLst>
              </p:cNvPr>
              <p:cNvSpPr/>
              <p:nvPr/>
            </p:nvSpPr>
            <p:spPr>
              <a:xfrm>
                <a:off x="302791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8" name="Oval 2097">
                <a:extLst>
                  <a:ext uri="{FF2B5EF4-FFF2-40B4-BE49-F238E27FC236}">
                    <a16:creationId xmlns:a16="http://schemas.microsoft.com/office/drawing/2014/main" id="{21177CAF-4E4F-40C0-90CD-D51F4184D5B3}"/>
                  </a:ext>
                </a:extLst>
              </p:cNvPr>
              <p:cNvSpPr/>
              <p:nvPr/>
            </p:nvSpPr>
            <p:spPr>
              <a:xfrm>
                <a:off x="302791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9" name="Oval 2098">
                <a:extLst>
                  <a:ext uri="{FF2B5EF4-FFF2-40B4-BE49-F238E27FC236}">
                    <a16:creationId xmlns:a16="http://schemas.microsoft.com/office/drawing/2014/main" id="{AAD83EBA-08B3-425C-807C-E75B8356A0CC}"/>
                  </a:ext>
                </a:extLst>
              </p:cNvPr>
              <p:cNvSpPr/>
              <p:nvPr/>
            </p:nvSpPr>
            <p:spPr>
              <a:xfrm>
                <a:off x="302791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0" name="Oval 2099">
                <a:extLst>
                  <a:ext uri="{FF2B5EF4-FFF2-40B4-BE49-F238E27FC236}">
                    <a16:creationId xmlns:a16="http://schemas.microsoft.com/office/drawing/2014/main" id="{78744D77-FB18-4880-8CAF-E8A96D74492B}"/>
                  </a:ext>
                </a:extLst>
              </p:cNvPr>
              <p:cNvSpPr/>
              <p:nvPr/>
            </p:nvSpPr>
            <p:spPr>
              <a:xfrm>
                <a:off x="302791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1" name="Oval 2100">
                <a:extLst>
                  <a:ext uri="{FF2B5EF4-FFF2-40B4-BE49-F238E27FC236}">
                    <a16:creationId xmlns:a16="http://schemas.microsoft.com/office/drawing/2014/main" id="{49A2845C-4741-48BB-8591-D589869ABE84}"/>
                  </a:ext>
                </a:extLst>
              </p:cNvPr>
              <p:cNvSpPr/>
              <p:nvPr/>
            </p:nvSpPr>
            <p:spPr>
              <a:xfrm>
                <a:off x="302791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2" name="Oval 2101">
                <a:extLst>
                  <a:ext uri="{FF2B5EF4-FFF2-40B4-BE49-F238E27FC236}">
                    <a16:creationId xmlns:a16="http://schemas.microsoft.com/office/drawing/2014/main" id="{20BD853E-EBFB-457D-AD35-6CC980D3F848}"/>
                  </a:ext>
                </a:extLst>
              </p:cNvPr>
              <p:cNvSpPr/>
              <p:nvPr/>
            </p:nvSpPr>
            <p:spPr>
              <a:xfrm>
                <a:off x="302791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3" name="Oval 2102">
                <a:extLst>
                  <a:ext uri="{FF2B5EF4-FFF2-40B4-BE49-F238E27FC236}">
                    <a16:creationId xmlns:a16="http://schemas.microsoft.com/office/drawing/2014/main" id="{D2DF4A2B-7D09-4811-B035-E830DB0DAEFE}"/>
                  </a:ext>
                </a:extLst>
              </p:cNvPr>
              <p:cNvSpPr/>
              <p:nvPr/>
            </p:nvSpPr>
            <p:spPr>
              <a:xfrm>
                <a:off x="302791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4" name="Oval 2103">
                <a:extLst>
                  <a:ext uri="{FF2B5EF4-FFF2-40B4-BE49-F238E27FC236}">
                    <a16:creationId xmlns:a16="http://schemas.microsoft.com/office/drawing/2014/main" id="{BA4CAA6F-75F9-4DB8-9845-8D962B08B55A}"/>
                  </a:ext>
                </a:extLst>
              </p:cNvPr>
              <p:cNvSpPr/>
              <p:nvPr/>
            </p:nvSpPr>
            <p:spPr>
              <a:xfrm>
                <a:off x="302791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5" name="Oval 2104">
                <a:extLst>
                  <a:ext uri="{FF2B5EF4-FFF2-40B4-BE49-F238E27FC236}">
                    <a16:creationId xmlns:a16="http://schemas.microsoft.com/office/drawing/2014/main" id="{74EE48BE-8FE0-4A4A-AE53-A33B41B6050D}"/>
                  </a:ext>
                </a:extLst>
              </p:cNvPr>
              <p:cNvSpPr/>
              <p:nvPr/>
            </p:nvSpPr>
            <p:spPr>
              <a:xfrm>
                <a:off x="302791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6" name="Oval 2105">
                <a:extLst>
                  <a:ext uri="{FF2B5EF4-FFF2-40B4-BE49-F238E27FC236}">
                    <a16:creationId xmlns:a16="http://schemas.microsoft.com/office/drawing/2014/main" id="{D485D2B3-ED2C-4E17-828F-A673F57565AE}"/>
                  </a:ext>
                </a:extLst>
              </p:cNvPr>
              <p:cNvSpPr/>
              <p:nvPr/>
            </p:nvSpPr>
            <p:spPr>
              <a:xfrm>
                <a:off x="302791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7" name="Oval 2106">
                <a:extLst>
                  <a:ext uri="{FF2B5EF4-FFF2-40B4-BE49-F238E27FC236}">
                    <a16:creationId xmlns:a16="http://schemas.microsoft.com/office/drawing/2014/main" id="{94CCFD8F-32D4-4F9E-B7D7-F563F1CE2B82}"/>
                  </a:ext>
                </a:extLst>
              </p:cNvPr>
              <p:cNvSpPr/>
              <p:nvPr/>
            </p:nvSpPr>
            <p:spPr>
              <a:xfrm>
                <a:off x="302791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8" name="Oval 2107">
                <a:extLst>
                  <a:ext uri="{FF2B5EF4-FFF2-40B4-BE49-F238E27FC236}">
                    <a16:creationId xmlns:a16="http://schemas.microsoft.com/office/drawing/2014/main" id="{7D1B8AC2-8529-4987-A503-ACB304697BE8}"/>
                  </a:ext>
                </a:extLst>
              </p:cNvPr>
              <p:cNvSpPr/>
              <p:nvPr/>
            </p:nvSpPr>
            <p:spPr>
              <a:xfrm>
                <a:off x="302791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9" name="Oval 2108">
                <a:extLst>
                  <a:ext uri="{FF2B5EF4-FFF2-40B4-BE49-F238E27FC236}">
                    <a16:creationId xmlns:a16="http://schemas.microsoft.com/office/drawing/2014/main" id="{BBB0ABCB-2B23-4A7C-BF40-F6036EE6B01D}"/>
                  </a:ext>
                </a:extLst>
              </p:cNvPr>
              <p:cNvSpPr/>
              <p:nvPr/>
            </p:nvSpPr>
            <p:spPr>
              <a:xfrm>
                <a:off x="302791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0" name="Oval 2109">
                <a:extLst>
                  <a:ext uri="{FF2B5EF4-FFF2-40B4-BE49-F238E27FC236}">
                    <a16:creationId xmlns:a16="http://schemas.microsoft.com/office/drawing/2014/main" id="{F8A44DF5-AD2A-4E89-8AF4-4F114227BB95}"/>
                  </a:ext>
                </a:extLst>
              </p:cNvPr>
              <p:cNvSpPr/>
              <p:nvPr/>
            </p:nvSpPr>
            <p:spPr>
              <a:xfrm>
                <a:off x="302791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1" name="Oval 2110">
                <a:extLst>
                  <a:ext uri="{FF2B5EF4-FFF2-40B4-BE49-F238E27FC236}">
                    <a16:creationId xmlns:a16="http://schemas.microsoft.com/office/drawing/2014/main" id="{5FE45CFB-7377-47D6-9A47-8DAD8B5F518E}"/>
                  </a:ext>
                </a:extLst>
              </p:cNvPr>
              <p:cNvSpPr/>
              <p:nvPr/>
            </p:nvSpPr>
            <p:spPr>
              <a:xfrm>
                <a:off x="302791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2" name="Oval 2111">
                <a:extLst>
                  <a:ext uri="{FF2B5EF4-FFF2-40B4-BE49-F238E27FC236}">
                    <a16:creationId xmlns:a16="http://schemas.microsoft.com/office/drawing/2014/main" id="{358D477C-56D8-4B0D-AF81-C864E36E0748}"/>
                  </a:ext>
                </a:extLst>
              </p:cNvPr>
              <p:cNvSpPr/>
              <p:nvPr/>
            </p:nvSpPr>
            <p:spPr>
              <a:xfrm>
                <a:off x="302791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3" name="Oval 2112">
                <a:extLst>
                  <a:ext uri="{FF2B5EF4-FFF2-40B4-BE49-F238E27FC236}">
                    <a16:creationId xmlns:a16="http://schemas.microsoft.com/office/drawing/2014/main" id="{2FB13C19-0215-4885-B200-966FD8651C4F}"/>
                  </a:ext>
                </a:extLst>
              </p:cNvPr>
              <p:cNvSpPr/>
              <p:nvPr/>
            </p:nvSpPr>
            <p:spPr>
              <a:xfrm>
                <a:off x="302791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4" name="Oval 2113">
                <a:extLst>
                  <a:ext uri="{FF2B5EF4-FFF2-40B4-BE49-F238E27FC236}">
                    <a16:creationId xmlns:a16="http://schemas.microsoft.com/office/drawing/2014/main" id="{37EFCEE6-7D98-411B-91AF-DC8C3A04E258}"/>
                  </a:ext>
                </a:extLst>
              </p:cNvPr>
              <p:cNvSpPr/>
              <p:nvPr/>
            </p:nvSpPr>
            <p:spPr>
              <a:xfrm>
                <a:off x="302791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5" name="Oval 2114">
                <a:extLst>
                  <a:ext uri="{FF2B5EF4-FFF2-40B4-BE49-F238E27FC236}">
                    <a16:creationId xmlns:a16="http://schemas.microsoft.com/office/drawing/2014/main" id="{424BC122-F2C8-41B4-92AC-F9E790FF4FFD}"/>
                  </a:ext>
                </a:extLst>
              </p:cNvPr>
              <p:cNvSpPr/>
              <p:nvPr/>
            </p:nvSpPr>
            <p:spPr>
              <a:xfrm>
                <a:off x="302791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6" name="Oval 2115">
                <a:extLst>
                  <a:ext uri="{FF2B5EF4-FFF2-40B4-BE49-F238E27FC236}">
                    <a16:creationId xmlns:a16="http://schemas.microsoft.com/office/drawing/2014/main" id="{0C699511-A4B6-4AF9-9501-DE3E59967E7F}"/>
                  </a:ext>
                </a:extLst>
              </p:cNvPr>
              <p:cNvSpPr/>
              <p:nvPr/>
            </p:nvSpPr>
            <p:spPr>
              <a:xfrm>
                <a:off x="302791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7" name="Oval 2116">
                <a:extLst>
                  <a:ext uri="{FF2B5EF4-FFF2-40B4-BE49-F238E27FC236}">
                    <a16:creationId xmlns:a16="http://schemas.microsoft.com/office/drawing/2014/main" id="{FE6B357B-E16C-499B-BB9B-6D4DABA41285}"/>
                  </a:ext>
                </a:extLst>
              </p:cNvPr>
              <p:cNvSpPr/>
              <p:nvPr/>
            </p:nvSpPr>
            <p:spPr>
              <a:xfrm>
                <a:off x="302791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8" name="Oval 2117">
                <a:extLst>
                  <a:ext uri="{FF2B5EF4-FFF2-40B4-BE49-F238E27FC236}">
                    <a16:creationId xmlns:a16="http://schemas.microsoft.com/office/drawing/2014/main" id="{CE1BC932-A39C-4392-953F-122D24825D2B}"/>
                  </a:ext>
                </a:extLst>
              </p:cNvPr>
              <p:cNvSpPr/>
              <p:nvPr/>
            </p:nvSpPr>
            <p:spPr>
              <a:xfrm>
                <a:off x="302791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9" name="Oval 2118">
                <a:extLst>
                  <a:ext uri="{FF2B5EF4-FFF2-40B4-BE49-F238E27FC236}">
                    <a16:creationId xmlns:a16="http://schemas.microsoft.com/office/drawing/2014/main" id="{09D25F06-6301-43E5-BC63-2357BD8311BA}"/>
                  </a:ext>
                </a:extLst>
              </p:cNvPr>
              <p:cNvSpPr/>
              <p:nvPr/>
            </p:nvSpPr>
            <p:spPr>
              <a:xfrm>
                <a:off x="302791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0" name="Oval 2119">
                <a:extLst>
                  <a:ext uri="{FF2B5EF4-FFF2-40B4-BE49-F238E27FC236}">
                    <a16:creationId xmlns:a16="http://schemas.microsoft.com/office/drawing/2014/main" id="{BA560EFB-2422-4721-8E80-7E3B27869490}"/>
                  </a:ext>
                </a:extLst>
              </p:cNvPr>
              <p:cNvSpPr/>
              <p:nvPr/>
            </p:nvSpPr>
            <p:spPr>
              <a:xfrm>
                <a:off x="316507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1" name="Oval 2120">
                <a:extLst>
                  <a:ext uri="{FF2B5EF4-FFF2-40B4-BE49-F238E27FC236}">
                    <a16:creationId xmlns:a16="http://schemas.microsoft.com/office/drawing/2014/main" id="{988D5E6C-ECF4-403D-9D0E-3F371F5ACFA0}"/>
                  </a:ext>
                </a:extLst>
              </p:cNvPr>
              <p:cNvSpPr/>
              <p:nvPr/>
            </p:nvSpPr>
            <p:spPr>
              <a:xfrm>
                <a:off x="316507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2" name="Oval 2121">
                <a:extLst>
                  <a:ext uri="{FF2B5EF4-FFF2-40B4-BE49-F238E27FC236}">
                    <a16:creationId xmlns:a16="http://schemas.microsoft.com/office/drawing/2014/main" id="{B44D1745-9BC5-42C4-BE93-A4E51EA1740D}"/>
                  </a:ext>
                </a:extLst>
              </p:cNvPr>
              <p:cNvSpPr/>
              <p:nvPr/>
            </p:nvSpPr>
            <p:spPr>
              <a:xfrm>
                <a:off x="316507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3" name="Oval 2122">
                <a:extLst>
                  <a:ext uri="{FF2B5EF4-FFF2-40B4-BE49-F238E27FC236}">
                    <a16:creationId xmlns:a16="http://schemas.microsoft.com/office/drawing/2014/main" id="{1CBBA1FA-66FC-4E7F-B98C-8A98602BC098}"/>
                  </a:ext>
                </a:extLst>
              </p:cNvPr>
              <p:cNvSpPr/>
              <p:nvPr/>
            </p:nvSpPr>
            <p:spPr>
              <a:xfrm>
                <a:off x="316507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4" name="Oval 2123">
                <a:extLst>
                  <a:ext uri="{FF2B5EF4-FFF2-40B4-BE49-F238E27FC236}">
                    <a16:creationId xmlns:a16="http://schemas.microsoft.com/office/drawing/2014/main" id="{4A950DD2-3BDD-4034-AC77-C42F59B94B81}"/>
                  </a:ext>
                </a:extLst>
              </p:cNvPr>
              <p:cNvSpPr/>
              <p:nvPr/>
            </p:nvSpPr>
            <p:spPr>
              <a:xfrm>
                <a:off x="316507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5" name="Oval 2124">
                <a:extLst>
                  <a:ext uri="{FF2B5EF4-FFF2-40B4-BE49-F238E27FC236}">
                    <a16:creationId xmlns:a16="http://schemas.microsoft.com/office/drawing/2014/main" id="{E1B896B9-CD1A-4D5B-8ABA-CB97A37466FD}"/>
                  </a:ext>
                </a:extLst>
              </p:cNvPr>
              <p:cNvSpPr/>
              <p:nvPr/>
            </p:nvSpPr>
            <p:spPr>
              <a:xfrm>
                <a:off x="316507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6" name="Oval 2125">
                <a:extLst>
                  <a:ext uri="{FF2B5EF4-FFF2-40B4-BE49-F238E27FC236}">
                    <a16:creationId xmlns:a16="http://schemas.microsoft.com/office/drawing/2014/main" id="{7235BA7A-9DA6-498A-BA9E-403A14E6B295}"/>
                  </a:ext>
                </a:extLst>
              </p:cNvPr>
              <p:cNvSpPr/>
              <p:nvPr/>
            </p:nvSpPr>
            <p:spPr>
              <a:xfrm>
                <a:off x="316507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7" name="Oval 2126">
                <a:extLst>
                  <a:ext uri="{FF2B5EF4-FFF2-40B4-BE49-F238E27FC236}">
                    <a16:creationId xmlns:a16="http://schemas.microsoft.com/office/drawing/2014/main" id="{924E7923-5CBD-4A5A-BF68-D156DBB8FAED}"/>
                  </a:ext>
                </a:extLst>
              </p:cNvPr>
              <p:cNvSpPr/>
              <p:nvPr/>
            </p:nvSpPr>
            <p:spPr>
              <a:xfrm>
                <a:off x="316507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8" name="Oval 2127">
                <a:extLst>
                  <a:ext uri="{FF2B5EF4-FFF2-40B4-BE49-F238E27FC236}">
                    <a16:creationId xmlns:a16="http://schemas.microsoft.com/office/drawing/2014/main" id="{1E895198-70D2-47DF-87F6-40DDFFB81210}"/>
                  </a:ext>
                </a:extLst>
              </p:cNvPr>
              <p:cNvSpPr/>
              <p:nvPr/>
            </p:nvSpPr>
            <p:spPr>
              <a:xfrm>
                <a:off x="316507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9" name="Oval 2128">
                <a:extLst>
                  <a:ext uri="{FF2B5EF4-FFF2-40B4-BE49-F238E27FC236}">
                    <a16:creationId xmlns:a16="http://schemas.microsoft.com/office/drawing/2014/main" id="{6BB48028-46E5-43D8-B73B-EE65D5B29281}"/>
                  </a:ext>
                </a:extLst>
              </p:cNvPr>
              <p:cNvSpPr/>
              <p:nvPr/>
            </p:nvSpPr>
            <p:spPr>
              <a:xfrm>
                <a:off x="316507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0" name="Oval 2129">
                <a:extLst>
                  <a:ext uri="{FF2B5EF4-FFF2-40B4-BE49-F238E27FC236}">
                    <a16:creationId xmlns:a16="http://schemas.microsoft.com/office/drawing/2014/main" id="{AADA10CD-F18D-4274-B53F-6F375D7CDBF6}"/>
                  </a:ext>
                </a:extLst>
              </p:cNvPr>
              <p:cNvSpPr/>
              <p:nvPr/>
            </p:nvSpPr>
            <p:spPr>
              <a:xfrm>
                <a:off x="316507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1" name="Oval 2130">
                <a:extLst>
                  <a:ext uri="{FF2B5EF4-FFF2-40B4-BE49-F238E27FC236}">
                    <a16:creationId xmlns:a16="http://schemas.microsoft.com/office/drawing/2014/main" id="{526CD339-AB49-404F-AF95-729DF094ABA5}"/>
                  </a:ext>
                </a:extLst>
              </p:cNvPr>
              <p:cNvSpPr/>
              <p:nvPr/>
            </p:nvSpPr>
            <p:spPr>
              <a:xfrm>
                <a:off x="316507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2" name="Oval 2131">
                <a:extLst>
                  <a:ext uri="{FF2B5EF4-FFF2-40B4-BE49-F238E27FC236}">
                    <a16:creationId xmlns:a16="http://schemas.microsoft.com/office/drawing/2014/main" id="{0ABFF3A3-4148-4950-BCA9-26CE101D7EE7}"/>
                  </a:ext>
                </a:extLst>
              </p:cNvPr>
              <p:cNvSpPr/>
              <p:nvPr/>
            </p:nvSpPr>
            <p:spPr>
              <a:xfrm>
                <a:off x="316507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3" name="Oval 2132">
                <a:extLst>
                  <a:ext uri="{FF2B5EF4-FFF2-40B4-BE49-F238E27FC236}">
                    <a16:creationId xmlns:a16="http://schemas.microsoft.com/office/drawing/2014/main" id="{374E2541-D1EA-46B5-936A-8A03E6AFCF7B}"/>
                  </a:ext>
                </a:extLst>
              </p:cNvPr>
              <p:cNvSpPr/>
              <p:nvPr/>
            </p:nvSpPr>
            <p:spPr>
              <a:xfrm>
                <a:off x="316507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4" name="Oval 2133">
                <a:extLst>
                  <a:ext uri="{FF2B5EF4-FFF2-40B4-BE49-F238E27FC236}">
                    <a16:creationId xmlns:a16="http://schemas.microsoft.com/office/drawing/2014/main" id="{7F4AA6DB-CC13-47AB-BC0C-B65507E13D1B}"/>
                  </a:ext>
                </a:extLst>
              </p:cNvPr>
              <p:cNvSpPr/>
              <p:nvPr/>
            </p:nvSpPr>
            <p:spPr>
              <a:xfrm>
                <a:off x="316507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5" name="Oval 2134">
                <a:extLst>
                  <a:ext uri="{FF2B5EF4-FFF2-40B4-BE49-F238E27FC236}">
                    <a16:creationId xmlns:a16="http://schemas.microsoft.com/office/drawing/2014/main" id="{56E32C0F-2236-4310-9D9A-F4B3CF96BD88}"/>
                  </a:ext>
                </a:extLst>
              </p:cNvPr>
              <p:cNvSpPr/>
              <p:nvPr/>
            </p:nvSpPr>
            <p:spPr>
              <a:xfrm>
                <a:off x="316507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6" name="Oval 2135">
                <a:extLst>
                  <a:ext uri="{FF2B5EF4-FFF2-40B4-BE49-F238E27FC236}">
                    <a16:creationId xmlns:a16="http://schemas.microsoft.com/office/drawing/2014/main" id="{BD42D547-F103-4170-BBEA-E3DAE430F51B}"/>
                  </a:ext>
                </a:extLst>
              </p:cNvPr>
              <p:cNvSpPr/>
              <p:nvPr/>
            </p:nvSpPr>
            <p:spPr>
              <a:xfrm>
                <a:off x="316507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7" name="Oval 2136">
                <a:extLst>
                  <a:ext uri="{FF2B5EF4-FFF2-40B4-BE49-F238E27FC236}">
                    <a16:creationId xmlns:a16="http://schemas.microsoft.com/office/drawing/2014/main" id="{55832558-D945-4DA4-AABC-81B8E0DCA67B}"/>
                  </a:ext>
                </a:extLst>
              </p:cNvPr>
              <p:cNvSpPr/>
              <p:nvPr/>
            </p:nvSpPr>
            <p:spPr>
              <a:xfrm>
                <a:off x="316507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8" name="Oval 2137">
                <a:extLst>
                  <a:ext uri="{FF2B5EF4-FFF2-40B4-BE49-F238E27FC236}">
                    <a16:creationId xmlns:a16="http://schemas.microsoft.com/office/drawing/2014/main" id="{19937F19-C364-4280-A99E-5A79368A7342}"/>
                  </a:ext>
                </a:extLst>
              </p:cNvPr>
              <p:cNvSpPr/>
              <p:nvPr/>
            </p:nvSpPr>
            <p:spPr>
              <a:xfrm>
                <a:off x="316507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9" name="Oval 2138">
                <a:extLst>
                  <a:ext uri="{FF2B5EF4-FFF2-40B4-BE49-F238E27FC236}">
                    <a16:creationId xmlns:a16="http://schemas.microsoft.com/office/drawing/2014/main" id="{9A1DE2A2-64A0-4843-A7EC-943F6739E01A}"/>
                  </a:ext>
                </a:extLst>
              </p:cNvPr>
              <p:cNvSpPr/>
              <p:nvPr/>
            </p:nvSpPr>
            <p:spPr>
              <a:xfrm>
                <a:off x="316507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0" name="Oval 2139">
                <a:extLst>
                  <a:ext uri="{FF2B5EF4-FFF2-40B4-BE49-F238E27FC236}">
                    <a16:creationId xmlns:a16="http://schemas.microsoft.com/office/drawing/2014/main" id="{A3E338FC-451B-4504-91F7-A9E50B6AC898}"/>
                  </a:ext>
                </a:extLst>
              </p:cNvPr>
              <p:cNvSpPr/>
              <p:nvPr/>
            </p:nvSpPr>
            <p:spPr>
              <a:xfrm>
                <a:off x="316507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1" name="Oval 2140">
                <a:extLst>
                  <a:ext uri="{FF2B5EF4-FFF2-40B4-BE49-F238E27FC236}">
                    <a16:creationId xmlns:a16="http://schemas.microsoft.com/office/drawing/2014/main" id="{1829A060-B62B-4B54-AFFE-09A474D27588}"/>
                  </a:ext>
                </a:extLst>
              </p:cNvPr>
              <p:cNvSpPr/>
              <p:nvPr/>
            </p:nvSpPr>
            <p:spPr>
              <a:xfrm>
                <a:off x="316507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2" name="Oval 2141">
                <a:extLst>
                  <a:ext uri="{FF2B5EF4-FFF2-40B4-BE49-F238E27FC236}">
                    <a16:creationId xmlns:a16="http://schemas.microsoft.com/office/drawing/2014/main" id="{7E654A9E-5B0C-4B79-9680-E9D92050973D}"/>
                  </a:ext>
                </a:extLst>
              </p:cNvPr>
              <p:cNvSpPr/>
              <p:nvPr/>
            </p:nvSpPr>
            <p:spPr>
              <a:xfrm>
                <a:off x="316507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3" name="Oval 2142">
                <a:extLst>
                  <a:ext uri="{FF2B5EF4-FFF2-40B4-BE49-F238E27FC236}">
                    <a16:creationId xmlns:a16="http://schemas.microsoft.com/office/drawing/2014/main" id="{82C4AF57-1089-4CFD-83E6-5841CE0ADC3D}"/>
                  </a:ext>
                </a:extLst>
              </p:cNvPr>
              <p:cNvSpPr/>
              <p:nvPr/>
            </p:nvSpPr>
            <p:spPr>
              <a:xfrm>
                <a:off x="316507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4" name="Oval 2143">
                <a:extLst>
                  <a:ext uri="{FF2B5EF4-FFF2-40B4-BE49-F238E27FC236}">
                    <a16:creationId xmlns:a16="http://schemas.microsoft.com/office/drawing/2014/main" id="{B463D6DC-7B0F-4C65-B858-4395FA32C09D}"/>
                  </a:ext>
                </a:extLst>
              </p:cNvPr>
              <p:cNvSpPr/>
              <p:nvPr/>
            </p:nvSpPr>
            <p:spPr>
              <a:xfrm>
                <a:off x="316507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5" name="Oval 2144">
                <a:extLst>
                  <a:ext uri="{FF2B5EF4-FFF2-40B4-BE49-F238E27FC236}">
                    <a16:creationId xmlns:a16="http://schemas.microsoft.com/office/drawing/2014/main" id="{75D20F14-3300-4F74-9695-7B423E4F1A0F}"/>
                  </a:ext>
                </a:extLst>
              </p:cNvPr>
              <p:cNvSpPr/>
              <p:nvPr/>
            </p:nvSpPr>
            <p:spPr>
              <a:xfrm>
                <a:off x="316507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6" name="Oval 2145">
                <a:extLst>
                  <a:ext uri="{FF2B5EF4-FFF2-40B4-BE49-F238E27FC236}">
                    <a16:creationId xmlns:a16="http://schemas.microsoft.com/office/drawing/2014/main" id="{73726CD8-CFB9-4BC4-BE1B-2F03C6651127}"/>
                  </a:ext>
                </a:extLst>
              </p:cNvPr>
              <p:cNvSpPr/>
              <p:nvPr/>
            </p:nvSpPr>
            <p:spPr>
              <a:xfrm>
                <a:off x="316507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7" name="Oval 2146">
                <a:extLst>
                  <a:ext uri="{FF2B5EF4-FFF2-40B4-BE49-F238E27FC236}">
                    <a16:creationId xmlns:a16="http://schemas.microsoft.com/office/drawing/2014/main" id="{41160BF1-ECEA-46AE-AF96-841040657EFA}"/>
                  </a:ext>
                </a:extLst>
              </p:cNvPr>
              <p:cNvSpPr/>
              <p:nvPr/>
            </p:nvSpPr>
            <p:spPr>
              <a:xfrm>
                <a:off x="316507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8" name="Oval 2147">
                <a:extLst>
                  <a:ext uri="{FF2B5EF4-FFF2-40B4-BE49-F238E27FC236}">
                    <a16:creationId xmlns:a16="http://schemas.microsoft.com/office/drawing/2014/main" id="{18E1723C-F2C1-47CA-AB1E-B1B1099D45F9}"/>
                  </a:ext>
                </a:extLst>
              </p:cNvPr>
              <p:cNvSpPr/>
              <p:nvPr/>
            </p:nvSpPr>
            <p:spPr>
              <a:xfrm>
                <a:off x="316507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9" name="Oval 2148">
                <a:extLst>
                  <a:ext uri="{FF2B5EF4-FFF2-40B4-BE49-F238E27FC236}">
                    <a16:creationId xmlns:a16="http://schemas.microsoft.com/office/drawing/2014/main" id="{4E3A42A4-93F4-41F5-B539-62047DA82F7F}"/>
                  </a:ext>
                </a:extLst>
              </p:cNvPr>
              <p:cNvSpPr/>
              <p:nvPr/>
            </p:nvSpPr>
            <p:spPr>
              <a:xfrm>
                <a:off x="316507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0" name="Oval 2149">
                <a:extLst>
                  <a:ext uri="{FF2B5EF4-FFF2-40B4-BE49-F238E27FC236}">
                    <a16:creationId xmlns:a16="http://schemas.microsoft.com/office/drawing/2014/main" id="{B1856FFA-36C4-42B1-AF9E-41145AEBCAC9}"/>
                  </a:ext>
                </a:extLst>
              </p:cNvPr>
              <p:cNvSpPr/>
              <p:nvPr/>
            </p:nvSpPr>
            <p:spPr>
              <a:xfrm>
                <a:off x="316507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1" name="Oval 2150">
                <a:extLst>
                  <a:ext uri="{FF2B5EF4-FFF2-40B4-BE49-F238E27FC236}">
                    <a16:creationId xmlns:a16="http://schemas.microsoft.com/office/drawing/2014/main" id="{6C7CA28E-B4C1-4137-999A-5A4CE82B3C02}"/>
                  </a:ext>
                </a:extLst>
              </p:cNvPr>
              <p:cNvSpPr/>
              <p:nvPr/>
            </p:nvSpPr>
            <p:spPr>
              <a:xfrm>
                <a:off x="316507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2" name="Oval 2151">
                <a:extLst>
                  <a:ext uri="{FF2B5EF4-FFF2-40B4-BE49-F238E27FC236}">
                    <a16:creationId xmlns:a16="http://schemas.microsoft.com/office/drawing/2014/main" id="{59867B18-658D-4F91-8500-5A605BE4BEBC}"/>
                  </a:ext>
                </a:extLst>
              </p:cNvPr>
              <p:cNvSpPr/>
              <p:nvPr/>
            </p:nvSpPr>
            <p:spPr>
              <a:xfrm>
                <a:off x="316507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3" name="Oval 2152">
                <a:extLst>
                  <a:ext uri="{FF2B5EF4-FFF2-40B4-BE49-F238E27FC236}">
                    <a16:creationId xmlns:a16="http://schemas.microsoft.com/office/drawing/2014/main" id="{FCCF76C6-16A0-48FB-986D-3FD024C208E6}"/>
                  </a:ext>
                </a:extLst>
              </p:cNvPr>
              <p:cNvSpPr/>
              <p:nvPr/>
            </p:nvSpPr>
            <p:spPr>
              <a:xfrm>
                <a:off x="316507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4" name="Oval 2153">
                <a:extLst>
                  <a:ext uri="{FF2B5EF4-FFF2-40B4-BE49-F238E27FC236}">
                    <a16:creationId xmlns:a16="http://schemas.microsoft.com/office/drawing/2014/main" id="{550A5640-74CF-40FF-911E-0564258E78A8}"/>
                  </a:ext>
                </a:extLst>
              </p:cNvPr>
              <p:cNvSpPr/>
              <p:nvPr/>
            </p:nvSpPr>
            <p:spPr>
              <a:xfrm>
                <a:off x="316507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5" name="Oval 2154">
                <a:extLst>
                  <a:ext uri="{FF2B5EF4-FFF2-40B4-BE49-F238E27FC236}">
                    <a16:creationId xmlns:a16="http://schemas.microsoft.com/office/drawing/2014/main" id="{DFE5304E-CF7B-4663-B4E7-302095738435}"/>
                  </a:ext>
                </a:extLst>
              </p:cNvPr>
              <p:cNvSpPr/>
              <p:nvPr/>
            </p:nvSpPr>
            <p:spPr>
              <a:xfrm>
                <a:off x="316507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6" name="Oval 2155">
                <a:extLst>
                  <a:ext uri="{FF2B5EF4-FFF2-40B4-BE49-F238E27FC236}">
                    <a16:creationId xmlns:a16="http://schemas.microsoft.com/office/drawing/2014/main" id="{E063B3C1-4913-409E-97DD-AFAEC11F8472}"/>
                  </a:ext>
                </a:extLst>
              </p:cNvPr>
              <p:cNvSpPr/>
              <p:nvPr/>
            </p:nvSpPr>
            <p:spPr>
              <a:xfrm>
                <a:off x="316507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7" name="Oval 2156">
                <a:extLst>
                  <a:ext uri="{FF2B5EF4-FFF2-40B4-BE49-F238E27FC236}">
                    <a16:creationId xmlns:a16="http://schemas.microsoft.com/office/drawing/2014/main" id="{E4758D05-11AD-48A9-BED9-92D77D669019}"/>
                  </a:ext>
                </a:extLst>
              </p:cNvPr>
              <p:cNvSpPr/>
              <p:nvPr/>
            </p:nvSpPr>
            <p:spPr>
              <a:xfrm>
                <a:off x="316507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8" name="Oval 2157">
                <a:extLst>
                  <a:ext uri="{FF2B5EF4-FFF2-40B4-BE49-F238E27FC236}">
                    <a16:creationId xmlns:a16="http://schemas.microsoft.com/office/drawing/2014/main" id="{4F168EDB-4942-4DB7-AAAD-6AD44FF78EC7}"/>
                  </a:ext>
                </a:extLst>
              </p:cNvPr>
              <p:cNvSpPr/>
              <p:nvPr/>
            </p:nvSpPr>
            <p:spPr>
              <a:xfrm>
                <a:off x="316507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9" name="Oval 2158">
                <a:extLst>
                  <a:ext uri="{FF2B5EF4-FFF2-40B4-BE49-F238E27FC236}">
                    <a16:creationId xmlns:a16="http://schemas.microsoft.com/office/drawing/2014/main" id="{B800BA18-949A-4DC4-B58F-369275F49A88}"/>
                  </a:ext>
                </a:extLst>
              </p:cNvPr>
              <p:cNvSpPr/>
              <p:nvPr/>
            </p:nvSpPr>
            <p:spPr>
              <a:xfrm>
                <a:off x="330223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0" name="Oval 2159">
                <a:extLst>
                  <a:ext uri="{FF2B5EF4-FFF2-40B4-BE49-F238E27FC236}">
                    <a16:creationId xmlns:a16="http://schemas.microsoft.com/office/drawing/2014/main" id="{0EEB926D-D2E9-47B1-9AC5-0BFCC4B144C8}"/>
                  </a:ext>
                </a:extLst>
              </p:cNvPr>
              <p:cNvSpPr/>
              <p:nvPr/>
            </p:nvSpPr>
            <p:spPr>
              <a:xfrm>
                <a:off x="330223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1" name="Oval 2160">
                <a:extLst>
                  <a:ext uri="{FF2B5EF4-FFF2-40B4-BE49-F238E27FC236}">
                    <a16:creationId xmlns:a16="http://schemas.microsoft.com/office/drawing/2014/main" id="{0ABD979A-B8D6-486C-B4ED-C8D971B0F0CD}"/>
                  </a:ext>
                </a:extLst>
              </p:cNvPr>
              <p:cNvSpPr/>
              <p:nvPr/>
            </p:nvSpPr>
            <p:spPr>
              <a:xfrm>
                <a:off x="330223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" name="Oval 2161">
                <a:extLst>
                  <a:ext uri="{FF2B5EF4-FFF2-40B4-BE49-F238E27FC236}">
                    <a16:creationId xmlns:a16="http://schemas.microsoft.com/office/drawing/2014/main" id="{657FA6DC-4979-4FEA-8C8B-56B0F5261CAC}"/>
                  </a:ext>
                </a:extLst>
              </p:cNvPr>
              <p:cNvSpPr/>
              <p:nvPr/>
            </p:nvSpPr>
            <p:spPr>
              <a:xfrm>
                <a:off x="330223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" name="Oval 2162">
                <a:extLst>
                  <a:ext uri="{FF2B5EF4-FFF2-40B4-BE49-F238E27FC236}">
                    <a16:creationId xmlns:a16="http://schemas.microsoft.com/office/drawing/2014/main" id="{E076F93F-C442-4770-9E69-A066F21951F0}"/>
                  </a:ext>
                </a:extLst>
              </p:cNvPr>
              <p:cNvSpPr/>
              <p:nvPr/>
            </p:nvSpPr>
            <p:spPr>
              <a:xfrm>
                <a:off x="330223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4" name="Oval 2163">
                <a:extLst>
                  <a:ext uri="{FF2B5EF4-FFF2-40B4-BE49-F238E27FC236}">
                    <a16:creationId xmlns:a16="http://schemas.microsoft.com/office/drawing/2014/main" id="{379F14AE-CCCB-4D60-9F82-7671BE9A3D89}"/>
                  </a:ext>
                </a:extLst>
              </p:cNvPr>
              <p:cNvSpPr/>
              <p:nvPr/>
            </p:nvSpPr>
            <p:spPr>
              <a:xfrm>
                <a:off x="330223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" name="Oval 2164">
                <a:extLst>
                  <a:ext uri="{FF2B5EF4-FFF2-40B4-BE49-F238E27FC236}">
                    <a16:creationId xmlns:a16="http://schemas.microsoft.com/office/drawing/2014/main" id="{88015D66-D7DE-4CE7-AAEA-6908C1F1FDA8}"/>
                  </a:ext>
                </a:extLst>
              </p:cNvPr>
              <p:cNvSpPr/>
              <p:nvPr/>
            </p:nvSpPr>
            <p:spPr>
              <a:xfrm>
                <a:off x="330223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6" name="Oval 2165">
                <a:extLst>
                  <a:ext uri="{FF2B5EF4-FFF2-40B4-BE49-F238E27FC236}">
                    <a16:creationId xmlns:a16="http://schemas.microsoft.com/office/drawing/2014/main" id="{FE3AC6E3-2D0C-4782-828A-CAF4B90F9CF4}"/>
                  </a:ext>
                </a:extLst>
              </p:cNvPr>
              <p:cNvSpPr/>
              <p:nvPr/>
            </p:nvSpPr>
            <p:spPr>
              <a:xfrm>
                <a:off x="330223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7" name="Oval 2166">
                <a:extLst>
                  <a:ext uri="{FF2B5EF4-FFF2-40B4-BE49-F238E27FC236}">
                    <a16:creationId xmlns:a16="http://schemas.microsoft.com/office/drawing/2014/main" id="{B2E1BB08-5462-40BF-8AB5-6FDA4E030143}"/>
                  </a:ext>
                </a:extLst>
              </p:cNvPr>
              <p:cNvSpPr/>
              <p:nvPr/>
            </p:nvSpPr>
            <p:spPr>
              <a:xfrm>
                <a:off x="330223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8" name="Oval 2167">
                <a:extLst>
                  <a:ext uri="{FF2B5EF4-FFF2-40B4-BE49-F238E27FC236}">
                    <a16:creationId xmlns:a16="http://schemas.microsoft.com/office/drawing/2014/main" id="{8DF25E75-EF14-4E07-83C2-AB268AC26C66}"/>
                  </a:ext>
                </a:extLst>
              </p:cNvPr>
              <p:cNvSpPr/>
              <p:nvPr/>
            </p:nvSpPr>
            <p:spPr>
              <a:xfrm>
                <a:off x="330223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9" name="Oval 2168">
                <a:extLst>
                  <a:ext uri="{FF2B5EF4-FFF2-40B4-BE49-F238E27FC236}">
                    <a16:creationId xmlns:a16="http://schemas.microsoft.com/office/drawing/2014/main" id="{635F78AD-6634-4CE5-AE57-FF3D08A4FFC8}"/>
                  </a:ext>
                </a:extLst>
              </p:cNvPr>
              <p:cNvSpPr/>
              <p:nvPr/>
            </p:nvSpPr>
            <p:spPr>
              <a:xfrm>
                <a:off x="330223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0" name="Oval 2169">
                <a:extLst>
                  <a:ext uri="{FF2B5EF4-FFF2-40B4-BE49-F238E27FC236}">
                    <a16:creationId xmlns:a16="http://schemas.microsoft.com/office/drawing/2014/main" id="{9BE64140-6C98-4BCB-916E-E359FA50ED4B}"/>
                  </a:ext>
                </a:extLst>
              </p:cNvPr>
              <p:cNvSpPr/>
              <p:nvPr/>
            </p:nvSpPr>
            <p:spPr>
              <a:xfrm>
                <a:off x="330223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1" name="Oval 2170">
                <a:extLst>
                  <a:ext uri="{FF2B5EF4-FFF2-40B4-BE49-F238E27FC236}">
                    <a16:creationId xmlns:a16="http://schemas.microsoft.com/office/drawing/2014/main" id="{FE1E2DF4-D484-4A18-88BE-F305AA077803}"/>
                  </a:ext>
                </a:extLst>
              </p:cNvPr>
              <p:cNvSpPr/>
              <p:nvPr/>
            </p:nvSpPr>
            <p:spPr>
              <a:xfrm>
                <a:off x="330223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2" name="Oval 2171">
                <a:extLst>
                  <a:ext uri="{FF2B5EF4-FFF2-40B4-BE49-F238E27FC236}">
                    <a16:creationId xmlns:a16="http://schemas.microsoft.com/office/drawing/2014/main" id="{6DBEC0F0-759A-47C2-A477-C3EAD2703110}"/>
                  </a:ext>
                </a:extLst>
              </p:cNvPr>
              <p:cNvSpPr/>
              <p:nvPr/>
            </p:nvSpPr>
            <p:spPr>
              <a:xfrm>
                <a:off x="330223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3" name="Oval 2172">
                <a:extLst>
                  <a:ext uri="{FF2B5EF4-FFF2-40B4-BE49-F238E27FC236}">
                    <a16:creationId xmlns:a16="http://schemas.microsoft.com/office/drawing/2014/main" id="{2EABDB1E-20D1-49C7-BD9A-BFD86EEA7799}"/>
                  </a:ext>
                </a:extLst>
              </p:cNvPr>
              <p:cNvSpPr/>
              <p:nvPr/>
            </p:nvSpPr>
            <p:spPr>
              <a:xfrm>
                <a:off x="330223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4" name="Oval 2173">
                <a:extLst>
                  <a:ext uri="{FF2B5EF4-FFF2-40B4-BE49-F238E27FC236}">
                    <a16:creationId xmlns:a16="http://schemas.microsoft.com/office/drawing/2014/main" id="{FAC23110-E801-4AA1-B91C-F5D7855AD9D7}"/>
                  </a:ext>
                </a:extLst>
              </p:cNvPr>
              <p:cNvSpPr/>
              <p:nvPr/>
            </p:nvSpPr>
            <p:spPr>
              <a:xfrm>
                <a:off x="330223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5" name="Oval 2174">
                <a:extLst>
                  <a:ext uri="{FF2B5EF4-FFF2-40B4-BE49-F238E27FC236}">
                    <a16:creationId xmlns:a16="http://schemas.microsoft.com/office/drawing/2014/main" id="{152F402F-DC02-48AE-9082-10D7E2B5C192}"/>
                  </a:ext>
                </a:extLst>
              </p:cNvPr>
              <p:cNvSpPr/>
              <p:nvPr/>
            </p:nvSpPr>
            <p:spPr>
              <a:xfrm>
                <a:off x="330223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6" name="Oval 2175">
                <a:extLst>
                  <a:ext uri="{FF2B5EF4-FFF2-40B4-BE49-F238E27FC236}">
                    <a16:creationId xmlns:a16="http://schemas.microsoft.com/office/drawing/2014/main" id="{2A183321-E984-43C1-A84B-0F420EB0DE98}"/>
                  </a:ext>
                </a:extLst>
              </p:cNvPr>
              <p:cNvSpPr/>
              <p:nvPr/>
            </p:nvSpPr>
            <p:spPr>
              <a:xfrm>
                <a:off x="330223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7" name="Oval 2176">
                <a:extLst>
                  <a:ext uri="{FF2B5EF4-FFF2-40B4-BE49-F238E27FC236}">
                    <a16:creationId xmlns:a16="http://schemas.microsoft.com/office/drawing/2014/main" id="{9B21C717-FB38-4358-8AE7-0AE23126977E}"/>
                  </a:ext>
                </a:extLst>
              </p:cNvPr>
              <p:cNvSpPr/>
              <p:nvPr/>
            </p:nvSpPr>
            <p:spPr>
              <a:xfrm>
                <a:off x="330223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8" name="Oval 2177">
                <a:extLst>
                  <a:ext uri="{FF2B5EF4-FFF2-40B4-BE49-F238E27FC236}">
                    <a16:creationId xmlns:a16="http://schemas.microsoft.com/office/drawing/2014/main" id="{50DA321D-9103-46A2-A43E-D6A7C1561E65}"/>
                  </a:ext>
                </a:extLst>
              </p:cNvPr>
              <p:cNvSpPr/>
              <p:nvPr/>
            </p:nvSpPr>
            <p:spPr>
              <a:xfrm>
                <a:off x="330223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9" name="Oval 2178">
                <a:extLst>
                  <a:ext uri="{FF2B5EF4-FFF2-40B4-BE49-F238E27FC236}">
                    <a16:creationId xmlns:a16="http://schemas.microsoft.com/office/drawing/2014/main" id="{479D7B1C-5417-4F9A-AAA8-C855E9718718}"/>
                  </a:ext>
                </a:extLst>
              </p:cNvPr>
              <p:cNvSpPr/>
              <p:nvPr/>
            </p:nvSpPr>
            <p:spPr>
              <a:xfrm>
                <a:off x="330223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0" name="Oval 2179">
                <a:extLst>
                  <a:ext uri="{FF2B5EF4-FFF2-40B4-BE49-F238E27FC236}">
                    <a16:creationId xmlns:a16="http://schemas.microsoft.com/office/drawing/2014/main" id="{FB2E0CFA-01FC-4EA7-98F8-B214F980771F}"/>
                  </a:ext>
                </a:extLst>
              </p:cNvPr>
              <p:cNvSpPr/>
              <p:nvPr/>
            </p:nvSpPr>
            <p:spPr>
              <a:xfrm>
                <a:off x="330223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1" name="Oval 2180">
                <a:extLst>
                  <a:ext uri="{FF2B5EF4-FFF2-40B4-BE49-F238E27FC236}">
                    <a16:creationId xmlns:a16="http://schemas.microsoft.com/office/drawing/2014/main" id="{DE5C0FDE-8BF0-4002-9822-20DA95D05477}"/>
                  </a:ext>
                </a:extLst>
              </p:cNvPr>
              <p:cNvSpPr/>
              <p:nvPr/>
            </p:nvSpPr>
            <p:spPr>
              <a:xfrm>
                <a:off x="330223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2" name="Oval 2181">
                <a:extLst>
                  <a:ext uri="{FF2B5EF4-FFF2-40B4-BE49-F238E27FC236}">
                    <a16:creationId xmlns:a16="http://schemas.microsoft.com/office/drawing/2014/main" id="{D1D758F9-4C0F-474C-A38C-E7A1FD91CEF9}"/>
                  </a:ext>
                </a:extLst>
              </p:cNvPr>
              <p:cNvSpPr/>
              <p:nvPr/>
            </p:nvSpPr>
            <p:spPr>
              <a:xfrm>
                <a:off x="330223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3" name="Oval 2182">
                <a:extLst>
                  <a:ext uri="{FF2B5EF4-FFF2-40B4-BE49-F238E27FC236}">
                    <a16:creationId xmlns:a16="http://schemas.microsoft.com/office/drawing/2014/main" id="{E69342AB-BB51-4324-8F3B-2BA2F67C7AF0}"/>
                  </a:ext>
                </a:extLst>
              </p:cNvPr>
              <p:cNvSpPr/>
              <p:nvPr/>
            </p:nvSpPr>
            <p:spPr>
              <a:xfrm>
                <a:off x="330223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4" name="Oval 2183">
                <a:extLst>
                  <a:ext uri="{FF2B5EF4-FFF2-40B4-BE49-F238E27FC236}">
                    <a16:creationId xmlns:a16="http://schemas.microsoft.com/office/drawing/2014/main" id="{8D1A8CBB-7095-442A-864E-814F228F34FB}"/>
                  </a:ext>
                </a:extLst>
              </p:cNvPr>
              <p:cNvSpPr/>
              <p:nvPr/>
            </p:nvSpPr>
            <p:spPr>
              <a:xfrm>
                <a:off x="330223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5" name="Oval 2184">
                <a:extLst>
                  <a:ext uri="{FF2B5EF4-FFF2-40B4-BE49-F238E27FC236}">
                    <a16:creationId xmlns:a16="http://schemas.microsoft.com/office/drawing/2014/main" id="{E314BC5B-DE72-4BB7-9301-0D0E6DB3B865}"/>
                  </a:ext>
                </a:extLst>
              </p:cNvPr>
              <p:cNvSpPr/>
              <p:nvPr/>
            </p:nvSpPr>
            <p:spPr>
              <a:xfrm>
                <a:off x="330223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6" name="Oval 2185">
                <a:extLst>
                  <a:ext uri="{FF2B5EF4-FFF2-40B4-BE49-F238E27FC236}">
                    <a16:creationId xmlns:a16="http://schemas.microsoft.com/office/drawing/2014/main" id="{B4C77849-D51D-4982-9339-1F4A0EEFD4B9}"/>
                  </a:ext>
                </a:extLst>
              </p:cNvPr>
              <p:cNvSpPr/>
              <p:nvPr/>
            </p:nvSpPr>
            <p:spPr>
              <a:xfrm>
                <a:off x="330223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7" name="Oval 2186">
                <a:extLst>
                  <a:ext uri="{FF2B5EF4-FFF2-40B4-BE49-F238E27FC236}">
                    <a16:creationId xmlns:a16="http://schemas.microsoft.com/office/drawing/2014/main" id="{C2C3364A-435D-41DA-A7C8-5E607CB5823B}"/>
                  </a:ext>
                </a:extLst>
              </p:cNvPr>
              <p:cNvSpPr/>
              <p:nvPr/>
            </p:nvSpPr>
            <p:spPr>
              <a:xfrm>
                <a:off x="330223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8" name="Oval 2187">
                <a:extLst>
                  <a:ext uri="{FF2B5EF4-FFF2-40B4-BE49-F238E27FC236}">
                    <a16:creationId xmlns:a16="http://schemas.microsoft.com/office/drawing/2014/main" id="{B004F540-8678-4175-9CE1-243298DE6373}"/>
                  </a:ext>
                </a:extLst>
              </p:cNvPr>
              <p:cNvSpPr/>
              <p:nvPr/>
            </p:nvSpPr>
            <p:spPr>
              <a:xfrm>
                <a:off x="330223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9" name="Oval 2188">
                <a:extLst>
                  <a:ext uri="{FF2B5EF4-FFF2-40B4-BE49-F238E27FC236}">
                    <a16:creationId xmlns:a16="http://schemas.microsoft.com/office/drawing/2014/main" id="{793E0ABC-8185-4766-AB16-D9872DAC9545}"/>
                  </a:ext>
                </a:extLst>
              </p:cNvPr>
              <p:cNvSpPr/>
              <p:nvPr/>
            </p:nvSpPr>
            <p:spPr>
              <a:xfrm>
                <a:off x="330223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0" name="Oval 2189">
                <a:extLst>
                  <a:ext uri="{FF2B5EF4-FFF2-40B4-BE49-F238E27FC236}">
                    <a16:creationId xmlns:a16="http://schemas.microsoft.com/office/drawing/2014/main" id="{02FB456D-C61D-443C-904F-FA63AC639957}"/>
                  </a:ext>
                </a:extLst>
              </p:cNvPr>
              <p:cNvSpPr/>
              <p:nvPr/>
            </p:nvSpPr>
            <p:spPr>
              <a:xfrm>
                <a:off x="330223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1" name="Oval 2190">
                <a:extLst>
                  <a:ext uri="{FF2B5EF4-FFF2-40B4-BE49-F238E27FC236}">
                    <a16:creationId xmlns:a16="http://schemas.microsoft.com/office/drawing/2014/main" id="{5218D8BE-D4C4-4662-9056-2D7C0369CA41}"/>
                  </a:ext>
                </a:extLst>
              </p:cNvPr>
              <p:cNvSpPr/>
              <p:nvPr/>
            </p:nvSpPr>
            <p:spPr>
              <a:xfrm>
                <a:off x="330223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2" name="Oval 2191">
                <a:extLst>
                  <a:ext uri="{FF2B5EF4-FFF2-40B4-BE49-F238E27FC236}">
                    <a16:creationId xmlns:a16="http://schemas.microsoft.com/office/drawing/2014/main" id="{D437A87B-1517-48BF-A28E-868208141D71}"/>
                  </a:ext>
                </a:extLst>
              </p:cNvPr>
              <p:cNvSpPr/>
              <p:nvPr/>
            </p:nvSpPr>
            <p:spPr>
              <a:xfrm>
                <a:off x="330223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3" name="Oval 2192">
                <a:extLst>
                  <a:ext uri="{FF2B5EF4-FFF2-40B4-BE49-F238E27FC236}">
                    <a16:creationId xmlns:a16="http://schemas.microsoft.com/office/drawing/2014/main" id="{2BAF2ED4-2BB6-408E-9544-37421D4DF2BB}"/>
                  </a:ext>
                </a:extLst>
              </p:cNvPr>
              <p:cNvSpPr/>
              <p:nvPr/>
            </p:nvSpPr>
            <p:spPr>
              <a:xfrm>
                <a:off x="330223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4" name="Oval 2193">
                <a:extLst>
                  <a:ext uri="{FF2B5EF4-FFF2-40B4-BE49-F238E27FC236}">
                    <a16:creationId xmlns:a16="http://schemas.microsoft.com/office/drawing/2014/main" id="{0B010614-7D46-4BB3-93BA-B8773FF1B534}"/>
                  </a:ext>
                </a:extLst>
              </p:cNvPr>
              <p:cNvSpPr/>
              <p:nvPr/>
            </p:nvSpPr>
            <p:spPr>
              <a:xfrm>
                <a:off x="330223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5" name="Oval 2194">
                <a:extLst>
                  <a:ext uri="{FF2B5EF4-FFF2-40B4-BE49-F238E27FC236}">
                    <a16:creationId xmlns:a16="http://schemas.microsoft.com/office/drawing/2014/main" id="{943F6077-9099-4517-AF0B-03A33A7AF775}"/>
                  </a:ext>
                </a:extLst>
              </p:cNvPr>
              <p:cNvSpPr/>
              <p:nvPr/>
            </p:nvSpPr>
            <p:spPr>
              <a:xfrm>
                <a:off x="330223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6" name="Oval 2195">
                <a:extLst>
                  <a:ext uri="{FF2B5EF4-FFF2-40B4-BE49-F238E27FC236}">
                    <a16:creationId xmlns:a16="http://schemas.microsoft.com/office/drawing/2014/main" id="{2EA6C92F-F445-47AF-85E3-CFFDC358A4CC}"/>
                  </a:ext>
                </a:extLst>
              </p:cNvPr>
              <p:cNvSpPr/>
              <p:nvPr/>
            </p:nvSpPr>
            <p:spPr>
              <a:xfrm>
                <a:off x="330223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7" name="Oval 2196">
                <a:extLst>
                  <a:ext uri="{FF2B5EF4-FFF2-40B4-BE49-F238E27FC236}">
                    <a16:creationId xmlns:a16="http://schemas.microsoft.com/office/drawing/2014/main" id="{E97FEB0D-F195-4194-8B63-84A9C2FECE6C}"/>
                  </a:ext>
                </a:extLst>
              </p:cNvPr>
              <p:cNvSpPr/>
              <p:nvPr/>
            </p:nvSpPr>
            <p:spPr>
              <a:xfrm>
                <a:off x="330223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8" name="Oval 2197">
                <a:extLst>
                  <a:ext uri="{FF2B5EF4-FFF2-40B4-BE49-F238E27FC236}">
                    <a16:creationId xmlns:a16="http://schemas.microsoft.com/office/drawing/2014/main" id="{2EDC2485-40AB-44FC-AA7B-F0068D1F7185}"/>
                  </a:ext>
                </a:extLst>
              </p:cNvPr>
              <p:cNvSpPr/>
              <p:nvPr/>
            </p:nvSpPr>
            <p:spPr>
              <a:xfrm>
                <a:off x="343939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9" name="Oval 2198">
                <a:extLst>
                  <a:ext uri="{FF2B5EF4-FFF2-40B4-BE49-F238E27FC236}">
                    <a16:creationId xmlns:a16="http://schemas.microsoft.com/office/drawing/2014/main" id="{BAC96923-61C1-4257-B5F2-B3CFCA07A6B0}"/>
                  </a:ext>
                </a:extLst>
              </p:cNvPr>
              <p:cNvSpPr/>
              <p:nvPr/>
            </p:nvSpPr>
            <p:spPr>
              <a:xfrm>
                <a:off x="343939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0" name="Oval 2199">
                <a:extLst>
                  <a:ext uri="{FF2B5EF4-FFF2-40B4-BE49-F238E27FC236}">
                    <a16:creationId xmlns:a16="http://schemas.microsoft.com/office/drawing/2014/main" id="{1BEB056C-2EEA-4FC6-ACD0-A9D07D722E8D}"/>
                  </a:ext>
                </a:extLst>
              </p:cNvPr>
              <p:cNvSpPr/>
              <p:nvPr/>
            </p:nvSpPr>
            <p:spPr>
              <a:xfrm>
                <a:off x="343939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1" name="Oval 2200">
                <a:extLst>
                  <a:ext uri="{FF2B5EF4-FFF2-40B4-BE49-F238E27FC236}">
                    <a16:creationId xmlns:a16="http://schemas.microsoft.com/office/drawing/2014/main" id="{86ACF943-3A1A-436B-A26F-D05C0E484336}"/>
                  </a:ext>
                </a:extLst>
              </p:cNvPr>
              <p:cNvSpPr/>
              <p:nvPr/>
            </p:nvSpPr>
            <p:spPr>
              <a:xfrm>
                <a:off x="343939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2" name="Oval 2201">
                <a:extLst>
                  <a:ext uri="{FF2B5EF4-FFF2-40B4-BE49-F238E27FC236}">
                    <a16:creationId xmlns:a16="http://schemas.microsoft.com/office/drawing/2014/main" id="{8AF1281A-9320-4859-A685-CF5045E7E830}"/>
                  </a:ext>
                </a:extLst>
              </p:cNvPr>
              <p:cNvSpPr/>
              <p:nvPr/>
            </p:nvSpPr>
            <p:spPr>
              <a:xfrm>
                <a:off x="343939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3" name="Oval 2202">
                <a:extLst>
                  <a:ext uri="{FF2B5EF4-FFF2-40B4-BE49-F238E27FC236}">
                    <a16:creationId xmlns:a16="http://schemas.microsoft.com/office/drawing/2014/main" id="{7E8B519E-39D2-4CEC-AC08-83D11B632373}"/>
                  </a:ext>
                </a:extLst>
              </p:cNvPr>
              <p:cNvSpPr/>
              <p:nvPr/>
            </p:nvSpPr>
            <p:spPr>
              <a:xfrm>
                <a:off x="343939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4" name="Oval 2203">
                <a:extLst>
                  <a:ext uri="{FF2B5EF4-FFF2-40B4-BE49-F238E27FC236}">
                    <a16:creationId xmlns:a16="http://schemas.microsoft.com/office/drawing/2014/main" id="{F921DA9B-D818-44FE-9478-EC2E6574F077}"/>
                  </a:ext>
                </a:extLst>
              </p:cNvPr>
              <p:cNvSpPr/>
              <p:nvPr/>
            </p:nvSpPr>
            <p:spPr>
              <a:xfrm>
                <a:off x="343939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5" name="Oval 2204">
                <a:extLst>
                  <a:ext uri="{FF2B5EF4-FFF2-40B4-BE49-F238E27FC236}">
                    <a16:creationId xmlns:a16="http://schemas.microsoft.com/office/drawing/2014/main" id="{9A5F7798-7084-49EA-98AC-EFC1A7E395BC}"/>
                  </a:ext>
                </a:extLst>
              </p:cNvPr>
              <p:cNvSpPr/>
              <p:nvPr/>
            </p:nvSpPr>
            <p:spPr>
              <a:xfrm>
                <a:off x="343939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6" name="Oval 2205">
                <a:extLst>
                  <a:ext uri="{FF2B5EF4-FFF2-40B4-BE49-F238E27FC236}">
                    <a16:creationId xmlns:a16="http://schemas.microsoft.com/office/drawing/2014/main" id="{9791051C-997C-4CD8-A286-F1F464E1C44B}"/>
                  </a:ext>
                </a:extLst>
              </p:cNvPr>
              <p:cNvSpPr/>
              <p:nvPr/>
            </p:nvSpPr>
            <p:spPr>
              <a:xfrm>
                <a:off x="343939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7" name="Oval 2206">
                <a:extLst>
                  <a:ext uri="{FF2B5EF4-FFF2-40B4-BE49-F238E27FC236}">
                    <a16:creationId xmlns:a16="http://schemas.microsoft.com/office/drawing/2014/main" id="{87854407-DE5D-42FD-9AB4-C47A6D8D94EC}"/>
                  </a:ext>
                </a:extLst>
              </p:cNvPr>
              <p:cNvSpPr/>
              <p:nvPr/>
            </p:nvSpPr>
            <p:spPr>
              <a:xfrm>
                <a:off x="343939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8" name="Oval 2207">
                <a:extLst>
                  <a:ext uri="{FF2B5EF4-FFF2-40B4-BE49-F238E27FC236}">
                    <a16:creationId xmlns:a16="http://schemas.microsoft.com/office/drawing/2014/main" id="{0E0AB121-4ED7-4ADB-B79A-639DF02754FC}"/>
                  </a:ext>
                </a:extLst>
              </p:cNvPr>
              <p:cNvSpPr/>
              <p:nvPr/>
            </p:nvSpPr>
            <p:spPr>
              <a:xfrm>
                <a:off x="343939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9" name="Oval 2208">
                <a:extLst>
                  <a:ext uri="{FF2B5EF4-FFF2-40B4-BE49-F238E27FC236}">
                    <a16:creationId xmlns:a16="http://schemas.microsoft.com/office/drawing/2014/main" id="{3FB0977A-C3B7-4CC9-AC9E-A2D8C30C6E83}"/>
                  </a:ext>
                </a:extLst>
              </p:cNvPr>
              <p:cNvSpPr/>
              <p:nvPr/>
            </p:nvSpPr>
            <p:spPr>
              <a:xfrm>
                <a:off x="343939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0" name="Oval 2209">
                <a:extLst>
                  <a:ext uri="{FF2B5EF4-FFF2-40B4-BE49-F238E27FC236}">
                    <a16:creationId xmlns:a16="http://schemas.microsoft.com/office/drawing/2014/main" id="{D8273D15-F209-478C-9082-2B89FAF67274}"/>
                  </a:ext>
                </a:extLst>
              </p:cNvPr>
              <p:cNvSpPr/>
              <p:nvPr/>
            </p:nvSpPr>
            <p:spPr>
              <a:xfrm>
                <a:off x="343939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1" name="Oval 2210">
                <a:extLst>
                  <a:ext uri="{FF2B5EF4-FFF2-40B4-BE49-F238E27FC236}">
                    <a16:creationId xmlns:a16="http://schemas.microsoft.com/office/drawing/2014/main" id="{EFB894F2-798D-4515-A218-16CE109B77E6}"/>
                  </a:ext>
                </a:extLst>
              </p:cNvPr>
              <p:cNvSpPr/>
              <p:nvPr/>
            </p:nvSpPr>
            <p:spPr>
              <a:xfrm>
                <a:off x="343939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2" name="Oval 2211">
                <a:extLst>
                  <a:ext uri="{FF2B5EF4-FFF2-40B4-BE49-F238E27FC236}">
                    <a16:creationId xmlns:a16="http://schemas.microsoft.com/office/drawing/2014/main" id="{3B2512B2-3B95-4C3A-87CF-3D56BF7D9ED8}"/>
                  </a:ext>
                </a:extLst>
              </p:cNvPr>
              <p:cNvSpPr/>
              <p:nvPr/>
            </p:nvSpPr>
            <p:spPr>
              <a:xfrm>
                <a:off x="343939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3" name="Oval 2212">
                <a:extLst>
                  <a:ext uri="{FF2B5EF4-FFF2-40B4-BE49-F238E27FC236}">
                    <a16:creationId xmlns:a16="http://schemas.microsoft.com/office/drawing/2014/main" id="{FC2127F3-7E67-428D-8505-869194B7C732}"/>
                  </a:ext>
                </a:extLst>
              </p:cNvPr>
              <p:cNvSpPr/>
              <p:nvPr/>
            </p:nvSpPr>
            <p:spPr>
              <a:xfrm>
                <a:off x="343939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4" name="Oval 2213">
                <a:extLst>
                  <a:ext uri="{FF2B5EF4-FFF2-40B4-BE49-F238E27FC236}">
                    <a16:creationId xmlns:a16="http://schemas.microsoft.com/office/drawing/2014/main" id="{F4C6A0DF-6956-40CF-805B-300FE39914A3}"/>
                  </a:ext>
                </a:extLst>
              </p:cNvPr>
              <p:cNvSpPr/>
              <p:nvPr/>
            </p:nvSpPr>
            <p:spPr>
              <a:xfrm>
                <a:off x="343939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5" name="Oval 2214">
                <a:extLst>
                  <a:ext uri="{FF2B5EF4-FFF2-40B4-BE49-F238E27FC236}">
                    <a16:creationId xmlns:a16="http://schemas.microsoft.com/office/drawing/2014/main" id="{440A2F45-21EB-4338-9CD8-FE81916B9FDB}"/>
                  </a:ext>
                </a:extLst>
              </p:cNvPr>
              <p:cNvSpPr/>
              <p:nvPr/>
            </p:nvSpPr>
            <p:spPr>
              <a:xfrm>
                <a:off x="343939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6" name="Oval 2215">
                <a:extLst>
                  <a:ext uri="{FF2B5EF4-FFF2-40B4-BE49-F238E27FC236}">
                    <a16:creationId xmlns:a16="http://schemas.microsoft.com/office/drawing/2014/main" id="{5EFE3859-C23A-4207-9B25-17421B58CDD0}"/>
                  </a:ext>
                </a:extLst>
              </p:cNvPr>
              <p:cNvSpPr/>
              <p:nvPr/>
            </p:nvSpPr>
            <p:spPr>
              <a:xfrm>
                <a:off x="343939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7" name="Oval 2216">
                <a:extLst>
                  <a:ext uri="{FF2B5EF4-FFF2-40B4-BE49-F238E27FC236}">
                    <a16:creationId xmlns:a16="http://schemas.microsoft.com/office/drawing/2014/main" id="{B8B47773-7CB2-4D8F-ABA3-3F10B32B5502}"/>
                  </a:ext>
                </a:extLst>
              </p:cNvPr>
              <p:cNvSpPr/>
              <p:nvPr/>
            </p:nvSpPr>
            <p:spPr>
              <a:xfrm>
                <a:off x="343939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8" name="Oval 2217">
                <a:extLst>
                  <a:ext uri="{FF2B5EF4-FFF2-40B4-BE49-F238E27FC236}">
                    <a16:creationId xmlns:a16="http://schemas.microsoft.com/office/drawing/2014/main" id="{ADF2F74D-D031-4DD6-8737-8080FF5260DB}"/>
                  </a:ext>
                </a:extLst>
              </p:cNvPr>
              <p:cNvSpPr/>
              <p:nvPr/>
            </p:nvSpPr>
            <p:spPr>
              <a:xfrm>
                <a:off x="343939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9" name="Oval 2218">
                <a:extLst>
                  <a:ext uri="{FF2B5EF4-FFF2-40B4-BE49-F238E27FC236}">
                    <a16:creationId xmlns:a16="http://schemas.microsoft.com/office/drawing/2014/main" id="{D49839B5-130F-451F-87CB-521B80355D95}"/>
                  </a:ext>
                </a:extLst>
              </p:cNvPr>
              <p:cNvSpPr/>
              <p:nvPr/>
            </p:nvSpPr>
            <p:spPr>
              <a:xfrm>
                <a:off x="343939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0" name="Oval 2219">
                <a:extLst>
                  <a:ext uri="{FF2B5EF4-FFF2-40B4-BE49-F238E27FC236}">
                    <a16:creationId xmlns:a16="http://schemas.microsoft.com/office/drawing/2014/main" id="{21124668-43F3-45AD-BA35-4545EEC2BC38}"/>
                  </a:ext>
                </a:extLst>
              </p:cNvPr>
              <p:cNvSpPr/>
              <p:nvPr/>
            </p:nvSpPr>
            <p:spPr>
              <a:xfrm>
                <a:off x="343939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1" name="Oval 2220">
                <a:extLst>
                  <a:ext uri="{FF2B5EF4-FFF2-40B4-BE49-F238E27FC236}">
                    <a16:creationId xmlns:a16="http://schemas.microsoft.com/office/drawing/2014/main" id="{72E59041-A65D-4658-B5C1-2F2B79F80D56}"/>
                  </a:ext>
                </a:extLst>
              </p:cNvPr>
              <p:cNvSpPr/>
              <p:nvPr/>
            </p:nvSpPr>
            <p:spPr>
              <a:xfrm>
                <a:off x="343939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2" name="Oval 2221">
                <a:extLst>
                  <a:ext uri="{FF2B5EF4-FFF2-40B4-BE49-F238E27FC236}">
                    <a16:creationId xmlns:a16="http://schemas.microsoft.com/office/drawing/2014/main" id="{D03ED4D7-CA5E-4A81-8828-F98F97A898D7}"/>
                  </a:ext>
                </a:extLst>
              </p:cNvPr>
              <p:cNvSpPr/>
              <p:nvPr/>
            </p:nvSpPr>
            <p:spPr>
              <a:xfrm>
                <a:off x="343939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3" name="Oval 2222">
                <a:extLst>
                  <a:ext uri="{FF2B5EF4-FFF2-40B4-BE49-F238E27FC236}">
                    <a16:creationId xmlns:a16="http://schemas.microsoft.com/office/drawing/2014/main" id="{E3A9678B-24DE-4C1E-BA8B-5D0873095498}"/>
                  </a:ext>
                </a:extLst>
              </p:cNvPr>
              <p:cNvSpPr/>
              <p:nvPr/>
            </p:nvSpPr>
            <p:spPr>
              <a:xfrm>
                <a:off x="343939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4" name="Oval 2223">
                <a:extLst>
                  <a:ext uri="{FF2B5EF4-FFF2-40B4-BE49-F238E27FC236}">
                    <a16:creationId xmlns:a16="http://schemas.microsoft.com/office/drawing/2014/main" id="{8AFAD9B3-E38B-4C0A-A325-B1A38A81F0CD}"/>
                  </a:ext>
                </a:extLst>
              </p:cNvPr>
              <p:cNvSpPr/>
              <p:nvPr/>
            </p:nvSpPr>
            <p:spPr>
              <a:xfrm>
                <a:off x="343939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5" name="Oval 2224">
                <a:extLst>
                  <a:ext uri="{FF2B5EF4-FFF2-40B4-BE49-F238E27FC236}">
                    <a16:creationId xmlns:a16="http://schemas.microsoft.com/office/drawing/2014/main" id="{DD1DBDF8-1655-41DB-B4A5-A6CB7222F0E9}"/>
                  </a:ext>
                </a:extLst>
              </p:cNvPr>
              <p:cNvSpPr/>
              <p:nvPr/>
            </p:nvSpPr>
            <p:spPr>
              <a:xfrm>
                <a:off x="343939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6" name="Oval 2225">
                <a:extLst>
                  <a:ext uri="{FF2B5EF4-FFF2-40B4-BE49-F238E27FC236}">
                    <a16:creationId xmlns:a16="http://schemas.microsoft.com/office/drawing/2014/main" id="{3DC5E0FA-648A-431D-AF01-28A198EA3A8F}"/>
                  </a:ext>
                </a:extLst>
              </p:cNvPr>
              <p:cNvSpPr/>
              <p:nvPr/>
            </p:nvSpPr>
            <p:spPr>
              <a:xfrm>
                <a:off x="343939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7" name="Oval 2226">
                <a:extLst>
                  <a:ext uri="{FF2B5EF4-FFF2-40B4-BE49-F238E27FC236}">
                    <a16:creationId xmlns:a16="http://schemas.microsoft.com/office/drawing/2014/main" id="{332B4056-9292-4C1B-9FC7-9FAB6687115F}"/>
                  </a:ext>
                </a:extLst>
              </p:cNvPr>
              <p:cNvSpPr/>
              <p:nvPr/>
            </p:nvSpPr>
            <p:spPr>
              <a:xfrm>
                <a:off x="343939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8" name="Oval 2227">
                <a:extLst>
                  <a:ext uri="{FF2B5EF4-FFF2-40B4-BE49-F238E27FC236}">
                    <a16:creationId xmlns:a16="http://schemas.microsoft.com/office/drawing/2014/main" id="{52CA97E2-8B95-47DF-AE3A-F820B762F9A8}"/>
                  </a:ext>
                </a:extLst>
              </p:cNvPr>
              <p:cNvSpPr/>
              <p:nvPr/>
            </p:nvSpPr>
            <p:spPr>
              <a:xfrm>
                <a:off x="343939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9" name="Oval 2228">
                <a:extLst>
                  <a:ext uri="{FF2B5EF4-FFF2-40B4-BE49-F238E27FC236}">
                    <a16:creationId xmlns:a16="http://schemas.microsoft.com/office/drawing/2014/main" id="{5BB3C0A4-29E8-450B-9870-86D36BAE917B}"/>
                  </a:ext>
                </a:extLst>
              </p:cNvPr>
              <p:cNvSpPr/>
              <p:nvPr/>
            </p:nvSpPr>
            <p:spPr>
              <a:xfrm>
                <a:off x="343939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0" name="Oval 2229">
                <a:extLst>
                  <a:ext uri="{FF2B5EF4-FFF2-40B4-BE49-F238E27FC236}">
                    <a16:creationId xmlns:a16="http://schemas.microsoft.com/office/drawing/2014/main" id="{2CED4E71-69CF-462F-B0FA-066610FA5DA6}"/>
                  </a:ext>
                </a:extLst>
              </p:cNvPr>
              <p:cNvSpPr/>
              <p:nvPr/>
            </p:nvSpPr>
            <p:spPr>
              <a:xfrm>
                <a:off x="343939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1" name="Oval 2230">
                <a:extLst>
                  <a:ext uri="{FF2B5EF4-FFF2-40B4-BE49-F238E27FC236}">
                    <a16:creationId xmlns:a16="http://schemas.microsoft.com/office/drawing/2014/main" id="{A4A42E24-0297-49AF-BE49-83FE4D6D3BAD}"/>
                  </a:ext>
                </a:extLst>
              </p:cNvPr>
              <p:cNvSpPr/>
              <p:nvPr/>
            </p:nvSpPr>
            <p:spPr>
              <a:xfrm>
                <a:off x="343939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2" name="Oval 2231">
                <a:extLst>
                  <a:ext uri="{FF2B5EF4-FFF2-40B4-BE49-F238E27FC236}">
                    <a16:creationId xmlns:a16="http://schemas.microsoft.com/office/drawing/2014/main" id="{D3291EF5-F60C-4E76-973C-8A8D4313B13F}"/>
                  </a:ext>
                </a:extLst>
              </p:cNvPr>
              <p:cNvSpPr/>
              <p:nvPr/>
            </p:nvSpPr>
            <p:spPr>
              <a:xfrm>
                <a:off x="343939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3" name="Oval 2232">
                <a:extLst>
                  <a:ext uri="{FF2B5EF4-FFF2-40B4-BE49-F238E27FC236}">
                    <a16:creationId xmlns:a16="http://schemas.microsoft.com/office/drawing/2014/main" id="{1F329317-D126-4B6C-9A20-0BA3391B7549}"/>
                  </a:ext>
                </a:extLst>
              </p:cNvPr>
              <p:cNvSpPr/>
              <p:nvPr/>
            </p:nvSpPr>
            <p:spPr>
              <a:xfrm>
                <a:off x="343939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4" name="Oval 2233">
                <a:extLst>
                  <a:ext uri="{FF2B5EF4-FFF2-40B4-BE49-F238E27FC236}">
                    <a16:creationId xmlns:a16="http://schemas.microsoft.com/office/drawing/2014/main" id="{C69BC0B0-B45C-42C0-9A27-DCD665B11D9E}"/>
                  </a:ext>
                </a:extLst>
              </p:cNvPr>
              <p:cNvSpPr/>
              <p:nvPr/>
            </p:nvSpPr>
            <p:spPr>
              <a:xfrm>
                <a:off x="343939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5" name="Oval 2234">
                <a:extLst>
                  <a:ext uri="{FF2B5EF4-FFF2-40B4-BE49-F238E27FC236}">
                    <a16:creationId xmlns:a16="http://schemas.microsoft.com/office/drawing/2014/main" id="{040045BC-6AF9-43F0-B4F4-235A03B6AB56}"/>
                  </a:ext>
                </a:extLst>
              </p:cNvPr>
              <p:cNvSpPr/>
              <p:nvPr/>
            </p:nvSpPr>
            <p:spPr>
              <a:xfrm>
                <a:off x="343939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6" name="Oval 2235">
                <a:extLst>
                  <a:ext uri="{FF2B5EF4-FFF2-40B4-BE49-F238E27FC236}">
                    <a16:creationId xmlns:a16="http://schemas.microsoft.com/office/drawing/2014/main" id="{EA4BD65A-4A8C-4162-B6E7-8F62E115E842}"/>
                  </a:ext>
                </a:extLst>
              </p:cNvPr>
              <p:cNvSpPr/>
              <p:nvPr/>
            </p:nvSpPr>
            <p:spPr>
              <a:xfrm>
                <a:off x="343939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7" name="Oval 2236">
                <a:extLst>
                  <a:ext uri="{FF2B5EF4-FFF2-40B4-BE49-F238E27FC236}">
                    <a16:creationId xmlns:a16="http://schemas.microsoft.com/office/drawing/2014/main" id="{898C3F92-5420-4DDC-97C0-45616FB45BBD}"/>
                  </a:ext>
                </a:extLst>
              </p:cNvPr>
              <p:cNvSpPr/>
              <p:nvPr/>
            </p:nvSpPr>
            <p:spPr>
              <a:xfrm>
                <a:off x="357655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8" name="Oval 2237">
                <a:extLst>
                  <a:ext uri="{FF2B5EF4-FFF2-40B4-BE49-F238E27FC236}">
                    <a16:creationId xmlns:a16="http://schemas.microsoft.com/office/drawing/2014/main" id="{4293ED6C-3400-49CA-A47D-15E997C44D99}"/>
                  </a:ext>
                </a:extLst>
              </p:cNvPr>
              <p:cNvSpPr/>
              <p:nvPr/>
            </p:nvSpPr>
            <p:spPr>
              <a:xfrm>
                <a:off x="357655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9" name="Oval 2238">
                <a:extLst>
                  <a:ext uri="{FF2B5EF4-FFF2-40B4-BE49-F238E27FC236}">
                    <a16:creationId xmlns:a16="http://schemas.microsoft.com/office/drawing/2014/main" id="{80597C06-A62E-41D9-890A-4450BE2D907D}"/>
                  </a:ext>
                </a:extLst>
              </p:cNvPr>
              <p:cNvSpPr/>
              <p:nvPr/>
            </p:nvSpPr>
            <p:spPr>
              <a:xfrm>
                <a:off x="357655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0" name="Oval 2239">
                <a:extLst>
                  <a:ext uri="{FF2B5EF4-FFF2-40B4-BE49-F238E27FC236}">
                    <a16:creationId xmlns:a16="http://schemas.microsoft.com/office/drawing/2014/main" id="{C99AC096-7993-4DCA-B0D2-BB7E8A8B8715}"/>
                  </a:ext>
                </a:extLst>
              </p:cNvPr>
              <p:cNvSpPr/>
              <p:nvPr/>
            </p:nvSpPr>
            <p:spPr>
              <a:xfrm>
                <a:off x="357655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1" name="Oval 2240">
                <a:extLst>
                  <a:ext uri="{FF2B5EF4-FFF2-40B4-BE49-F238E27FC236}">
                    <a16:creationId xmlns:a16="http://schemas.microsoft.com/office/drawing/2014/main" id="{BDE70C9D-D8C4-493C-B5FB-58C2F30E91F2}"/>
                  </a:ext>
                </a:extLst>
              </p:cNvPr>
              <p:cNvSpPr/>
              <p:nvPr/>
            </p:nvSpPr>
            <p:spPr>
              <a:xfrm>
                <a:off x="357655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2" name="Oval 2241">
                <a:extLst>
                  <a:ext uri="{FF2B5EF4-FFF2-40B4-BE49-F238E27FC236}">
                    <a16:creationId xmlns:a16="http://schemas.microsoft.com/office/drawing/2014/main" id="{07E964B6-A1B6-474E-A711-5A3A38057E90}"/>
                  </a:ext>
                </a:extLst>
              </p:cNvPr>
              <p:cNvSpPr/>
              <p:nvPr/>
            </p:nvSpPr>
            <p:spPr>
              <a:xfrm>
                <a:off x="357655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3" name="Oval 2242">
                <a:extLst>
                  <a:ext uri="{FF2B5EF4-FFF2-40B4-BE49-F238E27FC236}">
                    <a16:creationId xmlns:a16="http://schemas.microsoft.com/office/drawing/2014/main" id="{C36B1457-2D35-4F7C-8301-E021BC5F0F08}"/>
                  </a:ext>
                </a:extLst>
              </p:cNvPr>
              <p:cNvSpPr/>
              <p:nvPr/>
            </p:nvSpPr>
            <p:spPr>
              <a:xfrm>
                <a:off x="357655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4" name="Oval 2243">
                <a:extLst>
                  <a:ext uri="{FF2B5EF4-FFF2-40B4-BE49-F238E27FC236}">
                    <a16:creationId xmlns:a16="http://schemas.microsoft.com/office/drawing/2014/main" id="{F994E6C9-511E-42F3-B44F-06EB8FE0BACA}"/>
                  </a:ext>
                </a:extLst>
              </p:cNvPr>
              <p:cNvSpPr/>
              <p:nvPr/>
            </p:nvSpPr>
            <p:spPr>
              <a:xfrm>
                <a:off x="357655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5" name="Oval 2244">
                <a:extLst>
                  <a:ext uri="{FF2B5EF4-FFF2-40B4-BE49-F238E27FC236}">
                    <a16:creationId xmlns:a16="http://schemas.microsoft.com/office/drawing/2014/main" id="{3E163A48-8193-44D9-817D-B0464752AB69}"/>
                  </a:ext>
                </a:extLst>
              </p:cNvPr>
              <p:cNvSpPr/>
              <p:nvPr/>
            </p:nvSpPr>
            <p:spPr>
              <a:xfrm>
                <a:off x="357655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6" name="Oval 2245">
                <a:extLst>
                  <a:ext uri="{FF2B5EF4-FFF2-40B4-BE49-F238E27FC236}">
                    <a16:creationId xmlns:a16="http://schemas.microsoft.com/office/drawing/2014/main" id="{5A5D4E27-2D2D-4EEA-B9FC-CD6957A635D2}"/>
                  </a:ext>
                </a:extLst>
              </p:cNvPr>
              <p:cNvSpPr/>
              <p:nvPr/>
            </p:nvSpPr>
            <p:spPr>
              <a:xfrm>
                <a:off x="357655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7" name="Oval 2246">
                <a:extLst>
                  <a:ext uri="{FF2B5EF4-FFF2-40B4-BE49-F238E27FC236}">
                    <a16:creationId xmlns:a16="http://schemas.microsoft.com/office/drawing/2014/main" id="{28A41C15-630D-4C96-85FF-F9ADC100132A}"/>
                  </a:ext>
                </a:extLst>
              </p:cNvPr>
              <p:cNvSpPr/>
              <p:nvPr/>
            </p:nvSpPr>
            <p:spPr>
              <a:xfrm>
                <a:off x="357655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8" name="Oval 2247">
                <a:extLst>
                  <a:ext uri="{FF2B5EF4-FFF2-40B4-BE49-F238E27FC236}">
                    <a16:creationId xmlns:a16="http://schemas.microsoft.com/office/drawing/2014/main" id="{0EA05A4A-0137-4B5D-B468-799993076ABB}"/>
                  </a:ext>
                </a:extLst>
              </p:cNvPr>
              <p:cNvSpPr/>
              <p:nvPr/>
            </p:nvSpPr>
            <p:spPr>
              <a:xfrm>
                <a:off x="357655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9" name="Oval 2248">
                <a:extLst>
                  <a:ext uri="{FF2B5EF4-FFF2-40B4-BE49-F238E27FC236}">
                    <a16:creationId xmlns:a16="http://schemas.microsoft.com/office/drawing/2014/main" id="{D47902E0-879C-4E5D-B2E1-A078AFD034DC}"/>
                  </a:ext>
                </a:extLst>
              </p:cNvPr>
              <p:cNvSpPr/>
              <p:nvPr/>
            </p:nvSpPr>
            <p:spPr>
              <a:xfrm>
                <a:off x="357655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0" name="Oval 2249">
                <a:extLst>
                  <a:ext uri="{FF2B5EF4-FFF2-40B4-BE49-F238E27FC236}">
                    <a16:creationId xmlns:a16="http://schemas.microsoft.com/office/drawing/2014/main" id="{9CEFE4AF-8F09-40E8-8F73-D41F985908A8}"/>
                  </a:ext>
                </a:extLst>
              </p:cNvPr>
              <p:cNvSpPr/>
              <p:nvPr/>
            </p:nvSpPr>
            <p:spPr>
              <a:xfrm>
                <a:off x="357655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1" name="Oval 2250">
                <a:extLst>
                  <a:ext uri="{FF2B5EF4-FFF2-40B4-BE49-F238E27FC236}">
                    <a16:creationId xmlns:a16="http://schemas.microsoft.com/office/drawing/2014/main" id="{11FD45AA-0FF5-4786-9498-B0F57C63C5DD}"/>
                  </a:ext>
                </a:extLst>
              </p:cNvPr>
              <p:cNvSpPr/>
              <p:nvPr/>
            </p:nvSpPr>
            <p:spPr>
              <a:xfrm>
                <a:off x="357655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2" name="Oval 2251">
                <a:extLst>
                  <a:ext uri="{FF2B5EF4-FFF2-40B4-BE49-F238E27FC236}">
                    <a16:creationId xmlns:a16="http://schemas.microsoft.com/office/drawing/2014/main" id="{EE11AB6F-E54F-436B-987D-CDB63F5B7414}"/>
                  </a:ext>
                </a:extLst>
              </p:cNvPr>
              <p:cNvSpPr/>
              <p:nvPr/>
            </p:nvSpPr>
            <p:spPr>
              <a:xfrm>
                <a:off x="357655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3" name="Oval 2252">
                <a:extLst>
                  <a:ext uri="{FF2B5EF4-FFF2-40B4-BE49-F238E27FC236}">
                    <a16:creationId xmlns:a16="http://schemas.microsoft.com/office/drawing/2014/main" id="{4E5FA91B-E1A6-407B-8CBF-C212939F4C17}"/>
                  </a:ext>
                </a:extLst>
              </p:cNvPr>
              <p:cNvSpPr/>
              <p:nvPr/>
            </p:nvSpPr>
            <p:spPr>
              <a:xfrm>
                <a:off x="357655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4" name="Oval 2253">
                <a:extLst>
                  <a:ext uri="{FF2B5EF4-FFF2-40B4-BE49-F238E27FC236}">
                    <a16:creationId xmlns:a16="http://schemas.microsoft.com/office/drawing/2014/main" id="{4C7A1192-CB5E-4832-91B2-F21F62B3647C}"/>
                  </a:ext>
                </a:extLst>
              </p:cNvPr>
              <p:cNvSpPr/>
              <p:nvPr/>
            </p:nvSpPr>
            <p:spPr>
              <a:xfrm>
                <a:off x="357655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5" name="Oval 2254">
                <a:extLst>
                  <a:ext uri="{FF2B5EF4-FFF2-40B4-BE49-F238E27FC236}">
                    <a16:creationId xmlns:a16="http://schemas.microsoft.com/office/drawing/2014/main" id="{88FCB255-248B-4E8E-9E52-8A236E899358}"/>
                  </a:ext>
                </a:extLst>
              </p:cNvPr>
              <p:cNvSpPr/>
              <p:nvPr/>
            </p:nvSpPr>
            <p:spPr>
              <a:xfrm>
                <a:off x="357655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6" name="Oval 2255">
                <a:extLst>
                  <a:ext uri="{FF2B5EF4-FFF2-40B4-BE49-F238E27FC236}">
                    <a16:creationId xmlns:a16="http://schemas.microsoft.com/office/drawing/2014/main" id="{52A59260-7BE9-4719-BCD9-FEFE2A417E6F}"/>
                  </a:ext>
                </a:extLst>
              </p:cNvPr>
              <p:cNvSpPr/>
              <p:nvPr/>
            </p:nvSpPr>
            <p:spPr>
              <a:xfrm>
                <a:off x="357655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7" name="Oval 2256">
                <a:extLst>
                  <a:ext uri="{FF2B5EF4-FFF2-40B4-BE49-F238E27FC236}">
                    <a16:creationId xmlns:a16="http://schemas.microsoft.com/office/drawing/2014/main" id="{CD78D874-E322-4912-A5CD-FAC61629E254}"/>
                  </a:ext>
                </a:extLst>
              </p:cNvPr>
              <p:cNvSpPr/>
              <p:nvPr/>
            </p:nvSpPr>
            <p:spPr>
              <a:xfrm>
                <a:off x="357655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8" name="Oval 2257">
                <a:extLst>
                  <a:ext uri="{FF2B5EF4-FFF2-40B4-BE49-F238E27FC236}">
                    <a16:creationId xmlns:a16="http://schemas.microsoft.com/office/drawing/2014/main" id="{79731CE0-2EF5-47CF-B2DC-5F34D0AB5E24}"/>
                  </a:ext>
                </a:extLst>
              </p:cNvPr>
              <p:cNvSpPr/>
              <p:nvPr/>
            </p:nvSpPr>
            <p:spPr>
              <a:xfrm>
                <a:off x="357655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9" name="Oval 2258">
                <a:extLst>
                  <a:ext uri="{FF2B5EF4-FFF2-40B4-BE49-F238E27FC236}">
                    <a16:creationId xmlns:a16="http://schemas.microsoft.com/office/drawing/2014/main" id="{1E489164-CE74-45D2-BBB1-4AA3B44E7328}"/>
                  </a:ext>
                </a:extLst>
              </p:cNvPr>
              <p:cNvSpPr/>
              <p:nvPr/>
            </p:nvSpPr>
            <p:spPr>
              <a:xfrm>
                <a:off x="357655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0" name="Oval 2259">
                <a:extLst>
                  <a:ext uri="{FF2B5EF4-FFF2-40B4-BE49-F238E27FC236}">
                    <a16:creationId xmlns:a16="http://schemas.microsoft.com/office/drawing/2014/main" id="{98B6C9BC-2F56-4B84-83D5-F157DE55EC72}"/>
                  </a:ext>
                </a:extLst>
              </p:cNvPr>
              <p:cNvSpPr/>
              <p:nvPr/>
            </p:nvSpPr>
            <p:spPr>
              <a:xfrm>
                <a:off x="357655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1" name="Oval 2260">
                <a:extLst>
                  <a:ext uri="{FF2B5EF4-FFF2-40B4-BE49-F238E27FC236}">
                    <a16:creationId xmlns:a16="http://schemas.microsoft.com/office/drawing/2014/main" id="{D6DB040D-EED7-4423-8862-CD8E730617A0}"/>
                  </a:ext>
                </a:extLst>
              </p:cNvPr>
              <p:cNvSpPr/>
              <p:nvPr/>
            </p:nvSpPr>
            <p:spPr>
              <a:xfrm>
                <a:off x="357655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2" name="Oval 2261">
                <a:extLst>
                  <a:ext uri="{FF2B5EF4-FFF2-40B4-BE49-F238E27FC236}">
                    <a16:creationId xmlns:a16="http://schemas.microsoft.com/office/drawing/2014/main" id="{69803A9F-8EC4-4B99-AAF5-F836B3631676}"/>
                  </a:ext>
                </a:extLst>
              </p:cNvPr>
              <p:cNvSpPr/>
              <p:nvPr/>
            </p:nvSpPr>
            <p:spPr>
              <a:xfrm>
                <a:off x="357655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3" name="Oval 2262">
                <a:extLst>
                  <a:ext uri="{FF2B5EF4-FFF2-40B4-BE49-F238E27FC236}">
                    <a16:creationId xmlns:a16="http://schemas.microsoft.com/office/drawing/2014/main" id="{E5A99BEF-7733-4DFF-AD08-4AF8906212FA}"/>
                  </a:ext>
                </a:extLst>
              </p:cNvPr>
              <p:cNvSpPr/>
              <p:nvPr/>
            </p:nvSpPr>
            <p:spPr>
              <a:xfrm>
                <a:off x="357655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4" name="Oval 2263">
                <a:extLst>
                  <a:ext uri="{FF2B5EF4-FFF2-40B4-BE49-F238E27FC236}">
                    <a16:creationId xmlns:a16="http://schemas.microsoft.com/office/drawing/2014/main" id="{2D18AA95-991F-4D19-A089-2C806343A38C}"/>
                  </a:ext>
                </a:extLst>
              </p:cNvPr>
              <p:cNvSpPr/>
              <p:nvPr/>
            </p:nvSpPr>
            <p:spPr>
              <a:xfrm>
                <a:off x="357655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5" name="Oval 2264">
                <a:extLst>
                  <a:ext uri="{FF2B5EF4-FFF2-40B4-BE49-F238E27FC236}">
                    <a16:creationId xmlns:a16="http://schemas.microsoft.com/office/drawing/2014/main" id="{69D27A22-6EA5-46EC-B780-10BA05153627}"/>
                  </a:ext>
                </a:extLst>
              </p:cNvPr>
              <p:cNvSpPr/>
              <p:nvPr/>
            </p:nvSpPr>
            <p:spPr>
              <a:xfrm>
                <a:off x="357655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6" name="Oval 2265">
                <a:extLst>
                  <a:ext uri="{FF2B5EF4-FFF2-40B4-BE49-F238E27FC236}">
                    <a16:creationId xmlns:a16="http://schemas.microsoft.com/office/drawing/2014/main" id="{00585596-DD1C-49D9-87EF-8A6B895AC29A}"/>
                  </a:ext>
                </a:extLst>
              </p:cNvPr>
              <p:cNvSpPr/>
              <p:nvPr/>
            </p:nvSpPr>
            <p:spPr>
              <a:xfrm>
                <a:off x="357655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7" name="Oval 2266">
                <a:extLst>
                  <a:ext uri="{FF2B5EF4-FFF2-40B4-BE49-F238E27FC236}">
                    <a16:creationId xmlns:a16="http://schemas.microsoft.com/office/drawing/2014/main" id="{855B3497-D863-4324-B92B-AC6315228673}"/>
                  </a:ext>
                </a:extLst>
              </p:cNvPr>
              <p:cNvSpPr/>
              <p:nvPr/>
            </p:nvSpPr>
            <p:spPr>
              <a:xfrm>
                <a:off x="357655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8" name="Oval 2267">
                <a:extLst>
                  <a:ext uri="{FF2B5EF4-FFF2-40B4-BE49-F238E27FC236}">
                    <a16:creationId xmlns:a16="http://schemas.microsoft.com/office/drawing/2014/main" id="{41920A17-CBAE-4207-97B8-293F1623D570}"/>
                  </a:ext>
                </a:extLst>
              </p:cNvPr>
              <p:cNvSpPr/>
              <p:nvPr/>
            </p:nvSpPr>
            <p:spPr>
              <a:xfrm>
                <a:off x="357655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9" name="Oval 2268">
                <a:extLst>
                  <a:ext uri="{FF2B5EF4-FFF2-40B4-BE49-F238E27FC236}">
                    <a16:creationId xmlns:a16="http://schemas.microsoft.com/office/drawing/2014/main" id="{332DB8A2-0C51-45FE-9A15-12D6650EB399}"/>
                  </a:ext>
                </a:extLst>
              </p:cNvPr>
              <p:cNvSpPr/>
              <p:nvPr/>
            </p:nvSpPr>
            <p:spPr>
              <a:xfrm>
                <a:off x="357655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0" name="Oval 2269">
                <a:extLst>
                  <a:ext uri="{FF2B5EF4-FFF2-40B4-BE49-F238E27FC236}">
                    <a16:creationId xmlns:a16="http://schemas.microsoft.com/office/drawing/2014/main" id="{674C4890-14A5-4FCD-9856-7228D141CDEA}"/>
                  </a:ext>
                </a:extLst>
              </p:cNvPr>
              <p:cNvSpPr/>
              <p:nvPr/>
            </p:nvSpPr>
            <p:spPr>
              <a:xfrm>
                <a:off x="357655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1" name="Oval 2270">
                <a:extLst>
                  <a:ext uri="{FF2B5EF4-FFF2-40B4-BE49-F238E27FC236}">
                    <a16:creationId xmlns:a16="http://schemas.microsoft.com/office/drawing/2014/main" id="{83799C9A-52B5-45AF-93FF-349A035636D4}"/>
                  </a:ext>
                </a:extLst>
              </p:cNvPr>
              <p:cNvSpPr/>
              <p:nvPr/>
            </p:nvSpPr>
            <p:spPr>
              <a:xfrm>
                <a:off x="357655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2" name="Oval 2271">
                <a:extLst>
                  <a:ext uri="{FF2B5EF4-FFF2-40B4-BE49-F238E27FC236}">
                    <a16:creationId xmlns:a16="http://schemas.microsoft.com/office/drawing/2014/main" id="{EC3E50AB-83C5-4FCF-8823-C4778123E6E7}"/>
                  </a:ext>
                </a:extLst>
              </p:cNvPr>
              <p:cNvSpPr/>
              <p:nvPr/>
            </p:nvSpPr>
            <p:spPr>
              <a:xfrm>
                <a:off x="357655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3" name="Oval 2272">
                <a:extLst>
                  <a:ext uri="{FF2B5EF4-FFF2-40B4-BE49-F238E27FC236}">
                    <a16:creationId xmlns:a16="http://schemas.microsoft.com/office/drawing/2014/main" id="{E4620C59-5CDD-474A-AC2C-3C7E1D589000}"/>
                  </a:ext>
                </a:extLst>
              </p:cNvPr>
              <p:cNvSpPr/>
              <p:nvPr/>
            </p:nvSpPr>
            <p:spPr>
              <a:xfrm>
                <a:off x="357655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4" name="Oval 2273">
                <a:extLst>
                  <a:ext uri="{FF2B5EF4-FFF2-40B4-BE49-F238E27FC236}">
                    <a16:creationId xmlns:a16="http://schemas.microsoft.com/office/drawing/2014/main" id="{69ABC12B-FF5A-4F6D-85C8-BD9742A8C397}"/>
                  </a:ext>
                </a:extLst>
              </p:cNvPr>
              <p:cNvSpPr/>
              <p:nvPr/>
            </p:nvSpPr>
            <p:spPr>
              <a:xfrm>
                <a:off x="357655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5" name="Oval 2274">
                <a:extLst>
                  <a:ext uri="{FF2B5EF4-FFF2-40B4-BE49-F238E27FC236}">
                    <a16:creationId xmlns:a16="http://schemas.microsoft.com/office/drawing/2014/main" id="{3305C81F-FDEF-43B5-ACCE-0E5446CCA819}"/>
                  </a:ext>
                </a:extLst>
              </p:cNvPr>
              <p:cNvSpPr/>
              <p:nvPr/>
            </p:nvSpPr>
            <p:spPr>
              <a:xfrm>
                <a:off x="357655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6" name="Oval 2275">
                <a:extLst>
                  <a:ext uri="{FF2B5EF4-FFF2-40B4-BE49-F238E27FC236}">
                    <a16:creationId xmlns:a16="http://schemas.microsoft.com/office/drawing/2014/main" id="{E54CCCE8-EDFA-41C8-828D-82626B143C2D}"/>
                  </a:ext>
                </a:extLst>
              </p:cNvPr>
              <p:cNvSpPr/>
              <p:nvPr/>
            </p:nvSpPr>
            <p:spPr>
              <a:xfrm>
                <a:off x="371371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7" name="Oval 2276">
                <a:extLst>
                  <a:ext uri="{FF2B5EF4-FFF2-40B4-BE49-F238E27FC236}">
                    <a16:creationId xmlns:a16="http://schemas.microsoft.com/office/drawing/2014/main" id="{36B95668-B9B8-4FF4-80B6-2F793C5295F1}"/>
                  </a:ext>
                </a:extLst>
              </p:cNvPr>
              <p:cNvSpPr/>
              <p:nvPr/>
            </p:nvSpPr>
            <p:spPr>
              <a:xfrm>
                <a:off x="371371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8" name="Oval 2277">
                <a:extLst>
                  <a:ext uri="{FF2B5EF4-FFF2-40B4-BE49-F238E27FC236}">
                    <a16:creationId xmlns:a16="http://schemas.microsoft.com/office/drawing/2014/main" id="{FD63319C-2DE8-48C1-8282-718658E1C6EC}"/>
                  </a:ext>
                </a:extLst>
              </p:cNvPr>
              <p:cNvSpPr/>
              <p:nvPr/>
            </p:nvSpPr>
            <p:spPr>
              <a:xfrm>
                <a:off x="371371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9" name="Oval 2278">
                <a:extLst>
                  <a:ext uri="{FF2B5EF4-FFF2-40B4-BE49-F238E27FC236}">
                    <a16:creationId xmlns:a16="http://schemas.microsoft.com/office/drawing/2014/main" id="{DD182809-9457-4F5F-9935-0DAE0938723B}"/>
                  </a:ext>
                </a:extLst>
              </p:cNvPr>
              <p:cNvSpPr/>
              <p:nvPr/>
            </p:nvSpPr>
            <p:spPr>
              <a:xfrm>
                <a:off x="371371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0" name="Oval 2279">
                <a:extLst>
                  <a:ext uri="{FF2B5EF4-FFF2-40B4-BE49-F238E27FC236}">
                    <a16:creationId xmlns:a16="http://schemas.microsoft.com/office/drawing/2014/main" id="{67C2FBAC-B6CD-4FCD-8000-C2D57822F357}"/>
                  </a:ext>
                </a:extLst>
              </p:cNvPr>
              <p:cNvSpPr/>
              <p:nvPr/>
            </p:nvSpPr>
            <p:spPr>
              <a:xfrm>
                <a:off x="371371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1" name="Oval 2280">
                <a:extLst>
                  <a:ext uri="{FF2B5EF4-FFF2-40B4-BE49-F238E27FC236}">
                    <a16:creationId xmlns:a16="http://schemas.microsoft.com/office/drawing/2014/main" id="{88AF9273-B3C0-4351-8E49-F20D7E3643C6}"/>
                  </a:ext>
                </a:extLst>
              </p:cNvPr>
              <p:cNvSpPr/>
              <p:nvPr/>
            </p:nvSpPr>
            <p:spPr>
              <a:xfrm>
                <a:off x="371371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2" name="Oval 2281">
                <a:extLst>
                  <a:ext uri="{FF2B5EF4-FFF2-40B4-BE49-F238E27FC236}">
                    <a16:creationId xmlns:a16="http://schemas.microsoft.com/office/drawing/2014/main" id="{123F9554-203E-444D-BB39-D53E1F617E85}"/>
                  </a:ext>
                </a:extLst>
              </p:cNvPr>
              <p:cNvSpPr/>
              <p:nvPr/>
            </p:nvSpPr>
            <p:spPr>
              <a:xfrm>
                <a:off x="371371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3" name="Oval 2282">
                <a:extLst>
                  <a:ext uri="{FF2B5EF4-FFF2-40B4-BE49-F238E27FC236}">
                    <a16:creationId xmlns:a16="http://schemas.microsoft.com/office/drawing/2014/main" id="{2D78BDD2-57B8-4A68-A38E-3D9A8D6543DA}"/>
                  </a:ext>
                </a:extLst>
              </p:cNvPr>
              <p:cNvSpPr/>
              <p:nvPr/>
            </p:nvSpPr>
            <p:spPr>
              <a:xfrm>
                <a:off x="371371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4" name="Oval 2283">
                <a:extLst>
                  <a:ext uri="{FF2B5EF4-FFF2-40B4-BE49-F238E27FC236}">
                    <a16:creationId xmlns:a16="http://schemas.microsoft.com/office/drawing/2014/main" id="{A7432576-E6E9-4C19-8248-58FEC74627FE}"/>
                  </a:ext>
                </a:extLst>
              </p:cNvPr>
              <p:cNvSpPr/>
              <p:nvPr/>
            </p:nvSpPr>
            <p:spPr>
              <a:xfrm>
                <a:off x="371371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5" name="Oval 2284">
                <a:extLst>
                  <a:ext uri="{FF2B5EF4-FFF2-40B4-BE49-F238E27FC236}">
                    <a16:creationId xmlns:a16="http://schemas.microsoft.com/office/drawing/2014/main" id="{61519A2F-1FA2-48B6-A37E-E15DA012B099}"/>
                  </a:ext>
                </a:extLst>
              </p:cNvPr>
              <p:cNvSpPr/>
              <p:nvPr/>
            </p:nvSpPr>
            <p:spPr>
              <a:xfrm>
                <a:off x="371371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6" name="Oval 2285">
                <a:extLst>
                  <a:ext uri="{FF2B5EF4-FFF2-40B4-BE49-F238E27FC236}">
                    <a16:creationId xmlns:a16="http://schemas.microsoft.com/office/drawing/2014/main" id="{08C96155-A9EF-459B-A984-9686E43A07A2}"/>
                  </a:ext>
                </a:extLst>
              </p:cNvPr>
              <p:cNvSpPr/>
              <p:nvPr/>
            </p:nvSpPr>
            <p:spPr>
              <a:xfrm>
                <a:off x="371371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7" name="Oval 2286">
                <a:extLst>
                  <a:ext uri="{FF2B5EF4-FFF2-40B4-BE49-F238E27FC236}">
                    <a16:creationId xmlns:a16="http://schemas.microsoft.com/office/drawing/2014/main" id="{F8C0DD40-E671-477D-AC47-03296342794A}"/>
                  </a:ext>
                </a:extLst>
              </p:cNvPr>
              <p:cNvSpPr/>
              <p:nvPr/>
            </p:nvSpPr>
            <p:spPr>
              <a:xfrm>
                <a:off x="371371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8" name="Oval 2287">
                <a:extLst>
                  <a:ext uri="{FF2B5EF4-FFF2-40B4-BE49-F238E27FC236}">
                    <a16:creationId xmlns:a16="http://schemas.microsoft.com/office/drawing/2014/main" id="{B41845E6-3510-410B-9C8B-59832DEEE15D}"/>
                  </a:ext>
                </a:extLst>
              </p:cNvPr>
              <p:cNvSpPr/>
              <p:nvPr/>
            </p:nvSpPr>
            <p:spPr>
              <a:xfrm>
                <a:off x="371371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9" name="Oval 2288">
                <a:extLst>
                  <a:ext uri="{FF2B5EF4-FFF2-40B4-BE49-F238E27FC236}">
                    <a16:creationId xmlns:a16="http://schemas.microsoft.com/office/drawing/2014/main" id="{6F70DB37-7541-4B53-86BD-61215991151C}"/>
                  </a:ext>
                </a:extLst>
              </p:cNvPr>
              <p:cNvSpPr/>
              <p:nvPr/>
            </p:nvSpPr>
            <p:spPr>
              <a:xfrm>
                <a:off x="371371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0" name="Oval 2289">
                <a:extLst>
                  <a:ext uri="{FF2B5EF4-FFF2-40B4-BE49-F238E27FC236}">
                    <a16:creationId xmlns:a16="http://schemas.microsoft.com/office/drawing/2014/main" id="{AFA1B537-6DF5-4769-BB5F-76C32E8C21A5}"/>
                  </a:ext>
                </a:extLst>
              </p:cNvPr>
              <p:cNvSpPr/>
              <p:nvPr/>
            </p:nvSpPr>
            <p:spPr>
              <a:xfrm>
                <a:off x="371371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1" name="Oval 2290">
                <a:extLst>
                  <a:ext uri="{FF2B5EF4-FFF2-40B4-BE49-F238E27FC236}">
                    <a16:creationId xmlns:a16="http://schemas.microsoft.com/office/drawing/2014/main" id="{97474694-7CC9-421A-85EB-9757E847FCEE}"/>
                  </a:ext>
                </a:extLst>
              </p:cNvPr>
              <p:cNvSpPr/>
              <p:nvPr/>
            </p:nvSpPr>
            <p:spPr>
              <a:xfrm>
                <a:off x="371371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2" name="Oval 2291">
                <a:extLst>
                  <a:ext uri="{FF2B5EF4-FFF2-40B4-BE49-F238E27FC236}">
                    <a16:creationId xmlns:a16="http://schemas.microsoft.com/office/drawing/2014/main" id="{3211BB8D-9887-4A1A-8D4F-6A5113D2A7CB}"/>
                  </a:ext>
                </a:extLst>
              </p:cNvPr>
              <p:cNvSpPr/>
              <p:nvPr/>
            </p:nvSpPr>
            <p:spPr>
              <a:xfrm>
                <a:off x="371371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3" name="Oval 2292">
                <a:extLst>
                  <a:ext uri="{FF2B5EF4-FFF2-40B4-BE49-F238E27FC236}">
                    <a16:creationId xmlns:a16="http://schemas.microsoft.com/office/drawing/2014/main" id="{8D7A99BF-57F6-40E2-B06F-E401706C7DE3}"/>
                  </a:ext>
                </a:extLst>
              </p:cNvPr>
              <p:cNvSpPr/>
              <p:nvPr/>
            </p:nvSpPr>
            <p:spPr>
              <a:xfrm>
                <a:off x="371371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4" name="Oval 2293">
                <a:extLst>
                  <a:ext uri="{FF2B5EF4-FFF2-40B4-BE49-F238E27FC236}">
                    <a16:creationId xmlns:a16="http://schemas.microsoft.com/office/drawing/2014/main" id="{42800783-CD14-45B3-B4C9-24E8B4929FC9}"/>
                  </a:ext>
                </a:extLst>
              </p:cNvPr>
              <p:cNvSpPr/>
              <p:nvPr/>
            </p:nvSpPr>
            <p:spPr>
              <a:xfrm>
                <a:off x="371371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5" name="Oval 2294">
                <a:extLst>
                  <a:ext uri="{FF2B5EF4-FFF2-40B4-BE49-F238E27FC236}">
                    <a16:creationId xmlns:a16="http://schemas.microsoft.com/office/drawing/2014/main" id="{A4802A94-20C3-40B6-B832-24CA548376C3}"/>
                  </a:ext>
                </a:extLst>
              </p:cNvPr>
              <p:cNvSpPr/>
              <p:nvPr/>
            </p:nvSpPr>
            <p:spPr>
              <a:xfrm>
                <a:off x="371371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6" name="Oval 2295">
                <a:extLst>
                  <a:ext uri="{FF2B5EF4-FFF2-40B4-BE49-F238E27FC236}">
                    <a16:creationId xmlns:a16="http://schemas.microsoft.com/office/drawing/2014/main" id="{4E65745E-D975-4200-8FE7-5CC413541148}"/>
                  </a:ext>
                </a:extLst>
              </p:cNvPr>
              <p:cNvSpPr/>
              <p:nvPr/>
            </p:nvSpPr>
            <p:spPr>
              <a:xfrm>
                <a:off x="371371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7" name="Oval 2296">
                <a:extLst>
                  <a:ext uri="{FF2B5EF4-FFF2-40B4-BE49-F238E27FC236}">
                    <a16:creationId xmlns:a16="http://schemas.microsoft.com/office/drawing/2014/main" id="{E92A6A3D-31C7-4EBD-B7C5-081BB71ECBA1}"/>
                  </a:ext>
                </a:extLst>
              </p:cNvPr>
              <p:cNvSpPr/>
              <p:nvPr/>
            </p:nvSpPr>
            <p:spPr>
              <a:xfrm>
                <a:off x="371371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8" name="Oval 2297">
                <a:extLst>
                  <a:ext uri="{FF2B5EF4-FFF2-40B4-BE49-F238E27FC236}">
                    <a16:creationId xmlns:a16="http://schemas.microsoft.com/office/drawing/2014/main" id="{4A3D6D38-6DAA-4CF1-AC6A-C3292187F99D}"/>
                  </a:ext>
                </a:extLst>
              </p:cNvPr>
              <p:cNvSpPr/>
              <p:nvPr/>
            </p:nvSpPr>
            <p:spPr>
              <a:xfrm>
                <a:off x="371371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9" name="Oval 2298">
                <a:extLst>
                  <a:ext uri="{FF2B5EF4-FFF2-40B4-BE49-F238E27FC236}">
                    <a16:creationId xmlns:a16="http://schemas.microsoft.com/office/drawing/2014/main" id="{CADA5768-A9E8-4E59-A2F8-93D36F242AB6}"/>
                  </a:ext>
                </a:extLst>
              </p:cNvPr>
              <p:cNvSpPr/>
              <p:nvPr/>
            </p:nvSpPr>
            <p:spPr>
              <a:xfrm>
                <a:off x="371371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0" name="Oval 2299">
                <a:extLst>
                  <a:ext uri="{FF2B5EF4-FFF2-40B4-BE49-F238E27FC236}">
                    <a16:creationId xmlns:a16="http://schemas.microsoft.com/office/drawing/2014/main" id="{E6199A96-B78F-4CFE-AB56-B0BA27E2688D}"/>
                  </a:ext>
                </a:extLst>
              </p:cNvPr>
              <p:cNvSpPr/>
              <p:nvPr/>
            </p:nvSpPr>
            <p:spPr>
              <a:xfrm>
                <a:off x="371371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1" name="Oval 2300">
                <a:extLst>
                  <a:ext uri="{FF2B5EF4-FFF2-40B4-BE49-F238E27FC236}">
                    <a16:creationId xmlns:a16="http://schemas.microsoft.com/office/drawing/2014/main" id="{C8661D7A-CBC0-4B53-9173-B9F90B66603D}"/>
                  </a:ext>
                </a:extLst>
              </p:cNvPr>
              <p:cNvSpPr/>
              <p:nvPr/>
            </p:nvSpPr>
            <p:spPr>
              <a:xfrm>
                <a:off x="371371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2" name="Oval 2301">
                <a:extLst>
                  <a:ext uri="{FF2B5EF4-FFF2-40B4-BE49-F238E27FC236}">
                    <a16:creationId xmlns:a16="http://schemas.microsoft.com/office/drawing/2014/main" id="{645E5F42-220F-4C58-A513-FDF3DE846D76}"/>
                  </a:ext>
                </a:extLst>
              </p:cNvPr>
              <p:cNvSpPr/>
              <p:nvPr/>
            </p:nvSpPr>
            <p:spPr>
              <a:xfrm>
                <a:off x="371371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3" name="Oval 2302">
                <a:extLst>
                  <a:ext uri="{FF2B5EF4-FFF2-40B4-BE49-F238E27FC236}">
                    <a16:creationId xmlns:a16="http://schemas.microsoft.com/office/drawing/2014/main" id="{43BC7538-CA1C-4A50-9F86-DF7F247EA181}"/>
                  </a:ext>
                </a:extLst>
              </p:cNvPr>
              <p:cNvSpPr/>
              <p:nvPr/>
            </p:nvSpPr>
            <p:spPr>
              <a:xfrm>
                <a:off x="371371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4" name="Oval 2303">
                <a:extLst>
                  <a:ext uri="{FF2B5EF4-FFF2-40B4-BE49-F238E27FC236}">
                    <a16:creationId xmlns:a16="http://schemas.microsoft.com/office/drawing/2014/main" id="{43A31F25-022C-461E-9691-3EEA5B103F2A}"/>
                  </a:ext>
                </a:extLst>
              </p:cNvPr>
              <p:cNvSpPr/>
              <p:nvPr/>
            </p:nvSpPr>
            <p:spPr>
              <a:xfrm>
                <a:off x="371371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5" name="Oval 2304">
                <a:extLst>
                  <a:ext uri="{FF2B5EF4-FFF2-40B4-BE49-F238E27FC236}">
                    <a16:creationId xmlns:a16="http://schemas.microsoft.com/office/drawing/2014/main" id="{D2D99795-2C7A-40FF-AB59-3ABD200609CE}"/>
                  </a:ext>
                </a:extLst>
              </p:cNvPr>
              <p:cNvSpPr/>
              <p:nvPr/>
            </p:nvSpPr>
            <p:spPr>
              <a:xfrm>
                <a:off x="371371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6" name="Oval 2305">
                <a:extLst>
                  <a:ext uri="{FF2B5EF4-FFF2-40B4-BE49-F238E27FC236}">
                    <a16:creationId xmlns:a16="http://schemas.microsoft.com/office/drawing/2014/main" id="{C179A998-7848-44DF-B891-93D2B52370EA}"/>
                  </a:ext>
                </a:extLst>
              </p:cNvPr>
              <p:cNvSpPr/>
              <p:nvPr/>
            </p:nvSpPr>
            <p:spPr>
              <a:xfrm>
                <a:off x="371371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7" name="Oval 2306">
                <a:extLst>
                  <a:ext uri="{FF2B5EF4-FFF2-40B4-BE49-F238E27FC236}">
                    <a16:creationId xmlns:a16="http://schemas.microsoft.com/office/drawing/2014/main" id="{C37C1C33-BA7F-41B0-AE48-98E257FDC0C4}"/>
                  </a:ext>
                </a:extLst>
              </p:cNvPr>
              <p:cNvSpPr/>
              <p:nvPr/>
            </p:nvSpPr>
            <p:spPr>
              <a:xfrm>
                <a:off x="371371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8" name="Oval 2307">
                <a:extLst>
                  <a:ext uri="{FF2B5EF4-FFF2-40B4-BE49-F238E27FC236}">
                    <a16:creationId xmlns:a16="http://schemas.microsoft.com/office/drawing/2014/main" id="{48790B00-BB58-41E1-813C-29388B2829D5}"/>
                  </a:ext>
                </a:extLst>
              </p:cNvPr>
              <p:cNvSpPr/>
              <p:nvPr/>
            </p:nvSpPr>
            <p:spPr>
              <a:xfrm>
                <a:off x="371371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9" name="Oval 2308">
                <a:extLst>
                  <a:ext uri="{FF2B5EF4-FFF2-40B4-BE49-F238E27FC236}">
                    <a16:creationId xmlns:a16="http://schemas.microsoft.com/office/drawing/2014/main" id="{B5065623-C582-44AF-82AC-1C8F78F4D0A8}"/>
                  </a:ext>
                </a:extLst>
              </p:cNvPr>
              <p:cNvSpPr/>
              <p:nvPr/>
            </p:nvSpPr>
            <p:spPr>
              <a:xfrm>
                <a:off x="371371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0" name="Oval 2309">
                <a:extLst>
                  <a:ext uri="{FF2B5EF4-FFF2-40B4-BE49-F238E27FC236}">
                    <a16:creationId xmlns:a16="http://schemas.microsoft.com/office/drawing/2014/main" id="{D877A4D5-83DA-4DDF-856B-90DA68DD7BB8}"/>
                  </a:ext>
                </a:extLst>
              </p:cNvPr>
              <p:cNvSpPr/>
              <p:nvPr/>
            </p:nvSpPr>
            <p:spPr>
              <a:xfrm>
                <a:off x="371371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1" name="Oval 2310">
                <a:extLst>
                  <a:ext uri="{FF2B5EF4-FFF2-40B4-BE49-F238E27FC236}">
                    <a16:creationId xmlns:a16="http://schemas.microsoft.com/office/drawing/2014/main" id="{37CD0B9F-4FB0-4B46-A2DC-C502228C25E4}"/>
                  </a:ext>
                </a:extLst>
              </p:cNvPr>
              <p:cNvSpPr/>
              <p:nvPr/>
            </p:nvSpPr>
            <p:spPr>
              <a:xfrm>
                <a:off x="371371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2" name="Oval 2311">
                <a:extLst>
                  <a:ext uri="{FF2B5EF4-FFF2-40B4-BE49-F238E27FC236}">
                    <a16:creationId xmlns:a16="http://schemas.microsoft.com/office/drawing/2014/main" id="{87188835-6AB3-4C7D-99B5-B5BAB9399026}"/>
                  </a:ext>
                </a:extLst>
              </p:cNvPr>
              <p:cNvSpPr/>
              <p:nvPr/>
            </p:nvSpPr>
            <p:spPr>
              <a:xfrm>
                <a:off x="371371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3" name="Oval 2312">
                <a:extLst>
                  <a:ext uri="{FF2B5EF4-FFF2-40B4-BE49-F238E27FC236}">
                    <a16:creationId xmlns:a16="http://schemas.microsoft.com/office/drawing/2014/main" id="{38F8F953-2EE9-4BE4-8BB4-741A8AC25C31}"/>
                  </a:ext>
                </a:extLst>
              </p:cNvPr>
              <p:cNvSpPr/>
              <p:nvPr/>
            </p:nvSpPr>
            <p:spPr>
              <a:xfrm>
                <a:off x="371371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4" name="Oval 2313">
                <a:extLst>
                  <a:ext uri="{FF2B5EF4-FFF2-40B4-BE49-F238E27FC236}">
                    <a16:creationId xmlns:a16="http://schemas.microsoft.com/office/drawing/2014/main" id="{1E1C234C-09CD-44DE-BF94-D24675786F21}"/>
                  </a:ext>
                </a:extLst>
              </p:cNvPr>
              <p:cNvSpPr/>
              <p:nvPr/>
            </p:nvSpPr>
            <p:spPr>
              <a:xfrm>
                <a:off x="371371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5" name="Oval 2314">
                <a:extLst>
                  <a:ext uri="{FF2B5EF4-FFF2-40B4-BE49-F238E27FC236}">
                    <a16:creationId xmlns:a16="http://schemas.microsoft.com/office/drawing/2014/main" id="{E8B46DBE-7DD4-4E38-8B4D-C1CD5788FFB5}"/>
                  </a:ext>
                </a:extLst>
              </p:cNvPr>
              <p:cNvSpPr/>
              <p:nvPr/>
            </p:nvSpPr>
            <p:spPr>
              <a:xfrm>
                <a:off x="385087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6" name="Oval 2315">
                <a:extLst>
                  <a:ext uri="{FF2B5EF4-FFF2-40B4-BE49-F238E27FC236}">
                    <a16:creationId xmlns:a16="http://schemas.microsoft.com/office/drawing/2014/main" id="{A351AC9A-140A-4C7E-AB84-B5C2955D8543}"/>
                  </a:ext>
                </a:extLst>
              </p:cNvPr>
              <p:cNvSpPr/>
              <p:nvPr/>
            </p:nvSpPr>
            <p:spPr>
              <a:xfrm>
                <a:off x="385087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7" name="Oval 2316">
                <a:extLst>
                  <a:ext uri="{FF2B5EF4-FFF2-40B4-BE49-F238E27FC236}">
                    <a16:creationId xmlns:a16="http://schemas.microsoft.com/office/drawing/2014/main" id="{85A0BBA1-0045-47FB-9390-65C2A826FF8D}"/>
                  </a:ext>
                </a:extLst>
              </p:cNvPr>
              <p:cNvSpPr/>
              <p:nvPr/>
            </p:nvSpPr>
            <p:spPr>
              <a:xfrm>
                <a:off x="385087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8" name="Oval 2317">
                <a:extLst>
                  <a:ext uri="{FF2B5EF4-FFF2-40B4-BE49-F238E27FC236}">
                    <a16:creationId xmlns:a16="http://schemas.microsoft.com/office/drawing/2014/main" id="{2C54D781-B80A-4E53-A541-E2AB301C9CFE}"/>
                  </a:ext>
                </a:extLst>
              </p:cNvPr>
              <p:cNvSpPr/>
              <p:nvPr/>
            </p:nvSpPr>
            <p:spPr>
              <a:xfrm>
                <a:off x="385087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9" name="Oval 2318">
                <a:extLst>
                  <a:ext uri="{FF2B5EF4-FFF2-40B4-BE49-F238E27FC236}">
                    <a16:creationId xmlns:a16="http://schemas.microsoft.com/office/drawing/2014/main" id="{027EE836-5C77-480C-AE94-4EFDB1D25963}"/>
                  </a:ext>
                </a:extLst>
              </p:cNvPr>
              <p:cNvSpPr/>
              <p:nvPr/>
            </p:nvSpPr>
            <p:spPr>
              <a:xfrm>
                <a:off x="385087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0" name="Oval 2319">
                <a:extLst>
                  <a:ext uri="{FF2B5EF4-FFF2-40B4-BE49-F238E27FC236}">
                    <a16:creationId xmlns:a16="http://schemas.microsoft.com/office/drawing/2014/main" id="{33A18BDE-BDF0-4C99-97C6-AFB86C50B724}"/>
                  </a:ext>
                </a:extLst>
              </p:cNvPr>
              <p:cNvSpPr/>
              <p:nvPr/>
            </p:nvSpPr>
            <p:spPr>
              <a:xfrm>
                <a:off x="385087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1" name="Oval 2320">
                <a:extLst>
                  <a:ext uri="{FF2B5EF4-FFF2-40B4-BE49-F238E27FC236}">
                    <a16:creationId xmlns:a16="http://schemas.microsoft.com/office/drawing/2014/main" id="{EA469B2E-C070-4A79-ABC1-2BD5D5AE1C35}"/>
                  </a:ext>
                </a:extLst>
              </p:cNvPr>
              <p:cNvSpPr/>
              <p:nvPr/>
            </p:nvSpPr>
            <p:spPr>
              <a:xfrm>
                <a:off x="385087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2" name="Oval 2321">
                <a:extLst>
                  <a:ext uri="{FF2B5EF4-FFF2-40B4-BE49-F238E27FC236}">
                    <a16:creationId xmlns:a16="http://schemas.microsoft.com/office/drawing/2014/main" id="{7AF9D893-1EB3-4443-A1A0-083F1E142CBA}"/>
                  </a:ext>
                </a:extLst>
              </p:cNvPr>
              <p:cNvSpPr/>
              <p:nvPr/>
            </p:nvSpPr>
            <p:spPr>
              <a:xfrm>
                <a:off x="385087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3" name="Oval 2322">
                <a:extLst>
                  <a:ext uri="{FF2B5EF4-FFF2-40B4-BE49-F238E27FC236}">
                    <a16:creationId xmlns:a16="http://schemas.microsoft.com/office/drawing/2014/main" id="{15354DCB-9804-4C1C-9BA5-FD4D033AECCA}"/>
                  </a:ext>
                </a:extLst>
              </p:cNvPr>
              <p:cNvSpPr/>
              <p:nvPr/>
            </p:nvSpPr>
            <p:spPr>
              <a:xfrm>
                <a:off x="385087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4" name="Oval 2323">
                <a:extLst>
                  <a:ext uri="{FF2B5EF4-FFF2-40B4-BE49-F238E27FC236}">
                    <a16:creationId xmlns:a16="http://schemas.microsoft.com/office/drawing/2014/main" id="{C77B09A9-9DD8-427A-B380-83354239DB59}"/>
                  </a:ext>
                </a:extLst>
              </p:cNvPr>
              <p:cNvSpPr/>
              <p:nvPr/>
            </p:nvSpPr>
            <p:spPr>
              <a:xfrm>
                <a:off x="385087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5" name="Oval 2324">
                <a:extLst>
                  <a:ext uri="{FF2B5EF4-FFF2-40B4-BE49-F238E27FC236}">
                    <a16:creationId xmlns:a16="http://schemas.microsoft.com/office/drawing/2014/main" id="{FEE655A6-D19B-4B6C-8AFD-EA32E8329CAD}"/>
                  </a:ext>
                </a:extLst>
              </p:cNvPr>
              <p:cNvSpPr/>
              <p:nvPr/>
            </p:nvSpPr>
            <p:spPr>
              <a:xfrm>
                <a:off x="385087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6" name="Oval 2325">
                <a:extLst>
                  <a:ext uri="{FF2B5EF4-FFF2-40B4-BE49-F238E27FC236}">
                    <a16:creationId xmlns:a16="http://schemas.microsoft.com/office/drawing/2014/main" id="{462A4DAC-568E-42F6-9AAE-2A2A90941098}"/>
                  </a:ext>
                </a:extLst>
              </p:cNvPr>
              <p:cNvSpPr/>
              <p:nvPr/>
            </p:nvSpPr>
            <p:spPr>
              <a:xfrm>
                <a:off x="385087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7" name="Oval 2326">
                <a:extLst>
                  <a:ext uri="{FF2B5EF4-FFF2-40B4-BE49-F238E27FC236}">
                    <a16:creationId xmlns:a16="http://schemas.microsoft.com/office/drawing/2014/main" id="{28AF3561-119E-404D-87BB-23172EF45B20}"/>
                  </a:ext>
                </a:extLst>
              </p:cNvPr>
              <p:cNvSpPr/>
              <p:nvPr/>
            </p:nvSpPr>
            <p:spPr>
              <a:xfrm>
                <a:off x="385087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8" name="Oval 2327">
                <a:extLst>
                  <a:ext uri="{FF2B5EF4-FFF2-40B4-BE49-F238E27FC236}">
                    <a16:creationId xmlns:a16="http://schemas.microsoft.com/office/drawing/2014/main" id="{66D166BE-7FE5-4392-9BD1-8CAE3CDB8816}"/>
                  </a:ext>
                </a:extLst>
              </p:cNvPr>
              <p:cNvSpPr/>
              <p:nvPr/>
            </p:nvSpPr>
            <p:spPr>
              <a:xfrm>
                <a:off x="385087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9" name="Oval 2328">
                <a:extLst>
                  <a:ext uri="{FF2B5EF4-FFF2-40B4-BE49-F238E27FC236}">
                    <a16:creationId xmlns:a16="http://schemas.microsoft.com/office/drawing/2014/main" id="{6993712B-E9F7-42F6-AE00-D58D9039C341}"/>
                  </a:ext>
                </a:extLst>
              </p:cNvPr>
              <p:cNvSpPr/>
              <p:nvPr/>
            </p:nvSpPr>
            <p:spPr>
              <a:xfrm>
                <a:off x="385087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0" name="Oval 2329">
                <a:extLst>
                  <a:ext uri="{FF2B5EF4-FFF2-40B4-BE49-F238E27FC236}">
                    <a16:creationId xmlns:a16="http://schemas.microsoft.com/office/drawing/2014/main" id="{40523804-5381-4CAD-8967-AD1C2FE35AC6}"/>
                  </a:ext>
                </a:extLst>
              </p:cNvPr>
              <p:cNvSpPr/>
              <p:nvPr/>
            </p:nvSpPr>
            <p:spPr>
              <a:xfrm>
                <a:off x="385087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1" name="Oval 2330">
                <a:extLst>
                  <a:ext uri="{FF2B5EF4-FFF2-40B4-BE49-F238E27FC236}">
                    <a16:creationId xmlns:a16="http://schemas.microsoft.com/office/drawing/2014/main" id="{C41234F2-51B7-4E16-9440-99D419614BB1}"/>
                  </a:ext>
                </a:extLst>
              </p:cNvPr>
              <p:cNvSpPr/>
              <p:nvPr/>
            </p:nvSpPr>
            <p:spPr>
              <a:xfrm>
                <a:off x="385087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2" name="Oval 2331">
                <a:extLst>
                  <a:ext uri="{FF2B5EF4-FFF2-40B4-BE49-F238E27FC236}">
                    <a16:creationId xmlns:a16="http://schemas.microsoft.com/office/drawing/2014/main" id="{7B1EC322-F45E-463E-9CA7-86285674DE43}"/>
                  </a:ext>
                </a:extLst>
              </p:cNvPr>
              <p:cNvSpPr/>
              <p:nvPr/>
            </p:nvSpPr>
            <p:spPr>
              <a:xfrm>
                <a:off x="385087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3" name="Oval 2332">
                <a:extLst>
                  <a:ext uri="{FF2B5EF4-FFF2-40B4-BE49-F238E27FC236}">
                    <a16:creationId xmlns:a16="http://schemas.microsoft.com/office/drawing/2014/main" id="{D4DCBB37-E42B-4D00-8EC4-CFE185A6D4A3}"/>
                  </a:ext>
                </a:extLst>
              </p:cNvPr>
              <p:cNvSpPr/>
              <p:nvPr/>
            </p:nvSpPr>
            <p:spPr>
              <a:xfrm>
                <a:off x="385087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4" name="Oval 2333">
                <a:extLst>
                  <a:ext uri="{FF2B5EF4-FFF2-40B4-BE49-F238E27FC236}">
                    <a16:creationId xmlns:a16="http://schemas.microsoft.com/office/drawing/2014/main" id="{7858E86A-EB95-4924-B7CB-A5E6C5320E0D}"/>
                  </a:ext>
                </a:extLst>
              </p:cNvPr>
              <p:cNvSpPr/>
              <p:nvPr/>
            </p:nvSpPr>
            <p:spPr>
              <a:xfrm>
                <a:off x="385087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5" name="Oval 2334">
                <a:extLst>
                  <a:ext uri="{FF2B5EF4-FFF2-40B4-BE49-F238E27FC236}">
                    <a16:creationId xmlns:a16="http://schemas.microsoft.com/office/drawing/2014/main" id="{475D92FF-6B6E-4067-B507-0FBDFF97EA08}"/>
                  </a:ext>
                </a:extLst>
              </p:cNvPr>
              <p:cNvSpPr/>
              <p:nvPr/>
            </p:nvSpPr>
            <p:spPr>
              <a:xfrm>
                <a:off x="385087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6" name="Oval 2335">
                <a:extLst>
                  <a:ext uri="{FF2B5EF4-FFF2-40B4-BE49-F238E27FC236}">
                    <a16:creationId xmlns:a16="http://schemas.microsoft.com/office/drawing/2014/main" id="{CDA83787-2CD3-466B-A448-98CBAB00D9BC}"/>
                  </a:ext>
                </a:extLst>
              </p:cNvPr>
              <p:cNvSpPr/>
              <p:nvPr/>
            </p:nvSpPr>
            <p:spPr>
              <a:xfrm>
                <a:off x="385087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7" name="Oval 2336">
                <a:extLst>
                  <a:ext uri="{FF2B5EF4-FFF2-40B4-BE49-F238E27FC236}">
                    <a16:creationId xmlns:a16="http://schemas.microsoft.com/office/drawing/2014/main" id="{DBD89ACA-59A1-455A-87CB-20D7FC430BE2}"/>
                  </a:ext>
                </a:extLst>
              </p:cNvPr>
              <p:cNvSpPr/>
              <p:nvPr/>
            </p:nvSpPr>
            <p:spPr>
              <a:xfrm>
                <a:off x="385087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8" name="Oval 2337">
                <a:extLst>
                  <a:ext uri="{FF2B5EF4-FFF2-40B4-BE49-F238E27FC236}">
                    <a16:creationId xmlns:a16="http://schemas.microsoft.com/office/drawing/2014/main" id="{E28020E1-B3D1-4A5D-885B-68A474116020}"/>
                  </a:ext>
                </a:extLst>
              </p:cNvPr>
              <p:cNvSpPr/>
              <p:nvPr/>
            </p:nvSpPr>
            <p:spPr>
              <a:xfrm>
                <a:off x="385087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9" name="Oval 2338">
                <a:extLst>
                  <a:ext uri="{FF2B5EF4-FFF2-40B4-BE49-F238E27FC236}">
                    <a16:creationId xmlns:a16="http://schemas.microsoft.com/office/drawing/2014/main" id="{3D6E453E-ECB1-47D5-BBC8-8DF01CCB4043}"/>
                  </a:ext>
                </a:extLst>
              </p:cNvPr>
              <p:cNvSpPr/>
              <p:nvPr/>
            </p:nvSpPr>
            <p:spPr>
              <a:xfrm>
                <a:off x="385087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0" name="Oval 2339">
                <a:extLst>
                  <a:ext uri="{FF2B5EF4-FFF2-40B4-BE49-F238E27FC236}">
                    <a16:creationId xmlns:a16="http://schemas.microsoft.com/office/drawing/2014/main" id="{2B7B2294-84F6-4DFC-9645-7B9F917493BA}"/>
                  </a:ext>
                </a:extLst>
              </p:cNvPr>
              <p:cNvSpPr/>
              <p:nvPr/>
            </p:nvSpPr>
            <p:spPr>
              <a:xfrm>
                <a:off x="385087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1" name="Oval 2340">
                <a:extLst>
                  <a:ext uri="{FF2B5EF4-FFF2-40B4-BE49-F238E27FC236}">
                    <a16:creationId xmlns:a16="http://schemas.microsoft.com/office/drawing/2014/main" id="{CCFFC8B9-53CB-467E-9BE0-16DBEF16CEC2}"/>
                  </a:ext>
                </a:extLst>
              </p:cNvPr>
              <p:cNvSpPr/>
              <p:nvPr/>
            </p:nvSpPr>
            <p:spPr>
              <a:xfrm>
                <a:off x="385087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2" name="Oval 2341">
                <a:extLst>
                  <a:ext uri="{FF2B5EF4-FFF2-40B4-BE49-F238E27FC236}">
                    <a16:creationId xmlns:a16="http://schemas.microsoft.com/office/drawing/2014/main" id="{4CF6A012-783C-459A-8A53-A8928AD41EB0}"/>
                  </a:ext>
                </a:extLst>
              </p:cNvPr>
              <p:cNvSpPr/>
              <p:nvPr/>
            </p:nvSpPr>
            <p:spPr>
              <a:xfrm>
                <a:off x="385087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3" name="Oval 2342">
                <a:extLst>
                  <a:ext uri="{FF2B5EF4-FFF2-40B4-BE49-F238E27FC236}">
                    <a16:creationId xmlns:a16="http://schemas.microsoft.com/office/drawing/2014/main" id="{6C5FC793-D05B-4033-B35D-97E3E7A48449}"/>
                  </a:ext>
                </a:extLst>
              </p:cNvPr>
              <p:cNvSpPr/>
              <p:nvPr/>
            </p:nvSpPr>
            <p:spPr>
              <a:xfrm>
                <a:off x="385087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4" name="Oval 2343">
                <a:extLst>
                  <a:ext uri="{FF2B5EF4-FFF2-40B4-BE49-F238E27FC236}">
                    <a16:creationId xmlns:a16="http://schemas.microsoft.com/office/drawing/2014/main" id="{CA677658-5058-407E-93E5-E40B678F89CF}"/>
                  </a:ext>
                </a:extLst>
              </p:cNvPr>
              <p:cNvSpPr/>
              <p:nvPr/>
            </p:nvSpPr>
            <p:spPr>
              <a:xfrm>
                <a:off x="385087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5" name="Oval 2344">
                <a:extLst>
                  <a:ext uri="{FF2B5EF4-FFF2-40B4-BE49-F238E27FC236}">
                    <a16:creationId xmlns:a16="http://schemas.microsoft.com/office/drawing/2014/main" id="{19E5EF60-1D08-4D8A-8C1E-AA8A064D4EC6}"/>
                  </a:ext>
                </a:extLst>
              </p:cNvPr>
              <p:cNvSpPr/>
              <p:nvPr/>
            </p:nvSpPr>
            <p:spPr>
              <a:xfrm>
                <a:off x="385087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6" name="Oval 2345">
                <a:extLst>
                  <a:ext uri="{FF2B5EF4-FFF2-40B4-BE49-F238E27FC236}">
                    <a16:creationId xmlns:a16="http://schemas.microsoft.com/office/drawing/2014/main" id="{DDFC5EED-7144-46DA-A0A1-C914E0EB7244}"/>
                  </a:ext>
                </a:extLst>
              </p:cNvPr>
              <p:cNvSpPr/>
              <p:nvPr/>
            </p:nvSpPr>
            <p:spPr>
              <a:xfrm>
                <a:off x="385087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7" name="Oval 2346">
                <a:extLst>
                  <a:ext uri="{FF2B5EF4-FFF2-40B4-BE49-F238E27FC236}">
                    <a16:creationId xmlns:a16="http://schemas.microsoft.com/office/drawing/2014/main" id="{B9788972-8E99-4ECC-B08B-8FFD77133035}"/>
                  </a:ext>
                </a:extLst>
              </p:cNvPr>
              <p:cNvSpPr/>
              <p:nvPr/>
            </p:nvSpPr>
            <p:spPr>
              <a:xfrm>
                <a:off x="385087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8" name="Oval 2347">
                <a:extLst>
                  <a:ext uri="{FF2B5EF4-FFF2-40B4-BE49-F238E27FC236}">
                    <a16:creationId xmlns:a16="http://schemas.microsoft.com/office/drawing/2014/main" id="{EA52BDCE-5371-4F42-BBD4-510731F9FDB9}"/>
                  </a:ext>
                </a:extLst>
              </p:cNvPr>
              <p:cNvSpPr/>
              <p:nvPr/>
            </p:nvSpPr>
            <p:spPr>
              <a:xfrm>
                <a:off x="385087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9" name="Oval 2348">
                <a:extLst>
                  <a:ext uri="{FF2B5EF4-FFF2-40B4-BE49-F238E27FC236}">
                    <a16:creationId xmlns:a16="http://schemas.microsoft.com/office/drawing/2014/main" id="{AE207E84-CE03-4DE2-99B2-1546B93F0683}"/>
                  </a:ext>
                </a:extLst>
              </p:cNvPr>
              <p:cNvSpPr/>
              <p:nvPr/>
            </p:nvSpPr>
            <p:spPr>
              <a:xfrm>
                <a:off x="385087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0" name="Oval 2349">
                <a:extLst>
                  <a:ext uri="{FF2B5EF4-FFF2-40B4-BE49-F238E27FC236}">
                    <a16:creationId xmlns:a16="http://schemas.microsoft.com/office/drawing/2014/main" id="{936CA260-A306-4E9A-9999-2F0E0BA99266}"/>
                  </a:ext>
                </a:extLst>
              </p:cNvPr>
              <p:cNvSpPr/>
              <p:nvPr/>
            </p:nvSpPr>
            <p:spPr>
              <a:xfrm>
                <a:off x="385087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1" name="Oval 2350">
                <a:extLst>
                  <a:ext uri="{FF2B5EF4-FFF2-40B4-BE49-F238E27FC236}">
                    <a16:creationId xmlns:a16="http://schemas.microsoft.com/office/drawing/2014/main" id="{13F90B5D-4440-407D-9231-D7D99B2A86C4}"/>
                  </a:ext>
                </a:extLst>
              </p:cNvPr>
              <p:cNvSpPr/>
              <p:nvPr/>
            </p:nvSpPr>
            <p:spPr>
              <a:xfrm>
                <a:off x="385087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2" name="Oval 2351">
                <a:extLst>
                  <a:ext uri="{FF2B5EF4-FFF2-40B4-BE49-F238E27FC236}">
                    <a16:creationId xmlns:a16="http://schemas.microsoft.com/office/drawing/2014/main" id="{35A80555-C105-4630-A2D4-2C8733235F1E}"/>
                  </a:ext>
                </a:extLst>
              </p:cNvPr>
              <p:cNvSpPr/>
              <p:nvPr/>
            </p:nvSpPr>
            <p:spPr>
              <a:xfrm>
                <a:off x="385087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3" name="Oval 2352">
                <a:extLst>
                  <a:ext uri="{FF2B5EF4-FFF2-40B4-BE49-F238E27FC236}">
                    <a16:creationId xmlns:a16="http://schemas.microsoft.com/office/drawing/2014/main" id="{C48941A9-BE8C-4BA6-A596-D37675AA8DD2}"/>
                  </a:ext>
                </a:extLst>
              </p:cNvPr>
              <p:cNvSpPr/>
              <p:nvPr/>
            </p:nvSpPr>
            <p:spPr>
              <a:xfrm>
                <a:off x="385087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4" name="Oval 2353">
                <a:extLst>
                  <a:ext uri="{FF2B5EF4-FFF2-40B4-BE49-F238E27FC236}">
                    <a16:creationId xmlns:a16="http://schemas.microsoft.com/office/drawing/2014/main" id="{9AB47942-67D7-4F11-9209-FD873896D305}"/>
                  </a:ext>
                </a:extLst>
              </p:cNvPr>
              <p:cNvSpPr/>
              <p:nvPr/>
            </p:nvSpPr>
            <p:spPr>
              <a:xfrm>
                <a:off x="398803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5" name="Oval 2354">
                <a:extLst>
                  <a:ext uri="{FF2B5EF4-FFF2-40B4-BE49-F238E27FC236}">
                    <a16:creationId xmlns:a16="http://schemas.microsoft.com/office/drawing/2014/main" id="{763502FD-C61C-451C-94E9-484BE1CB679F}"/>
                  </a:ext>
                </a:extLst>
              </p:cNvPr>
              <p:cNvSpPr/>
              <p:nvPr/>
            </p:nvSpPr>
            <p:spPr>
              <a:xfrm>
                <a:off x="398803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6" name="Oval 2355">
                <a:extLst>
                  <a:ext uri="{FF2B5EF4-FFF2-40B4-BE49-F238E27FC236}">
                    <a16:creationId xmlns:a16="http://schemas.microsoft.com/office/drawing/2014/main" id="{900A7B57-15CF-4D9F-819F-E25E571A767E}"/>
                  </a:ext>
                </a:extLst>
              </p:cNvPr>
              <p:cNvSpPr/>
              <p:nvPr/>
            </p:nvSpPr>
            <p:spPr>
              <a:xfrm>
                <a:off x="398803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7" name="Oval 2356">
                <a:extLst>
                  <a:ext uri="{FF2B5EF4-FFF2-40B4-BE49-F238E27FC236}">
                    <a16:creationId xmlns:a16="http://schemas.microsoft.com/office/drawing/2014/main" id="{B88ECE80-A86C-4414-BF1B-42C32FBF9D75}"/>
                  </a:ext>
                </a:extLst>
              </p:cNvPr>
              <p:cNvSpPr/>
              <p:nvPr/>
            </p:nvSpPr>
            <p:spPr>
              <a:xfrm>
                <a:off x="398803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8" name="Oval 2357">
                <a:extLst>
                  <a:ext uri="{FF2B5EF4-FFF2-40B4-BE49-F238E27FC236}">
                    <a16:creationId xmlns:a16="http://schemas.microsoft.com/office/drawing/2014/main" id="{B061B0F8-5C78-4EA4-BA99-5E31B433F84A}"/>
                  </a:ext>
                </a:extLst>
              </p:cNvPr>
              <p:cNvSpPr/>
              <p:nvPr/>
            </p:nvSpPr>
            <p:spPr>
              <a:xfrm>
                <a:off x="398803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9" name="Oval 2358">
                <a:extLst>
                  <a:ext uri="{FF2B5EF4-FFF2-40B4-BE49-F238E27FC236}">
                    <a16:creationId xmlns:a16="http://schemas.microsoft.com/office/drawing/2014/main" id="{BBA7D709-B6E1-4393-A77C-A960E54C1830}"/>
                  </a:ext>
                </a:extLst>
              </p:cNvPr>
              <p:cNvSpPr/>
              <p:nvPr/>
            </p:nvSpPr>
            <p:spPr>
              <a:xfrm>
                <a:off x="398803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0" name="Oval 2359">
                <a:extLst>
                  <a:ext uri="{FF2B5EF4-FFF2-40B4-BE49-F238E27FC236}">
                    <a16:creationId xmlns:a16="http://schemas.microsoft.com/office/drawing/2014/main" id="{FFCF572F-7B77-4B83-95A7-3E881F200C34}"/>
                  </a:ext>
                </a:extLst>
              </p:cNvPr>
              <p:cNvSpPr/>
              <p:nvPr/>
            </p:nvSpPr>
            <p:spPr>
              <a:xfrm>
                <a:off x="398803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1" name="Oval 2360">
                <a:extLst>
                  <a:ext uri="{FF2B5EF4-FFF2-40B4-BE49-F238E27FC236}">
                    <a16:creationId xmlns:a16="http://schemas.microsoft.com/office/drawing/2014/main" id="{7DBE4544-8066-4AB2-AE14-75EC8A5F4070}"/>
                  </a:ext>
                </a:extLst>
              </p:cNvPr>
              <p:cNvSpPr/>
              <p:nvPr/>
            </p:nvSpPr>
            <p:spPr>
              <a:xfrm>
                <a:off x="398803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2" name="Oval 2361">
                <a:extLst>
                  <a:ext uri="{FF2B5EF4-FFF2-40B4-BE49-F238E27FC236}">
                    <a16:creationId xmlns:a16="http://schemas.microsoft.com/office/drawing/2014/main" id="{044037F5-F000-4A68-A530-DDD5245BE3AB}"/>
                  </a:ext>
                </a:extLst>
              </p:cNvPr>
              <p:cNvSpPr/>
              <p:nvPr/>
            </p:nvSpPr>
            <p:spPr>
              <a:xfrm>
                <a:off x="398803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3" name="Oval 2362">
                <a:extLst>
                  <a:ext uri="{FF2B5EF4-FFF2-40B4-BE49-F238E27FC236}">
                    <a16:creationId xmlns:a16="http://schemas.microsoft.com/office/drawing/2014/main" id="{6AE66FD8-70C1-488C-A9D9-090D7BFC61C6}"/>
                  </a:ext>
                </a:extLst>
              </p:cNvPr>
              <p:cNvSpPr/>
              <p:nvPr/>
            </p:nvSpPr>
            <p:spPr>
              <a:xfrm>
                <a:off x="398803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4" name="Oval 2363">
                <a:extLst>
                  <a:ext uri="{FF2B5EF4-FFF2-40B4-BE49-F238E27FC236}">
                    <a16:creationId xmlns:a16="http://schemas.microsoft.com/office/drawing/2014/main" id="{DE1E510E-C071-48F8-B395-EB989EA569E5}"/>
                  </a:ext>
                </a:extLst>
              </p:cNvPr>
              <p:cNvSpPr/>
              <p:nvPr/>
            </p:nvSpPr>
            <p:spPr>
              <a:xfrm>
                <a:off x="398803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5" name="Oval 2364">
                <a:extLst>
                  <a:ext uri="{FF2B5EF4-FFF2-40B4-BE49-F238E27FC236}">
                    <a16:creationId xmlns:a16="http://schemas.microsoft.com/office/drawing/2014/main" id="{D048B5A1-8F09-4DE9-B8DE-25D1E2D7457B}"/>
                  </a:ext>
                </a:extLst>
              </p:cNvPr>
              <p:cNvSpPr/>
              <p:nvPr/>
            </p:nvSpPr>
            <p:spPr>
              <a:xfrm>
                <a:off x="398803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6" name="Oval 2365">
                <a:extLst>
                  <a:ext uri="{FF2B5EF4-FFF2-40B4-BE49-F238E27FC236}">
                    <a16:creationId xmlns:a16="http://schemas.microsoft.com/office/drawing/2014/main" id="{7D8C10C2-B040-4674-84C0-5A532D6D88CE}"/>
                  </a:ext>
                </a:extLst>
              </p:cNvPr>
              <p:cNvSpPr/>
              <p:nvPr/>
            </p:nvSpPr>
            <p:spPr>
              <a:xfrm>
                <a:off x="398803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7" name="Oval 2366">
                <a:extLst>
                  <a:ext uri="{FF2B5EF4-FFF2-40B4-BE49-F238E27FC236}">
                    <a16:creationId xmlns:a16="http://schemas.microsoft.com/office/drawing/2014/main" id="{0A07BF1C-5AB1-4868-87E0-E146E3D151E6}"/>
                  </a:ext>
                </a:extLst>
              </p:cNvPr>
              <p:cNvSpPr/>
              <p:nvPr/>
            </p:nvSpPr>
            <p:spPr>
              <a:xfrm>
                <a:off x="398803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8" name="Oval 2367">
                <a:extLst>
                  <a:ext uri="{FF2B5EF4-FFF2-40B4-BE49-F238E27FC236}">
                    <a16:creationId xmlns:a16="http://schemas.microsoft.com/office/drawing/2014/main" id="{6C71A625-BC75-4B04-AE35-E24BBBD4F04F}"/>
                  </a:ext>
                </a:extLst>
              </p:cNvPr>
              <p:cNvSpPr/>
              <p:nvPr/>
            </p:nvSpPr>
            <p:spPr>
              <a:xfrm>
                <a:off x="398803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9" name="Oval 2368">
                <a:extLst>
                  <a:ext uri="{FF2B5EF4-FFF2-40B4-BE49-F238E27FC236}">
                    <a16:creationId xmlns:a16="http://schemas.microsoft.com/office/drawing/2014/main" id="{7B7AD71D-337A-4162-A27A-35FE0639868C}"/>
                  </a:ext>
                </a:extLst>
              </p:cNvPr>
              <p:cNvSpPr/>
              <p:nvPr/>
            </p:nvSpPr>
            <p:spPr>
              <a:xfrm>
                <a:off x="398803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0" name="Oval 2369">
                <a:extLst>
                  <a:ext uri="{FF2B5EF4-FFF2-40B4-BE49-F238E27FC236}">
                    <a16:creationId xmlns:a16="http://schemas.microsoft.com/office/drawing/2014/main" id="{5DF6FA2F-C127-4C8C-BA55-257C9B82E9C5}"/>
                  </a:ext>
                </a:extLst>
              </p:cNvPr>
              <p:cNvSpPr/>
              <p:nvPr/>
            </p:nvSpPr>
            <p:spPr>
              <a:xfrm>
                <a:off x="398803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CD76A87B-25A2-461B-9F43-ED48A75C6457}"/>
                  </a:ext>
                </a:extLst>
              </p:cNvPr>
              <p:cNvSpPr/>
              <p:nvPr/>
            </p:nvSpPr>
            <p:spPr>
              <a:xfrm>
                <a:off x="398803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2" name="Oval 2371">
                <a:extLst>
                  <a:ext uri="{FF2B5EF4-FFF2-40B4-BE49-F238E27FC236}">
                    <a16:creationId xmlns:a16="http://schemas.microsoft.com/office/drawing/2014/main" id="{BCB9EF6A-E36A-4740-A5EB-D82A61A50C05}"/>
                  </a:ext>
                </a:extLst>
              </p:cNvPr>
              <p:cNvSpPr/>
              <p:nvPr/>
            </p:nvSpPr>
            <p:spPr>
              <a:xfrm>
                <a:off x="398803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DA6A3928-C6C8-4E2D-856B-CC3A14423746}"/>
                  </a:ext>
                </a:extLst>
              </p:cNvPr>
              <p:cNvSpPr/>
              <p:nvPr/>
            </p:nvSpPr>
            <p:spPr>
              <a:xfrm>
                <a:off x="398803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4" name="Oval 2373">
                <a:extLst>
                  <a:ext uri="{FF2B5EF4-FFF2-40B4-BE49-F238E27FC236}">
                    <a16:creationId xmlns:a16="http://schemas.microsoft.com/office/drawing/2014/main" id="{9BFC6765-C943-4F46-84F7-4FAB59AC0ADB}"/>
                  </a:ext>
                </a:extLst>
              </p:cNvPr>
              <p:cNvSpPr/>
              <p:nvPr/>
            </p:nvSpPr>
            <p:spPr>
              <a:xfrm>
                <a:off x="398803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5" name="Oval 2374">
                <a:extLst>
                  <a:ext uri="{FF2B5EF4-FFF2-40B4-BE49-F238E27FC236}">
                    <a16:creationId xmlns:a16="http://schemas.microsoft.com/office/drawing/2014/main" id="{5B10995D-D135-427A-B49E-08C5B92CADBD}"/>
                  </a:ext>
                </a:extLst>
              </p:cNvPr>
              <p:cNvSpPr/>
              <p:nvPr/>
            </p:nvSpPr>
            <p:spPr>
              <a:xfrm>
                <a:off x="398803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6" name="Oval 2375">
                <a:extLst>
                  <a:ext uri="{FF2B5EF4-FFF2-40B4-BE49-F238E27FC236}">
                    <a16:creationId xmlns:a16="http://schemas.microsoft.com/office/drawing/2014/main" id="{64866EC9-8893-4E80-AC89-933AD413CC25}"/>
                  </a:ext>
                </a:extLst>
              </p:cNvPr>
              <p:cNvSpPr/>
              <p:nvPr/>
            </p:nvSpPr>
            <p:spPr>
              <a:xfrm>
                <a:off x="398803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7" name="Oval 2376">
                <a:extLst>
                  <a:ext uri="{FF2B5EF4-FFF2-40B4-BE49-F238E27FC236}">
                    <a16:creationId xmlns:a16="http://schemas.microsoft.com/office/drawing/2014/main" id="{272A956F-F8E0-4070-A5DE-8BB361D7993E}"/>
                  </a:ext>
                </a:extLst>
              </p:cNvPr>
              <p:cNvSpPr/>
              <p:nvPr/>
            </p:nvSpPr>
            <p:spPr>
              <a:xfrm>
                <a:off x="398803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8" name="Oval 2377">
                <a:extLst>
                  <a:ext uri="{FF2B5EF4-FFF2-40B4-BE49-F238E27FC236}">
                    <a16:creationId xmlns:a16="http://schemas.microsoft.com/office/drawing/2014/main" id="{AA7DD7C3-F7D7-467B-BCB8-C746FB9EC5CA}"/>
                  </a:ext>
                </a:extLst>
              </p:cNvPr>
              <p:cNvSpPr/>
              <p:nvPr/>
            </p:nvSpPr>
            <p:spPr>
              <a:xfrm>
                <a:off x="398803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9" name="Oval 2378">
                <a:extLst>
                  <a:ext uri="{FF2B5EF4-FFF2-40B4-BE49-F238E27FC236}">
                    <a16:creationId xmlns:a16="http://schemas.microsoft.com/office/drawing/2014/main" id="{8782C0BA-11A2-4517-8EF8-74B5DE2A0B2F}"/>
                  </a:ext>
                </a:extLst>
              </p:cNvPr>
              <p:cNvSpPr/>
              <p:nvPr/>
            </p:nvSpPr>
            <p:spPr>
              <a:xfrm>
                <a:off x="398803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0" name="Oval 2379">
                <a:extLst>
                  <a:ext uri="{FF2B5EF4-FFF2-40B4-BE49-F238E27FC236}">
                    <a16:creationId xmlns:a16="http://schemas.microsoft.com/office/drawing/2014/main" id="{9215B5DF-5C1B-466D-A9F9-47E1C68E47ED}"/>
                  </a:ext>
                </a:extLst>
              </p:cNvPr>
              <p:cNvSpPr/>
              <p:nvPr/>
            </p:nvSpPr>
            <p:spPr>
              <a:xfrm>
                <a:off x="398803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1" name="Oval 2380">
                <a:extLst>
                  <a:ext uri="{FF2B5EF4-FFF2-40B4-BE49-F238E27FC236}">
                    <a16:creationId xmlns:a16="http://schemas.microsoft.com/office/drawing/2014/main" id="{A153E79A-ABE6-48F7-9E4D-21C765A1F777}"/>
                  </a:ext>
                </a:extLst>
              </p:cNvPr>
              <p:cNvSpPr/>
              <p:nvPr/>
            </p:nvSpPr>
            <p:spPr>
              <a:xfrm>
                <a:off x="398803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2" name="Oval 2381">
                <a:extLst>
                  <a:ext uri="{FF2B5EF4-FFF2-40B4-BE49-F238E27FC236}">
                    <a16:creationId xmlns:a16="http://schemas.microsoft.com/office/drawing/2014/main" id="{73144B81-7C15-4556-9547-165B1AFCED66}"/>
                  </a:ext>
                </a:extLst>
              </p:cNvPr>
              <p:cNvSpPr/>
              <p:nvPr/>
            </p:nvSpPr>
            <p:spPr>
              <a:xfrm>
                <a:off x="398803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3" name="Oval 2382">
                <a:extLst>
                  <a:ext uri="{FF2B5EF4-FFF2-40B4-BE49-F238E27FC236}">
                    <a16:creationId xmlns:a16="http://schemas.microsoft.com/office/drawing/2014/main" id="{93CC30E7-9521-4836-8506-B3CBCD12C21C}"/>
                  </a:ext>
                </a:extLst>
              </p:cNvPr>
              <p:cNvSpPr/>
              <p:nvPr/>
            </p:nvSpPr>
            <p:spPr>
              <a:xfrm>
                <a:off x="398803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4" name="Oval 2383">
                <a:extLst>
                  <a:ext uri="{FF2B5EF4-FFF2-40B4-BE49-F238E27FC236}">
                    <a16:creationId xmlns:a16="http://schemas.microsoft.com/office/drawing/2014/main" id="{641C998C-D16F-4B3E-99A4-07CE2D66791B}"/>
                  </a:ext>
                </a:extLst>
              </p:cNvPr>
              <p:cNvSpPr/>
              <p:nvPr/>
            </p:nvSpPr>
            <p:spPr>
              <a:xfrm>
                <a:off x="398803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5" name="Oval 2384">
                <a:extLst>
                  <a:ext uri="{FF2B5EF4-FFF2-40B4-BE49-F238E27FC236}">
                    <a16:creationId xmlns:a16="http://schemas.microsoft.com/office/drawing/2014/main" id="{098700FD-DE29-4C62-AE86-E39B1F10316D}"/>
                  </a:ext>
                </a:extLst>
              </p:cNvPr>
              <p:cNvSpPr/>
              <p:nvPr/>
            </p:nvSpPr>
            <p:spPr>
              <a:xfrm>
                <a:off x="398803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6" name="Oval 2385">
                <a:extLst>
                  <a:ext uri="{FF2B5EF4-FFF2-40B4-BE49-F238E27FC236}">
                    <a16:creationId xmlns:a16="http://schemas.microsoft.com/office/drawing/2014/main" id="{B4D7CF3F-41DD-4B70-9FA0-6A5BC76539BD}"/>
                  </a:ext>
                </a:extLst>
              </p:cNvPr>
              <p:cNvSpPr/>
              <p:nvPr/>
            </p:nvSpPr>
            <p:spPr>
              <a:xfrm>
                <a:off x="398803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7" name="Oval 2386">
                <a:extLst>
                  <a:ext uri="{FF2B5EF4-FFF2-40B4-BE49-F238E27FC236}">
                    <a16:creationId xmlns:a16="http://schemas.microsoft.com/office/drawing/2014/main" id="{23F85DD3-3084-40CB-B016-0E195F63DA54}"/>
                  </a:ext>
                </a:extLst>
              </p:cNvPr>
              <p:cNvSpPr/>
              <p:nvPr/>
            </p:nvSpPr>
            <p:spPr>
              <a:xfrm>
                <a:off x="398803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8" name="Oval 2387">
                <a:extLst>
                  <a:ext uri="{FF2B5EF4-FFF2-40B4-BE49-F238E27FC236}">
                    <a16:creationId xmlns:a16="http://schemas.microsoft.com/office/drawing/2014/main" id="{8599137B-B4EA-4C66-8A68-EB0A8C97463B}"/>
                  </a:ext>
                </a:extLst>
              </p:cNvPr>
              <p:cNvSpPr/>
              <p:nvPr/>
            </p:nvSpPr>
            <p:spPr>
              <a:xfrm>
                <a:off x="398803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9" name="Oval 2388">
                <a:extLst>
                  <a:ext uri="{FF2B5EF4-FFF2-40B4-BE49-F238E27FC236}">
                    <a16:creationId xmlns:a16="http://schemas.microsoft.com/office/drawing/2014/main" id="{AF29ED21-88CE-4FA4-AE5B-CEA15390D5C0}"/>
                  </a:ext>
                </a:extLst>
              </p:cNvPr>
              <p:cNvSpPr/>
              <p:nvPr/>
            </p:nvSpPr>
            <p:spPr>
              <a:xfrm>
                <a:off x="398803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0" name="Oval 2389">
                <a:extLst>
                  <a:ext uri="{FF2B5EF4-FFF2-40B4-BE49-F238E27FC236}">
                    <a16:creationId xmlns:a16="http://schemas.microsoft.com/office/drawing/2014/main" id="{877B2323-1B2C-4470-8F6F-56FF520715E4}"/>
                  </a:ext>
                </a:extLst>
              </p:cNvPr>
              <p:cNvSpPr/>
              <p:nvPr/>
            </p:nvSpPr>
            <p:spPr>
              <a:xfrm>
                <a:off x="398803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1" name="Oval 2390">
                <a:extLst>
                  <a:ext uri="{FF2B5EF4-FFF2-40B4-BE49-F238E27FC236}">
                    <a16:creationId xmlns:a16="http://schemas.microsoft.com/office/drawing/2014/main" id="{D6C2CE74-10F8-4379-82F6-FF0D81B134D7}"/>
                  </a:ext>
                </a:extLst>
              </p:cNvPr>
              <p:cNvSpPr/>
              <p:nvPr/>
            </p:nvSpPr>
            <p:spPr>
              <a:xfrm>
                <a:off x="398803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2" name="Oval 2391">
                <a:extLst>
                  <a:ext uri="{FF2B5EF4-FFF2-40B4-BE49-F238E27FC236}">
                    <a16:creationId xmlns:a16="http://schemas.microsoft.com/office/drawing/2014/main" id="{2C632FD6-2F91-4160-8378-E07D571C9A22}"/>
                  </a:ext>
                </a:extLst>
              </p:cNvPr>
              <p:cNvSpPr/>
              <p:nvPr/>
            </p:nvSpPr>
            <p:spPr>
              <a:xfrm>
                <a:off x="398803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3" name="Oval 2392">
                <a:extLst>
                  <a:ext uri="{FF2B5EF4-FFF2-40B4-BE49-F238E27FC236}">
                    <a16:creationId xmlns:a16="http://schemas.microsoft.com/office/drawing/2014/main" id="{1792CAD7-12DE-42D8-833C-907D00A9DF9C}"/>
                  </a:ext>
                </a:extLst>
              </p:cNvPr>
              <p:cNvSpPr/>
              <p:nvPr/>
            </p:nvSpPr>
            <p:spPr>
              <a:xfrm>
                <a:off x="412519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4" name="Oval 2393">
                <a:extLst>
                  <a:ext uri="{FF2B5EF4-FFF2-40B4-BE49-F238E27FC236}">
                    <a16:creationId xmlns:a16="http://schemas.microsoft.com/office/drawing/2014/main" id="{50832F81-0026-4E54-AB27-A3FDEEA86A79}"/>
                  </a:ext>
                </a:extLst>
              </p:cNvPr>
              <p:cNvSpPr/>
              <p:nvPr/>
            </p:nvSpPr>
            <p:spPr>
              <a:xfrm>
                <a:off x="412519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5" name="Oval 2394">
                <a:extLst>
                  <a:ext uri="{FF2B5EF4-FFF2-40B4-BE49-F238E27FC236}">
                    <a16:creationId xmlns:a16="http://schemas.microsoft.com/office/drawing/2014/main" id="{C0D3D47D-474B-4266-B94D-913879E0C000}"/>
                  </a:ext>
                </a:extLst>
              </p:cNvPr>
              <p:cNvSpPr/>
              <p:nvPr/>
            </p:nvSpPr>
            <p:spPr>
              <a:xfrm>
                <a:off x="412519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6" name="Oval 2395">
                <a:extLst>
                  <a:ext uri="{FF2B5EF4-FFF2-40B4-BE49-F238E27FC236}">
                    <a16:creationId xmlns:a16="http://schemas.microsoft.com/office/drawing/2014/main" id="{A3F350A5-47A0-4205-AD3A-C3886C275357}"/>
                  </a:ext>
                </a:extLst>
              </p:cNvPr>
              <p:cNvSpPr/>
              <p:nvPr/>
            </p:nvSpPr>
            <p:spPr>
              <a:xfrm>
                <a:off x="412519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7" name="Oval 2396">
                <a:extLst>
                  <a:ext uri="{FF2B5EF4-FFF2-40B4-BE49-F238E27FC236}">
                    <a16:creationId xmlns:a16="http://schemas.microsoft.com/office/drawing/2014/main" id="{47707B2A-1017-4945-8329-095A83BD74A6}"/>
                  </a:ext>
                </a:extLst>
              </p:cNvPr>
              <p:cNvSpPr/>
              <p:nvPr/>
            </p:nvSpPr>
            <p:spPr>
              <a:xfrm>
                <a:off x="412519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8" name="Oval 2397">
                <a:extLst>
                  <a:ext uri="{FF2B5EF4-FFF2-40B4-BE49-F238E27FC236}">
                    <a16:creationId xmlns:a16="http://schemas.microsoft.com/office/drawing/2014/main" id="{CF18568A-4742-4083-B28F-1F250E8406C7}"/>
                  </a:ext>
                </a:extLst>
              </p:cNvPr>
              <p:cNvSpPr/>
              <p:nvPr/>
            </p:nvSpPr>
            <p:spPr>
              <a:xfrm>
                <a:off x="412519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9" name="Oval 2398">
                <a:extLst>
                  <a:ext uri="{FF2B5EF4-FFF2-40B4-BE49-F238E27FC236}">
                    <a16:creationId xmlns:a16="http://schemas.microsoft.com/office/drawing/2014/main" id="{072EF5FB-8BFB-454C-844D-05F9D8A1FAA4}"/>
                  </a:ext>
                </a:extLst>
              </p:cNvPr>
              <p:cNvSpPr/>
              <p:nvPr/>
            </p:nvSpPr>
            <p:spPr>
              <a:xfrm>
                <a:off x="412519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0" name="Oval 2399">
                <a:extLst>
                  <a:ext uri="{FF2B5EF4-FFF2-40B4-BE49-F238E27FC236}">
                    <a16:creationId xmlns:a16="http://schemas.microsoft.com/office/drawing/2014/main" id="{79B9E2E2-06BF-40C2-89B3-B366D7AEAAA7}"/>
                  </a:ext>
                </a:extLst>
              </p:cNvPr>
              <p:cNvSpPr/>
              <p:nvPr/>
            </p:nvSpPr>
            <p:spPr>
              <a:xfrm>
                <a:off x="412519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1" name="Oval 2400">
                <a:extLst>
                  <a:ext uri="{FF2B5EF4-FFF2-40B4-BE49-F238E27FC236}">
                    <a16:creationId xmlns:a16="http://schemas.microsoft.com/office/drawing/2014/main" id="{2CEC015C-FE95-43C6-AE14-13BA89D65B58}"/>
                  </a:ext>
                </a:extLst>
              </p:cNvPr>
              <p:cNvSpPr/>
              <p:nvPr/>
            </p:nvSpPr>
            <p:spPr>
              <a:xfrm>
                <a:off x="412519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2" name="Oval 2401">
                <a:extLst>
                  <a:ext uri="{FF2B5EF4-FFF2-40B4-BE49-F238E27FC236}">
                    <a16:creationId xmlns:a16="http://schemas.microsoft.com/office/drawing/2014/main" id="{8D809893-3D66-4044-9F4E-99113B41574B}"/>
                  </a:ext>
                </a:extLst>
              </p:cNvPr>
              <p:cNvSpPr/>
              <p:nvPr/>
            </p:nvSpPr>
            <p:spPr>
              <a:xfrm>
                <a:off x="412519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3" name="Oval 2402">
                <a:extLst>
                  <a:ext uri="{FF2B5EF4-FFF2-40B4-BE49-F238E27FC236}">
                    <a16:creationId xmlns:a16="http://schemas.microsoft.com/office/drawing/2014/main" id="{E93A1D68-7813-414E-83BD-403180E84ADC}"/>
                  </a:ext>
                </a:extLst>
              </p:cNvPr>
              <p:cNvSpPr/>
              <p:nvPr/>
            </p:nvSpPr>
            <p:spPr>
              <a:xfrm>
                <a:off x="412519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4" name="Oval 2403">
                <a:extLst>
                  <a:ext uri="{FF2B5EF4-FFF2-40B4-BE49-F238E27FC236}">
                    <a16:creationId xmlns:a16="http://schemas.microsoft.com/office/drawing/2014/main" id="{F3035E57-E7A9-46EB-B9B0-70686FB9003F}"/>
                  </a:ext>
                </a:extLst>
              </p:cNvPr>
              <p:cNvSpPr/>
              <p:nvPr/>
            </p:nvSpPr>
            <p:spPr>
              <a:xfrm>
                <a:off x="412519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5" name="Oval 2404">
                <a:extLst>
                  <a:ext uri="{FF2B5EF4-FFF2-40B4-BE49-F238E27FC236}">
                    <a16:creationId xmlns:a16="http://schemas.microsoft.com/office/drawing/2014/main" id="{1F539064-D118-411D-B1C8-CD69F123BD4D}"/>
                  </a:ext>
                </a:extLst>
              </p:cNvPr>
              <p:cNvSpPr/>
              <p:nvPr/>
            </p:nvSpPr>
            <p:spPr>
              <a:xfrm>
                <a:off x="412519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6" name="Oval 2405">
                <a:extLst>
                  <a:ext uri="{FF2B5EF4-FFF2-40B4-BE49-F238E27FC236}">
                    <a16:creationId xmlns:a16="http://schemas.microsoft.com/office/drawing/2014/main" id="{5D7ADFEB-0838-4802-BCE4-84FD5B684F99}"/>
                  </a:ext>
                </a:extLst>
              </p:cNvPr>
              <p:cNvSpPr/>
              <p:nvPr/>
            </p:nvSpPr>
            <p:spPr>
              <a:xfrm>
                <a:off x="412519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7" name="Oval 2406">
                <a:extLst>
                  <a:ext uri="{FF2B5EF4-FFF2-40B4-BE49-F238E27FC236}">
                    <a16:creationId xmlns:a16="http://schemas.microsoft.com/office/drawing/2014/main" id="{B8B39A66-E758-4DF6-8D7D-D1F12F5442DC}"/>
                  </a:ext>
                </a:extLst>
              </p:cNvPr>
              <p:cNvSpPr/>
              <p:nvPr/>
            </p:nvSpPr>
            <p:spPr>
              <a:xfrm>
                <a:off x="412519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8" name="Oval 2407">
                <a:extLst>
                  <a:ext uri="{FF2B5EF4-FFF2-40B4-BE49-F238E27FC236}">
                    <a16:creationId xmlns:a16="http://schemas.microsoft.com/office/drawing/2014/main" id="{7DD65F3C-1E9E-44FE-9DB7-3923C693FDE2}"/>
                  </a:ext>
                </a:extLst>
              </p:cNvPr>
              <p:cNvSpPr/>
              <p:nvPr/>
            </p:nvSpPr>
            <p:spPr>
              <a:xfrm>
                <a:off x="412519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9" name="Oval 2408">
                <a:extLst>
                  <a:ext uri="{FF2B5EF4-FFF2-40B4-BE49-F238E27FC236}">
                    <a16:creationId xmlns:a16="http://schemas.microsoft.com/office/drawing/2014/main" id="{AF7B29B6-EAB6-4555-9043-9D2E57B2E0E6}"/>
                  </a:ext>
                </a:extLst>
              </p:cNvPr>
              <p:cNvSpPr/>
              <p:nvPr/>
            </p:nvSpPr>
            <p:spPr>
              <a:xfrm>
                <a:off x="412519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0" name="Oval 2409">
                <a:extLst>
                  <a:ext uri="{FF2B5EF4-FFF2-40B4-BE49-F238E27FC236}">
                    <a16:creationId xmlns:a16="http://schemas.microsoft.com/office/drawing/2014/main" id="{C5EFE645-23C6-44F6-9645-EF5D25AFA355}"/>
                  </a:ext>
                </a:extLst>
              </p:cNvPr>
              <p:cNvSpPr/>
              <p:nvPr/>
            </p:nvSpPr>
            <p:spPr>
              <a:xfrm>
                <a:off x="412519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1" name="Oval 2410">
                <a:extLst>
                  <a:ext uri="{FF2B5EF4-FFF2-40B4-BE49-F238E27FC236}">
                    <a16:creationId xmlns:a16="http://schemas.microsoft.com/office/drawing/2014/main" id="{CC6CAC8F-7ED8-4EF7-86EE-281D621E46A2}"/>
                  </a:ext>
                </a:extLst>
              </p:cNvPr>
              <p:cNvSpPr/>
              <p:nvPr/>
            </p:nvSpPr>
            <p:spPr>
              <a:xfrm>
                <a:off x="412519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2" name="Oval 2411">
                <a:extLst>
                  <a:ext uri="{FF2B5EF4-FFF2-40B4-BE49-F238E27FC236}">
                    <a16:creationId xmlns:a16="http://schemas.microsoft.com/office/drawing/2014/main" id="{43A63F98-0125-4914-9EDF-DC9CBFCED59F}"/>
                  </a:ext>
                </a:extLst>
              </p:cNvPr>
              <p:cNvSpPr/>
              <p:nvPr/>
            </p:nvSpPr>
            <p:spPr>
              <a:xfrm>
                <a:off x="412519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2D8F5280-FF9A-42E3-8302-7265591F8DCE}"/>
                  </a:ext>
                </a:extLst>
              </p:cNvPr>
              <p:cNvSpPr/>
              <p:nvPr/>
            </p:nvSpPr>
            <p:spPr>
              <a:xfrm>
                <a:off x="412519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4" name="Oval 2413">
                <a:extLst>
                  <a:ext uri="{FF2B5EF4-FFF2-40B4-BE49-F238E27FC236}">
                    <a16:creationId xmlns:a16="http://schemas.microsoft.com/office/drawing/2014/main" id="{332FAA65-2116-4035-AE13-89E2FB956E34}"/>
                  </a:ext>
                </a:extLst>
              </p:cNvPr>
              <p:cNvSpPr/>
              <p:nvPr/>
            </p:nvSpPr>
            <p:spPr>
              <a:xfrm>
                <a:off x="412519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D193AE19-D1B0-4ED8-9622-43EF8299C023}"/>
                  </a:ext>
                </a:extLst>
              </p:cNvPr>
              <p:cNvSpPr/>
              <p:nvPr/>
            </p:nvSpPr>
            <p:spPr>
              <a:xfrm>
                <a:off x="412519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6" name="Oval 2415">
                <a:extLst>
                  <a:ext uri="{FF2B5EF4-FFF2-40B4-BE49-F238E27FC236}">
                    <a16:creationId xmlns:a16="http://schemas.microsoft.com/office/drawing/2014/main" id="{66E8F655-E7BB-4627-BDE9-F361DD86AE4F}"/>
                  </a:ext>
                </a:extLst>
              </p:cNvPr>
              <p:cNvSpPr/>
              <p:nvPr/>
            </p:nvSpPr>
            <p:spPr>
              <a:xfrm>
                <a:off x="412519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7" name="Oval 2416">
                <a:extLst>
                  <a:ext uri="{FF2B5EF4-FFF2-40B4-BE49-F238E27FC236}">
                    <a16:creationId xmlns:a16="http://schemas.microsoft.com/office/drawing/2014/main" id="{953C48A8-1D06-4438-B833-9208DB55D1C7}"/>
                  </a:ext>
                </a:extLst>
              </p:cNvPr>
              <p:cNvSpPr/>
              <p:nvPr/>
            </p:nvSpPr>
            <p:spPr>
              <a:xfrm>
                <a:off x="412519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8" name="Oval 2417">
                <a:extLst>
                  <a:ext uri="{FF2B5EF4-FFF2-40B4-BE49-F238E27FC236}">
                    <a16:creationId xmlns:a16="http://schemas.microsoft.com/office/drawing/2014/main" id="{3B9C235C-60E9-49A2-9507-4F44956C4445}"/>
                  </a:ext>
                </a:extLst>
              </p:cNvPr>
              <p:cNvSpPr/>
              <p:nvPr/>
            </p:nvSpPr>
            <p:spPr>
              <a:xfrm>
                <a:off x="412519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9" name="Oval 2418">
                <a:extLst>
                  <a:ext uri="{FF2B5EF4-FFF2-40B4-BE49-F238E27FC236}">
                    <a16:creationId xmlns:a16="http://schemas.microsoft.com/office/drawing/2014/main" id="{A9C5AB91-7224-4BF4-82AB-FBAF9877C3A7}"/>
                  </a:ext>
                </a:extLst>
              </p:cNvPr>
              <p:cNvSpPr/>
              <p:nvPr/>
            </p:nvSpPr>
            <p:spPr>
              <a:xfrm>
                <a:off x="412519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0" name="Oval 2419">
                <a:extLst>
                  <a:ext uri="{FF2B5EF4-FFF2-40B4-BE49-F238E27FC236}">
                    <a16:creationId xmlns:a16="http://schemas.microsoft.com/office/drawing/2014/main" id="{55335F10-57E8-47B3-A2A6-7E580ED0BD57}"/>
                  </a:ext>
                </a:extLst>
              </p:cNvPr>
              <p:cNvSpPr/>
              <p:nvPr/>
            </p:nvSpPr>
            <p:spPr>
              <a:xfrm>
                <a:off x="412519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1" name="Oval 2420">
                <a:extLst>
                  <a:ext uri="{FF2B5EF4-FFF2-40B4-BE49-F238E27FC236}">
                    <a16:creationId xmlns:a16="http://schemas.microsoft.com/office/drawing/2014/main" id="{31933C9D-49EC-463E-9E3B-9A484E5DFD8D}"/>
                  </a:ext>
                </a:extLst>
              </p:cNvPr>
              <p:cNvSpPr/>
              <p:nvPr/>
            </p:nvSpPr>
            <p:spPr>
              <a:xfrm>
                <a:off x="412519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C0056C37-75AB-49A0-8B83-ACCF47349D9F}"/>
                  </a:ext>
                </a:extLst>
              </p:cNvPr>
              <p:cNvSpPr/>
              <p:nvPr/>
            </p:nvSpPr>
            <p:spPr>
              <a:xfrm>
                <a:off x="412519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3" name="Oval 2422">
                <a:extLst>
                  <a:ext uri="{FF2B5EF4-FFF2-40B4-BE49-F238E27FC236}">
                    <a16:creationId xmlns:a16="http://schemas.microsoft.com/office/drawing/2014/main" id="{40ECA278-6919-48FF-8AE1-7B47585CDBE8}"/>
                  </a:ext>
                </a:extLst>
              </p:cNvPr>
              <p:cNvSpPr/>
              <p:nvPr/>
            </p:nvSpPr>
            <p:spPr>
              <a:xfrm>
                <a:off x="412519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D654DD75-3BB8-4D44-BE07-314D34F742DA}"/>
                  </a:ext>
                </a:extLst>
              </p:cNvPr>
              <p:cNvSpPr/>
              <p:nvPr/>
            </p:nvSpPr>
            <p:spPr>
              <a:xfrm>
                <a:off x="412519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5" name="Oval 2424">
                <a:extLst>
                  <a:ext uri="{FF2B5EF4-FFF2-40B4-BE49-F238E27FC236}">
                    <a16:creationId xmlns:a16="http://schemas.microsoft.com/office/drawing/2014/main" id="{046BC9C3-20B8-4FB9-89F9-75FFB8BEF13E}"/>
                  </a:ext>
                </a:extLst>
              </p:cNvPr>
              <p:cNvSpPr/>
              <p:nvPr/>
            </p:nvSpPr>
            <p:spPr>
              <a:xfrm>
                <a:off x="412519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6" name="Oval 2425">
                <a:extLst>
                  <a:ext uri="{FF2B5EF4-FFF2-40B4-BE49-F238E27FC236}">
                    <a16:creationId xmlns:a16="http://schemas.microsoft.com/office/drawing/2014/main" id="{F683BA6E-AF06-49C4-A556-7A3AE88C4935}"/>
                  </a:ext>
                </a:extLst>
              </p:cNvPr>
              <p:cNvSpPr/>
              <p:nvPr/>
            </p:nvSpPr>
            <p:spPr>
              <a:xfrm>
                <a:off x="412519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7" name="Oval 2426">
                <a:extLst>
                  <a:ext uri="{FF2B5EF4-FFF2-40B4-BE49-F238E27FC236}">
                    <a16:creationId xmlns:a16="http://schemas.microsoft.com/office/drawing/2014/main" id="{5D48B308-15FD-491F-8489-A5DC9D2F6D8E}"/>
                  </a:ext>
                </a:extLst>
              </p:cNvPr>
              <p:cNvSpPr/>
              <p:nvPr/>
            </p:nvSpPr>
            <p:spPr>
              <a:xfrm>
                <a:off x="412519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8" name="Oval 2427">
                <a:extLst>
                  <a:ext uri="{FF2B5EF4-FFF2-40B4-BE49-F238E27FC236}">
                    <a16:creationId xmlns:a16="http://schemas.microsoft.com/office/drawing/2014/main" id="{377D2C9F-433A-46C5-ACFD-19D3411CA705}"/>
                  </a:ext>
                </a:extLst>
              </p:cNvPr>
              <p:cNvSpPr/>
              <p:nvPr/>
            </p:nvSpPr>
            <p:spPr>
              <a:xfrm>
                <a:off x="412519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9" name="Oval 2428">
                <a:extLst>
                  <a:ext uri="{FF2B5EF4-FFF2-40B4-BE49-F238E27FC236}">
                    <a16:creationId xmlns:a16="http://schemas.microsoft.com/office/drawing/2014/main" id="{A99D3EC4-6A04-4FB3-92C1-42B164C40BE0}"/>
                  </a:ext>
                </a:extLst>
              </p:cNvPr>
              <p:cNvSpPr/>
              <p:nvPr/>
            </p:nvSpPr>
            <p:spPr>
              <a:xfrm>
                <a:off x="412519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0" name="Oval 2429">
                <a:extLst>
                  <a:ext uri="{FF2B5EF4-FFF2-40B4-BE49-F238E27FC236}">
                    <a16:creationId xmlns:a16="http://schemas.microsoft.com/office/drawing/2014/main" id="{D36C3582-F3CF-4E74-A48A-C6B45C152AAA}"/>
                  </a:ext>
                </a:extLst>
              </p:cNvPr>
              <p:cNvSpPr/>
              <p:nvPr/>
            </p:nvSpPr>
            <p:spPr>
              <a:xfrm>
                <a:off x="412519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EAD282AB-79BC-47F8-AD3C-9DC2BE05A454}"/>
                  </a:ext>
                </a:extLst>
              </p:cNvPr>
              <p:cNvSpPr/>
              <p:nvPr/>
            </p:nvSpPr>
            <p:spPr>
              <a:xfrm>
                <a:off x="412519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2" name="Oval 2431">
                <a:extLst>
                  <a:ext uri="{FF2B5EF4-FFF2-40B4-BE49-F238E27FC236}">
                    <a16:creationId xmlns:a16="http://schemas.microsoft.com/office/drawing/2014/main" id="{D954151A-EB07-4878-81BB-BC2C7D3E469A}"/>
                  </a:ext>
                </a:extLst>
              </p:cNvPr>
              <p:cNvSpPr/>
              <p:nvPr/>
            </p:nvSpPr>
            <p:spPr>
              <a:xfrm>
                <a:off x="426235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3" name="Oval 2432">
                <a:extLst>
                  <a:ext uri="{FF2B5EF4-FFF2-40B4-BE49-F238E27FC236}">
                    <a16:creationId xmlns:a16="http://schemas.microsoft.com/office/drawing/2014/main" id="{013EF14F-962F-4A37-900D-673C37FC302C}"/>
                  </a:ext>
                </a:extLst>
              </p:cNvPr>
              <p:cNvSpPr/>
              <p:nvPr/>
            </p:nvSpPr>
            <p:spPr>
              <a:xfrm>
                <a:off x="426235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4" name="Oval 2433">
                <a:extLst>
                  <a:ext uri="{FF2B5EF4-FFF2-40B4-BE49-F238E27FC236}">
                    <a16:creationId xmlns:a16="http://schemas.microsoft.com/office/drawing/2014/main" id="{4845FF7E-1A96-4D7B-90B6-662125D8317D}"/>
                  </a:ext>
                </a:extLst>
              </p:cNvPr>
              <p:cNvSpPr/>
              <p:nvPr/>
            </p:nvSpPr>
            <p:spPr>
              <a:xfrm>
                <a:off x="426235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5" name="Oval 2434">
                <a:extLst>
                  <a:ext uri="{FF2B5EF4-FFF2-40B4-BE49-F238E27FC236}">
                    <a16:creationId xmlns:a16="http://schemas.microsoft.com/office/drawing/2014/main" id="{6925F18A-AA08-4627-B855-95AE67455F4F}"/>
                  </a:ext>
                </a:extLst>
              </p:cNvPr>
              <p:cNvSpPr/>
              <p:nvPr/>
            </p:nvSpPr>
            <p:spPr>
              <a:xfrm>
                <a:off x="426235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6" name="Oval 2435">
                <a:extLst>
                  <a:ext uri="{FF2B5EF4-FFF2-40B4-BE49-F238E27FC236}">
                    <a16:creationId xmlns:a16="http://schemas.microsoft.com/office/drawing/2014/main" id="{D0C82C25-BC68-4F44-AE31-222054AB0E4D}"/>
                  </a:ext>
                </a:extLst>
              </p:cNvPr>
              <p:cNvSpPr/>
              <p:nvPr/>
            </p:nvSpPr>
            <p:spPr>
              <a:xfrm>
                <a:off x="426235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7" name="Oval 2436">
                <a:extLst>
                  <a:ext uri="{FF2B5EF4-FFF2-40B4-BE49-F238E27FC236}">
                    <a16:creationId xmlns:a16="http://schemas.microsoft.com/office/drawing/2014/main" id="{2865BFBD-CA02-42DB-8DBC-C052C0F33A7E}"/>
                  </a:ext>
                </a:extLst>
              </p:cNvPr>
              <p:cNvSpPr/>
              <p:nvPr/>
            </p:nvSpPr>
            <p:spPr>
              <a:xfrm>
                <a:off x="426235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8" name="Oval 2437">
                <a:extLst>
                  <a:ext uri="{FF2B5EF4-FFF2-40B4-BE49-F238E27FC236}">
                    <a16:creationId xmlns:a16="http://schemas.microsoft.com/office/drawing/2014/main" id="{7F58C325-2B9B-4180-ABCB-60FEAEB9311F}"/>
                  </a:ext>
                </a:extLst>
              </p:cNvPr>
              <p:cNvSpPr/>
              <p:nvPr/>
            </p:nvSpPr>
            <p:spPr>
              <a:xfrm>
                <a:off x="426235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9" name="Oval 2438">
                <a:extLst>
                  <a:ext uri="{FF2B5EF4-FFF2-40B4-BE49-F238E27FC236}">
                    <a16:creationId xmlns:a16="http://schemas.microsoft.com/office/drawing/2014/main" id="{A138A381-04EE-4D64-8F3E-725B0C01C0F9}"/>
                  </a:ext>
                </a:extLst>
              </p:cNvPr>
              <p:cNvSpPr/>
              <p:nvPr/>
            </p:nvSpPr>
            <p:spPr>
              <a:xfrm>
                <a:off x="426235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0" name="Oval 2439">
                <a:extLst>
                  <a:ext uri="{FF2B5EF4-FFF2-40B4-BE49-F238E27FC236}">
                    <a16:creationId xmlns:a16="http://schemas.microsoft.com/office/drawing/2014/main" id="{4929F832-E110-4FA9-A86D-C7F9E9BFDD68}"/>
                  </a:ext>
                </a:extLst>
              </p:cNvPr>
              <p:cNvSpPr/>
              <p:nvPr/>
            </p:nvSpPr>
            <p:spPr>
              <a:xfrm>
                <a:off x="426235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1" name="Oval 2440">
                <a:extLst>
                  <a:ext uri="{FF2B5EF4-FFF2-40B4-BE49-F238E27FC236}">
                    <a16:creationId xmlns:a16="http://schemas.microsoft.com/office/drawing/2014/main" id="{B3569235-BEA7-4396-AFC5-EF237F8BEEF4}"/>
                  </a:ext>
                </a:extLst>
              </p:cNvPr>
              <p:cNvSpPr/>
              <p:nvPr/>
            </p:nvSpPr>
            <p:spPr>
              <a:xfrm>
                <a:off x="426235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2" name="Oval 2441">
                <a:extLst>
                  <a:ext uri="{FF2B5EF4-FFF2-40B4-BE49-F238E27FC236}">
                    <a16:creationId xmlns:a16="http://schemas.microsoft.com/office/drawing/2014/main" id="{C55FBCE1-30E4-4FED-8FCE-B050654AC7B1}"/>
                  </a:ext>
                </a:extLst>
              </p:cNvPr>
              <p:cNvSpPr/>
              <p:nvPr/>
            </p:nvSpPr>
            <p:spPr>
              <a:xfrm>
                <a:off x="426235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3" name="Oval 2442">
                <a:extLst>
                  <a:ext uri="{FF2B5EF4-FFF2-40B4-BE49-F238E27FC236}">
                    <a16:creationId xmlns:a16="http://schemas.microsoft.com/office/drawing/2014/main" id="{66F98321-E6BA-4C96-94B6-38E26A0AADF5}"/>
                  </a:ext>
                </a:extLst>
              </p:cNvPr>
              <p:cNvSpPr/>
              <p:nvPr/>
            </p:nvSpPr>
            <p:spPr>
              <a:xfrm>
                <a:off x="426235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4" name="Oval 2443">
                <a:extLst>
                  <a:ext uri="{FF2B5EF4-FFF2-40B4-BE49-F238E27FC236}">
                    <a16:creationId xmlns:a16="http://schemas.microsoft.com/office/drawing/2014/main" id="{F1D414BD-0C3A-4257-B05D-DA2691C725EC}"/>
                  </a:ext>
                </a:extLst>
              </p:cNvPr>
              <p:cNvSpPr/>
              <p:nvPr/>
            </p:nvSpPr>
            <p:spPr>
              <a:xfrm>
                <a:off x="426235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5" name="Oval 2444">
                <a:extLst>
                  <a:ext uri="{FF2B5EF4-FFF2-40B4-BE49-F238E27FC236}">
                    <a16:creationId xmlns:a16="http://schemas.microsoft.com/office/drawing/2014/main" id="{91FAEB95-393C-4253-BBA5-3F8F3CECEA0E}"/>
                  </a:ext>
                </a:extLst>
              </p:cNvPr>
              <p:cNvSpPr/>
              <p:nvPr/>
            </p:nvSpPr>
            <p:spPr>
              <a:xfrm>
                <a:off x="426235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6" name="Oval 2445">
                <a:extLst>
                  <a:ext uri="{FF2B5EF4-FFF2-40B4-BE49-F238E27FC236}">
                    <a16:creationId xmlns:a16="http://schemas.microsoft.com/office/drawing/2014/main" id="{A425D88C-4FD2-4436-A9C6-2D1A2F16A966}"/>
                  </a:ext>
                </a:extLst>
              </p:cNvPr>
              <p:cNvSpPr/>
              <p:nvPr/>
            </p:nvSpPr>
            <p:spPr>
              <a:xfrm>
                <a:off x="426235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7" name="Oval 2446">
                <a:extLst>
                  <a:ext uri="{FF2B5EF4-FFF2-40B4-BE49-F238E27FC236}">
                    <a16:creationId xmlns:a16="http://schemas.microsoft.com/office/drawing/2014/main" id="{4B1F4EF3-AA0B-4D72-8BFD-68D80496DF37}"/>
                  </a:ext>
                </a:extLst>
              </p:cNvPr>
              <p:cNvSpPr/>
              <p:nvPr/>
            </p:nvSpPr>
            <p:spPr>
              <a:xfrm>
                <a:off x="426235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8" name="Oval 2447">
                <a:extLst>
                  <a:ext uri="{FF2B5EF4-FFF2-40B4-BE49-F238E27FC236}">
                    <a16:creationId xmlns:a16="http://schemas.microsoft.com/office/drawing/2014/main" id="{1582C896-A533-44EA-93E1-D660E02CFAB6}"/>
                  </a:ext>
                </a:extLst>
              </p:cNvPr>
              <p:cNvSpPr/>
              <p:nvPr/>
            </p:nvSpPr>
            <p:spPr>
              <a:xfrm>
                <a:off x="426235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9" name="Oval 2448">
                <a:extLst>
                  <a:ext uri="{FF2B5EF4-FFF2-40B4-BE49-F238E27FC236}">
                    <a16:creationId xmlns:a16="http://schemas.microsoft.com/office/drawing/2014/main" id="{B832E5A6-F802-4E92-B052-A5555A2FD87D}"/>
                  </a:ext>
                </a:extLst>
              </p:cNvPr>
              <p:cNvSpPr/>
              <p:nvPr/>
            </p:nvSpPr>
            <p:spPr>
              <a:xfrm>
                <a:off x="426235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0" name="Oval 2449">
                <a:extLst>
                  <a:ext uri="{FF2B5EF4-FFF2-40B4-BE49-F238E27FC236}">
                    <a16:creationId xmlns:a16="http://schemas.microsoft.com/office/drawing/2014/main" id="{D4C5E164-3B70-48C6-A688-7F16F62CB511}"/>
                  </a:ext>
                </a:extLst>
              </p:cNvPr>
              <p:cNvSpPr/>
              <p:nvPr/>
            </p:nvSpPr>
            <p:spPr>
              <a:xfrm>
                <a:off x="426235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1" name="Oval 2450">
                <a:extLst>
                  <a:ext uri="{FF2B5EF4-FFF2-40B4-BE49-F238E27FC236}">
                    <a16:creationId xmlns:a16="http://schemas.microsoft.com/office/drawing/2014/main" id="{E9552883-4420-49C9-84CC-ECA235947B5F}"/>
                  </a:ext>
                </a:extLst>
              </p:cNvPr>
              <p:cNvSpPr/>
              <p:nvPr/>
            </p:nvSpPr>
            <p:spPr>
              <a:xfrm>
                <a:off x="426235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2" name="Oval 2451">
                <a:extLst>
                  <a:ext uri="{FF2B5EF4-FFF2-40B4-BE49-F238E27FC236}">
                    <a16:creationId xmlns:a16="http://schemas.microsoft.com/office/drawing/2014/main" id="{752CAC32-A2A4-4158-AC5C-86FDDAB2D889}"/>
                  </a:ext>
                </a:extLst>
              </p:cNvPr>
              <p:cNvSpPr/>
              <p:nvPr/>
            </p:nvSpPr>
            <p:spPr>
              <a:xfrm>
                <a:off x="426235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3" name="Oval 2452">
                <a:extLst>
                  <a:ext uri="{FF2B5EF4-FFF2-40B4-BE49-F238E27FC236}">
                    <a16:creationId xmlns:a16="http://schemas.microsoft.com/office/drawing/2014/main" id="{D7F5B707-53A0-4722-B93F-B81E585BF067}"/>
                  </a:ext>
                </a:extLst>
              </p:cNvPr>
              <p:cNvSpPr/>
              <p:nvPr/>
            </p:nvSpPr>
            <p:spPr>
              <a:xfrm>
                <a:off x="426235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4" name="Oval 2453">
                <a:extLst>
                  <a:ext uri="{FF2B5EF4-FFF2-40B4-BE49-F238E27FC236}">
                    <a16:creationId xmlns:a16="http://schemas.microsoft.com/office/drawing/2014/main" id="{59F98BB5-04E9-4712-80F2-29D2234F21A5}"/>
                  </a:ext>
                </a:extLst>
              </p:cNvPr>
              <p:cNvSpPr/>
              <p:nvPr/>
            </p:nvSpPr>
            <p:spPr>
              <a:xfrm>
                <a:off x="426235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5" name="Oval 2454">
                <a:extLst>
                  <a:ext uri="{FF2B5EF4-FFF2-40B4-BE49-F238E27FC236}">
                    <a16:creationId xmlns:a16="http://schemas.microsoft.com/office/drawing/2014/main" id="{C0AD244A-40F9-4B84-8090-4FEED0B0B290}"/>
                  </a:ext>
                </a:extLst>
              </p:cNvPr>
              <p:cNvSpPr/>
              <p:nvPr/>
            </p:nvSpPr>
            <p:spPr>
              <a:xfrm>
                <a:off x="426235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6" name="Oval 2455">
                <a:extLst>
                  <a:ext uri="{FF2B5EF4-FFF2-40B4-BE49-F238E27FC236}">
                    <a16:creationId xmlns:a16="http://schemas.microsoft.com/office/drawing/2014/main" id="{67EFF5FB-7DE0-4C22-AECB-E315C3FBA80C}"/>
                  </a:ext>
                </a:extLst>
              </p:cNvPr>
              <p:cNvSpPr/>
              <p:nvPr/>
            </p:nvSpPr>
            <p:spPr>
              <a:xfrm>
                <a:off x="426235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7" name="Oval 2456">
                <a:extLst>
                  <a:ext uri="{FF2B5EF4-FFF2-40B4-BE49-F238E27FC236}">
                    <a16:creationId xmlns:a16="http://schemas.microsoft.com/office/drawing/2014/main" id="{BEF2C3BF-3949-42AC-B9CE-6448B3FDA969}"/>
                  </a:ext>
                </a:extLst>
              </p:cNvPr>
              <p:cNvSpPr/>
              <p:nvPr/>
            </p:nvSpPr>
            <p:spPr>
              <a:xfrm>
                <a:off x="426235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8" name="Oval 2457">
                <a:extLst>
                  <a:ext uri="{FF2B5EF4-FFF2-40B4-BE49-F238E27FC236}">
                    <a16:creationId xmlns:a16="http://schemas.microsoft.com/office/drawing/2014/main" id="{0F8E490E-793E-4EFF-9AD9-E3BA97FFBB15}"/>
                  </a:ext>
                </a:extLst>
              </p:cNvPr>
              <p:cNvSpPr/>
              <p:nvPr/>
            </p:nvSpPr>
            <p:spPr>
              <a:xfrm>
                <a:off x="426235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9" name="Oval 2458">
                <a:extLst>
                  <a:ext uri="{FF2B5EF4-FFF2-40B4-BE49-F238E27FC236}">
                    <a16:creationId xmlns:a16="http://schemas.microsoft.com/office/drawing/2014/main" id="{1DB727D7-6CE8-4F86-8306-7752BC9D1B2C}"/>
                  </a:ext>
                </a:extLst>
              </p:cNvPr>
              <p:cNvSpPr/>
              <p:nvPr/>
            </p:nvSpPr>
            <p:spPr>
              <a:xfrm>
                <a:off x="426235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0" name="Oval 2459">
                <a:extLst>
                  <a:ext uri="{FF2B5EF4-FFF2-40B4-BE49-F238E27FC236}">
                    <a16:creationId xmlns:a16="http://schemas.microsoft.com/office/drawing/2014/main" id="{4DE6BEB5-B34F-4CD2-9EC6-076ED41148E7}"/>
                  </a:ext>
                </a:extLst>
              </p:cNvPr>
              <p:cNvSpPr/>
              <p:nvPr/>
            </p:nvSpPr>
            <p:spPr>
              <a:xfrm>
                <a:off x="426235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1" name="Oval 2460">
                <a:extLst>
                  <a:ext uri="{FF2B5EF4-FFF2-40B4-BE49-F238E27FC236}">
                    <a16:creationId xmlns:a16="http://schemas.microsoft.com/office/drawing/2014/main" id="{44DEF3E2-5017-41F4-9F03-C9D3D634D4D4}"/>
                  </a:ext>
                </a:extLst>
              </p:cNvPr>
              <p:cNvSpPr/>
              <p:nvPr/>
            </p:nvSpPr>
            <p:spPr>
              <a:xfrm>
                <a:off x="426235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2" name="Oval 2461">
                <a:extLst>
                  <a:ext uri="{FF2B5EF4-FFF2-40B4-BE49-F238E27FC236}">
                    <a16:creationId xmlns:a16="http://schemas.microsoft.com/office/drawing/2014/main" id="{98D9E6E7-E6B8-495F-9B1B-D4DA07FC71FF}"/>
                  </a:ext>
                </a:extLst>
              </p:cNvPr>
              <p:cNvSpPr/>
              <p:nvPr/>
            </p:nvSpPr>
            <p:spPr>
              <a:xfrm>
                <a:off x="426235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3" name="Oval 2462">
                <a:extLst>
                  <a:ext uri="{FF2B5EF4-FFF2-40B4-BE49-F238E27FC236}">
                    <a16:creationId xmlns:a16="http://schemas.microsoft.com/office/drawing/2014/main" id="{A18041E4-15E3-487D-B05D-320547066746}"/>
                  </a:ext>
                </a:extLst>
              </p:cNvPr>
              <p:cNvSpPr/>
              <p:nvPr/>
            </p:nvSpPr>
            <p:spPr>
              <a:xfrm>
                <a:off x="426235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4" name="Oval 2463">
                <a:extLst>
                  <a:ext uri="{FF2B5EF4-FFF2-40B4-BE49-F238E27FC236}">
                    <a16:creationId xmlns:a16="http://schemas.microsoft.com/office/drawing/2014/main" id="{648B1052-7BF7-4F5D-B964-FCA273F9BD35}"/>
                  </a:ext>
                </a:extLst>
              </p:cNvPr>
              <p:cNvSpPr/>
              <p:nvPr/>
            </p:nvSpPr>
            <p:spPr>
              <a:xfrm>
                <a:off x="426235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5" name="Oval 2464">
                <a:extLst>
                  <a:ext uri="{FF2B5EF4-FFF2-40B4-BE49-F238E27FC236}">
                    <a16:creationId xmlns:a16="http://schemas.microsoft.com/office/drawing/2014/main" id="{9AA1B71D-9FE0-4C1B-A9AB-E62E344ABF7A}"/>
                  </a:ext>
                </a:extLst>
              </p:cNvPr>
              <p:cNvSpPr/>
              <p:nvPr/>
            </p:nvSpPr>
            <p:spPr>
              <a:xfrm>
                <a:off x="426235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6" name="Oval 2465">
                <a:extLst>
                  <a:ext uri="{FF2B5EF4-FFF2-40B4-BE49-F238E27FC236}">
                    <a16:creationId xmlns:a16="http://schemas.microsoft.com/office/drawing/2014/main" id="{FE0219A7-DEF0-4BE0-BF08-2AB8599C9AEB}"/>
                  </a:ext>
                </a:extLst>
              </p:cNvPr>
              <p:cNvSpPr/>
              <p:nvPr/>
            </p:nvSpPr>
            <p:spPr>
              <a:xfrm>
                <a:off x="426235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7" name="Oval 2466">
                <a:extLst>
                  <a:ext uri="{FF2B5EF4-FFF2-40B4-BE49-F238E27FC236}">
                    <a16:creationId xmlns:a16="http://schemas.microsoft.com/office/drawing/2014/main" id="{B411F469-7DED-42ED-943A-BDC87455E3D3}"/>
                  </a:ext>
                </a:extLst>
              </p:cNvPr>
              <p:cNvSpPr/>
              <p:nvPr/>
            </p:nvSpPr>
            <p:spPr>
              <a:xfrm>
                <a:off x="426235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8" name="Oval 2467">
                <a:extLst>
                  <a:ext uri="{FF2B5EF4-FFF2-40B4-BE49-F238E27FC236}">
                    <a16:creationId xmlns:a16="http://schemas.microsoft.com/office/drawing/2014/main" id="{65C29616-483D-4340-80D2-2D92AB8D2EE7}"/>
                  </a:ext>
                </a:extLst>
              </p:cNvPr>
              <p:cNvSpPr/>
              <p:nvPr/>
            </p:nvSpPr>
            <p:spPr>
              <a:xfrm>
                <a:off x="426235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9" name="Oval 2468">
                <a:extLst>
                  <a:ext uri="{FF2B5EF4-FFF2-40B4-BE49-F238E27FC236}">
                    <a16:creationId xmlns:a16="http://schemas.microsoft.com/office/drawing/2014/main" id="{27E65E6C-6ED6-4E83-968B-F1388CBC70EA}"/>
                  </a:ext>
                </a:extLst>
              </p:cNvPr>
              <p:cNvSpPr/>
              <p:nvPr/>
            </p:nvSpPr>
            <p:spPr>
              <a:xfrm>
                <a:off x="426235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0" name="Oval 2469">
                <a:extLst>
                  <a:ext uri="{FF2B5EF4-FFF2-40B4-BE49-F238E27FC236}">
                    <a16:creationId xmlns:a16="http://schemas.microsoft.com/office/drawing/2014/main" id="{084E242D-8954-4E39-A4AD-9E04562750C6}"/>
                  </a:ext>
                </a:extLst>
              </p:cNvPr>
              <p:cNvSpPr/>
              <p:nvPr/>
            </p:nvSpPr>
            <p:spPr>
              <a:xfrm>
                <a:off x="426235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1" name="Oval 2470">
                <a:extLst>
                  <a:ext uri="{FF2B5EF4-FFF2-40B4-BE49-F238E27FC236}">
                    <a16:creationId xmlns:a16="http://schemas.microsoft.com/office/drawing/2014/main" id="{63922DBC-8B9D-4346-86D3-0D699E30ED71}"/>
                  </a:ext>
                </a:extLst>
              </p:cNvPr>
              <p:cNvSpPr/>
              <p:nvPr/>
            </p:nvSpPr>
            <p:spPr>
              <a:xfrm>
                <a:off x="439951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2" name="Oval 2471">
                <a:extLst>
                  <a:ext uri="{FF2B5EF4-FFF2-40B4-BE49-F238E27FC236}">
                    <a16:creationId xmlns:a16="http://schemas.microsoft.com/office/drawing/2014/main" id="{B1952537-BCDB-488E-A127-556141C6ED47}"/>
                  </a:ext>
                </a:extLst>
              </p:cNvPr>
              <p:cNvSpPr/>
              <p:nvPr/>
            </p:nvSpPr>
            <p:spPr>
              <a:xfrm>
                <a:off x="439951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3" name="Oval 2472">
                <a:extLst>
                  <a:ext uri="{FF2B5EF4-FFF2-40B4-BE49-F238E27FC236}">
                    <a16:creationId xmlns:a16="http://schemas.microsoft.com/office/drawing/2014/main" id="{2B1E4C9E-B235-4372-944C-35B7DA89ADB2}"/>
                  </a:ext>
                </a:extLst>
              </p:cNvPr>
              <p:cNvSpPr/>
              <p:nvPr/>
            </p:nvSpPr>
            <p:spPr>
              <a:xfrm>
                <a:off x="439951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4" name="Oval 2473">
                <a:extLst>
                  <a:ext uri="{FF2B5EF4-FFF2-40B4-BE49-F238E27FC236}">
                    <a16:creationId xmlns:a16="http://schemas.microsoft.com/office/drawing/2014/main" id="{E3FF789B-C1EC-4F7E-A186-D72EBD3FD51A}"/>
                  </a:ext>
                </a:extLst>
              </p:cNvPr>
              <p:cNvSpPr/>
              <p:nvPr/>
            </p:nvSpPr>
            <p:spPr>
              <a:xfrm>
                <a:off x="439951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5" name="Oval 2474">
                <a:extLst>
                  <a:ext uri="{FF2B5EF4-FFF2-40B4-BE49-F238E27FC236}">
                    <a16:creationId xmlns:a16="http://schemas.microsoft.com/office/drawing/2014/main" id="{A6EEE542-056B-4B4E-963A-F9A93016C370}"/>
                  </a:ext>
                </a:extLst>
              </p:cNvPr>
              <p:cNvSpPr/>
              <p:nvPr/>
            </p:nvSpPr>
            <p:spPr>
              <a:xfrm>
                <a:off x="439951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6" name="Oval 2475">
                <a:extLst>
                  <a:ext uri="{FF2B5EF4-FFF2-40B4-BE49-F238E27FC236}">
                    <a16:creationId xmlns:a16="http://schemas.microsoft.com/office/drawing/2014/main" id="{ABC2EC21-5E26-48A1-8716-F33E30EF3687}"/>
                  </a:ext>
                </a:extLst>
              </p:cNvPr>
              <p:cNvSpPr/>
              <p:nvPr/>
            </p:nvSpPr>
            <p:spPr>
              <a:xfrm>
                <a:off x="439951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7" name="Oval 2476">
                <a:extLst>
                  <a:ext uri="{FF2B5EF4-FFF2-40B4-BE49-F238E27FC236}">
                    <a16:creationId xmlns:a16="http://schemas.microsoft.com/office/drawing/2014/main" id="{507177E9-1FEC-4769-B7F5-D8DCEDA2CA3D}"/>
                  </a:ext>
                </a:extLst>
              </p:cNvPr>
              <p:cNvSpPr/>
              <p:nvPr/>
            </p:nvSpPr>
            <p:spPr>
              <a:xfrm>
                <a:off x="439951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8" name="Oval 2477">
                <a:extLst>
                  <a:ext uri="{FF2B5EF4-FFF2-40B4-BE49-F238E27FC236}">
                    <a16:creationId xmlns:a16="http://schemas.microsoft.com/office/drawing/2014/main" id="{BD52B7B5-C58D-4FBF-9221-695F58D404C7}"/>
                  </a:ext>
                </a:extLst>
              </p:cNvPr>
              <p:cNvSpPr/>
              <p:nvPr/>
            </p:nvSpPr>
            <p:spPr>
              <a:xfrm>
                <a:off x="439951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9" name="Oval 2478">
                <a:extLst>
                  <a:ext uri="{FF2B5EF4-FFF2-40B4-BE49-F238E27FC236}">
                    <a16:creationId xmlns:a16="http://schemas.microsoft.com/office/drawing/2014/main" id="{CDB87DCA-8A7E-461A-9A3E-F3B72EF3BEFB}"/>
                  </a:ext>
                </a:extLst>
              </p:cNvPr>
              <p:cNvSpPr/>
              <p:nvPr/>
            </p:nvSpPr>
            <p:spPr>
              <a:xfrm>
                <a:off x="439951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0" name="Oval 2479">
                <a:extLst>
                  <a:ext uri="{FF2B5EF4-FFF2-40B4-BE49-F238E27FC236}">
                    <a16:creationId xmlns:a16="http://schemas.microsoft.com/office/drawing/2014/main" id="{766F5534-DB92-4CA1-92BF-FE9F1A691502}"/>
                  </a:ext>
                </a:extLst>
              </p:cNvPr>
              <p:cNvSpPr/>
              <p:nvPr/>
            </p:nvSpPr>
            <p:spPr>
              <a:xfrm>
                <a:off x="439951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1" name="Oval 2480">
                <a:extLst>
                  <a:ext uri="{FF2B5EF4-FFF2-40B4-BE49-F238E27FC236}">
                    <a16:creationId xmlns:a16="http://schemas.microsoft.com/office/drawing/2014/main" id="{0D348054-DA29-4647-8360-8D3CAC45E441}"/>
                  </a:ext>
                </a:extLst>
              </p:cNvPr>
              <p:cNvSpPr/>
              <p:nvPr/>
            </p:nvSpPr>
            <p:spPr>
              <a:xfrm>
                <a:off x="439951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2" name="Oval 2481">
                <a:extLst>
                  <a:ext uri="{FF2B5EF4-FFF2-40B4-BE49-F238E27FC236}">
                    <a16:creationId xmlns:a16="http://schemas.microsoft.com/office/drawing/2014/main" id="{3191D4E6-AC65-489A-A89E-B4EF7296F5E2}"/>
                  </a:ext>
                </a:extLst>
              </p:cNvPr>
              <p:cNvSpPr/>
              <p:nvPr/>
            </p:nvSpPr>
            <p:spPr>
              <a:xfrm>
                <a:off x="439951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3" name="Oval 2482">
                <a:extLst>
                  <a:ext uri="{FF2B5EF4-FFF2-40B4-BE49-F238E27FC236}">
                    <a16:creationId xmlns:a16="http://schemas.microsoft.com/office/drawing/2014/main" id="{1BE02FCC-E897-421B-ADF9-F99F050965E1}"/>
                  </a:ext>
                </a:extLst>
              </p:cNvPr>
              <p:cNvSpPr/>
              <p:nvPr/>
            </p:nvSpPr>
            <p:spPr>
              <a:xfrm>
                <a:off x="439951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4" name="Oval 2483">
                <a:extLst>
                  <a:ext uri="{FF2B5EF4-FFF2-40B4-BE49-F238E27FC236}">
                    <a16:creationId xmlns:a16="http://schemas.microsoft.com/office/drawing/2014/main" id="{415A7752-CEEA-4956-8168-6F8F8D89F34B}"/>
                  </a:ext>
                </a:extLst>
              </p:cNvPr>
              <p:cNvSpPr/>
              <p:nvPr/>
            </p:nvSpPr>
            <p:spPr>
              <a:xfrm>
                <a:off x="439951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5" name="Oval 2484">
                <a:extLst>
                  <a:ext uri="{FF2B5EF4-FFF2-40B4-BE49-F238E27FC236}">
                    <a16:creationId xmlns:a16="http://schemas.microsoft.com/office/drawing/2014/main" id="{51C89ECE-2EE4-4B60-BE2D-44078C8ACBDF}"/>
                  </a:ext>
                </a:extLst>
              </p:cNvPr>
              <p:cNvSpPr/>
              <p:nvPr/>
            </p:nvSpPr>
            <p:spPr>
              <a:xfrm>
                <a:off x="439951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6" name="Oval 2485">
                <a:extLst>
                  <a:ext uri="{FF2B5EF4-FFF2-40B4-BE49-F238E27FC236}">
                    <a16:creationId xmlns:a16="http://schemas.microsoft.com/office/drawing/2014/main" id="{B2F122B5-D563-4F1E-B0FF-437458424D36}"/>
                  </a:ext>
                </a:extLst>
              </p:cNvPr>
              <p:cNvSpPr/>
              <p:nvPr/>
            </p:nvSpPr>
            <p:spPr>
              <a:xfrm>
                <a:off x="439951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7" name="Oval 2486">
                <a:extLst>
                  <a:ext uri="{FF2B5EF4-FFF2-40B4-BE49-F238E27FC236}">
                    <a16:creationId xmlns:a16="http://schemas.microsoft.com/office/drawing/2014/main" id="{8966D640-6979-40D0-9574-4F88E0DE0896}"/>
                  </a:ext>
                </a:extLst>
              </p:cNvPr>
              <p:cNvSpPr/>
              <p:nvPr/>
            </p:nvSpPr>
            <p:spPr>
              <a:xfrm>
                <a:off x="439951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8" name="Oval 2487">
                <a:extLst>
                  <a:ext uri="{FF2B5EF4-FFF2-40B4-BE49-F238E27FC236}">
                    <a16:creationId xmlns:a16="http://schemas.microsoft.com/office/drawing/2014/main" id="{2A224464-5AD6-43CA-ACD6-B6CEA6DD17D2}"/>
                  </a:ext>
                </a:extLst>
              </p:cNvPr>
              <p:cNvSpPr/>
              <p:nvPr/>
            </p:nvSpPr>
            <p:spPr>
              <a:xfrm>
                <a:off x="439951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9" name="Oval 2488">
                <a:extLst>
                  <a:ext uri="{FF2B5EF4-FFF2-40B4-BE49-F238E27FC236}">
                    <a16:creationId xmlns:a16="http://schemas.microsoft.com/office/drawing/2014/main" id="{3A63DA7C-7942-4C50-89F5-52C2D9B534B3}"/>
                  </a:ext>
                </a:extLst>
              </p:cNvPr>
              <p:cNvSpPr/>
              <p:nvPr/>
            </p:nvSpPr>
            <p:spPr>
              <a:xfrm>
                <a:off x="439951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0" name="Oval 2489">
                <a:extLst>
                  <a:ext uri="{FF2B5EF4-FFF2-40B4-BE49-F238E27FC236}">
                    <a16:creationId xmlns:a16="http://schemas.microsoft.com/office/drawing/2014/main" id="{DB281021-302B-474F-A980-1681C018B18D}"/>
                  </a:ext>
                </a:extLst>
              </p:cNvPr>
              <p:cNvSpPr/>
              <p:nvPr/>
            </p:nvSpPr>
            <p:spPr>
              <a:xfrm>
                <a:off x="439951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1" name="Oval 2490">
                <a:extLst>
                  <a:ext uri="{FF2B5EF4-FFF2-40B4-BE49-F238E27FC236}">
                    <a16:creationId xmlns:a16="http://schemas.microsoft.com/office/drawing/2014/main" id="{F27503EE-AC41-4F05-97CF-4B8A548E751A}"/>
                  </a:ext>
                </a:extLst>
              </p:cNvPr>
              <p:cNvSpPr/>
              <p:nvPr/>
            </p:nvSpPr>
            <p:spPr>
              <a:xfrm>
                <a:off x="439951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2" name="Oval 2491">
                <a:extLst>
                  <a:ext uri="{FF2B5EF4-FFF2-40B4-BE49-F238E27FC236}">
                    <a16:creationId xmlns:a16="http://schemas.microsoft.com/office/drawing/2014/main" id="{4CDA04F0-634B-4F36-8179-00C13D81932F}"/>
                  </a:ext>
                </a:extLst>
              </p:cNvPr>
              <p:cNvSpPr/>
              <p:nvPr/>
            </p:nvSpPr>
            <p:spPr>
              <a:xfrm>
                <a:off x="439951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3" name="Oval 2492">
                <a:extLst>
                  <a:ext uri="{FF2B5EF4-FFF2-40B4-BE49-F238E27FC236}">
                    <a16:creationId xmlns:a16="http://schemas.microsoft.com/office/drawing/2014/main" id="{0F965291-AEBB-4B31-937F-ADDFCEB0AF0A}"/>
                  </a:ext>
                </a:extLst>
              </p:cNvPr>
              <p:cNvSpPr/>
              <p:nvPr/>
            </p:nvSpPr>
            <p:spPr>
              <a:xfrm>
                <a:off x="439951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4" name="Oval 2493">
                <a:extLst>
                  <a:ext uri="{FF2B5EF4-FFF2-40B4-BE49-F238E27FC236}">
                    <a16:creationId xmlns:a16="http://schemas.microsoft.com/office/drawing/2014/main" id="{834F1550-47C7-4135-A863-D12E05A08A47}"/>
                  </a:ext>
                </a:extLst>
              </p:cNvPr>
              <p:cNvSpPr/>
              <p:nvPr/>
            </p:nvSpPr>
            <p:spPr>
              <a:xfrm>
                <a:off x="439951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5" name="Oval 2494">
                <a:extLst>
                  <a:ext uri="{FF2B5EF4-FFF2-40B4-BE49-F238E27FC236}">
                    <a16:creationId xmlns:a16="http://schemas.microsoft.com/office/drawing/2014/main" id="{9692AD55-B439-4F31-AB7E-986590D99BBC}"/>
                  </a:ext>
                </a:extLst>
              </p:cNvPr>
              <p:cNvSpPr/>
              <p:nvPr/>
            </p:nvSpPr>
            <p:spPr>
              <a:xfrm>
                <a:off x="439951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6" name="Oval 2495">
                <a:extLst>
                  <a:ext uri="{FF2B5EF4-FFF2-40B4-BE49-F238E27FC236}">
                    <a16:creationId xmlns:a16="http://schemas.microsoft.com/office/drawing/2014/main" id="{2728463F-8FC9-402D-8056-1CAFA99BCE89}"/>
                  </a:ext>
                </a:extLst>
              </p:cNvPr>
              <p:cNvSpPr/>
              <p:nvPr/>
            </p:nvSpPr>
            <p:spPr>
              <a:xfrm>
                <a:off x="439951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7" name="Oval 2496">
                <a:extLst>
                  <a:ext uri="{FF2B5EF4-FFF2-40B4-BE49-F238E27FC236}">
                    <a16:creationId xmlns:a16="http://schemas.microsoft.com/office/drawing/2014/main" id="{EF12CE75-57BC-467D-A6E6-C5BC59D48668}"/>
                  </a:ext>
                </a:extLst>
              </p:cNvPr>
              <p:cNvSpPr/>
              <p:nvPr/>
            </p:nvSpPr>
            <p:spPr>
              <a:xfrm>
                <a:off x="439951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8" name="Oval 2497">
                <a:extLst>
                  <a:ext uri="{FF2B5EF4-FFF2-40B4-BE49-F238E27FC236}">
                    <a16:creationId xmlns:a16="http://schemas.microsoft.com/office/drawing/2014/main" id="{16180A20-4B10-474E-9190-5C8271B0858E}"/>
                  </a:ext>
                </a:extLst>
              </p:cNvPr>
              <p:cNvSpPr/>
              <p:nvPr/>
            </p:nvSpPr>
            <p:spPr>
              <a:xfrm>
                <a:off x="439951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9" name="Oval 2498">
                <a:extLst>
                  <a:ext uri="{FF2B5EF4-FFF2-40B4-BE49-F238E27FC236}">
                    <a16:creationId xmlns:a16="http://schemas.microsoft.com/office/drawing/2014/main" id="{263EE0FE-C68D-413B-8AE0-D78008A2906C}"/>
                  </a:ext>
                </a:extLst>
              </p:cNvPr>
              <p:cNvSpPr/>
              <p:nvPr/>
            </p:nvSpPr>
            <p:spPr>
              <a:xfrm>
                <a:off x="439951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0" name="Oval 2499">
                <a:extLst>
                  <a:ext uri="{FF2B5EF4-FFF2-40B4-BE49-F238E27FC236}">
                    <a16:creationId xmlns:a16="http://schemas.microsoft.com/office/drawing/2014/main" id="{CE485327-122C-4452-9D3D-2E5BD37045F6}"/>
                  </a:ext>
                </a:extLst>
              </p:cNvPr>
              <p:cNvSpPr/>
              <p:nvPr/>
            </p:nvSpPr>
            <p:spPr>
              <a:xfrm>
                <a:off x="439951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1" name="Oval 2500">
                <a:extLst>
                  <a:ext uri="{FF2B5EF4-FFF2-40B4-BE49-F238E27FC236}">
                    <a16:creationId xmlns:a16="http://schemas.microsoft.com/office/drawing/2014/main" id="{D66FB18B-E931-475F-AEF5-163255D49939}"/>
                  </a:ext>
                </a:extLst>
              </p:cNvPr>
              <p:cNvSpPr/>
              <p:nvPr/>
            </p:nvSpPr>
            <p:spPr>
              <a:xfrm>
                <a:off x="439951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2" name="Oval 2501">
                <a:extLst>
                  <a:ext uri="{FF2B5EF4-FFF2-40B4-BE49-F238E27FC236}">
                    <a16:creationId xmlns:a16="http://schemas.microsoft.com/office/drawing/2014/main" id="{77880928-926C-46DA-B435-A3B26305AA21}"/>
                  </a:ext>
                </a:extLst>
              </p:cNvPr>
              <p:cNvSpPr/>
              <p:nvPr/>
            </p:nvSpPr>
            <p:spPr>
              <a:xfrm>
                <a:off x="439951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3" name="Oval 2502">
                <a:extLst>
                  <a:ext uri="{FF2B5EF4-FFF2-40B4-BE49-F238E27FC236}">
                    <a16:creationId xmlns:a16="http://schemas.microsoft.com/office/drawing/2014/main" id="{468A54E0-ED6F-42E6-AAFA-7C5D7988F9C4}"/>
                  </a:ext>
                </a:extLst>
              </p:cNvPr>
              <p:cNvSpPr/>
              <p:nvPr/>
            </p:nvSpPr>
            <p:spPr>
              <a:xfrm>
                <a:off x="439951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4" name="Oval 2503">
                <a:extLst>
                  <a:ext uri="{FF2B5EF4-FFF2-40B4-BE49-F238E27FC236}">
                    <a16:creationId xmlns:a16="http://schemas.microsoft.com/office/drawing/2014/main" id="{44A9C189-91CA-4223-8A45-D46D9DB0D95C}"/>
                  </a:ext>
                </a:extLst>
              </p:cNvPr>
              <p:cNvSpPr/>
              <p:nvPr/>
            </p:nvSpPr>
            <p:spPr>
              <a:xfrm>
                <a:off x="439951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5" name="Oval 2504">
                <a:extLst>
                  <a:ext uri="{FF2B5EF4-FFF2-40B4-BE49-F238E27FC236}">
                    <a16:creationId xmlns:a16="http://schemas.microsoft.com/office/drawing/2014/main" id="{087B66ED-736D-476E-890D-0F759B4A7EE4}"/>
                  </a:ext>
                </a:extLst>
              </p:cNvPr>
              <p:cNvSpPr/>
              <p:nvPr/>
            </p:nvSpPr>
            <p:spPr>
              <a:xfrm>
                <a:off x="439951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6" name="Oval 2505">
                <a:extLst>
                  <a:ext uri="{FF2B5EF4-FFF2-40B4-BE49-F238E27FC236}">
                    <a16:creationId xmlns:a16="http://schemas.microsoft.com/office/drawing/2014/main" id="{2190E561-450E-4870-BD04-66000BA74FC7}"/>
                  </a:ext>
                </a:extLst>
              </p:cNvPr>
              <p:cNvSpPr/>
              <p:nvPr/>
            </p:nvSpPr>
            <p:spPr>
              <a:xfrm>
                <a:off x="439951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7" name="Oval 2506">
                <a:extLst>
                  <a:ext uri="{FF2B5EF4-FFF2-40B4-BE49-F238E27FC236}">
                    <a16:creationId xmlns:a16="http://schemas.microsoft.com/office/drawing/2014/main" id="{A7C274AD-ACF4-4467-AF9C-4CFF1A48F0F2}"/>
                  </a:ext>
                </a:extLst>
              </p:cNvPr>
              <p:cNvSpPr/>
              <p:nvPr/>
            </p:nvSpPr>
            <p:spPr>
              <a:xfrm>
                <a:off x="439951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8" name="Oval 2507">
                <a:extLst>
                  <a:ext uri="{FF2B5EF4-FFF2-40B4-BE49-F238E27FC236}">
                    <a16:creationId xmlns:a16="http://schemas.microsoft.com/office/drawing/2014/main" id="{75E6B810-73C0-4AF8-82D6-A753F379F9FD}"/>
                  </a:ext>
                </a:extLst>
              </p:cNvPr>
              <p:cNvSpPr/>
              <p:nvPr/>
            </p:nvSpPr>
            <p:spPr>
              <a:xfrm>
                <a:off x="439951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9" name="Oval 2508">
                <a:extLst>
                  <a:ext uri="{FF2B5EF4-FFF2-40B4-BE49-F238E27FC236}">
                    <a16:creationId xmlns:a16="http://schemas.microsoft.com/office/drawing/2014/main" id="{3603AA71-BE06-4882-84D4-45CAB2E6D0E2}"/>
                  </a:ext>
                </a:extLst>
              </p:cNvPr>
              <p:cNvSpPr/>
              <p:nvPr/>
            </p:nvSpPr>
            <p:spPr>
              <a:xfrm>
                <a:off x="439951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0" name="Oval 2509">
                <a:extLst>
                  <a:ext uri="{FF2B5EF4-FFF2-40B4-BE49-F238E27FC236}">
                    <a16:creationId xmlns:a16="http://schemas.microsoft.com/office/drawing/2014/main" id="{50094497-3B22-4961-A0EC-0915E935E93D}"/>
                  </a:ext>
                </a:extLst>
              </p:cNvPr>
              <p:cNvSpPr/>
              <p:nvPr/>
            </p:nvSpPr>
            <p:spPr>
              <a:xfrm>
                <a:off x="453667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1" name="Oval 2510">
                <a:extLst>
                  <a:ext uri="{FF2B5EF4-FFF2-40B4-BE49-F238E27FC236}">
                    <a16:creationId xmlns:a16="http://schemas.microsoft.com/office/drawing/2014/main" id="{F3B5C736-F3BE-48D5-8D2A-B4DAB13E9FA2}"/>
                  </a:ext>
                </a:extLst>
              </p:cNvPr>
              <p:cNvSpPr/>
              <p:nvPr/>
            </p:nvSpPr>
            <p:spPr>
              <a:xfrm>
                <a:off x="453667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2" name="Oval 2511">
                <a:extLst>
                  <a:ext uri="{FF2B5EF4-FFF2-40B4-BE49-F238E27FC236}">
                    <a16:creationId xmlns:a16="http://schemas.microsoft.com/office/drawing/2014/main" id="{D6A8CFE3-616E-4DD6-8820-8259F125CA19}"/>
                  </a:ext>
                </a:extLst>
              </p:cNvPr>
              <p:cNvSpPr/>
              <p:nvPr/>
            </p:nvSpPr>
            <p:spPr>
              <a:xfrm>
                <a:off x="453667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3" name="Oval 2512">
                <a:extLst>
                  <a:ext uri="{FF2B5EF4-FFF2-40B4-BE49-F238E27FC236}">
                    <a16:creationId xmlns:a16="http://schemas.microsoft.com/office/drawing/2014/main" id="{34C7304A-DBFF-4F16-81DD-2AB34E497D6D}"/>
                  </a:ext>
                </a:extLst>
              </p:cNvPr>
              <p:cNvSpPr/>
              <p:nvPr/>
            </p:nvSpPr>
            <p:spPr>
              <a:xfrm>
                <a:off x="453667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4" name="Oval 2513">
                <a:extLst>
                  <a:ext uri="{FF2B5EF4-FFF2-40B4-BE49-F238E27FC236}">
                    <a16:creationId xmlns:a16="http://schemas.microsoft.com/office/drawing/2014/main" id="{6D9DA581-DCC0-4827-996A-58252407E39A}"/>
                  </a:ext>
                </a:extLst>
              </p:cNvPr>
              <p:cNvSpPr/>
              <p:nvPr/>
            </p:nvSpPr>
            <p:spPr>
              <a:xfrm>
                <a:off x="453667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5" name="Oval 2514">
                <a:extLst>
                  <a:ext uri="{FF2B5EF4-FFF2-40B4-BE49-F238E27FC236}">
                    <a16:creationId xmlns:a16="http://schemas.microsoft.com/office/drawing/2014/main" id="{A8E0CEDA-5016-45C5-8942-BC1D89171690}"/>
                  </a:ext>
                </a:extLst>
              </p:cNvPr>
              <p:cNvSpPr/>
              <p:nvPr/>
            </p:nvSpPr>
            <p:spPr>
              <a:xfrm>
                <a:off x="453667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6" name="Oval 2515">
                <a:extLst>
                  <a:ext uri="{FF2B5EF4-FFF2-40B4-BE49-F238E27FC236}">
                    <a16:creationId xmlns:a16="http://schemas.microsoft.com/office/drawing/2014/main" id="{433C17CD-FE5C-445B-B1E5-6FD357167440}"/>
                  </a:ext>
                </a:extLst>
              </p:cNvPr>
              <p:cNvSpPr/>
              <p:nvPr/>
            </p:nvSpPr>
            <p:spPr>
              <a:xfrm>
                <a:off x="453667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7" name="Oval 2516">
                <a:extLst>
                  <a:ext uri="{FF2B5EF4-FFF2-40B4-BE49-F238E27FC236}">
                    <a16:creationId xmlns:a16="http://schemas.microsoft.com/office/drawing/2014/main" id="{64050B62-371B-49B0-ADCE-1020F60E37E2}"/>
                  </a:ext>
                </a:extLst>
              </p:cNvPr>
              <p:cNvSpPr/>
              <p:nvPr/>
            </p:nvSpPr>
            <p:spPr>
              <a:xfrm>
                <a:off x="453667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8" name="Oval 2517">
                <a:extLst>
                  <a:ext uri="{FF2B5EF4-FFF2-40B4-BE49-F238E27FC236}">
                    <a16:creationId xmlns:a16="http://schemas.microsoft.com/office/drawing/2014/main" id="{619B06A7-7F22-4B3B-BC96-59E9B3494B3D}"/>
                  </a:ext>
                </a:extLst>
              </p:cNvPr>
              <p:cNvSpPr/>
              <p:nvPr/>
            </p:nvSpPr>
            <p:spPr>
              <a:xfrm>
                <a:off x="453667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9" name="Oval 2518">
                <a:extLst>
                  <a:ext uri="{FF2B5EF4-FFF2-40B4-BE49-F238E27FC236}">
                    <a16:creationId xmlns:a16="http://schemas.microsoft.com/office/drawing/2014/main" id="{1411F13B-281A-4FD2-834F-D4195C796772}"/>
                  </a:ext>
                </a:extLst>
              </p:cNvPr>
              <p:cNvSpPr/>
              <p:nvPr/>
            </p:nvSpPr>
            <p:spPr>
              <a:xfrm>
                <a:off x="453667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0" name="Oval 2519">
                <a:extLst>
                  <a:ext uri="{FF2B5EF4-FFF2-40B4-BE49-F238E27FC236}">
                    <a16:creationId xmlns:a16="http://schemas.microsoft.com/office/drawing/2014/main" id="{61214DC7-A4EB-47FE-9052-D51382889576}"/>
                  </a:ext>
                </a:extLst>
              </p:cNvPr>
              <p:cNvSpPr/>
              <p:nvPr/>
            </p:nvSpPr>
            <p:spPr>
              <a:xfrm>
                <a:off x="453667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1" name="Oval 2520">
                <a:extLst>
                  <a:ext uri="{FF2B5EF4-FFF2-40B4-BE49-F238E27FC236}">
                    <a16:creationId xmlns:a16="http://schemas.microsoft.com/office/drawing/2014/main" id="{3D3778A8-AE0F-4DE0-B4D6-49C9243B9B96}"/>
                  </a:ext>
                </a:extLst>
              </p:cNvPr>
              <p:cNvSpPr/>
              <p:nvPr/>
            </p:nvSpPr>
            <p:spPr>
              <a:xfrm>
                <a:off x="453667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2" name="Oval 2521">
                <a:extLst>
                  <a:ext uri="{FF2B5EF4-FFF2-40B4-BE49-F238E27FC236}">
                    <a16:creationId xmlns:a16="http://schemas.microsoft.com/office/drawing/2014/main" id="{02B1310E-550C-4CEC-B557-B2D9F0D2CD6E}"/>
                  </a:ext>
                </a:extLst>
              </p:cNvPr>
              <p:cNvSpPr/>
              <p:nvPr/>
            </p:nvSpPr>
            <p:spPr>
              <a:xfrm>
                <a:off x="453667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3" name="Oval 2522">
                <a:extLst>
                  <a:ext uri="{FF2B5EF4-FFF2-40B4-BE49-F238E27FC236}">
                    <a16:creationId xmlns:a16="http://schemas.microsoft.com/office/drawing/2014/main" id="{0B33DF0F-22B0-441C-B1C1-0F724826BDC8}"/>
                  </a:ext>
                </a:extLst>
              </p:cNvPr>
              <p:cNvSpPr/>
              <p:nvPr/>
            </p:nvSpPr>
            <p:spPr>
              <a:xfrm>
                <a:off x="453667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4" name="Oval 2523">
                <a:extLst>
                  <a:ext uri="{FF2B5EF4-FFF2-40B4-BE49-F238E27FC236}">
                    <a16:creationId xmlns:a16="http://schemas.microsoft.com/office/drawing/2014/main" id="{DDABF50C-30F4-4696-A874-4451DD8D54FD}"/>
                  </a:ext>
                </a:extLst>
              </p:cNvPr>
              <p:cNvSpPr/>
              <p:nvPr/>
            </p:nvSpPr>
            <p:spPr>
              <a:xfrm>
                <a:off x="453667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5" name="Oval 2524">
                <a:extLst>
                  <a:ext uri="{FF2B5EF4-FFF2-40B4-BE49-F238E27FC236}">
                    <a16:creationId xmlns:a16="http://schemas.microsoft.com/office/drawing/2014/main" id="{520410A0-4E6F-49FE-81EB-64139E12D287}"/>
                  </a:ext>
                </a:extLst>
              </p:cNvPr>
              <p:cNvSpPr/>
              <p:nvPr/>
            </p:nvSpPr>
            <p:spPr>
              <a:xfrm>
                <a:off x="453667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6" name="Oval 2525">
                <a:extLst>
                  <a:ext uri="{FF2B5EF4-FFF2-40B4-BE49-F238E27FC236}">
                    <a16:creationId xmlns:a16="http://schemas.microsoft.com/office/drawing/2014/main" id="{2414DEF5-F5DF-4700-9270-279797A0D91B}"/>
                  </a:ext>
                </a:extLst>
              </p:cNvPr>
              <p:cNvSpPr/>
              <p:nvPr/>
            </p:nvSpPr>
            <p:spPr>
              <a:xfrm>
                <a:off x="453667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7" name="Oval 2526">
                <a:extLst>
                  <a:ext uri="{FF2B5EF4-FFF2-40B4-BE49-F238E27FC236}">
                    <a16:creationId xmlns:a16="http://schemas.microsoft.com/office/drawing/2014/main" id="{B17CE783-EC17-45F6-8F9C-1253B757ACEB}"/>
                  </a:ext>
                </a:extLst>
              </p:cNvPr>
              <p:cNvSpPr/>
              <p:nvPr/>
            </p:nvSpPr>
            <p:spPr>
              <a:xfrm>
                <a:off x="453667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8" name="Oval 2527">
                <a:extLst>
                  <a:ext uri="{FF2B5EF4-FFF2-40B4-BE49-F238E27FC236}">
                    <a16:creationId xmlns:a16="http://schemas.microsoft.com/office/drawing/2014/main" id="{34729204-7BD0-41C1-9A79-072E20DB079E}"/>
                  </a:ext>
                </a:extLst>
              </p:cNvPr>
              <p:cNvSpPr/>
              <p:nvPr/>
            </p:nvSpPr>
            <p:spPr>
              <a:xfrm>
                <a:off x="453667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9" name="Oval 2528">
                <a:extLst>
                  <a:ext uri="{FF2B5EF4-FFF2-40B4-BE49-F238E27FC236}">
                    <a16:creationId xmlns:a16="http://schemas.microsoft.com/office/drawing/2014/main" id="{CBCCE1A4-6442-4439-83E4-1FD7535F13CE}"/>
                  </a:ext>
                </a:extLst>
              </p:cNvPr>
              <p:cNvSpPr/>
              <p:nvPr/>
            </p:nvSpPr>
            <p:spPr>
              <a:xfrm>
                <a:off x="453667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0" name="Oval 2529">
                <a:extLst>
                  <a:ext uri="{FF2B5EF4-FFF2-40B4-BE49-F238E27FC236}">
                    <a16:creationId xmlns:a16="http://schemas.microsoft.com/office/drawing/2014/main" id="{62434200-63E1-4CE8-9662-CA857047DD5D}"/>
                  </a:ext>
                </a:extLst>
              </p:cNvPr>
              <p:cNvSpPr/>
              <p:nvPr/>
            </p:nvSpPr>
            <p:spPr>
              <a:xfrm>
                <a:off x="453667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1" name="Oval 2530">
                <a:extLst>
                  <a:ext uri="{FF2B5EF4-FFF2-40B4-BE49-F238E27FC236}">
                    <a16:creationId xmlns:a16="http://schemas.microsoft.com/office/drawing/2014/main" id="{417F69D0-D50E-4824-B765-872D43F3F443}"/>
                  </a:ext>
                </a:extLst>
              </p:cNvPr>
              <p:cNvSpPr/>
              <p:nvPr/>
            </p:nvSpPr>
            <p:spPr>
              <a:xfrm>
                <a:off x="453667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2" name="Oval 2531">
                <a:extLst>
                  <a:ext uri="{FF2B5EF4-FFF2-40B4-BE49-F238E27FC236}">
                    <a16:creationId xmlns:a16="http://schemas.microsoft.com/office/drawing/2014/main" id="{6CA77583-5105-4F70-AB21-1DE86F630BD7}"/>
                  </a:ext>
                </a:extLst>
              </p:cNvPr>
              <p:cNvSpPr/>
              <p:nvPr/>
            </p:nvSpPr>
            <p:spPr>
              <a:xfrm>
                <a:off x="453667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3" name="Oval 2532">
                <a:extLst>
                  <a:ext uri="{FF2B5EF4-FFF2-40B4-BE49-F238E27FC236}">
                    <a16:creationId xmlns:a16="http://schemas.microsoft.com/office/drawing/2014/main" id="{B8F69556-58F4-4F4D-9BC7-558D2212D16A}"/>
                  </a:ext>
                </a:extLst>
              </p:cNvPr>
              <p:cNvSpPr/>
              <p:nvPr/>
            </p:nvSpPr>
            <p:spPr>
              <a:xfrm>
                <a:off x="453667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4" name="Oval 2533">
                <a:extLst>
                  <a:ext uri="{FF2B5EF4-FFF2-40B4-BE49-F238E27FC236}">
                    <a16:creationId xmlns:a16="http://schemas.microsoft.com/office/drawing/2014/main" id="{1B9B9F73-ADE0-462C-80A4-6091C019D6FE}"/>
                  </a:ext>
                </a:extLst>
              </p:cNvPr>
              <p:cNvSpPr/>
              <p:nvPr/>
            </p:nvSpPr>
            <p:spPr>
              <a:xfrm>
                <a:off x="453667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5" name="Oval 2534">
                <a:extLst>
                  <a:ext uri="{FF2B5EF4-FFF2-40B4-BE49-F238E27FC236}">
                    <a16:creationId xmlns:a16="http://schemas.microsoft.com/office/drawing/2014/main" id="{A771C537-B912-4A43-84EE-45276EB97857}"/>
                  </a:ext>
                </a:extLst>
              </p:cNvPr>
              <p:cNvSpPr/>
              <p:nvPr/>
            </p:nvSpPr>
            <p:spPr>
              <a:xfrm>
                <a:off x="453667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6" name="Oval 2535">
                <a:extLst>
                  <a:ext uri="{FF2B5EF4-FFF2-40B4-BE49-F238E27FC236}">
                    <a16:creationId xmlns:a16="http://schemas.microsoft.com/office/drawing/2014/main" id="{5F15BA57-F649-481C-B6D8-BE0FC800C5B6}"/>
                  </a:ext>
                </a:extLst>
              </p:cNvPr>
              <p:cNvSpPr/>
              <p:nvPr/>
            </p:nvSpPr>
            <p:spPr>
              <a:xfrm>
                <a:off x="453667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7" name="Oval 2536">
                <a:extLst>
                  <a:ext uri="{FF2B5EF4-FFF2-40B4-BE49-F238E27FC236}">
                    <a16:creationId xmlns:a16="http://schemas.microsoft.com/office/drawing/2014/main" id="{CFC94186-5844-4B09-9195-F297B735617F}"/>
                  </a:ext>
                </a:extLst>
              </p:cNvPr>
              <p:cNvSpPr/>
              <p:nvPr/>
            </p:nvSpPr>
            <p:spPr>
              <a:xfrm>
                <a:off x="453667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8" name="Oval 2537">
                <a:extLst>
                  <a:ext uri="{FF2B5EF4-FFF2-40B4-BE49-F238E27FC236}">
                    <a16:creationId xmlns:a16="http://schemas.microsoft.com/office/drawing/2014/main" id="{561727AB-6175-4AF6-A800-941F70DE2A78}"/>
                  </a:ext>
                </a:extLst>
              </p:cNvPr>
              <p:cNvSpPr/>
              <p:nvPr/>
            </p:nvSpPr>
            <p:spPr>
              <a:xfrm>
                <a:off x="453667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9" name="Oval 2538">
                <a:extLst>
                  <a:ext uri="{FF2B5EF4-FFF2-40B4-BE49-F238E27FC236}">
                    <a16:creationId xmlns:a16="http://schemas.microsoft.com/office/drawing/2014/main" id="{9EE68042-A556-4C85-A6B0-2111A2B1527E}"/>
                  </a:ext>
                </a:extLst>
              </p:cNvPr>
              <p:cNvSpPr/>
              <p:nvPr/>
            </p:nvSpPr>
            <p:spPr>
              <a:xfrm>
                <a:off x="453667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0" name="Oval 2539">
                <a:extLst>
                  <a:ext uri="{FF2B5EF4-FFF2-40B4-BE49-F238E27FC236}">
                    <a16:creationId xmlns:a16="http://schemas.microsoft.com/office/drawing/2014/main" id="{9AE6C611-6E6A-4D29-B7E5-02955E51A264}"/>
                  </a:ext>
                </a:extLst>
              </p:cNvPr>
              <p:cNvSpPr/>
              <p:nvPr/>
            </p:nvSpPr>
            <p:spPr>
              <a:xfrm>
                <a:off x="453667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1" name="Oval 2540">
                <a:extLst>
                  <a:ext uri="{FF2B5EF4-FFF2-40B4-BE49-F238E27FC236}">
                    <a16:creationId xmlns:a16="http://schemas.microsoft.com/office/drawing/2014/main" id="{2D494159-CCA7-41D9-8A2A-3620995EEDEC}"/>
                  </a:ext>
                </a:extLst>
              </p:cNvPr>
              <p:cNvSpPr/>
              <p:nvPr/>
            </p:nvSpPr>
            <p:spPr>
              <a:xfrm>
                <a:off x="453667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2" name="Oval 2541">
                <a:extLst>
                  <a:ext uri="{FF2B5EF4-FFF2-40B4-BE49-F238E27FC236}">
                    <a16:creationId xmlns:a16="http://schemas.microsoft.com/office/drawing/2014/main" id="{2AEFB682-C5F5-4EBC-AA0C-64DAD8B429C6}"/>
                  </a:ext>
                </a:extLst>
              </p:cNvPr>
              <p:cNvSpPr/>
              <p:nvPr/>
            </p:nvSpPr>
            <p:spPr>
              <a:xfrm>
                <a:off x="453667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3" name="Oval 2542">
                <a:extLst>
                  <a:ext uri="{FF2B5EF4-FFF2-40B4-BE49-F238E27FC236}">
                    <a16:creationId xmlns:a16="http://schemas.microsoft.com/office/drawing/2014/main" id="{EB14823B-CFB7-4BAF-87A3-A418512BEE96}"/>
                  </a:ext>
                </a:extLst>
              </p:cNvPr>
              <p:cNvSpPr/>
              <p:nvPr/>
            </p:nvSpPr>
            <p:spPr>
              <a:xfrm>
                <a:off x="453667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4" name="Oval 2543">
                <a:extLst>
                  <a:ext uri="{FF2B5EF4-FFF2-40B4-BE49-F238E27FC236}">
                    <a16:creationId xmlns:a16="http://schemas.microsoft.com/office/drawing/2014/main" id="{8DAFD7D2-CC73-4FA4-8F9A-4EB7681BABFC}"/>
                  </a:ext>
                </a:extLst>
              </p:cNvPr>
              <p:cNvSpPr/>
              <p:nvPr/>
            </p:nvSpPr>
            <p:spPr>
              <a:xfrm>
                <a:off x="453667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5" name="Oval 2544">
                <a:extLst>
                  <a:ext uri="{FF2B5EF4-FFF2-40B4-BE49-F238E27FC236}">
                    <a16:creationId xmlns:a16="http://schemas.microsoft.com/office/drawing/2014/main" id="{A4F05507-2968-402E-87DB-D5FC90E50368}"/>
                  </a:ext>
                </a:extLst>
              </p:cNvPr>
              <p:cNvSpPr/>
              <p:nvPr/>
            </p:nvSpPr>
            <p:spPr>
              <a:xfrm>
                <a:off x="453667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6" name="Oval 2545">
                <a:extLst>
                  <a:ext uri="{FF2B5EF4-FFF2-40B4-BE49-F238E27FC236}">
                    <a16:creationId xmlns:a16="http://schemas.microsoft.com/office/drawing/2014/main" id="{3DF28396-1201-4E70-A6FD-72DF4ADD5AFD}"/>
                  </a:ext>
                </a:extLst>
              </p:cNvPr>
              <p:cNvSpPr/>
              <p:nvPr/>
            </p:nvSpPr>
            <p:spPr>
              <a:xfrm>
                <a:off x="453667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7" name="Oval 2546">
                <a:extLst>
                  <a:ext uri="{FF2B5EF4-FFF2-40B4-BE49-F238E27FC236}">
                    <a16:creationId xmlns:a16="http://schemas.microsoft.com/office/drawing/2014/main" id="{5967F466-BD93-4AB7-ADCA-C1C8AF410CEA}"/>
                  </a:ext>
                </a:extLst>
              </p:cNvPr>
              <p:cNvSpPr/>
              <p:nvPr/>
            </p:nvSpPr>
            <p:spPr>
              <a:xfrm>
                <a:off x="453667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8" name="Oval 2547">
                <a:extLst>
                  <a:ext uri="{FF2B5EF4-FFF2-40B4-BE49-F238E27FC236}">
                    <a16:creationId xmlns:a16="http://schemas.microsoft.com/office/drawing/2014/main" id="{B6B829DB-AC84-4CEE-9A38-FCAAAE79FAFD}"/>
                  </a:ext>
                </a:extLst>
              </p:cNvPr>
              <p:cNvSpPr/>
              <p:nvPr/>
            </p:nvSpPr>
            <p:spPr>
              <a:xfrm>
                <a:off x="453667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9" name="Oval 2548">
                <a:extLst>
                  <a:ext uri="{FF2B5EF4-FFF2-40B4-BE49-F238E27FC236}">
                    <a16:creationId xmlns:a16="http://schemas.microsoft.com/office/drawing/2014/main" id="{DEFF5104-72B7-4080-BDFA-015C43B10BEC}"/>
                  </a:ext>
                </a:extLst>
              </p:cNvPr>
              <p:cNvSpPr/>
              <p:nvPr/>
            </p:nvSpPr>
            <p:spPr>
              <a:xfrm>
                <a:off x="467383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0" name="Oval 2549">
                <a:extLst>
                  <a:ext uri="{FF2B5EF4-FFF2-40B4-BE49-F238E27FC236}">
                    <a16:creationId xmlns:a16="http://schemas.microsoft.com/office/drawing/2014/main" id="{81831A2B-97D7-4230-8992-84A30B36AFF2}"/>
                  </a:ext>
                </a:extLst>
              </p:cNvPr>
              <p:cNvSpPr/>
              <p:nvPr/>
            </p:nvSpPr>
            <p:spPr>
              <a:xfrm>
                <a:off x="467383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1" name="Oval 2550">
                <a:extLst>
                  <a:ext uri="{FF2B5EF4-FFF2-40B4-BE49-F238E27FC236}">
                    <a16:creationId xmlns:a16="http://schemas.microsoft.com/office/drawing/2014/main" id="{9AD36BE1-F5A3-4F0C-941A-B9C2120F77FE}"/>
                  </a:ext>
                </a:extLst>
              </p:cNvPr>
              <p:cNvSpPr/>
              <p:nvPr/>
            </p:nvSpPr>
            <p:spPr>
              <a:xfrm>
                <a:off x="467383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2" name="Oval 2551">
                <a:extLst>
                  <a:ext uri="{FF2B5EF4-FFF2-40B4-BE49-F238E27FC236}">
                    <a16:creationId xmlns:a16="http://schemas.microsoft.com/office/drawing/2014/main" id="{00012A5B-34F6-4B67-99AE-E9A36CFE22D0}"/>
                  </a:ext>
                </a:extLst>
              </p:cNvPr>
              <p:cNvSpPr/>
              <p:nvPr/>
            </p:nvSpPr>
            <p:spPr>
              <a:xfrm>
                <a:off x="467383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3" name="Oval 2552">
                <a:extLst>
                  <a:ext uri="{FF2B5EF4-FFF2-40B4-BE49-F238E27FC236}">
                    <a16:creationId xmlns:a16="http://schemas.microsoft.com/office/drawing/2014/main" id="{F4EC41A1-6998-4A26-B824-876A8A562984}"/>
                  </a:ext>
                </a:extLst>
              </p:cNvPr>
              <p:cNvSpPr/>
              <p:nvPr/>
            </p:nvSpPr>
            <p:spPr>
              <a:xfrm>
                <a:off x="467383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4" name="Oval 2553">
                <a:extLst>
                  <a:ext uri="{FF2B5EF4-FFF2-40B4-BE49-F238E27FC236}">
                    <a16:creationId xmlns:a16="http://schemas.microsoft.com/office/drawing/2014/main" id="{37B1168E-12A8-4800-A38D-4AC7F0C0A981}"/>
                  </a:ext>
                </a:extLst>
              </p:cNvPr>
              <p:cNvSpPr/>
              <p:nvPr/>
            </p:nvSpPr>
            <p:spPr>
              <a:xfrm>
                <a:off x="467383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5" name="Oval 2554">
                <a:extLst>
                  <a:ext uri="{FF2B5EF4-FFF2-40B4-BE49-F238E27FC236}">
                    <a16:creationId xmlns:a16="http://schemas.microsoft.com/office/drawing/2014/main" id="{FD15BB85-D575-45F2-BE7D-7A32193E5AD4}"/>
                  </a:ext>
                </a:extLst>
              </p:cNvPr>
              <p:cNvSpPr/>
              <p:nvPr/>
            </p:nvSpPr>
            <p:spPr>
              <a:xfrm>
                <a:off x="467383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6" name="Oval 2555">
                <a:extLst>
                  <a:ext uri="{FF2B5EF4-FFF2-40B4-BE49-F238E27FC236}">
                    <a16:creationId xmlns:a16="http://schemas.microsoft.com/office/drawing/2014/main" id="{C0FCFC43-409F-4954-892F-84BBA1F617ED}"/>
                  </a:ext>
                </a:extLst>
              </p:cNvPr>
              <p:cNvSpPr/>
              <p:nvPr/>
            </p:nvSpPr>
            <p:spPr>
              <a:xfrm>
                <a:off x="467383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7" name="Oval 2556">
                <a:extLst>
                  <a:ext uri="{FF2B5EF4-FFF2-40B4-BE49-F238E27FC236}">
                    <a16:creationId xmlns:a16="http://schemas.microsoft.com/office/drawing/2014/main" id="{37D005E9-1BE0-4024-917B-E52B6A91327B}"/>
                  </a:ext>
                </a:extLst>
              </p:cNvPr>
              <p:cNvSpPr/>
              <p:nvPr/>
            </p:nvSpPr>
            <p:spPr>
              <a:xfrm>
                <a:off x="467383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8" name="Oval 2557">
                <a:extLst>
                  <a:ext uri="{FF2B5EF4-FFF2-40B4-BE49-F238E27FC236}">
                    <a16:creationId xmlns:a16="http://schemas.microsoft.com/office/drawing/2014/main" id="{49DE9483-4118-4822-B4DA-F99DC77CB2FE}"/>
                  </a:ext>
                </a:extLst>
              </p:cNvPr>
              <p:cNvSpPr/>
              <p:nvPr/>
            </p:nvSpPr>
            <p:spPr>
              <a:xfrm>
                <a:off x="467383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9" name="Oval 2558">
                <a:extLst>
                  <a:ext uri="{FF2B5EF4-FFF2-40B4-BE49-F238E27FC236}">
                    <a16:creationId xmlns:a16="http://schemas.microsoft.com/office/drawing/2014/main" id="{CC23C986-0EEC-4A05-9A5E-90769A37E67D}"/>
                  </a:ext>
                </a:extLst>
              </p:cNvPr>
              <p:cNvSpPr/>
              <p:nvPr/>
            </p:nvSpPr>
            <p:spPr>
              <a:xfrm>
                <a:off x="467383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0" name="Oval 2559">
                <a:extLst>
                  <a:ext uri="{FF2B5EF4-FFF2-40B4-BE49-F238E27FC236}">
                    <a16:creationId xmlns:a16="http://schemas.microsoft.com/office/drawing/2014/main" id="{6A2DF534-75D6-4687-A2C7-71A0A42BDF66}"/>
                  </a:ext>
                </a:extLst>
              </p:cNvPr>
              <p:cNvSpPr/>
              <p:nvPr/>
            </p:nvSpPr>
            <p:spPr>
              <a:xfrm>
                <a:off x="467383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1" name="Oval 2560">
                <a:extLst>
                  <a:ext uri="{FF2B5EF4-FFF2-40B4-BE49-F238E27FC236}">
                    <a16:creationId xmlns:a16="http://schemas.microsoft.com/office/drawing/2014/main" id="{19F2BA7B-1D7A-41B7-A57B-000CB3598429}"/>
                  </a:ext>
                </a:extLst>
              </p:cNvPr>
              <p:cNvSpPr/>
              <p:nvPr/>
            </p:nvSpPr>
            <p:spPr>
              <a:xfrm>
                <a:off x="467383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2" name="Oval 2561">
                <a:extLst>
                  <a:ext uri="{FF2B5EF4-FFF2-40B4-BE49-F238E27FC236}">
                    <a16:creationId xmlns:a16="http://schemas.microsoft.com/office/drawing/2014/main" id="{0CC26FC7-E940-41E5-83B2-4AD07678F834}"/>
                  </a:ext>
                </a:extLst>
              </p:cNvPr>
              <p:cNvSpPr/>
              <p:nvPr/>
            </p:nvSpPr>
            <p:spPr>
              <a:xfrm>
                <a:off x="467383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3" name="Oval 2562">
                <a:extLst>
                  <a:ext uri="{FF2B5EF4-FFF2-40B4-BE49-F238E27FC236}">
                    <a16:creationId xmlns:a16="http://schemas.microsoft.com/office/drawing/2014/main" id="{3183E1A4-A1DC-45E2-9351-7E60C12E4EBE}"/>
                  </a:ext>
                </a:extLst>
              </p:cNvPr>
              <p:cNvSpPr/>
              <p:nvPr/>
            </p:nvSpPr>
            <p:spPr>
              <a:xfrm>
                <a:off x="467383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4" name="Oval 2563">
                <a:extLst>
                  <a:ext uri="{FF2B5EF4-FFF2-40B4-BE49-F238E27FC236}">
                    <a16:creationId xmlns:a16="http://schemas.microsoft.com/office/drawing/2014/main" id="{613B4FDF-F6DD-4135-9080-00C47B4A35AF}"/>
                  </a:ext>
                </a:extLst>
              </p:cNvPr>
              <p:cNvSpPr/>
              <p:nvPr/>
            </p:nvSpPr>
            <p:spPr>
              <a:xfrm>
                <a:off x="467383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5" name="Oval 2564">
                <a:extLst>
                  <a:ext uri="{FF2B5EF4-FFF2-40B4-BE49-F238E27FC236}">
                    <a16:creationId xmlns:a16="http://schemas.microsoft.com/office/drawing/2014/main" id="{3FD78ECE-A69B-431D-999A-E4887450314F}"/>
                  </a:ext>
                </a:extLst>
              </p:cNvPr>
              <p:cNvSpPr/>
              <p:nvPr/>
            </p:nvSpPr>
            <p:spPr>
              <a:xfrm>
                <a:off x="467383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6" name="Oval 2565">
                <a:extLst>
                  <a:ext uri="{FF2B5EF4-FFF2-40B4-BE49-F238E27FC236}">
                    <a16:creationId xmlns:a16="http://schemas.microsoft.com/office/drawing/2014/main" id="{CE039488-4437-4FDB-8ED1-C619BD4D22AC}"/>
                  </a:ext>
                </a:extLst>
              </p:cNvPr>
              <p:cNvSpPr/>
              <p:nvPr/>
            </p:nvSpPr>
            <p:spPr>
              <a:xfrm>
                <a:off x="467383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7" name="Oval 2566">
                <a:extLst>
                  <a:ext uri="{FF2B5EF4-FFF2-40B4-BE49-F238E27FC236}">
                    <a16:creationId xmlns:a16="http://schemas.microsoft.com/office/drawing/2014/main" id="{17B256CB-1FF5-4EBD-90B2-23F1468102CD}"/>
                  </a:ext>
                </a:extLst>
              </p:cNvPr>
              <p:cNvSpPr/>
              <p:nvPr/>
            </p:nvSpPr>
            <p:spPr>
              <a:xfrm>
                <a:off x="467383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8" name="Oval 2567">
                <a:extLst>
                  <a:ext uri="{FF2B5EF4-FFF2-40B4-BE49-F238E27FC236}">
                    <a16:creationId xmlns:a16="http://schemas.microsoft.com/office/drawing/2014/main" id="{D6EC7EB9-7ED9-4027-AFEC-9070DA052068}"/>
                  </a:ext>
                </a:extLst>
              </p:cNvPr>
              <p:cNvSpPr/>
              <p:nvPr/>
            </p:nvSpPr>
            <p:spPr>
              <a:xfrm>
                <a:off x="467383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9" name="Oval 2568">
                <a:extLst>
                  <a:ext uri="{FF2B5EF4-FFF2-40B4-BE49-F238E27FC236}">
                    <a16:creationId xmlns:a16="http://schemas.microsoft.com/office/drawing/2014/main" id="{1899D7E4-B7C1-4E99-A769-4B7AC0CCFD13}"/>
                  </a:ext>
                </a:extLst>
              </p:cNvPr>
              <p:cNvSpPr/>
              <p:nvPr/>
            </p:nvSpPr>
            <p:spPr>
              <a:xfrm>
                <a:off x="467383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0" name="Oval 2569">
                <a:extLst>
                  <a:ext uri="{FF2B5EF4-FFF2-40B4-BE49-F238E27FC236}">
                    <a16:creationId xmlns:a16="http://schemas.microsoft.com/office/drawing/2014/main" id="{F33BC111-DBFA-476C-91C9-F96AAF804416}"/>
                  </a:ext>
                </a:extLst>
              </p:cNvPr>
              <p:cNvSpPr/>
              <p:nvPr/>
            </p:nvSpPr>
            <p:spPr>
              <a:xfrm>
                <a:off x="467383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1" name="Oval 2570">
                <a:extLst>
                  <a:ext uri="{FF2B5EF4-FFF2-40B4-BE49-F238E27FC236}">
                    <a16:creationId xmlns:a16="http://schemas.microsoft.com/office/drawing/2014/main" id="{F11FEBEA-05BF-4BD8-A392-1AE88FCFB2AB}"/>
                  </a:ext>
                </a:extLst>
              </p:cNvPr>
              <p:cNvSpPr/>
              <p:nvPr/>
            </p:nvSpPr>
            <p:spPr>
              <a:xfrm>
                <a:off x="467383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2" name="Oval 2571">
                <a:extLst>
                  <a:ext uri="{FF2B5EF4-FFF2-40B4-BE49-F238E27FC236}">
                    <a16:creationId xmlns:a16="http://schemas.microsoft.com/office/drawing/2014/main" id="{71B531F7-0647-4AB5-AB84-5784C67615EB}"/>
                  </a:ext>
                </a:extLst>
              </p:cNvPr>
              <p:cNvSpPr/>
              <p:nvPr/>
            </p:nvSpPr>
            <p:spPr>
              <a:xfrm>
                <a:off x="467383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3" name="Oval 2572">
                <a:extLst>
                  <a:ext uri="{FF2B5EF4-FFF2-40B4-BE49-F238E27FC236}">
                    <a16:creationId xmlns:a16="http://schemas.microsoft.com/office/drawing/2014/main" id="{AE944D1F-B8A7-4E05-8FEE-D0821D60E598}"/>
                  </a:ext>
                </a:extLst>
              </p:cNvPr>
              <p:cNvSpPr/>
              <p:nvPr/>
            </p:nvSpPr>
            <p:spPr>
              <a:xfrm>
                <a:off x="467383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4" name="Oval 2573">
                <a:extLst>
                  <a:ext uri="{FF2B5EF4-FFF2-40B4-BE49-F238E27FC236}">
                    <a16:creationId xmlns:a16="http://schemas.microsoft.com/office/drawing/2014/main" id="{8590A8EE-5D21-4C75-876E-D7D49E4B2D1B}"/>
                  </a:ext>
                </a:extLst>
              </p:cNvPr>
              <p:cNvSpPr/>
              <p:nvPr/>
            </p:nvSpPr>
            <p:spPr>
              <a:xfrm>
                <a:off x="467383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5" name="Oval 2574">
                <a:extLst>
                  <a:ext uri="{FF2B5EF4-FFF2-40B4-BE49-F238E27FC236}">
                    <a16:creationId xmlns:a16="http://schemas.microsoft.com/office/drawing/2014/main" id="{E5821BB3-2A8E-406B-B5F1-9794055178E5}"/>
                  </a:ext>
                </a:extLst>
              </p:cNvPr>
              <p:cNvSpPr/>
              <p:nvPr/>
            </p:nvSpPr>
            <p:spPr>
              <a:xfrm>
                <a:off x="467383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6" name="Oval 2575">
                <a:extLst>
                  <a:ext uri="{FF2B5EF4-FFF2-40B4-BE49-F238E27FC236}">
                    <a16:creationId xmlns:a16="http://schemas.microsoft.com/office/drawing/2014/main" id="{5822F39F-6A69-42D0-9732-0A37C62F238F}"/>
                  </a:ext>
                </a:extLst>
              </p:cNvPr>
              <p:cNvSpPr/>
              <p:nvPr/>
            </p:nvSpPr>
            <p:spPr>
              <a:xfrm>
                <a:off x="467383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7" name="Oval 2576">
                <a:extLst>
                  <a:ext uri="{FF2B5EF4-FFF2-40B4-BE49-F238E27FC236}">
                    <a16:creationId xmlns:a16="http://schemas.microsoft.com/office/drawing/2014/main" id="{87447555-99C5-4516-BC70-9098421FDD09}"/>
                  </a:ext>
                </a:extLst>
              </p:cNvPr>
              <p:cNvSpPr/>
              <p:nvPr/>
            </p:nvSpPr>
            <p:spPr>
              <a:xfrm>
                <a:off x="467383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8" name="Oval 2577">
                <a:extLst>
                  <a:ext uri="{FF2B5EF4-FFF2-40B4-BE49-F238E27FC236}">
                    <a16:creationId xmlns:a16="http://schemas.microsoft.com/office/drawing/2014/main" id="{810CF799-3D04-4125-91E7-E047976298B9}"/>
                  </a:ext>
                </a:extLst>
              </p:cNvPr>
              <p:cNvSpPr/>
              <p:nvPr/>
            </p:nvSpPr>
            <p:spPr>
              <a:xfrm>
                <a:off x="467383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9" name="Oval 2578">
                <a:extLst>
                  <a:ext uri="{FF2B5EF4-FFF2-40B4-BE49-F238E27FC236}">
                    <a16:creationId xmlns:a16="http://schemas.microsoft.com/office/drawing/2014/main" id="{310B418F-0E4D-459E-A875-C2A44ED183D8}"/>
                  </a:ext>
                </a:extLst>
              </p:cNvPr>
              <p:cNvSpPr/>
              <p:nvPr/>
            </p:nvSpPr>
            <p:spPr>
              <a:xfrm>
                <a:off x="467383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0" name="Oval 2579">
                <a:extLst>
                  <a:ext uri="{FF2B5EF4-FFF2-40B4-BE49-F238E27FC236}">
                    <a16:creationId xmlns:a16="http://schemas.microsoft.com/office/drawing/2014/main" id="{542EB2EE-1C13-4EB4-BF61-E8510EA9D646}"/>
                  </a:ext>
                </a:extLst>
              </p:cNvPr>
              <p:cNvSpPr/>
              <p:nvPr/>
            </p:nvSpPr>
            <p:spPr>
              <a:xfrm>
                <a:off x="467383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1" name="Oval 2580">
                <a:extLst>
                  <a:ext uri="{FF2B5EF4-FFF2-40B4-BE49-F238E27FC236}">
                    <a16:creationId xmlns:a16="http://schemas.microsoft.com/office/drawing/2014/main" id="{E3F8D554-9B5F-42A9-8979-55F649D64CF7}"/>
                  </a:ext>
                </a:extLst>
              </p:cNvPr>
              <p:cNvSpPr/>
              <p:nvPr/>
            </p:nvSpPr>
            <p:spPr>
              <a:xfrm>
                <a:off x="467383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2" name="Oval 2581">
                <a:extLst>
                  <a:ext uri="{FF2B5EF4-FFF2-40B4-BE49-F238E27FC236}">
                    <a16:creationId xmlns:a16="http://schemas.microsoft.com/office/drawing/2014/main" id="{BEC3EC23-D5A6-407B-8BE6-2624CA53CD45}"/>
                  </a:ext>
                </a:extLst>
              </p:cNvPr>
              <p:cNvSpPr/>
              <p:nvPr/>
            </p:nvSpPr>
            <p:spPr>
              <a:xfrm>
                <a:off x="467383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3" name="Oval 2582">
                <a:extLst>
                  <a:ext uri="{FF2B5EF4-FFF2-40B4-BE49-F238E27FC236}">
                    <a16:creationId xmlns:a16="http://schemas.microsoft.com/office/drawing/2014/main" id="{748F5E22-4EE8-491D-A81E-51382825E269}"/>
                  </a:ext>
                </a:extLst>
              </p:cNvPr>
              <p:cNvSpPr/>
              <p:nvPr/>
            </p:nvSpPr>
            <p:spPr>
              <a:xfrm>
                <a:off x="467383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4" name="Oval 2583">
                <a:extLst>
                  <a:ext uri="{FF2B5EF4-FFF2-40B4-BE49-F238E27FC236}">
                    <a16:creationId xmlns:a16="http://schemas.microsoft.com/office/drawing/2014/main" id="{BBAB39F9-1335-46D9-A67F-AD96998D50EF}"/>
                  </a:ext>
                </a:extLst>
              </p:cNvPr>
              <p:cNvSpPr/>
              <p:nvPr/>
            </p:nvSpPr>
            <p:spPr>
              <a:xfrm>
                <a:off x="467383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5" name="Oval 2584">
                <a:extLst>
                  <a:ext uri="{FF2B5EF4-FFF2-40B4-BE49-F238E27FC236}">
                    <a16:creationId xmlns:a16="http://schemas.microsoft.com/office/drawing/2014/main" id="{BC2CC5AC-2254-454D-96C9-286F46C36BB6}"/>
                  </a:ext>
                </a:extLst>
              </p:cNvPr>
              <p:cNvSpPr/>
              <p:nvPr/>
            </p:nvSpPr>
            <p:spPr>
              <a:xfrm>
                <a:off x="467383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6" name="Oval 2585">
                <a:extLst>
                  <a:ext uri="{FF2B5EF4-FFF2-40B4-BE49-F238E27FC236}">
                    <a16:creationId xmlns:a16="http://schemas.microsoft.com/office/drawing/2014/main" id="{79592DEB-1BF7-4BCB-9A9B-1785DC6D7ED8}"/>
                  </a:ext>
                </a:extLst>
              </p:cNvPr>
              <p:cNvSpPr/>
              <p:nvPr/>
            </p:nvSpPr>
            <p:spPr>
              <a:xfrm>
                <a:off x="467383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7" name="Oval 2586">
                <a:extLst>
                  <a:ext uri="{FF2B5EF4-FFF2-40B4-BE49-F238E27FC236}">
                    <a16:creationId xmlns:a16="http://schemas.microsoft.com/office/drawing/2014/main" id="{03A9D2AB-0372-4257-88AD-1254592AC853}"/>
                  </a:ext>
                </a:extLst>
              </p:cNvPr>
              <p:cNvSpPr/>
              <p:nvPr/>
            </p:nvSpPr>
            <p:spPr>
              <a:xfrm>
                <a:off x="467383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8" name="Oval 2587">
                <a:extLst>
                  <a:ext uri="{FF2B5EF4-FFF2-40B4-BE49-F238E27FC236}">
                    <a16:creationId xmlns:a16="http://schemas.microsoft.com/office/drawing/2014/main" id="{B0448BE4-4E75-4BA8-B519-DE0C1213C5BA}"/>
                  </a:ext>
                </a:extLst>
              </p:cNvPr>
              <p:cNvSpPr/>
              <p:nvPr/>
            </p:nvSpPr>
            <p:spPr>
              <a:xfrm>
                <a:off x="481099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9" name="Oval 2588">
                <a:extLst>
                  <a:ext uri="{FF2B5EF4-FFF2-40B4-BE49-F238E27FC236}">
                    <a16:creationId xmlns:a16="http://schemas.microsoft.com/office/drawing/2014/main" id="{CED5824A-B7FC-4F2C-AA5A-079865984C9F}"/>
                  </a:ext>
                </a:extLst>
              </p:cNvPr>
              <p:cNvSpPr/>
              <p:nvPr/>
            </p:nvSpPr>
            <p:spPr>
              <a:xfrm>
                <a:off x="481099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0" name="Oval 2589">
                <a:extLst>
                  <a:ext uri="{FF2B5EF4-FFF2-40B4-BE49-F238E27FC236}">
                    <a16:creationId xmlns:a16="http://schemas.microsoft.com/office/drawing/2014/main" id="{539573D5-5127-4856-B478-43BBDFF93BD5}"/>
                  </a:ext>
                </a:extLst>
              </p:cNvPr>
              <p:cNvSpPr/>
              <p:nvPr/>
            </p:nvSpPr>
            <p:spPr>
              <a:xfrm>
                <a:off x="481099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1" name="Oval 2590">
                <a:extLst>
                  <a:ext uri="{FF2B5EF4-FFF2-40B4-BE49-F238E27FC236}">
                    <a16:creationId xmlns:a16="http://schemas.microsoft.com/office/drawing/2014/main" id="{1E24DAF3-5201-4648-80EB-AB73A17897A7}"/>
                  </a:ext>
                </a:extLst>
              </p:cNvPr>
              <p:cNvSpPr/>
              <p:nvPr/>
            </p:nvSpPr>
            <p:spPr>
              <a:xfrm>
                <a:off x="481099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2" name="Oval 2591">
                <a:extLst>
                  <a:ext uri="{FF2B5EF4-FFF2-40B4-BE49-F238E27FC236}">
                    <a16:creationId xmlns:a16="http://schemas.microsoft.com/office/drawing/2014/main" id="{663AF2F0-803A-44F0-A1FB-4E78E750552C}"/>
                  </a:ext>
                </a:extLst>
              </p:cNvPr>
              <p:cNvSpPr/>
              <p:nvPr/>
            </p:nvSpPr>
            <p:spPr>
              <a:xfrm>
                <a:off x="481099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3" name="Oval 2592">
                <a:extLst>
                  <a:ext uri="{FF2B5EF4-FFF2-40B4-BE49-F238E27FC236}">
                    <a16:creationId xmlns:a16="http://schemas.microsoft.com/office/drawing/2014/main" id="{60ADEC04-9A48-4A72-93EB-78981939ADFE}"/>
                  </a:ext>
                </a:extLst>
              </p:cNvPr>
              <p:cNvSpPr/>
              <p:nvPr/>
            </p:nvSpPr>
            <p:spPr>
              <a:xfrm>
                <a:off x="481099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4" name="Oval 2593">
                <a:extLst>
                  <a:ext uri="{FF2B5EF4-FFF2-40B4-BE49-F238E27FC236}">
                    <a16:creationId xmlns:a16="http://schemas.microsoft.com/office/drawing/2014/main" id="{B7584D1D-328E-42DD-8AF7-6CA76AF364FD}"/>
                  </a:ext>
                </a:extLst>
              </p:cNvPr>
              <p:cNvSpPr/>
              <p:nvPr/>
            </p:nvSpPr>
            <p:spPr>
              <a:xfrm>
                <a:off x="481099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5" name="Oval 2594">
                <a:extLst>
                  <a:ext uri="{FF2B5EF4-FFF2-40B4-BE49-F238E27FC236}">
                    <a16:creationId xmlns:a16="http://schemas.microsoft.com/office/drawing/2014/main" id="{A70183D9-6AE5-4011-85D7-7EEC980142BB}"/>
                  </a:ext>
                </a:extLst>
              </p:cNvPr>
              <p:cNvSpPr/>
              <p:nvPr/>
            </p:nvSpPr>
            <p:spPr>
              <a:xfrm>
                <a:off x="481099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6" name="Oval 2595">
                <a:extLst>
                  <a:ext uri="{FF2B5EF4-FFF2-40B4-BE49-F238E27FC236}">
                    <a16:creationId xmlns:a16="http://schemas.microsoft.com/office/drawing/2014/main" id="{45A8C70B-3D0D-4F40-950B-17DD0718BBC6}"/>
                  </a:ext>
                </a:extLst>
              </p:cNvPr>
              <p:cNvSpPr/>
              <p:nvPr/>
            </p:nvSpPr>
            <p:spPr>
              <a:xfrm>
                <a:off x="481099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7" name="Oval 2596">
                <a:extLst>
                  <a:ext uri="{FF2B5EF4-FFF2-40B4-BE49-F238E27FC236}">
                    <a16:creationId xmlns:a16="http://schemas.microsoft.com/office/drawing/2014/main" id="{C4F1D186-0351-412D-BBC6-5B7844B16357}"/>
                  </a:ext>
                </a:extLst>
              </p:cNvPr>
              <p:cNvSpPr/>
              <p:nvPr/>
            </p:nvSpPr>
            <p:spPr>
              <a:xfrm>
                <a:off x="481099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8" name="Oval 2597">
                <a:extLst>
                  <a:ext uri="{FF2B5EF4-FFF2-40B4-BE49-F238E27FC236}">
                    <a16:creationId xmlns:a16="http://schemas.microsoft.com/office/drawing/2014/main" id="{4A81A019-0A86-4459-BA1A-613BC8B12AEC}"/>
                  </a:ext>
                </a:extLst>
              </p:cNvPr>
              <p:cNvSpPr/>
              <p:nvPr/>
            </p:nvSpPr>
            <p:spPr>
              <a:xfrm>
                <a:off x="481099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9" name="Oval 2598">
                <a:extLst>
                  <a:ext uri="{FF2B5EF4-FFF2-40B4-BE49-F238E27FC236}">
                    <a16:creationId xmlns:a16="http://schemas.microsoft.com/office/drawing/2014/main" id="{718AE9CC-F344-41DE-858D-5CCE1B5DCDAD}"/>
                  </a:ext>
                </a:extLst>
              </p:cNvPr>
              <p:cNvSpPr/>
              <p:nvPr/>
            </p:nvSpPr>
            <p:spPr>
              <a:xfrm>
                <a:off x="481099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0" name="Oval 2599">
                <a:extLst>
                  <a:ext uri="{FF2B5EF4-FFF2-40B4-BE49-F238E27FC236}">
                    <a16:creationId xmlns:a16="http://schemas.microsoft.com/office/drawing/2014/main" id="{E19959F8-5B76-4922-A200-7B880600A57A}"/>
                  </a:ext>
                </a:extLst>
              </p:cNvPr>
              <p:cNvSpPr/>
              <p:nvPr/>
            </p:nvSpPr>
            <p:spPr>
              <a:xfrm>
                <a:off x="481099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1" name="Oval 2600">
                <a:extLst>
                  <a:ext uri="{FF2B5EF4-FFF2-40B4-BE49-F238E27FC236}">
                    <a16:creationId xmlns:a16="http://schemas.microsoft.com/office/drawing/2014/main" id="{22022021-A4BE-4763-94B6-6112FC2ADA52}"/>
                  </a:ext>
                </a:extLst>
              </p:cNvPr>
              <p:cNvSpPr/>
              <p:nvPr/>
            </p:nvSpPr>
            <p:spPr>
              <a:xfrm>
                <a:off x="481099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2" name="Oval 2601">
                <a:extLst>
                  <a:ext uri="{FF2B5EF4-FFF2-40B4-BE49-F238E27FC236}">
                    <a16:creationId xmlns:a16="http://schemas.microsoft.com/office/drawing/2014/main" id="{8C2FFB39-661D-4793-B70D-8BEB4DDF7A9E}"/>
                  </a:ext>
                </a:extLst>
              </p:cNvPr>
              <p:cNvSpPr/>
              <p:nvPr/>
            </p:nvSpPr>
            <p:spPr>
              <a:xfrm>
                <a:off x="481099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3" name="Oval 2602">
                <a:extLst>
                  <a:ext uri="{FF2B5EF4-FFF2-40B4-BE49-F238E27FC236}">
                    <a16:creationId xmlns:a16="http://schemas.microsoft.com/office/drawing/2014/main" id="{010B8E77-D1BB-4308-9E63-C68951CB07AB}"/>
                  </a:ext>
                </a:extLst>
              </p:cNvPr>
              <p:cNvSpPr/>
              <p:nvPr/>
            </p:nvSpPr>
            <p:spPr>
              <a:xfrm>
                <a:off x="481099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4" name="Oval 2603">
                <a:extLst>
                  <a:ext uri="{FF2B5EF4-FFF2-40B4-BE49-F238E27FC236}">
                    <a16:creationId xmlns:a16="http://schemas.microsoft.com/office/drawing/2014/main" id="{F63D55D8-80A3-4E24-96E6-EADF6293C61C}"/>
                  </a:ext>
                </a:extLst>
              </p:cNvPr>
              <p:cNvSpPr/>
              <p:nvPr/>
            </p:nvSpPr>
            <p:spPr>
              <a:xfrm>
                <a:off x="481099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5" name="Oval 2604">
                <a:extLst>
                  <a:ext uri="{FF2B5EF4-FFF2-40B4-BE49-F238E27FC236}">
                    <a16:creationId xmlns:a16="http://schemas.microsoft.com/office/drawing/2014/main" id="{A29CD7D3-EE80-4BC9-880D-16A1C7D53393}"/>
                  </a:ext>
                </a:extLst>
              </p:cNvPr>
              <p:cNvSpPr/>
              <p:nvPr/>
            </p:nvSpPr>
            <p:spPr>
              <a:xfrm>
                <a:off x="481099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6" name="Oval 2605">
                <a:extLst>
                  <a:ext uri="{FF2B5EF4-FFF2-40B4-BE49-F238E27FC236}">
                    <a16:creationId xmlns:a16="http://schemas.microsoft.com/office/drawing/2014/main" id="{0548210F-558B-4E70-9701-A7430F8A39C3}"/>
                  </a:ext>
                </a:extLst>
              </p:cNvPr>
              <p:cNvSpPr/>
              <p:nvPr/>
            </p:nvSpPr>
            <p:spPr>
              <a:xfrm>
                <a:off x="481099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7" name="Oval 2606">
                <a:extLst>
                  <a:ext uri="{FF2B5EF4-FFF2-40B4-BE49-F238E27FC236}">
                    <a16:creationId xmlns:a16="http://schemas.microsoft.com/office/drawing/2014/main" id="{7C0D72D2-A6B7-490C-BF1E-029C118CAF82}"/>
                  </a:ext>
                </a:extLst>
              </p:cNvPr>
              <p:cNvSpPr/>
              <p:nvPr/>
            </p:nvSpPr>
            <p:spPr>
              <a:xfrm>
                <a:off x="481099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8" name="Oval 2607">
                <a:extLst>
                  <a:ext uri="{FF2B5EF4-FFF2-40B4-BE49-F238E27FC236}">
                    <a16:creationId xmlns:a16="http://schemas.microsoft.com/office/drawing/2014/main" id="{E08CCDEC-4902-4DAE-B7DD-DB5B7C17EAD9}"/>
                  </a:ext>
                </a:extLst>
              </p:cNvPr>
              <p:cNvSpPr/>
              <p:nvPr/>
            </p:nvSpPr>
            <p:spPr>
              <a:xfrm>
                <a:off x="481099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9" name="Oval 2608">
                <a:extLst>
                  <a:ext uri="{FF2B5EF4-FFF2-40B4-BE49-F238E27FC236}">
                    <a16:creationId xmlns:a16="http://schemas.microsoft.com/office/drawing/2014/main" id="{DF6C6425-C9B0-4229-858B-706E49E59CCA}"/>
                  </a:ext>
                </a:extLst>
              </p:cNvPr>
              <p:cNvSpPr/>
              <p:nvPr/>
            </p:nvSpPr>
            <p:spPr>
              <a:xfrm>
                <a:off x="481099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0" name="Oval 2609">
                <a:extLst>
                  <a:ext uri="{FF2B5EF4-FFF2-40B4-BE49-F238E27FC236}">
                    <a16:creationId xmlns:a16="http://schemas.microsoft.com/office/drawing/2014/main" id="{D80F2A8E-FBAA-4066-81E7-30768B5A0EF2}"/>
                  </a:ext>
                </a:extLst>
              </p:cNvPr>
              <p:cNvSpPr/>
              <p:nvPr/>
            </p:nvSpPr>
            <p:spPr>
              <a:xfrm>
                <a:off x="481099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1" name="Oval 2610">
                <a:extLst>
                  <a:ext uri="{FF2B5EF4-FFF2-40B4-BE49-F238E27FC236}">
                    <a16:creationId xmlns:a16="http://schemas.microsoft.com/office/drawing/2014/main" id="{145F3DA3-677C-410D-ABD8-D0EA76C742CD}"/>
                  </a:ext>
                </a:extLst>
              </p:cNvPr>
              <p:cNvSpPr/>
              <p:nvPr/>
            </p:nvSpPr>
            <p:spPr>
              <a:xfrm>
                <a:off x="481099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2" name="Oval 2611">
                <a:extLst>
                  <a:ext uri="{FF2B5EF4-FFF2-40B4-BE49-F238E27FC236}">
                    <a16:creationId xmlns:a16="http://schemas.microsoft.com/office/drawing/2014/main" id="{66B57E90-789C-48BB-AF34-DAC301F807EF}"/>
                  </a:ext>
                </a:extLst>
              </p:cNvPr>
              <p:cNvSpPr/>
              <p:nvPr/>
            </p:nvSpPr>
            <p:spPr>
              <a:xfrm>
                <a:off x="481099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3" name="Oval 2612">
                <a:extLst>
                  <a:ext uri="{FF2B5EF4-FFF2-40B4-BE49-F238E27FC236}">
                    <a16:creationId xmlns:a16="http://schemas.microsoft.com/office/drawing/2014/main" id="{3726D867-FBEA-4D9A-8DDB-A4DD43141939}"/>
                  </a:ext>
                </a:extLst>
              </p:cNvPr>
              <p:cNvSpPr/>
              <p:nvPr/>
            </p:nvSpPr>
            <p:spPr>
              <a:xfrm>
                <a:off x="481099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4" name="Oval 2613">
                <a:extLst>
                  <a:ext uri="{FF2B5EF4-FFF2-40B4-BE49-F238E27FC236}">
                    <a16:creationId xmlns:a16="http://schemas.microsoft.com/office/drawing/2014/main" id="{16A56660-1281-41F7-93D8-7EE4FB98D1FB}"/>
                  </a:ext>
                </a:extLst>
              </p:cNvPr>
              <p:cNvSpPr/>
              <p:nvPr/>
            </p:nvSpPr>
            <p:spPr>
              <a:xfrm>
                <a:off x="481099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5" name="Oval 2614">
                <a:extLst>
                  <a:ext uri="{FF2B5EF4-FFF2-40B4-BE49-F238E27FC236}">
                    <a16:creationId xmlns:a16="http://schemas.microsoft.com/office/drawing/2014/main" id="{49F9EFAC-2303-4E3C-B38F-C435D87A56EB}"/>
                  </a:ext>
                </a:extLst>
              </p:cNvPr>
              <p:cNvSpPr/>
              <p:nvPr/>
            </p:nvSpPr>
            <p:spPr>
              <a:xfrm>
                <a:off x="481099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6" name="Oval 2615">
                <a:extLst>
                  <a:ext uri="{FF2B5EF4-FFF2-40B4-BE49-F238E27FC236}">
                    <a16:creationId xmlns:a16="http://schemas.microsoft.com/office/drawing/2014/main" id="{D873C12D-7D6A-4D0F-BD25-7C327E2D99A4}"/>
                  </a:ext>
                </a:extLst>
              </p:cNvPr>
              <p:cNvSpPr/>
              <p:nvPr/>
            </p:nvSpPr>
            <p:spPr>
              <a:xfrm>
                <a:off x="481099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7" name="Oval 2616">
                <a:extLst>
                  <a:ext uri="{FF2B5EF4-FFF2-40B4-BE49-F238E27FC236}">
                    <a16:creationId xmlns:a16="http://schemas.microsoft.com/office/drawing/2014/main" id="{96273CF0-A329-4C25-9300-00D5856DA47E}"/>
                  </a:ext>
                </a:extLst>
              </p:cNvPr>
              <p:cNvSpPr/>
              <p:nvPr/>
            </p:nvSpPr>
            <p:spPr>
              <a:xfrm>
                <a:off x="481099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8" name="Oval 2617">
                <a:extLst>
                  <a:ext uri="{FF2B5EF4-FFF2-40B4-BE49-F238E27FC236}">
                    <a16:creationId xmlns:a16="http://schemas.microsoft.com/office/drawing/2014/main" id="{D3A699B0-92A9-4A2D-BFE7-CB9ABF131311}"/>
                  </a:ext>
                </a:extLst>
              </p:cNvPr>
              <p:cNvSpPr/>
              <p:nvPr/>
            </p:nvSpPr>
            <p:spPr>
              <a:xfrm>
                <a:off x="481099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9" name="Oval 2618">
                <a:extLst>
                  <a:ext uri="{FF2B5EF4-FFF2-40B4-BE49-F238E27FC236}">
                    <a16:creationId xmlns:a16="http://schemas.microsoft.com/office/drawing/2014/main" id="{0BDA8A2C-0A3E-477A-AE4B-10F14D867EC7}"/>
                  </a:ext>
                </a:extLst>
              </p:cNvPr>
              <p:cNvSpPr/>
              <p:nvPr/>
            </p:nvSpPr>
            <p:spPr>
              <a:xfrm>
                <a:off x="481099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0" name="Oval 2619">
                <a:extLst>
                  <a:ext uri="{FF2B5EF4-FFF2-40B4-BE49-F238E27FC236}">
                    <a16:creationId xmlns:a16="http://schemas.microsoft.com/office/drawing/2014/main" id="{4D836C4E-C3AC-4ED5-829C-505141602F1A}"/>
                  </a:ext>
                </a:extLst>
              </p:cNvPr>
              <p:cNvSpPr/>
              <p:nvPr/>
            </p:nvSpPr>
            <p:spPr>
              <a:xfrm>
                <a:off x="481099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1" name="Oval 2620">
                <a:extLst>
                  <a:ext uri="{FF2B5EF4-FFF2-40B4-BE49-F238E27FC236}">
                    <a16:creationId xmlns:a16="http://schemas.microsoft.com/office/drawing/2014/main" id="{A045A93A-D75F-4665-8C8F-93062F5A3800}"/>
                  </a:ext>
                </a:extLst>
              </p:cNvPr>
              <p:cNvSpPr/>
              <p:nvPr/>
            </p:nvSpPr>
            <p:spPr>
              <a:xfrm>
                <a:off x="481099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2" name="Oval 2621">
                <a:extLst>
                  <a:ext uri="{FF2B5EF4-FFF2-40B4-BE49-F238E27FC236}">
                    <a16:creationId xmlns:a16="http://schemas.microsoft.com/office/drawing/2014/main" id="{E7285D37-5F7C-4121-B9C3-F8EB68CC0ABC}"/>
                  </a:ext>
                </a:extLst>
              </p:cNvPr>
              <p:cNvSpPr/>
              <p:nvPr/>
            </p:nvSpPr>
            <p:spPr>
              <a:xfrm>
                <a:off x="481099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3" name="Oval 2622">
                <a:extLst>
                  <a:ext uri="{FF2B5EF4-FFF2-40B4-BE49-F238E27FC236}">
                    <a16:creationId xmlns:a16="http://schemas.microsoft.com/office/drawing/2014/main" id="{73140A30-3B36-46E9-9119-90D2ACF17CC4}"/>
                  </a:ext>
                </a:extLst>
              </p:cNvPr>
              <p:cNvSpPr/>
              <p:nvPr/>
            </p:nvSpPr>
            <p:spPr>
              <a:xfrm>
                <a:off x="481099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4" name="Oval 2623">
                <a:extLst>
                  <a:ext uri="{FF2B5EF4-FFF2-40B4-BE49-F238E27FC236}">
                    <a16:creationId xmlns:a16="http://schemas.microsoft.com/office/drawing/2014/main" id="{FD9DAC8F-1FA5-4396-94B5-A40AA3921561}"/>
                  </a:ext>
                </a:extLst>
              </p:cNvPr>
              <p:cNvSpPr/>
              <p:nvPr/>
            </p:nvSpPr>
            <p:spPr>
              <a:xfrm>
                <a:off x="481099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5" name="Oval 2624">
                <a:extLst>
                  <a:ext uri="{FF2B5EF4-FFF2-40B4-BE49-F238E27FC236}">
                    <a16:creationId xmlns:a16="http://schemas.microsoft.com/office/drawing/2014/main" id="{B5118027-0B58-4A68-9FF3-C75F0EB8D380}"/>
                  </a:ext>
                </a:extLst>
              </p:cNvPr>
              <p:cNvSpPr/>
              <p:nvPr/>
            </p:nvSpPr>
            <p:spPr>
              <a:xfrm>
                <a:off x="481099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6" name="Oval 2625">
                <a:extLst>
                  <a:ext uri="{FF2B5EF4-FFF2-40B4-BE49-F238E27FC236}">
                    <a16:creationId xmlns:a16="http://schemas.microsoft.com/office/drawing/2014/main" id="{310364F9-4F1F-402B-BD58-2FE0A6279BB1}"/>
                  </a:ext>
                </a:extLst>
              </p:cNvPr>
              <p:cNvSpPr/>
              <p:nvPr/>
            </p:nvSpPr>
            <p:spPr>
              <a:xfrm>
                <a:off x="481099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7" name="Oval 2626">
                <a:extLst>
                  <a:ext uri="{FF2B5EF4-FFF2-40B4-BE49-F238E27FC236}">
                    <a16:creationId xmlns:a16="http://schemas.microsoft.com/office/drawing/2014/main" id="{539A0E9F-F38A-4E26-A146-03D5E181B903}"/>
                  </a:ext>
                </a:extLst>
              </p:cNvPr>
              <p:cNvSpPr/>
              <p:nvPr/>
            </p:nvSpPr>
            <p:spPr>
              <a:xfrm>
                <a:off x="494815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8" name="Oval 2627">
                <a:extLst>
                  <a:ext uri="{FF2B5EF4-FFF2-40B4-BE49-F238E27FC236}">
                    <a16:creationId xmlns:a16="http://schemas.microsoft.com/office/drawing/2014/main" id="{F5BDAFA5-D259-4056-B974-BEC0F9D0ACC5}"/>
                  </a:ext>
                </a:extLst>
              </p:cNvPr>
              <p:cNvSpPr/>
              <p:nvPr/>
            </p:nvSpPr>
            <p:spPr>
              <a:xfrm>
                <a:off x="494815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9" name="Oval 2628">
                <a:extLst>
                  <a:ext uri="{FF2B5EF4-FFF2-40B4-BE49-F238E27FC236}">
                    <a16:creationId xmlns:a16="http://schemas.microsoft.com/office/drawing/2014/main" id="{99E6B26A-6EF4-4124-816B-DFD7A2BB1F83}"/>
                  </a:ext>
                </a:extLst>
              </p:cNvPr>
              <p:cNvSpPr/>
              <p:nvPr/>
            </p:nvSpPr>
            <p:spPr>
              <a:xfrm>
                <a:off x="494815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0" name="Oval 2629">
                <a:extLst>
                  <a:ext uri="{FF2B5EF4-FFF2-40B4-BE49-F238E27FC236}">
                    <a16:creationId xmlns:a16="http://schemas.microsoft.com/office/drawing/2014/main" id="{F6761BF3-4581-4852-BB9B-F9A353C6A4BA}"/>
                  </a:ext>
                </a:extLst>
              </p:cNvPr>
              <p:cNvSpPr/>
              <p:nvPr/>
            </p:nvSpPr>
            <p:spPr>
              <a:xfrm>
                <a:off x="494815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1" name="Oval 2630">
                <a:extLst>
                  <a:ext uri="{FF2B5EF4-FFF2-40B4-BE49-F238E27FC236}">
                    <a16:creationId xmlns:a16="http://schemas.microsoft.com/office/drawing/2014/main" id="{5A63FBEE-D976-4C93-933F-16983FB0C16D}"/>
                  </a:ext>
                </a:extLst>
              </p:cNvPr>
              <p:cNvSpPr/>
              <p:nvPr/>
            </p:nvSpPr>
            <p:spPr>
              <a:xfrm>
                <a:off x="494815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2" name="Oval 2631">
                <a:extLst>
                  <a:ext uri="{FF2B5EF4-FFF2-40B4-BE49-F238E27FC236}">
                    <a16:creationId xmlns:a16="http://schemas.microsoft.com/office/drawing/2014/main" id="{A959CE29-DEA5-4C83-8710-59091CEA542F}"/>
                  </a:ext>
                </a:extLst>
              </p:cNvPr>
              <p:cNvSpPr/>
              <p:nvPr/>
            </p:nvSpPr>
            <p:spPr>
              <a:xfrm>
                <a:off x="494815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3" name="Oval 2632">
                <a:extLst>
                  <a:ext uri="{FF2B5EF4-FFF2-40B4-BE49-F238E27FC236}">
                    <a16:creationId xmlns:a16="http://schemas.microsoft.com/office/drawing/2014/main" id="{371270EE-E288-4E86-94C5-992A339DB7CF}"/>
                  </a:ext>
                </a:extLst>
              </p:cNvPr>
              <p:cNvSpPr/>
              <p:nvPr/>
            </p:nvSpPr>
            <p:spPr>
              <a:xfrm>
                <a:off x="494815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4" name="Oval 2633">
                <a:extLst>
                  <a:ext uri="{FF2B5EF4-FFF2-40B4-BE49-F238E27FC236}">
                    <a16:creationId xmlns:a16="http://schemas.microsoft.com/office/drawing/2014/main" id="{23AFAC22-3FAA-415A-BC41-BC7F77F77513}"/>
                  </a:ext>
                </a:extLst>
              </p:cNvPr>
              <p:cNvSpPr/>
              <p:nvPr/>
            </p:nvSpPr>
            <p:spPr>
              <a:xfrm>
                <a:off x="494815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5" name="Oval 2634">
                <a:extLst>
                  <a:ext uri="{FF2B5EF4-FFF2-40B4-BE49-F238E27FC236}">
                    <a16:creationId xmlns:a16="http://schemas.microsoft.com/office/drawing/2014/main" id="{43986EA4-04B5-4C5F-8D58-2BCA4C1E3005}"/>
                  </a:ext>
                </a:extLst>
              </p:cNvPr>
              <p:cNvSpPr/>
              <p:nvPr/>
            </p:nvSpPr>
            <p:spPr>
              <a:xfrm>
                <a:off x="494815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6" name="Oval 2635">
                <a:extLst>
                  <a:ext uri="{FF2B5EF4-FFF2-40B4-BE49-F238E27FC236}">
                    <a16:creationId xmlns:a16="http://schemas.microsoft.com/office/drawing/2014/main" id="{D0181B8F-D627-42F0-9BFC-D5BE820B9C4A}"/>
                  </a:ext>
                </a:extLst>
              </p:cNvPr>
              <p:cNvSpPr/>
              <p:nvPr/>
            </p:nvSpPr>
            <p:spPr>
              <a:xfrm>
                <a:off x="494815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7" name="Oval 2636">
                <a:extLst>
                  <a:ext uri="{FF2B5EF4-FFF2-40B4-BE49-F238E27FC236}">
                    <a16:creationId xmlns:a16="http://schemas.microsoft.com/office/drawing/2014/main" id="{4BCD3FD8-91D1-43DF-B351-50F88A3C43AF}"/>
                  </a:ext>
                </a:extLst>
              </p:cNvPr>
              <p:cNvSpPr/>
              <p:nvPr/>
            </p:nvSpPr>
            <p:spPr>
              <a:xfrm>
                <a:off x="494815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8" name="Oval 2637">
                <a:extLst>
                  <a:ext uri="{FF2B5EF4-FFF2-40B4-BE49-F238E27FC236}">
                    <a16:creationId xmlns:a16="http://schemas.microsoft.com/office/drawing/2014/main" id="{F2C2C113-C33B-4135-9A64-6E6AE1D0A0A1}"/>
                  </a:ext>
                </a:extLst>
              </p:cNvPr>
              <p:cNvSpPr/>
              <p:nvPr/>
            </p:nvSpPr>
            <p:spPr>
              <a:xfrm>
                <a:off x="494815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9" name="Oval 2638">
                <a:extLst>
                  <a:ext uri="{FF2B5EF4-FFF2-40B4-BE49-F238E27FC236}">
                    <a16:creationId xmlns:a16="http://schemas.microsoft.com/office/drawing/2014/main" id="{9A47AAFA-518B-49D2-ACCA-6E877C7C0A32}"/>
                  </a:ext>
                </a:extLst>
              </p:cNvPr>
              <p:cNvSpPr/>
              <p:nvPr/>
            </p:nvSpPr>
            <p:spPr>
              <a:xfrm>
                <a:off x="494815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0" name="Oval 2639">
                <a:extLst>
                  <a:ext uri="{FF2B5EF4-FFF2-40B4-BE49-F238E27FC236}">
                    <a16:creationId xmlns:a16="http://schemas.microsoft.com/office/drawing/2014/main" id="{1A59F32D-59D3-4E9E-9505-B750E1EDD949}"/>
                  </a:ext>
                </a:extLst>
              </p:cNvPr>
              <p:cNvSpPr/>
              <p:nvPr/>
            </p:nvSpPr>
            <p:spPr>
              <a:xfrm>
                <a:off x="494815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1" name="Oval 2640">
                <a:extLst>
                  <a:ext uri="{FF2B5EF4-FFF2-40B4-BE49-F238E27FC236}">
                    <a16:creationId xmlns:a16="http://schemas.microsoft.com/office/drawing/2014/main" id="{2563AE84-67D4-4053-B404-F906D6E7651A}"/>
                  </a:ext>
                </a:extLst>
              </p:cNvPr>
              <p:cNvSpPr/>
              <p:nvPr/>
            </p:nvSpPr>
            <p:spPr>
              <a:xfrm>
                <a:off x="494815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2" name="Oval 2641">
                <a:extLst>
                  <a:ext uri="{FF2B5EF4-FFF2-40B4-BE49-F238E27FC236}">
                    <a16:creationId xmlns:a16="http://schemas.microsoft.com/office/drawing/2014/main" id="{A1461973-5F8F-48F0-9B7B-0B2EC389DAEB}"/>
                  </a:ext>
                </a:extLst>
              </p:cNvPr>
              <p:cNvSpPr/>
              <p:nvPr/>
            </p:nvSpPr>
            <p:spPr>
              <a:xfrm>
                <a:off x="494815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3" name="Oval 2642">
                <a:extLst>
                  <a:ext uri="{FF2B5EF4-FFF2-40B4-BE49-F238E27FC236}">
                    <a16:creationId xmlns:a16="http://schemas.microsoft.com/office/drawing/2014/main" id="{4ADD4185-EC98-4A87-9C24-B73616DD6B53}"/>
                  </a:ext>
                </a:extLst>
              </p:cNvPr>
              <p:cNvSpPr/>
              <p:nvPr/>
            </p:nvSpPr>
            <p:spPr>
              <a:xfrm>
                <a:off x="494815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4" name="Oval 2643">
                <a:extLst>
                  <a:ext uri="{FF2B5EF4-FFF2-40B4-BE49-F238E27FC236}">
                    <a16:creationId xmlns:a16="http://schemas.microsoft.com/office/drawing/2014/main" id="{C92FAB9E-51A2-49E7-9AB1-C4EC932B246F}"/>
                  </a:ext>
                </a:extLst>
              </p:cNvPr>
              <p:cNvSpPr/>
              <p:nvPr/>
            </p:nvSpPr>
            <p:spPr>
              <a:xfrm>
                <a:off x="494815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5" name="Oval 2644">
                <a:extLst>
                  <a:ext uri="{FF2B5EF4-FFF2-40B4-BE49-F238E27FC236}">
                    <a16:creationId xmlns:a16="http://schemas.microsoft.com/office/drawing/2014/main" id="{9556FC15-DAAE-4A75-89EC-5C8CF2A1243A}"/>
                  </a:ext>
                </a:extLst>
              </p:cNvPr>
              <p:cNvSpPr/>
              <p:nvPr/>
            </p:nvSpPr>
            <p:spPr>
              <a:xfrm>
                <a:off x="494815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6" name="Oval 2645">
                <a:extLst>
                  <a:ext uri="{FF2B5EF4-FFF2-40B4-BE49-F238E27FC236}">
                    <a16:creationId xmlns:a16="http://schemas.microsoft.com/office/drawing/2014/main" id="{D5F48234-C032-4DFF-B3B9-DEACFDA3EFD2}"/>
                  </a:ext>
                </a:extLst>
              </p:cNvPr>
              <p:cNvSpPr/>
              <p:nvPr/>
            </p:nvSpPr>
            <p:spPr>
              <a:xfrm>
                <a:off x="494815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7" name="Oval 2646">
                <a:extLst>
                  <a:ext uri="{FF2B5EF4-FFF2-40B4-BE49-F238E27FC236}">
                    <a16:creationId xmlns:a16="http://schemas.microsoft.com/office/drawing/2014/main" id="{362FE428-D8DE-45B6-BCB8-66693F22C9FF}"/>
                  </a:ext>
                </a:extLst>
              </p:cNvPr>
              <p:cNvSpPr/>
              <p:nvPr/>
            </p:nvSpPr>
            <p:spPr>
              <a:xfrm>
                <a:off x="494815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8" name="Oval 2647">
                <a:extLst>
                  <a:ext uri="{FF2B5EF4-FFF2-40B4-BE49-F238E27FC236}">
                    <a16:creationId xmlns:a16="http://schemas.microsoft.com/office/drawing/2014/main" id="{D8EC983F-1365-461F-89DE-490616CC59EE}"/>
                  </a:ext>
                </a:extLst>
              </p:cNvPr>
              <p:cNvSpPr/>
              <p:nvPr/>
            </p:nvSpPr>
            <p:spPr>
              <a:xfrm>
                <a:off x="494815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9" name="Oval 2648">
                <a:extLst>
                  <a:ext uri="{FF2B5EF4-FFF2-40B4-BE49-F238E27FC236}">
                    <a16:creationId xmlns:a16="http://schemas.microsoft.com/office/drawing/2014/main" id="{E6C5187C-CC4B-4CDE-AA13-BEE6FEBBA7AD}"/>
                  </a:ext>
                </a:extLst>
              </p:cNvPr>
              <p:cNvSpPr/>
              <p:nvPr/>
            </p:nvSpPr>
            <p:spPr>
              <a:xfrm>
                <a:off x="494815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0" name="Oval 2649">
                <a:extLst>
                  <a:ext uri="{FF2B5EF4-FFF2-40B4-BE49-F238E27FC236}">
                    <a16:creationId xmlns:a16="http://schemas.microsoft.com/office/drawing/2014/main" id="{040F15DE-16AD-4F8C-8CD8-F605EF76E91F}"/>
                  </a:ext>
                </a:extLst>
              </p:cNvPr>
              <p:cNvSpPr/>
              <p:nvPr/>
            </p:nvSpPr>
            <p:spPr>
              <a:xfrm>
                <a:off x="494815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1" name="Oval 2650">
                <a:extLst>
                  <a:ext uri="{FF2B5EF4-FFF2-40B4-BE49-F238E27FC236}">
                    <a16:creationId xmlns:a16="http://schemas.microsoft.com/office/drawing/2014/main" id="{887C2FB2-C812-47E4-9BDD-5DCFA6987D53}"/>
                  </a:ext>
                </a:extLst>
              </p:cNvPr>
              <p:cNvSpPr/>
              <p:nvPr/>
            </p:nvSpPr>
            <p:spPr>
              <a:xfrm>
                <a:off x="494815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2" name="Oval 2651">
                <a:extLst>
                  <a:ext uri="{FF2B5EF4-FFF2-40B4-BE49-F238E27FC236}">
                    <a16:creationId xmlns:a16="http://schemas.microsoft.com/office/drawing/2014/main" id="{B3E1569C-E491-4AA5-9256-163042BBD9DD}"/>
                  </a:ext>
                </a:extLst>
              </p:cNvPr>
              <p:cNvSpPr/>
              <p:nvPr/>
            </p:nvSpPr>
            <p:spPr>
              <a:xfrm>
                <a:off x="494815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3" name="Oval 2652">
                <a:extLst>
                  <a:ext uri="{FF2B5EF4-FFF2-40B4-BE49-F238E27FC236}">
                    <a16:creationId xmlns:a16="http://schemas.microsoft.com/office/drawing/2014/main" id="{8DA64304-3DA5-4309-AC06-9AB3DA76455C}"/>
                  </a:ext>
                </a:extLst>
              </p:cNvPr>
              <p:cNvSpPr/>
              <p:nvPr/>
            </p:nvSpPr>
            <p:spPr>
              <a:xfrm>
                <a:off x="494815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4" name="Oval 2653">
                <a:extLst>
                  <a:ext uri="{FF2B5EF4-FFF2-40B4-BE49-F238E27FC236}">
                    <a16:creationId xmlns:a16="http://schemas.microsoft.com/office/drawing/2014/main" id="{457A406A-C1C9-4B65-A377-E7E40B7F87F2}"/>
                  </a:ext>
                </a:extLst>
              </p:cNvPr>
              <p:cNvSpPr/>
              <p:nvPr/>
            </p:nvSpPr>
            <p:spPr>
              <a:xfrm>
                <a:off x="494815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5" name="Oval 2654">
                <a:extLst>
                  <a:ext uri="{FF2B5EF4-FFF2-40B4-BE49-F238E27FC236}">
                    <a16:creationId xmlns:a16="http://schemas.microsoft.com/office/drawing/2014/main" id="{7EF4ABB3-4258-4F1E-A223-B0E3CD2C42AB}"/>
                  </a:ext>
                </a:extLst>
              </p:cNvPr>
              <p:cNvSpPr/>
              <p:nvPr/>
            </p:nvSpPr>
            <p:spPr>
              <a:xfrm>
                <a:off x="494815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6" name="Oval 2655">
                <a:extLst>
                  <a:ext uri="{FF2B5EF4-FFF2-40B4-BE49-F238E27FC236}">
                    <a16:creationId xmlns:a16="http://schemas.microsoft.com/office/drawing/2014/main" id="{657F5BD9-8BE4-4F5F-AFDA-F05829DA70E1}"/>
                  </a:ext>
                </a:extLst>
              </p:cNvPr>
              <p:cNvSpPr/>
              <p:nvPr/>
            </p:nvSpPr>
            <p:spPr>
              <a:xfrm>
                <a:off x="494815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7" name="Oval 2656">
                <a:extLst>
                  <a:ext uri="{FF2B5EF4-FFF2-40B4-BE49-F238E27FC236}">
                    <a16:creationId xmlns:a16="http://schemas.microsoft.com/office/drawing/2014/main" id="{A1D7B84E-80C8-4A8F-94EC-C4BEB7B3C6A6}"/>
                  </a:ext>
                </a:extLst>
              </p:cNvPr>
              <p:cNvSpPr/>
              <p:nvPr/>
            </p:nvSpPr>
            <p:spPr>
              <a:xfrm>
                <a:off x="494815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8" name="Oval 2657">
                <a:extLst>
                  <a:ext uri="{FF2B5EF4-FFF2-40B4-BE49-F238E27FC236}">
                    <a16:creationId xmlns:a16="http://schemas.microsoft.com/office/drawing/2014/main" id="{77F5FAD9-F312-4625-90D1-5B0E7EB2FC32}"/>
                  </a:ext>
                </a:extLst>
              </p:cNvPr>
              <p:cNvSpPr/>
              <p:nvPr/>
            </p:nvSpPr>
            <p:spPr>
              <a:xfrm>
                <a:off x="494815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9" name="Oval 2658">
                <a:extLst>
                  <a:ext uri="{FF2B5EF4-FFF2-40B4-BE49-F238E27FC236}">
                    <a16:creationId xmlns:a16="http://schemas.microsoft.com/office/drawing/2014/main" id="{A7627F2F-B66D-46E7-9F20-FBBCE110951B}"/>
                  </a:ext>
                </a:extLst>
              </p:cNvPr>
              <p:cNvSpPr/>
              <p:nvPr/>
            </p:nvSpPr>
            <p:spPr>
              <a:xfrm>
                <a:off x="494815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0" name="Oval 2659">
                <a:extLst>
                  <a:ext uri="{FF2B5EF4-FFF2-40B4-BE49-F238E27FC236}">
                    <a16:creationId xmlns:a16="http://schemas.microsoft.com/office/drawing/2014/main" id="{0FDD59A8-1539-4613-BADC-0FD69747AA73}"/>
                  </a:ext>
                </a:extLst>
              </p:cNvPr>
              <p:cNvSpPr/>
              <p:nvPr/>
            </p:nvSpPr>
            <p:spPr>
              <a:xfrm>
                <a:off x="494815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1" name="Oval 2660">
                <a:extLst>
                  <a:ext uri="{FF2B5EF4-FFF2-40B4-BE49-F238E27FC236}">
                    <a16:creationId xmlns:a16="http://schemas.microsoft.com/office/drawing/2014/main" id="{5118D851-9A12-481E-B8EF-9878625915FE}"/>
                  </a:ext>
                </a:extLst>
              </p:cNvPr>
              <p:cNvSpPr/>
              <p:nvPr/>
            </p:nvSpPr>
            <p:spPr>
              <a:xfrm>
                <a:off x="494815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2" name="Oval 2661">
                <a:extLst>
                  <a:ext uri="{FF2B5EF4-FFF2-40B4-BE49-F238E27FC236}">
                    <a16:creationId xmlns:a16="http://schemas.microsoft.com/office/drawing/2014/main" id="{FC090D40-18C8-4705-B202-9A89290CDDCC}"/>
                  </a:ext>
                </a:extLst>
              </p:cNvPr>
              <p:cNvSpPr/>
              <p:nvPr/>
            </p:nvSpPr>
            <p:spPr>
              <a:xfrm>
                <a:off x="494815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3" name="Oval 2662">
                <a:extLst>
                  <a:ext uri="{FF2B5EF4-FFF2-40B4-BE49-F238E27FC236}">
                    <a16:creationId xmlns:a16="http://schemas.microsoft.com/office/drawing/2014/main" id="{EF6B601A-48CB-4C39-84E6-905FA611137D}"/>
                  </a:ext>
                </a:extLst>
              </p:cNvPr>
              <p:cNvSpPr/>
              <p:nvPr/>
            </p:nvSpPr>
            <p:spPr>
              <a:xfrm>
                <a:off x="494815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4" name="Oval 2663">
                <a:extLst>
                  <a:ext uri="{FF2B5EF4-FFF2-40B4-BE49-F238E27FC236}">
                    <a16:creationId xmlns:a16="http://schemas.microsoft.com/office/drawing/2014/main" id="{52D021A7-8A59-4207-9E62-8F0CABD463BF}"/>
                  </a:ext>
                </a:extLst>
              </p:cNvPr>
              <p:cNvSpPr/>
              <p:nvPr/>
            </p:nvSpPr>
            <p:spPr>
              <a:xfrm>
                <a:off x="494815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5" name="Oval 2664">
                <a:extLst>
                  <a:ext uri="{FF2B5EF4-FFF2-40B4-BE49-F238E27FC236}">
                    <a16:creationId xmlns:a16="http://schemas.microsoft.com/office/drawing/2014/main" id="{88A0E185-0F11-4B34-AA82-E09E1CDCEF93}"/>
                  </a:ext>
                </a:extLst>
              </p:cNvPr>
              <p:cNvSpPr/>
              <p:nvPr/>
            </p:nvSpPr>
            <p:spPr>
              <a:xfrm>
                <a:off x="494815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6" name="Oval 2665">
                <a:extLst>
                  <a:ext uri="{FF2B5EF4-FFF2-40B4-BE49-F238E27FC236}">
                    <a16:creationId xmlns:a16="http://schemas.microsoft.com/office/drawing/2014/main" id="{2CD82445-4125-433A-A72E-F03BD424BAE9}"/>
                  </a:ext>
                </a:extLst>
              </p:cNvPr>
              <p:cNvSpPr/>
              <p:nvPr/>
            </p:nvSpPr>
            <p:spPr>
              <a:xfrm>
                <a:off x="508531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7" name="Oval 2666">
                <a:extLst>
                  <a:ext uri="{FF2B5EF4-FFF2-40B4-BE49-F238E27FC236}">
                    <a16:creationId xmlns:a16="http://schemas.microsoft.com/office/drawing/2014/main" id="{AAA3BA60-EC9D-4538-984E-EE4569324C91}"/>
                  </a:ext>
                </a:extLst>
              </p:cNvPr>
              <p:cNvSpPr/>
              <p:nvPr/>
            </p:nvSpPr>
            <p:spPr>
              <a:xfrm>
                <a:off x="508531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8" name="Oval 2667">
                <a:extLst>
                  <a:ext uri="{FF2B5EF4-FFF2-40B4-BE49-F238E27FC236}">
                    <a16:creationId xmlns:a16="http://schemas.microsoft.com/office/drawing/2014/main" id="{82ECB656-87B0-4F27-AD7F-2E35C596B21C}"/>
                  </a:ext>
                </a:extLst>
              </p:cNvPr>
              <p:cNvSpPr/>
              <p:nvPr/>
            </p:nvSpPr>
            <p:spPr>
              <a:xfrm>
                <a:off x="508531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9" name="Oval 2668">
                <a:extLst>
                  <a:ext uri="{FF2B5EF4-FFF2-40B4-BE49-F238E27FC236}">
                    <a16:creationId xmlns:a16="http://schemas.microsoft.com/office/drawing/2014/main" id="{BAEC7092-8E87-49EC-A53E-A8BEBC5B806F}"/>
                  </a:ext>
                </a:extLst>
              </p:cNvPr>
              <p:cNvSpPr/>
              <p:nvPr/>
            </p:nvSpPr>
            <p:spPr>
              <a:xfrm>
                <a:off x="508531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0" name="Oval 2669">
                <a:extLst>
                  <a:ext uri="{FF2B5EF4-FFF2-40B4-BE49-F238E27FC236}">
                    <a16:creationId xmlns:a16="http://schemas.microsoft.com/office/drawing/2014/main" id="{3F936892-2A2E-4086-A21D-48F07FD4C993}"/>
                  </a:ext>
                </a:extLst>
              </p:cNvPr>
              <p:cNvSpPr/>
              <p:nvPr/>
            </p:nvSpPr>
            <p:spPr>
              <a:xfrm>
                <a:off x="508531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1" name="Oval 2670">
                <a:extLst>
                  <a:ext uri="{FF2B5EF4-FFF2-40B4-BE49-F238E27FC236}">
                    <a16:creationId xmlns:a16="http://schemas.microsoft.com/office/drawing/2014/main" id="{AD7191AB-265E-472F-9D03-78332BEACBB8}"/>
                  </a:ext>
                </a:extLst>
              </p:cNvPr>
              <p:cNvSpPr/>
              <p:nvPr/>
            </p:nvSpPr>
            <p:spPr>
              <a:xfrm>
                <a:off x="508531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2" name="Oval 2671">
                <a:extLst>
                  <a:ext uri="{FF2B5EF4-FFF2-40B4-BE49-F238E27FC236}">
                    <a16:creationId xmlns:a16="http://schemas.microsoft.com/office/drawing/2014/main" id="{3C2361D7-5F46-43C5-B97B-524F5806185E}"/>
                  </a:ext>
                </a:extLst>
              </p:cNvPr>
              <p:cNvSpPr/>
              <p:nvPr/>
            </p:nvSpPr>
            <p:spPr>
              <a:xfrm>
                <a:off x="508531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3" name="Oval 2672">
                <a:extLst>
                  <a:ext uri="{FF2B5EF4-FFF2-40B4-BE49-F238E27FC236}">
                    <a16:creationId xmlns:a16="http://schemas.microsoft.com/office/drawing/2014/main" id="{82AB7011-C437-4F88-B856-6985FEB5D028}"/>
                  </a:ext>
                </a:extLst>
              </p:cNvPr>
              <p:cNvSpPr/>
              <p:nvPr/>
            </p:nvSpPr>
            <p:spPr>
              <a:xfrm>
                <a:off x="508531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4" name="Oval 2673">
                <a:extLst>
                  <a:ext uri="{FF2B5EF4-FFF2-40B4-BE49-F238E27FC236}">
                    <a16:creationId xmlns:a16="http://schemas.microsoft.com/office/drawing/2014/main" id="{A80B31B0-3CC5-47A3-8DB7-B3E9BA0F3623}"/>
                  </a:ext>
                </a:extLst>
              </p:cNvPr>
              <p:cNvSpPr/>
              <p:nvPr/>
            </p:nvSpPr>
            <p:spPr>
              <a:xfrm>
                <a:off x="508531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5" name="Oval 2674">
                <a:extLst>
                  <a:ext uri="{FF2B5EF4-FFF2-40B4-BE49-F238E27FC236}">
                    <a16:creationId xmlns:a16="http://schemas.microsoft.com/office/drawing/2014/main" id="{EB665663-913B-45CE-9584-437060042FEC}"/>
                  </a:ext>
                </a:extLst>
              </p:cNvPr>
              <p:cNvSpPr/>
              <p:nvPr/>
            </p:nvSpPr>
            <p:spPr>
              <a:xfrm>
                <a:off x="508531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6" name="Oval 2675">
                <a:extLst>
                  <a:ext uri="{FF2B5EF4-FFF2-40B4-BE49-F238E27FC236}">
                    <a16:creationId xmlns:a16="http://schemas.microsoft.com/office/drawing/2014/main" id="{FFEBFD1F-2847-4517-9624-F9CB12F50E37}"/>
                  </a:ext>
                </a:extLst>
              </p:cNvPr>
              <p:cNvSpPr/>
              <p:nvPr/>
            </p:nvSpPr>
            <p:spPr>
              <a:xfrm>
                <a:off x="508531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7" name="Oval 2676">
                <a:extLst>
                  <a:ext uri="{FF2B5EF4-FFF2-40B4-BE49-F238E27FC236}">
                    <a16:creationId xmlns:a16="http://schemas.microsoft.com/office/drawing/2014/main" id="{894F9650-3F8C-4D7C-BA91-74692E7398A6}"/>
                  </a:ext>
                </a:extLst>
              </p:cNvPr>
              <p:cNvSpPr/>
              <p:nvPr/>
            </p:nvSpPr>
            <p:spPr>
              <a:xfrm>
                <a:off x="508531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8" name="Oval 2677">
                <a:extLst>
                  <a:ext uri="{FF2B5EF4-FFF2-40B4-BE49-F238E27FC236}">
                    <a16:creationId xmlns:a16="http://schemas.microsoft.com/office/drawing/2014/main" id="{E1A54CC7-A6F0-4C3D-BCF7-287E063BF09C}"/>
                  </a:ext>
                </a:extLst>
              </p:cNvPr>
              <p:cNvSpPr/>
              <p:nvPr/>
            </p:nvSpPr>
            <p:spPr>
              <a:xfrm>
                <a:off x="508531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9" name="Oval 2678">
                <a:extLst>
                  <a:ext uri="{FF2B5EF4-FFF2-40B4-BE49-F238E27FC236}">
                    <a16:creationId xmlns:a16="http://schemas.microsoft.com/office/drawing/2014/main" id="{3061FB90-85E4-46C7-8CE0-2972CD169F2D}"/>
                  </a:ext>
                </a:extLst>
              </p:cNvPr>
              <p:cNvSpPr/>
              <p:nvPr/>
            </p:nvSpPr>
            <p:spPr>
              <a:xfrm>
                <a:off x="508531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0" name="Oval 2679">
                <a:extLst>
                  <a:ext uri="{FF2B5EF4-FFF2-40B4-BE49-F238E27FC236}">
                    <a16:creationId xmlns:a16="http://schemas.microsoft.com/office/drawing/2014/main" id="{9079B6EE-AE1A-4909-8860-8AB3BF0F2280}"/>
                  </a:ext>
                </a:extLst>
              </p:cNvPr>
              <p:cNvSpPr/>
              <p:nvPr/>
            </p:nvSpPr>
            <p:spPr>
              <a:xfrm>
                <a:off x="508531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1" name="Oval 2680">
                <a:extLst>
                  <a:ext uri="{FF2B5EF4-FFF2-40B4-BE49-F238E27FC236}">
                    <a16:creationId xmlns:a16="http://schemas.microsoft.com/office/drawing/2014/main" id="{FB1D2595-339B-45E5-8F66-D55E8427C3CC}"/>
                  </a:ext>
                </a:extLst>
              </p:cNvPr>
              <p:cNvSpPr/>
              <p:nvPr/>
            </p:nvSpPr>
            <p:spPr>
              <a:xfrm>
                <a:off x="508531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2" name="Oval 2681">
                <a:extLst>
                  <a:ext uri="{FF2B5EF4-FFF2-40B4-BE49-F238E27FC236}">
                    <a16:creationId xmlns:a16="http://schemas.microsoft.com/office/drawing/2014/main" id="{5A13A919-B0E4-4BFB-919E-D76EF1D4C15D}"/>
                  </a:ext>
                </a:extLst>
              </p:cNvPr>
              <p:cNvSpPr/>
              <p:nvPr/>
            </p:nvSpPr>
            <p:spPr>
              <a:xfrm>
                <a:off x="508531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3" name="Oval 2682">
                <a:extLst>
                  <a:ext uri="{FF2B5EF4-FFF2-40B4-BE49-F238E27FC236}">
                    <a16:creationId xmlns:a16="http://schemas.microsoft.com/office/drawing/2014/main" id="{423629D3-2BE5-4A4C-ABE7-CA1208C7EAB4}"/>
                  </a:ext>
                </a:extLst>
              </p:cNvPr>
              <p:cNvSpPr/>
              <p:nvPr/>
            </p:nvSpPr>
            <p:spPr>
              <a:xfrm>
                <a:off x="508531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4" name="Oval 2683">
                <a:extLst>
                  <a:ext uri="{FF2B5EF4-FFF2-40B4-BE49-F238E27FC236}">
                    <a16:creationId xmlns:a16="http://schemas.microsoft.com/office/drawing/2014/main" id="{B4DC6646-689C-4B32-9F3A-8E44B68D9F9D}"/>
                  </a:ext>
                </a:extLst>
              </p:cNvPr>
              <p:cNvSpPr/>
              <p:nvPr/>
            </p:nvSpPr>
            <p:spPr>
              <a:xfrm>
                <a:off x="508531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5" name="Oval 2684">
                <a:extLst>
                  <a:ext uri="{FF2B5EF4-FFF2-40B4-BE49-F238E27FC236}">
                    <a16:creationId xmlns:a16="http://schemas.microsoft.com/office/drawing/2014/main" id="{783A8658-8553-4249-9C2D-952088D5586D}"/>
                  </a:ext>
                </a:extLst>
              </p:cNvPr>
              <p:cNvSpPr/>
              <p:nvPr/>
            </p:nvSpPr>
            <p:spPr>
              <a:xfrm>
                <a:off x="508531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6" name="Oval 2685">
                <a:extLst>
                  <a:ext uri="{FF2B5EF4-FFF2-40B4-BE49-F238E27FC236}">
                    <a16:creationId xmlns:a16="http://schemas.microsoft.com/office/drawing/2014/main" id="{133AF558-DD25-46F3-B7B9-764AF4A87A31}"/>
                  </a:ext>
                </a:extLst>
              </p:cNvPr>
              <p:cNvSpPr/>
              <p:nvPr/>
            </p:nvSpPr>
            <p:spPr>
              <a:xfrm>
                <a:off x="508531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7" name="Oval 2686">
                <a:extLst>
                  <a:ext uri="{FF2B5EF4-FFF2-40B4-BE49-F238E27FC236}">
                    <a16:creationId xmlns:a16="http://schemas.microsoft.com/office/drawing/2014/main" id="{FB907075-C374-4FA8-AA59-4CA1E3287412}"/>
                  </a:ext>
                </a:extLst>
              </p:cNvPr>
              <p:cNvSpPr/>
              <p:nvPr/>
            </p:nvSpPr>
            <p:spPr>
              <a:xfrm>
                <a:off x="508531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8" name="Oval 2687">
                <a:extLst>
                  <a:ext uri="{FF2B5EF4-FFF2-40B4-BE49-F238E27FC236}">
                    <a16:creationId xmlns:a16="http://schemas.microsoft.com/office/drawing/2014/main" id="{333ADA51-9E23-4897-86C5-78F06DBF59F9}"/>
                  </a:ext>
                </a:extLst>
              </p:cNvPr>
              <p:cNvSpPr/>
              <p:nvPr/>
            </p:nvSpPr>
            <p:spPr>
              <a:xfrm>
                <a:off x="508531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9" name="Oval 2688">
                <a:extLst>
                  <a:ext uri="{FF2B5EF4-FFF2-40B4-BE49-F238E27FC236}">
                    <a16:creationId xmlns:a16="http://schemas.microsoft.com/office/drawing/2014/main" id="{A4D8B308-39CF-467B-B3A7-E90CBDBA53F7}"/>
                  </a:ext>
                </a:extLst>
              </p:cNvPr>
              <p:cNvSpPr/>
              <p:nvPr/>
            </p:nvSpPr>
            <p:spPr>
              <a:xfrm>
                <a:off x="508531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0" name="Oval 2689">
                <a:extLst>
                  <a:ext uri="{FF2B5EF4-FFF2-40B4-BE49-F238E27FC236}">
                    <a16:creationId xmlns:a16="http://schemas.microsoft.com/office/drawing/2014/main" id="{75CF73B1-7790-44F6-B35D-5A7EE3E57A28}"/>
                  </a:ext>
                </a:extLst>
              </p:cNvPr>
              <p:cNvSpPr/>
              <p:nvPr/>
            </p:nvSpPr>
            <p:spPr>
              <a:xfrm>
                <a:off x="508531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1" name="Oval 2690">
                <a:extLst>
                  <a:ext uri="{FF2B5EF4-FFF2-40B4-BE49-F238E27FC236}">
                    <a16:creationId xmlns:a16="http://schemas.microsoft.com/office/drawing/2014/main" id="{DECD99D3-A700-4129-9AEE-7DB746B5ED7D}"/>
                  </a:ext>
                </a:extLst>
              </p:cNvPr>
              <p:cNvSpPr/>
              <p:nvPr/>
            </p:nvSpPr>
            <p:spPr>
              <a:xfrm>
                <a:off x="508531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2" name="Oval 2691">
                <a:extLst>
                  <a:ext uri="{FF2B5EF4-FFF2-40B4-BE49-F238E27FC236}">
                    <a16:creationId xmlns:a16="http://schemas.microsoft.com/office/drawing/2014/main" id="{CD4DA1D5-094B-4C5B-8AAE-638DD016C606}"/>
                  </a:ext>
                </a:extLst>
              </p:cNvPr>
              <p:cNvSpPr/>
              <p:nvPr/>
            </p:nvSpPr>
            <p:spPr>
              <a:xfrm>
                <a:off x="508531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3" name="Oval 2692">
                <a:extLst>
                  <a:ext uri="{FF2B5EF4-FFF2-40B4-BE49-F238E27FC236}">
                    <a16:creationId xmlns:a16="http://schemas.microsoft.com/office/drawing/2014/main" id="{451202C3-FAAB-44D9-BE92-4A881E1E4DDB}"/>
                  </a:ext>
                </a:extLst>
              </p:cNvPr>
              <p:cNvSpPr/>
              <p:nvPr/>
            </p:nvSpPr>
            <p:spPr>
              <a:xfrm>
                <a:off x="508531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4" name="Oval 2693">
                <a:extLst>
                  <a:ext uri="{FF2B5EF4-FFF2-40B4-BE49-F238E27FC236}">
                    <a16:creationId xmlns:a16="http://schemas.microsoft.com/office/drawing/2014/main" id="{1A471978-BE7C-49B9-98E9-6AE776854A47}"/>
                  </a:ext>
                </a:extLst>
              </p:cNvPr>
              <p:cNvSpPr/>
              <p:nvPr/>
            </p:nvSpPr>
            <p:spPr>
              <a:xfrm>
                <a:off x="508531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5" name="Oval 2694">
                <a:extLst>
                  <a:ext uri="{FF2B5EF4-FFF2-40B4-BE49-F238E27FC236}">
                    <a16:creationId xmlns:a16="http://schemas.microsoft.com/office/drawing/2014/main" id="{4463C152-8815-4AF5-9372-0FE8C28E2FAC}"/>
                  </a:ext>
                </a:extLst>
              </p:cNvPr>
              <p:cNvSpPr/>
              <p:nvPr/>
            </p:nvSpPr>
            <p:spPr>
              <a:xfrm>
                <a:off x="508531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6" name="Oval 2695">
                <a:extLst>
                  <a:ext uri="{FF2B5EF4-FFF2-40B4-BE49-F238E27FC236}">
                    <a16:creationId xmlns:a16="http://schemas.microsoft.com/office/drawing/2014/main" id="{14266262-12AA-4D74-AE65-A9251D028242}"/>
                  </a:ext>
                </a:extLst>
              </p:cNvPr>
              <p:cNvSpPr/>
              <p:nvPr/>
            </p:nvSpPr>
            <p:spPr>
              <a:xfrm>
                <a:off x="508531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7" name="Oval 2696">
                <a:extLst>
                  <a:ext uri="{FF2B5EF4-FFF2-40B4-BE49-F238E27FC236}">
                    <a16:creationId xmlns:a16="http://schemas.microsoft.com/office/drawing/2014/main" id="{734517B1-1273-4C8D-8E5D-DC195710BE4D}"/>
                  </a:ext>
                </a:extLst>
              </p:cNvPr>
              <p:cNvSpPr/>
              <p:nvPr/>
            </p:nvSpPr>
            <p:spPr>
              <a:xfrm>
                <a:off x="508531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8" name="Oval 2697">
                <a:extLst>
                  <a:ext uri="{FF2B5EF4-FFF2-40B4-BE49-F238E27FC236}">
                    <a16:creationId xmlns:a16="http://schemas.microsoft.com/office/drawing/2014/main" id="{E9CFFD71-A29B-4ADB-906E-284067C738DF}"/>
                  </a:ext>
                </a:extLst>
              </p:cNvPr>
              <p:cNvSpPr/>
              <p:nvPr/>
            </p:nvSpPr>
            <p:spPr>
              <a:xfrm>
                <a:off x="508531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9" name="Oval 2698">
                <a:extLst>
                  <a:ext uri="{FF2B5EF4-FFF2-40B4-BE49-F238E27FC236}">
                    <a16:creationId xmlns:a16="http://schemas.microsoft.com/office/drawing/2014/main" id="{C2EA13E2-0F3A-4CB8-AC3A-32EF134397B0}"/>
                  </a:ext>
                </a:extLst>
              </p:cNvPr>
              <p:cNvSpPr/>
              <p:nvPr/>
            </p:nvSpPr>
            <p:spPr>
              <a:xfrm>
                <a:off x="508531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0" name="Oval 2699">
                <a:extLst>
                  <a:ext uri="{FF2B5EF4-FFF2-40B4-BE49-F238E27FC236}">
                    <a16:creationId xmlns:a16="http://schemas.microsoft.com/office/drawing/2014/main" id="{57796CF1-EEA0-4E05-8979-1882CD880E75}"/>
                  </a:ext>
                </a:extLst>
              </p:cNvPr>
              <p:cNvSpPr/>
              <p:nvPr/>
            </p:nvSpPr>
            <p:spPr>
              <a:xfrm>
                <a:off x="508531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1" name="Oval 2700">
                <a:extLst>
                  <a:ext uri="{FF2B5EF4-FFF2-40B4-BE49-F238E27FC236}">
                    <a16:creationId xmlns:a16="http://schemas.microsoft.com/office/drawing/2014/main" id="{EBD258E6-49F2-42E1-9F16-A3FB6E69841B}"/>
                  </a:ext>
                </a:extLst>
              </p:cNvPr>
              <p:cNvSpPr/>
              <p:nvPr/>
            </p:nvSpPr>
            <p:spPr>
              <a:xfrm>
                <a:off x="508531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2" name="Oval 2701">
                <a:extLst>
                  <a:ext uri="{FF2B5EF4-FFF2-40B4-BE49-F238E27FC236}">
                    <a16:creationId xmlns:a16="http://schemas.microsoft.com/office/drawing/2014/main" id="{5B604505-E69D-45BD-9C50-4E37F7FCFAD3}"/>
                  </a:ext>
                </a:extLst>
              </p:cNvPr>
              <p:cNvSpPr/>
              <p:nvPr/>
            </p:nvSpPr>
            <p:spPr>
              <a:xfrm>
                <a:off x="508531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3" name="Oval 2702">
                <a:extLst>
                  <a:ext uri="{FF2B5EF4-FFF2-40B4-BE49-F238E27FC236}">
                    <a16:creationId xmlns:a16="http://schemas.microsoft.com/office/drawing/2014/main" id="{A5C3B9E0-369A-4C15-B91E-F2BDB4E756B4}"/>
                  </a:ext>
                </a:extLst>
              </p:cNvPr>
              <p:cNvSpPr/>
              <p:nvPr/>
            </p:nvSpPr>
            <p:spPr>
              <a:xfrm>
                <a:off x="508531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4" name="Oval 2703">
                <a:extLst>
                  <a:ext uri="{FF2B5EF4-FFF2-40B4-BE49-F238E27FC236}">
                    <a16:creationId xmlns:a16="http://schemas.microsoft.com/office/drawing/2014/main" id="{9EFA8CD3-1A0C-4A66-AE89-30DDB2191238}"/>
                  </a:ext>
                </a:extLst>
              </p:cNvPr>
              <p:cNvSpPr/>
              <p:nvPr/>
            </p:nvSpPr>
            <p:spPr>
              <a:xfrm>
                <a:off x="508531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5" name="Oval 2704">
                <a:extLst>
                  <a:ext uri="{FF2B5EF4-FFF2-40B4-BE49-F238E27FC236}">
                    <a16:creationId xmlns:a16="http://schemas.microsoft.com/office/drawing/2014/main" id="{A9107BEC-461F-4555-B800-492311F9DB18}"/>
                  </a:ext>
                </a:extLst>
              </p:cNvPr>
              <p:cNvSpPr/>
              <p:nvPr/>
            </p:nvSpPr>
            <p:spPr>
              <a:xfrm>
                <a:off x="522247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6" name="Oval 2705">
                <a:extLst>
                  <a:ext uri="{FF2B5EF4-FFF2-40B4-BE49-F238E27FC236}">
                    <a16:creationId xmlns:a16="http://schemas.microsoft.com/office/drawing/2014/main" id="{86E606D5-BEA2-481B-9FE3-100C246776D1}"/>
                  </a:ext>
                </a:extLst>
              </p:cNvPr>
              <p:cNvSpPr/>
              <p:nvPr/>
            </p:nvSpPr>
            <p:spPr>
              <a:xfrm>
                <a:off x="522247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7" name="Oval 2706">
                <a:extLst>
                  <a:ext uri="{FF2B5EF4-FFF2-40B4-BE49-F238E27FC236}">
                    <a16:creationId xmlns:a16="http://schemas.microsoft.com/office/drawing/2014/main" id="{09D26864-55F3-4462-9160-3428B1C922B7}"/>
                  </a:ext>
                </a:extLst>
              </p:cNvPr>
              <p:cNvSpPr/>
              <p:nvPr/>
            </p:nvSpPr>
            <p:spPr>
              <a:xfrm>
                <a:off x="522247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8" name="Oval 2707">
                <a:extLst>
                  <a:ext uri="{FF2B5EF4-FFF2-40B4-BE49-F238E27FC236}">
                    <a16:creationId xmlns:a16="http://schemas.microsoft.com/office/drawing/2014/main" id="{D2B50590-D106-4EB2-A04D-6ACDB08F19CB}"/>
                  </a:ext>
                </a:extLst>
              </p:cNvPr>
              <p:cNvSpPr/>
              <p:nvPr/>
            </p:nvSpPr>
            <p:spPr>
              <a:xfrm>
                <a:off x="522247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9" name="Oval 2708">
                <a:extLst>
                  <a:ext uri="{FF2B5EF4-FFF2-40B4-BE49-F238E27FC236}">
                    <a16:creationId xmlns:a16="http://schemas.microsoft.com/office/drawing/2014/main" id="{EDF90A51-2FE6-4A5D-8D46-7DA76E71DBD7}"/>
                  </a:ext>
                </a:extLst>
              </p:cNvPr>
              <p:cNvSpPr/>
              <p:nvPr/>
            </p:nvSpPr>
            <p:spPr>
              <a:xfrm>
                <a:off x="522247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0" name="Oval 2709">
                <a:extLst>
                  <a:ext uri="{FF2B5EF4-FFF2-40B4-BE49-F238E27FC236}">
                    <a16:creationId xmlns:a16="http://schemas.microsoft.com/office/drawing/2014/main" id="{715AF791-2F81-4B04-B0BD-1B6370BE3E12}"/>
                  </a:ext>
                </a:extLst>
              </p:cNvPr>
              <p:cNvSpPr/>
              <p:nvPr/>
            </p:nvSpPr>
            <p:spPr>
              <a:xfrm>
                <a:off x="522247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1" name="Oval 2710">
                <a:extLst>
                  <a:ext uri="{FF2B5EF4-FFF2-40B4-BE49-F238E27FC236}">
                    <a16:creationId xmlns:a16="http://schemas.microsoft.com/office/drawing/2014/main" id="{8512282A-3546-4805-9A17-A7027550F84E}"/>
                  </a:ext>
                </a:extLst>
              </p:cNvPr>
              <p:cNvSpPr/>
              <p:nvPr/>
            </p:nvSpPr>
            <p:spPr>
              <a:xfrm>
                <a:off x="522247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2" name="Oval 2711">
                <a:extLst>
                  <a:ext uri="{FF2B5EF4-FFF2-40B4-BE49-F238E27FC236}">
                    <a16:creationId xmlns:a16="http://schemas.microsoft.com/office/drawing/2014/main" id="{AE32DC22-9F6C-405D-ABB1-36EA04BF6D7F}"/>
                  </a:ext>
                </a:extLst>
              </p:cNvPr>
              <p:cNvSpPr/>
              <p:nvPr/>
            </p:nvSpPr>
            <p:spPr>
              <a:xfrm>
                <a:off x="522247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3" name="Oval 2712">
                <a:extLst>
                  <a:ext uri="{FF2B5EF4-FFF2-40B4-BE49-F238E27FC236}">
                    <a16:creationId xmlns:a16="http://schemas.microsoft.com/office/drawing/2014/main" id="{74524CAC-5FC2-41CF-A623-001D47B0868A}"/>
                  </a:ext>
                </a:extLst>
              </p:cNvPr>
              <p:cNvSpPr/>
              <p:nvPr/>
            </p:nvSpPr>
            <p:spPr>
              <a:xfrm>
                <a:off x="522247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4" name="Oval 2713">
                <a:extLst>
                  <a:ext uri="{FF2B5EF4-FFF2-40B4-BE49-F238E27FC236}">
                    <a16:creationId xmlns:a16="http://schemas.microsoft.com/office/drawing/2014/main" id="{AFB59C3C-E017-4C89-971D-62299832B3E8}"/>
                  </a:ext>
                </a:extLst>
              </p:cNvPr>
              <p:cNvSpPr/>
              <p:nvPr/>
            </p:nvSpPr>
            <p:spPr>
              <a:xfrm>
                <a:off x="522247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5" name="Oval 2714">
                <a:extLst>
                  <a:ext uri="{FF2B5EF4-FFF2-40B4-BE49-F238E27FC236}">
                    <a16:creationId xmlns:a16="http://schemas.microsoft.com/office/drawing/2014/main" id="{C4A95F82-CA66-411A-81C2-E9AF87F31112}"/>
                  </a:ext>
                </a:extLst>
              </p:cNvPr>
              <p:cNvSpPr/>
              <p:nvPr/>
            </p:nvSpPr>
            <p:spPr>
              <a:xfrm>
                <a:off x="522247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6" name="Oval 2715">
                <a:extLst>
                  <a:ext uri="{FF2B5EF4-FFF2-40B4-BE49-F238E27FC236}">
                    <a16:creationId xmlns:a16="http://schemas.microsoft.com/office/drawing/2014/main" id="{C57B50B1-AFEC-49CB-A486-B31081A9C9F8}"/>
                  </a:ext>
                </a:extLst>
              </p:cNvPr>
              <p:cNvSpPr/>
              <p:nvPr/>
            </p:nvSpPr>
            <p:spPr>
              <a:xfrm>
                <a:off x="522247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7" name="Oval 2716">
                <a:extLst>
                  <a:ext uri="{FF2B5EF4-FFF2-40B4-BE49-F238E27FC236}">
                    <a16:creationId xmlns:a16="http://schemas.microsoft.com/office/drawing/2014/main" id="{7132C271-27ED-483C-AA6A-F97258A560DA}"/>
                  </a:ext>
                </a:extLst>
              </p:cNvPr>
              <p:cNvSpPr/>
              <p:nvPr/>
            </p:nvSpPr>
            <p:spPr>
              <a:xfrm>
                <a:off x="522247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8" name="Oval 2717">
                <a:extLst>
                  <a:ext uri="{FF2B5EF4-FFF2-40B4-BE49-F238E27FC236}">
                    <a16:creationId xmlns:a16="http://schemas.microsoft.com/office/drawing/2014/main" id="{3DEDD7C4-875B-4EDA-8D44-C2069C8D1C5E}"/>
                  </a:ext>
                </a:extLst>
              </p:cNvPr>
              <p:cNvSpPr/>
              <p:nvPr/>
            </p:nvSpPr>
            <p:spPr>
              <a:xfrm>
                <a:off x="522247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9" name="Oval 2718">
                <a:extLst>
                  <a:ext uri="{FF2B5EF4-FFF2-40B4-BE49-F238E27FC236}">
                    <a16:creationId xmlns:a16="http://schemas.microsoft.com/office/drawing/2014/main" id="{8A61E803-741E-4B55-81FF-0696CE022A69}"/>
                  </a:ext>
                </a:extLst>
              </p:cNvPr>
              <p:cNvSpPr/>
              <p:nvPr/>
            </p:nvSpPr>
            <p:spPr>
              <a:xfrm>
                <a:off x="522247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0" name="Oval 2719">
                <a:extLst>
                  <a:ext uri="{FF2B5EF4-FFF2-40B4-BE49-F238E27FC236}">
                    <a16:creationId xmlns:a16="http://schemas.microsoft.com/office/drawing/2014/main" id="{B2C032D4-8C9E-4AC9-839F-8FD38DCBB9D2}"/>
                  </a:ext>
                </a:extLst>
              </p:cNvPr>
              <p:cNvSpPr/>
              <p:nvPr/>
            </p:nvSpPr>
            <p:spPr>
              <a:xfrm>
                <a:off x="522247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1" name="Oval 2720">
                <a:extLst>
                  <a:ext uri="{FF2B5EF4-FFF2-40B4-BE49-F238E27FC236}">
                    <a16:creationId xmlns:a16="http://schemas.microsoft.com/office/drawing/2014/main" id="{3670A50C-9EBF-42CE-AA56-166A7AA611C8}"/>
                  </a:ext>
                </a:extLst>
              </p:cNvPr>
              <p:cNvSpPr/>
              <p:nvPr/>
            </p:nvSpPr>
            <p:spPr>
              <a:xfrm>
                <a:off x="522247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2" name="Oval 2721">
                <a:extLst>
                  <a:ext uri="{FF2B5EF4-FFF2-40B4-BE49-F238E27FC236}">
                    <a16:creationId xmlns:a16="http://schemas.microsoft.com/office/drawing/2014/main" id="{4432ADE6-8F8E-40A5-8281-4EAD7B1E6D64}"/>
                  </a:ext>
                </a:extLst>
              </p:cNvPr>
              <p:cNvSpPr/>
              <p:nvPr/>
            </p:nvSpPr>
            <p:spPr>
              <a:xfrm>
                <a:off x="522247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3" name="Oval 2722">
                <a:extLst>
                  <a:ext uri="{FF2B5EF4-FFF2-40B4-BE49-F238E27FC236}">
                    <a16:creationId xmlns:a16="http://schemas.microsoft.com/office/drawing/2014/main" id="{288A2679-34D7-49B2-B6C5-1A80B05A65B9}"/>
                  </a:ext>
                </a:extLst>
              </p:cNvPr>
              <p:cNvSpPr/>
              <p:nvPr/>
            </p:nvSpPr>
            <p:spPr>
              <a:xfrm>
                <a:off x="522247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4" name="Oval 2723">
                <a:extLst>
                  <a:ext uri="{FF2B5EF4-FFF2-40B4-BE49-F238E27FC236}">
                    <a16:creationId xmlns:a16="http://schemas.microsoft.com/office/drawing/2014/main" id="{8AD865B1-2FDE-42F0-8D3F-ACD5EF6A298B}"/>
                  </a:ext>
                </a:extLst>
              </p:cNvPr>
              <p:cNvSpPr/>
              <p:nvPr/>
            </p:nvSpPr>
            <p:spPr>
              <a:xfrm>
                <a:off x="522247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5" name="Oval 2724">
                <a:extLst>
                  <a:ext uri="{FF2B5EF4-FFF2-40B4-BE49-F238E27FC236}">
                    <a16:creationId xmlns:a16="http://schemas.microsoft.com/office/drawing/2014/main" id="{4250D946-5578-4E9C-B6CB-EA962CD74989}"/>
                  </a:ext>
                </a:extLst>
              </p:cNvPr>
              <p:cNvSpPr/>
              <p:nvPr/>
            </p:nvSpPr>
            <p:spPr>
              <a:xfrm>
                <a:off x="522247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6" name="Oval 2725">
                <a:extLst>
                  <a:ext uri="{FF2B5EF4-FFF2-40B4-BE49-F238E27FC236}">
                    <a16:creationId xmlns:a16="http://schemas.microsoft.com/office/drawing/2014/main" id="{ED9C0730-03AE-485A-A1E0-AD5461DCD757}"/>
                  </a:ext>
                </a:extLst>
              </p:cNvPr>
              <p:cNvSpPr/>
              <p:nvPr/>
            </p:nvSpPr>
            <p:spPr>
              <a:xfrm>
                <a:off x="522247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7" name="Oval 2726">
                <a:extLst>
                  <a:ext uri="{FF2B5EF4-FFF2-40B4-BE49-F238E27FC236}">
                    <a16:creationId xmlns:a16="http://schemas.microsoft.com/office/drawing/2014/main" id="{2681C401-F767-4706-9DC7-D10B6619F48C}"/>
                  </a:ext>
                </a:extLst>
              </p:cNvPr>
              <p:cNvSpPr/>
              <p:nvPr/>
            </p:nvSpPr>
            <p:spPr>
              <a:xfrm>
                <a:off x="522247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8" name="Oval 2727">
                <a:extLst>
                  <a:ext uri="{FF2B5EF4-FFF2-40B4-BE49-F238E27FC236}">
                    <a16:creationId xmlns:a16="http://schemas.microsoft.com/office/drawing/2014/main" id="{BCB241AC-E820-4E6B-A675-F4949301469A}"/>
                  </a:ext>
                </a:extLst>
              </p:cNvPr>
              <p:cNvSpPr/>
              <p:nvPr/>
            </p:nvSpPr>
            <p:spPr>
              <a:xfrm>
                <a:off x="522247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9" name="Oval 2728">
                <a:extLst>
                  <a:ext uri="{FF2B5EF4-FFF2-40B4-BE49-F238E27FC236}">
                    <a16:creationId xmlns:a16="http://schemas.microsoft.com/office/drawing/2014/main" id="{6304E131-19D0-48DF-B2BF-EA2859D99758}"/>
                  </a:ext>
                </a:extLst>
              </p:cNvPr>
              <p:cNvSpPr/>
              <p:nvPr/>
            </p:nvSpPr>
            <p:spPr>
              <a:xfrm>
                <a:off x="522247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0" name="Oval 2729">
                <a:extLst>
                  <a:ext uri="{FF2B5EF4-FFF2-40B4-BE49-F238E27FC236}">
                    <a16:creationId xmlns:a16="http://schemas.microsoft.com/office/drawing/2014/main" id="{41725E76-F3E8-407B-A174-A662683B7A1D}"/>
                  </a:ext>
                </a:extLst>
              </p:cNvPr>
              <p:cNvSpPr/>
              <p:nvPr/>
            </p:nvSpPr>
            <p:spPr>
              <a:xfrm>
                <a:off x="522247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1" name="Oval 2730">
                <a:extLst>
                  <a:ext uri="{FF2B5EF4-FFF2-40B4-BE49-F238E27FC236}">
                    <a16:creationId xmlns:a16="http://schemas.microsoft.com/office/drawing/2014/main" id="{CE569AFD-4EF2-457E-9A19-44EF6B38D489}"/>
                  </a:ext>
                </a:extLst>
              </p:cNvPr>
              <p:cNvSpPr/>
              <p:nvPr/>
            </p:nvSpPr>
            <p:spPr>
              <a:xfrm>
                <a:off x="522247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2" name="Oval 2731">
                <a:extLst>
                  <a:ext uri="{FF2B5EF4-FFF2-40B4-BE49-F238E27FC236}">
                    <a16:creationId xmlns:a16="http://schemas.microsoft.com/office/drawing/2014/main" id="{E73EC629-9F39-4B7B-A350-787D55A973E6}"/>
                  </a:ext>
                </a:extLst>
              </p:cNvPr>
              <p:cNvSpPr/>
              <p:nvPr/>
            </p:nvSpPr>
            <p:spPr>
              <a:xfrm>
                <a:off x="522247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3" name="Oval 2732">
                <a:extLst>
                  <a:ext uri="{FF2B5EF4-FFF2-40B4-BE49-F238E27FC236}">
                    <a16:creationId xmlns:a16="http://schemas.microsoft.com/office/drawing/2014/main" id="{35562123-71CD-469D-BD6F-9BE9F1C68FF1}"/>
                  </a:ext>
                </a:extLst>
              </p:cNvPr>
              <p:cNvSpPr/>
              <p:nvPr/>
            </p:nvSpPr>
            <p:spPr>
              <a:xfrm>
                <a:off x="522247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4" name="Oval 2733">
                <a:extLst>
                  <a:ext uri="{FF2B5EF4-FFF2-40B4-BE49-F238E27FC236}">
                    <a16:creationId xmlns:a16="http://schemas.microsoft.com/office/drawing/2014/main" id="{EE2B8273-294A-444F-AD32-850D13C2A042}"/>
                  </a:ext>
                </a:extLst>
              </p:cNvPr>
              <p:cNvSpPr/>
              <p:nvPr/>
            </p:nvSpPr>
            <p:spPr>
              <a:xfrm>
                <a:off x="522247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5" name="Oval 2734">
                <a:extLst>
                  <a:ext uri="{FF2B5EF4-FFF2-40B4-BE49-F238E27FC236}">
                    <a16:creationId xmlns:a16="http://schemas.microsoft.com/office/drawing/2014/main" id="{CDA131D1-9DB6-4937-BAC5-89965F56B9A9}"/>
                  </a:ext>
                </a:extLst>
              </p:cNvPr>
              <p:cNvSpPr/>
              <p:nvPr/>
            </p:nvSpPr>
            <p:spPr>
              <a:xfrm>
                <a:off x="522247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6" name="Oval 2735">
                <a:extLst>
                  <a:ext uri="{FF2B5EF4-FFF2-40B4-BE49-F238E27FC236}">
                    <a16:creationId xmlns:a16="http://schemas.microsoft.com/office/drawing/2014/main" id="{87836B26-3064-4954-A5C8-5C173D70ECFC}"/>
                  </a:ext>
                </a:extLst>
              </p:cNvPr>
              <p:cNvSpPr/>
              <p:nvPr/>
            </p:nvSpPr>
            <p:spPr>
              <a:xfrm>
                <a:off x="522247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7" name="Oval 2736">
                <a:extLst>
                  <a:ext uri="{FF2B5EF4-FFF2-40B4-BE49-F238E27FC236}">
                    <a16:creationId xmlns:a16="http://schemas.microsoft.com/office/drawing/2014/main" id="{61079F2D-27B0-49A1-A989-E77D9173AA6C}"/>
                  </a:ext>
                </a:extLst>
              </p:cNvPr>
              <p:cNvSpPr/>
              <p:nvPr/>
            </p:nvSpPr>
            <p:spPr>
              <a:xfrm>
                <a:off x="522247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8" name="Oval 2737">
                <a:extLst>
                  <a:ext uri="{FF2B5EF4-FFF2-40B4-BE49-F238E27FC236}">
                    <a16:creationId xmlns:a16="http://schemas.microsoft.com/office/drawing/2014/main" id="{F0B04149-984D-4C07-803C-B0256CB4CDBD}"/>
                  </a:ext>
                </a:extLst>
              </p:cNvPr>
              <p:cNvSpPr/>
              <p:nvPr/>
            </p:nvSpPr>
            <p:spPr>
              <a:xfrm>
                <a:off x="522247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9" name="Oval 2738">
                <a:extLst>
                  <a:ext uri="{FF2B5EF4-FFF2-40B4-BE49-F238E27FC236}">
                    <a16:creationId xmlns:a16="http://schemas.microsoft.com/office/drawing/2014/main" id="{A29EB214-C95C-4B7D-8909-81318EF03212}"/>
                  </a:ext>
                </a:extLst>
              </p:cNvPr>
              <p:cNvSpPr/>
              <p:nvPr/>
            </p:nvSpPr>
            <p:spPr>
              <a:xfrm>
                <a:off x="522247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0" name="Oval 2739">
                <a:extLst>
                  <a:ext uri="{FF2B5EF4-FFF2-40B4-BE49-F238E27FC236}">
                    <a16:creationId xmlns:a16="http://schemas.microsoft.com/office/drawing/2014/main" id="{80E86440-8CCF-408E-957A-B04556989E24}"/>
                  </a:ext>
                </a:extLst>
              </p:cNvPr>
              <p:cNvSpPr/>
              <p:nvPr/>
            </p:nvSpPr>
            <p:spPr>
              <a:xfrm>
                <a:off x="522247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1" name="Oval 2740">
                <a:extLst>
                  <a:ext uri="{FF2B5EF4-FFF2-40B4-BE49-F238E27FC236}">
                    <a16:creationId xmlns:a16="http://schemas.microsoft.com/office/drawing/2014/main" id="{71A5C666-1ACF-4EDB-BD32-996CC4EF0CF1}"/>
                  </a:ext>
                </a:extLst>
              </p:cNvPr>
              <p:cNvSpPr/>
              <p:nvPr/>
            </p:nvSpPr>
            <p:spPr>
              <a:xfrm>
                <a:off x="522247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2" name="Oval 2741">
                <a:extLst>
                  <a:ext uri="{FF2B5EF4-FFF2-40B4-BE49-F238E27FC236}">
                    <a16:creationId xmlns:a16="http://schemas.microsoft.com/office/drawing/2014/main" id="{15088CEF-A893-4838-9399-CE6464F5AE12}"/>
                  </a:ext>
                </a:extLst>
              </p:cNvPr>
              <p:cNvSpPr/>
              <p:nvPr/>
            </p:nvSpPr>
            <p:spPr>
              <a:xfrm>
                <a:off x="522247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3" name="Oval 2742">
                <a:extLst>
                  <a:ext uri="{FF2B5EF4-FFF2-40B4-BE49-F238E27FC236}">
                    <a16:creationId xmlns:a16="http://schemas.microsoft.com/office/drawing/2014/main" id="{A831C723-0E3D-4547-8AA4-ABDA0BE9C6E0}"/>
                  </a:ext>
                </a:extLst>
              </p:cNvPr>
              <p:cNvSpPr/>
              <p:nvPr/>
            </p:nvSpPr>
            <p:spPr>
              <a:xfrm>
                <a:off x="522247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4" name="Oval 2743">
                <a:extLst>
                  <a:ext uri="{FF2B5EF4-FFF2-40B4-BE49-F238E27FC236}">
                    <a16:creationId xmlns:a16="http://schemas.microsoft.com/office/drawing/2014/main" id="{812DA950-EB0F-4B9C-AA11-8614297BBE8F}"/>
                  </a:ext>
                </a:extLst>
              </p:cNvPr>
              <p:cNvSpPr/>
              <p:nvPr/>
            </p:nvSpPr>
            <p:spPr>
              <a:xfrm>
                <a:off x="535963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5" name="Oval 2744">
                <a:extLst>
                  <a:ext uri="{FF2B5EF4-FFF2-40B4-BE49-F238E27FC236}">
                    <a16:creationId xmlns:a16="http://schemas.microsoft.com/office/drawing/2014/main" id="{99EE9597-E545-4407-BA71-F1A5EAB3594D}"/>
                  </a:ext>
                </a:extLst>
              </p:cNvPr>
              <p:cNvSpPr/>
              <p:nvPr/>
            </p:nvSpPr>
            <p:spPr>
              <a:xfrm>
                <a:off x="535963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6" name="Oval 2745">
                <a:extLst>
                  <a:ext uri="{FF2B5EF4-FFF2-40B4-BE49-F238E27FC236}">
                    <a16:creationId xmlns:a16="http://schemas.microsoft.com/office/drawing/2014/main" id="{C26FE0EB-C2E7-4C73-89DA-0EA781EFF593}"/>
                  </a:ext>
                </a:extLst>
              </p:cNvPr>
              <p:cNvSpPr/>
              <p:nvPr/>
            </p:nvSpPr>
            <p:spPr>
              <a:xfrm>
                <a:off x="535963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7" name="Oval 2746">
                <a:extLst>
                  <a:ext uri="{FF2B5EF4-FFF2-40B4-BE49-F238E27FC236}">
                    <a16:creationId xmlns:a16="http://schemas.microsoft.com/office/drawing/2014/main" id="{C54FCB46-0950-4A46-85B4-5466DE875EE6}"/>
                  </a:ext>
                </a:extLst>
              </p:cNvPr>
              <p:cNvSpPr/>
              <p:nvPr/>
            </p:nvSpPr>
            <p:spPr>
              <a:xfrm>
                <a:off x="535963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8" name="Oval 2747">
                <a:extLst>
                  <a:ext uri="{FF2B5EF4-FFF2-40B4-BE49-F238E27FC236}">
                    <a16:creationId xmlns:a16="http://schemas.microsoft.com/office/drawing/2014/main" id="{BA5BBF9D-D01B-4052-A223-85F40BFD4DF2}"/>
                  </a:ext>
                </a:extLst>
              </p:cNvPr>
              <p:cNvSpPr/>
              <p:nvPr/>
            </p:nvSpPr>
            <p:spPr>
              <a:xfrm>
                <a:off x="535963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9" name="Oval 2748">
                <a:extLst>
                  <a:ext uri="{FF2B5EF4-FFF2-40B4-BE49-F238E27FC236}">
                    <a16:creationId xmlns:a16="http://schemas.microsoft.com/office/drawing/2014/main" id="{0172237E-B89F-47D9-B481-796F59A3D8ED}"/>
                  </a:ext>
                </a:extLst>
              </p:cNvPr>
              <p:cNvSpPr/>
              <p:nvPr/>
            </p:nvSpPr>
            <p:spPr>
              <a:xfrm>
                <a:off x="535963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0" name="Oval 2749">
                <a:extLst>
                  <a:ext uri="{FF2B5EF4-FFF2-40B4-BE49-F238E27FC236}">
                    <a16:creationId xmlns:a16="http://schemas.microsoft.com/office/drawing/2014/main" id="{CCC65D66-8188-4419-9858-F03ED4564E08}"/>
                  </a:ext>
                </a:extLst>
              </p:cNvPr>
              <p:cNvSpPr/>
              <p:nvPr/>
            </p:nvSpPr>
            <p:spPr>
              <a:xfrm>
                <a:off x="535963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1" name="Oval 2750">
                <a:extLst>
                  <a:ext uri="{FF2B5EF4-FFF2-40B4-BE49-F238E27FC236}">
                    <a16:creationId xmlns:a16="http://schemas.microsoft.com/office/drawing/2014/main" id="{D287D389-79F7-4D98-B626-1DAD5BED9012}"/>
                  </a:ext>
                </a:extLst>
              </p:cNvPr>
              <p:cNvSpPr/>
              <p:nvPr/>
            </p:nvSpPr>
            <p:spPr>
              <a:xfrm>
                <a:off x="535963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2" name="Oval 2751">
                <a:extLst>
                  <a:ext uri="{FF2B5EF4-FFF2-40B4-BE49-F238E27FC236}">
                    <a16:creationId xmlns:a16="http://schemas.microsoft.com/office/drawing/2014/main" id="{F290C30F-6063-47C2-A6E8-BA5C5452BA5F}"/>
                  </a:ext>
                </a:extLst>
              </p:cNvPr>
              <p:cNvSpPr/>
              <p:nvPr/>
            </p:nvSpPr>
            <p:spPr>
              <a:xfrm>
                <a:off x="535963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3" name="Oval 2752">
                <a:extLst>
                  <a:ext uri="{FF2B5EF4-FFF2-40B4-BE49-F238E27FC236}">
                    <a16:creationId xmlns:a16="http://schemas.microsoft.com/office/drawing/2014/main" id="{3BAFE386-C6CA-477E-833F-C3FCE5E20C30}"/>
                  </a:ext>
                </a:extLst>
              </p:cNvPr>
              <p:cNvSpPr/>
              <p:nvPr/>
            </p:nvSpPr>
            <p:spPr>
              <a:xfrm>
                <a:off x="535963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4" name="Oval 2753">
                <a:extLst>
                  <a:ext uri="{FF2B5EF4-FFF2-40B4-BE49-F238E27FC236}">
                    <a16:creationId xmlns:a16="http://schemas.microsoft.com/office/drawing/2014/main" id="{671D5237-4281-45DA-9F53-343D5B13FC16}"/>
                  </a:ext>
                </a:extLst>
              </p:cNvPr>
              <p:cNvSpPr/>
              <p:nvPr/>
            </p:nvSpPr>
            <p:spPr>
              <a:xfrm>
                <a:off x="535963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5" name="Oval 2754">
                <a:extLst>
                  <a:ext uri="{FF2B5EF4-FFF2-40B4-BE49-F238E27FC236}">
                    <a16:creationId xmlns:a16="http://schemas.microsoft.com/office/drawing/2014/main" id="{E1E97CD2-5EE4-4D6B-B3E2-B256B0E947EE}"/>
                  </a:ext>
                </a:extLst>
              </p:cNvPr>
              <p:cNvSpPr/>
              <p:nvPr/>
            </p:nvSpPr>
            <p:spPr>
              <a:xfrm>
                <a:off x="535963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6" name="Oval 2755">
                <a:extLst>
                  <a:ext uri="{FF2B5EF4-FFF2-40B4-BE49-F238E27FC236}">
                    <a16:creationId xmlns:a16="http://schemas.microsoft.com/office/drawing/2014/main" id="{F9B30381-CE4E-41EF-B9A9-97285B069980}"/>
                  </a:ext>
                </a:extLst>
              </p:cNvPr>
              <p:cNvSpPr/>
              <p:nvPr/>
            </p:nvSpPr>
            <p:spPr>
              <a:xfrm>
                <a:off x="535963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7" name="Oval 2756">
                <a:extLst>
                  <a:ext uri="{FF2B5EF4-FFF2-40B4-BE49-F238E27FC236}">
                    <a16:creationId xmlns:a16="http://schemas.microsoft.com/office/drawing/2014/main" id="{9FF23FD2-9273-4564-94F5-FC532305CD83}"/>
                  </a:ext>
                </a:extLst>
              </p:cNvPr>
              <p:cNvSpPr/>
              <p:nvPr/>
            </p:nvSpPr>
            <p:spPr>
              <a:xfrm>
                <a:off x="535963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8" name="Oval 2757">
                <a:extLst>
                  <a:ext uri="{FF2B5EF4-FFF2-40B4-BE49-F238E27FC236}">
                    <a16:creationId xmlns:a16="http://schemas.microsoft.com/office/drawing/2014/main" id="{B03EF6A1-7429-4D97-95A1-53A510D1EBF4}"/>
                  </a:ext>
                </a:extLst>
              </p:cNvPr>
              <p:cNvSpPr/>
              <p:nvPr/>
            </p:nvSpPr>
            <p:spPr>
              <a:xfrm>
                <a:off x="535963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9" name="Oval 2758">
                <a:extLst>
                  <a:ext uri="{FF2B5EF4-FFF2-40B4-BE49-F238E27FC236}">
                    <a16:creationId xmlns:a16="http://schemas.microsoft.com/office/drawing/2014/main" id="{9AFE91E0-86B8-4A0F-95FE-3022AEEE2858}"/>
                  </a:ext>
                </a:extLst>
              </p:cNvPr>
              <p:cNvSpPr/>
              <p:nvPr/>
            </p:nvSpPr>
            <p:spPr>
              <a:xfrm>
                <a:off x="535963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0" name="Oval 2759">
                <a:extLst>
                  <a:ext uri="{FF2B5EF4-FFF2-40B4-BE49-F238E27FC236}">
                    <a16:creationId xmlns:a16="http://schemas.microsoft.com/office/drawing/2014/main" id="{6F0B36A9-32CF-4F13-A152-1341E77FE28B}"/>
                  </a:ext>
                </a:extLst>
              </p:cNvPr>
              <p:cNvSpPr/>
              <p:nvPr/>
            </p:nvSpPr>
            <p:spPr>
              <a:xfrm>
                <a:off x="535963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1" name="Oval 2760">
                <a:extLst>
                  <a:ext uri="{FF2B5EF4-FFF2-40B4-BE49-F238E27FC236}">
                    <a16:creationId xmlns:a16="http://schemas.microsoft.com/office/drawing/2014/main" id="{1681D53F-D7E2-45CC-8813-C84FB8BA9EC7}"/>
                  </a:ext>
                </a:extLst>
              </p:cNvPr>
              <p:cNvSpPr/>
              <p:nvPr/>
            </p:nvSpPr>
            <p:spPr>
              <a:xfrm>
                <a:off x="535963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2" name="Oval 2761">
                <a:extLst>
                  <a:ext uri="{FF2B5EF4-FFF2-40B4-BE49-F238E27FC236}">
                    <a16:creationId xmlns:a16="http://schemas.microsoft.com/office/drawing/2014/main" id="{99025C33-A09D-40D3-A145-F665B0B42EFE}"/>
                  </a:ext>
                </a:extLst>
              </p:cNvPr>
              <p:cNvSpPr/>
              <p:nvPr/>
            </p:nvSpPr>
            <p:spPr>
              <a:xfrm>
                <a:off x="535963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3" name="Oval 2762">
                <a:extLst>
                  <a:ext uri="{FF2B5EF4-FFF2-40B4-BE49-F238E27FC236}">
                    <a16:creationId xmlns:a16="http://schemas.microsoft.com/office/drawing/2014/main" id="{38F9E74B-6919-4868-A6F8-19A1DCBC6E73}"/>
                  </a:ext>
                </a:extLst>
              </p:cNvPr>
              <p:cNvSpPr/>
              <p:nvPr/>
            </p:nvSpPr>
            <p:spPr>
              <a:xfrm>
                <a:off x="535963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4" name="Oval 2763">
                <a:extLst>
                  <a:ext uri="{FF2B5EF4-FFF2-40B4-BE49-F238E27FC236}">
                    <a16:creationId xmlns:a16="http://schemas.microsoft.com/office/drawing/2014/main" id="{D6EB3A7A-110F-4728-ADBE-8AD39243D441}"/>
                  </a:ext>
                </a:extLst>
              </p:cNvPr>
              <p:cNvSpPr/>
              <p:nvPr/>
            </p:nvSpPr>
            <p:spPr>
              <a:xfrm>
                <a:off x="535963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5" name="Oval 2764">
                <a:extLst>
                  <a:ext uri="{FF2B5EF4-FFF2-40B4-BE49-F238E27FC236}">
                    <a16:creationId xmlns:a16="http://schemas.microsoft.com/office/drawing/2014/main" id="{B8B85881-3FE6-477A-ABD2-285C51B703CA}"/>
                  </a:ext>
                </a:extLst>
              </p:cNvPr>
              <p:cNvSpPr/>
              <p:nvPr/>
            </p:nvSpPr>
            <p:spPr>
              <a:xfrm>
                <a:off x="535963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6" name="Oval 2765">
                <a:extLst>
                  <a:ext uri="{FF2B5EF4-FFF2-40B4-BE49-F238E27FC236}">
                    <a16:creationId xmlns:a16="http://schemas.microsoft.com/office/drawing/2014/main" id="{BBBF9BF7-18AD-4893-9A15-61D91874C807}"/>
                  </a:ext>
                </a:extLst>
              </p:cNvPr>
              <p:cNvSpPr/>
              <p:nvPr/>
            </p:nvSpPr>
            <p:spPr>
              <a:xfrm>
                <a:off x="535963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7" name="Oval 2766">
                <a:extLst>
                  <a:ext uri="{FF2B5EF4-FFF2-40B4-BE49-F238E27FC236}">
                    <a16:creationId xmlns:a16="http://schemas.microsoft.com/office/drawing/2014/main" id="{C1009B10-9777-400F-B5DD-89A114ED6C79}"/>
                  </a:ext>
                </a:extLst>
              </p:cNvPr>
              <p:cNvSpPr/>
              <p:nvPr/>
            </p:nvSpPr>
            <p:spPr>
              <a:xfrm>
                <a:off x="535963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8" name="Oval 2767">
                <a:extLst>
                  <a:ext uri="{FF2B5EF4-FFF2-40B4-BE49-F238E27FC236}">
                    <a16:creationId xmlns:a16="http://schemas.microsoft.com/office/drawing/2014/main" id="{8207A401-D7E3-4CB4-BFDF-3159B39F568B}"/>
                  </a:ext>
                </a:extLst>
              </p:cNvPr>
              <p:cNvSpPr/>
              <p:nvPr/>
            </p:nvSpPr>
            <p:spPr>
              <a:xfrm>
                <a:off x="535963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9" name="Oval 2768">
                <a:extLst>
                  <a:ext uri="{FF2B5EF4-FFF2-40B4-BE49-F238E27FC236}">
                    <a16:creationId xmlns:a16="http://schemas.microsoft.com/office/drawing/2014/main" id="{9E61413C-5D3E-4806-96CF-F1735EAA65D5}"/>
                  </a:ext>
                </a:extLst>
              </p:cNvPr>
              <p:cNvSpPr/>
              <p:nvPr/>
            </p:nvSpPr>
            <p:spPr>
              <a:xfrm>
                <a:off x="535963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0" name="Oval 2769">
                <a:extLst>
                  <a:ext uri="{FF2B5EF4-FFF2-40B4-BE49-F238E27FC236}">
                    <a16:creationId xmlns:a16="http://schemas.microsoft.com/office/drawing/2014/main" id="{59DB54DB-6445-4467-A660-BA3F7022871C}"/>
                  </a:ext>
                </a:extLst>
              </p:cNvPr>
              <p:cNvSpPr/>
              <p:nvPr/>
            </p:nvSpPr>
            <p:spPr>
              <a:xfrm>
                <a:off x="535963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1" name="Oval 2770">
                <a:extLst>
                  <a:ext uri="{FF2B5EF4-FFF2-40B4-BE49-F238E27FC236}">
                    <a16:creationId xmlns:a16="http://schemas.microsoft.com/office/drawing/2014/main" id="{B406CA7C-41DD-4411-BC32-960714874DB4}"/>
                  </a:ext>
                </a:extLst>
              </p:cNvPr>
              <p:cNvSpPr/>
              <p:nvPr/>
            </p:nvSpPr>
            <p:spPr>
              <a:xfrm>
                <a:off x="535963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2" name="Oval 2771">
                <a:extLst>
                  <a:ext uri="{FF2B5EF4-FFF2-40B4-BE49-F238E27FC236}">
                    <a16:creationId xmlns:a16="http://schemas.microsoft.com/office/drawing/2014/main" id="{E433DA36-FC95-49F5-B5FE-BDDDD06B87CB}"/>
                  </a:ext>
                </a:extLst>
              </p:cNvPr>
              <p:cNvSpPr/>
              <p:nvPr/>
            </p:nvSpPr>
            <p:spPr>
              <a:xfrm>
                <a:off x="535963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3" name="Oval 2772">
                <a:extLst>
                  <a:ext uri="{FF2B5EF4-FFF2-40B4-BE49-F238E27FC236}">
                    <a16:creationId xmlns:a16="http://schemas.microsoft.com/office/drawing/2014/main" id="{D2E4B351-1783-4928-A515-8C728E099ED2}"/>
                  </a:ext>
                </a:extLst>
              </p:cNvPr>
              <p:cNvSpPr/>
              <p:nvPr/>
            </p:nvSpPr>
            <p:spPr>
              <a:xfrm>
                <a:off x="535963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4" name="Oval 2773">
                <a:extLst>
                  <a:ext uri="{FF2B5EF4-FFF2-40B4-BE49-F238E27FC236}">
                    <a16:creationId xmlns:a16="http://schemas.microsoft.com/office/drawing/2014/main" id="{2FD6E907-B466-4F21-8617-733EBE8ACA56}"/>
                  </a:ext>
                </a:extLst>
              </p:cNvPr>
              <p:cNvSpPr/>
              <p:nvPr/>
            </p:nvSpPr>
            <p:spPr>
              <a:xfrm>
                <a:off x="535963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5" name="Oval 2774">
                <a:extLst>
                  <a:ext uri="{FF2B5EF4-FFF2-40B4-BE49-F238E27FC236}">
                    <a16:creationId xmlns:a16="http://schemas.microsoft.com/office/drawing/2014/main" id="{07897592-44FB-4499-833C-BFC7214E3EE0}"/>
                  </a:ext>
                </a:extLst>
              </p:cNvPr>
              <p:cNvSpPr/>
              <p:nvPr/>
            </p:nvSpPr>
            <p:spPr>
              <a:xfrm>
                <a:off x="535963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6" name="Oval 2775">
                <a:extLst>
                  <a:ext uri="{FF2B5EF4-FFF2-40B4-BE49-F238E27FC236}">
                    <a16:creationId xmlns:a16="http://schemas.microsoft.com/office/drawing/2014/main" id="{DEFF0BF0-B6E0-4C0D-9AE4-75C385FF54D8}"/>
                  </a:ext>
                </a:extLst>
              </p:cNvPr>
              <p:cNvSpPr/>
              <p:nvPr/>
            </p:nvSpPr>
            <p:spPr>
              <a:xfrm>
                <a:off x="535963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7" name="Oval 2776">
                <a:extLst>
                  <a:ext uri="{FF2B5EF4-FFF2-40B4-BE49-F238E27FC236}">
                    <a16:creationId xmlns:a16="http://schemas.microsoft.com/office/drawing/2014/main" id="{4AEC09F9-DB5D-4F40-960A-A137AB9357D5}"/>
                  </a:ext>
                </a:extLst>
              </p:cNvPr>
              <p:cNvSpPr/>
              <p:nvPr/>
            </p:nvSpPr>
            <p:spPr>
              <a:xfrm>
                <a:off x="535963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8" name="Oval 2777">
                <a:extLst>
                  <a:ext uri="{FF2B5EF4-FFF2-40B4-BE49-F238E27FC236}">
                    <a16:creationId xmlns:a16="http://schemas.microsoft.com/office/drawing/2014/main" id="{0F8DC6BD-124D-4CEA-8784-EBF8E4D32EFE}"/>
                  </a:ext>
                </a:extLst>
              </p:cNvPr>
              <p:cNvSpPr/>
              <p:nvPr/>
            </p:nvSpPr>
            <p:spPr>
              <a:xfrm>
                <a:off x="535963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9" name="Oval 2778">
                <a:extLst>
                  <a:ext uri="{FF2B5EF4-FFF2-40B4-BE49-F238E27FC236}">
                    <a16:creationId xmlns:a16="http://schemas.microsoft.com/office/drawing/2014/main" id="{34236FF8-91F5-4C99-91B2-A15E4EB326F6}"/>
                  </a:ext>
                </a:extLst>
              </p:cNvPr>
              <p:cNvSpPr/>
              <p:nvPr/>
            </p:nvSpPr>
            <p:spPr>
              <a:xfrm>
                <a:off x="535963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0" name="Oval 2779">
                <a:extLst>
                  <a:ext uri="{FF2B5EF4-FFF2-40B4-BE49-F238E27FC236}">
                    <a16:creationId xmlns:a16="http://schemas.microsoft.com/office/drawing/2014/main" id="{0CB82B52-C9F6-4B2F-A4D0-37EB5D99BD6F}"/>
                  </a:ext>
                </a:extLst>
              </p:cNvPr>
              <p:cNvSpPr/>
              <p:nvPr/>
            </p:nvSpPr>
            <p:spPr>
              <a:xfrm>
                <a:off x="535963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1" name="Oval 2780">
                <a:extLst>
                  <a:ext uri="{FF2B5EF4-FFF2-40B4-BE49-F238E27FC236}">
                    <a16:creationId xmlns:a16="http://schemas.microsoft.com/office/drawing/2014/main" id="{4862B306-24C8-455B-A0EC-B20ACFBDD958}"/>
                  </a:ext>
                </a:extLst>
              </p:cNvPr>
              <p:cNvSpPr/>
              <p:nvPr/>
            </p:nvSpPr>
            <p:spPr>
              <a:xfrm>
                <a:off x="535963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2" name="Oval 2781">
                <a:extLst>
                  <a:ext uri="{FF2B5EF4-FFF2-40B4-BE49-F238E27FC236}">
                    <a16:creationId xmlns:a16="http://schemas.microsoft.com/office/drawing/2014/main" id="{AF7F2340-E174-45EC-AE21-4DBDD3E74996}"/>
                  </a:ext>
                </a:extLst>
              </p:cNvPr>
              <p:cNvSpPr/>
              <p:nvPr/>
            </p:nvSpPr>
            <p:spPr>
              <a:xfrm>
                <a:off x="535963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3" name="Oval 2782">
                <a:extLst>
                  <a:ext uri="{FF2B5EF4-FFF2-40B4-BE49-F238E27FC236}">
                    <a16:creationId xmlns:a16="http://schemas.microsoft.com/office/drawing/2014/main" id="{91E854C2-CD89-4DB0-9F25-712862152667}"/>
                  </a:ext>
                </a:extLst>
              </p:cNvPr>
              <p:cNvSpPr/>
              <p:nvPr/>
            </p:nvSpPr>
            <p:spPr>
              <a:xfrm>
                <a:off x="549679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4" name="Oval 2783">
                <a:extLst>
                  <a:ext uri="{FF2B5EF4-FFF2-40B4-BE49-F238E27FC236}">
                    <a16:creationId xmlns:a16="http://schemas.microsoft.com/office/drawing/2014/main" id="{C4DB7A7B-7042-4791-A7C5-E38EA1D244C9}"/>
                  </a:ext>
                </a:extLst>
              </p:cNvPr>
              <p:cNvSpPr/>
              <p:nvPr/>
            </p:nvSpPr>
            <p:spPr>
              <a:xfrm>
                <a:off x="549679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5" name="Oval 2784">
                <a:extLst>
                  <a:ext uri="{FF2B5EF4-FFF2-40B4-BE49-F238E27FC236}">
                    <a16:creationId xmlns:a16="http://schemas.microsoft.com/office/drawing/2014/main" id="{F4578D3C-CC85-4F17-82D4-DD26F5B4DB25}"/>
                  </a:ext>
                </a:extLst>
              </p:cNvPr>
              <p:cNvSpPr/>
              <p:nvPr/>
            </p:nvSpPr>
            <p:spPr>
              <a:xfrm>
                <a:off x="549679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6" name="Oval 2785">
                <a:extLst>
                  <a:ext uri="{FF2B5EF4-FFF2-40B4-BE49-F238E27FC236}">
                    <a16:creationId xmlns:a16="http://schemas.microsoft.com/office/drawing/2014/main" id="{7340E7BB-0C31-41AC-AD53-57A7FF4B2AA0}"/>
                  </a:ext>
                </a:extLst>
              </p:cNvPr>
              <p:cNvSpPr/>
              <p:nvPr/>
            </p:nvSpPr>
            <p:spPr>
              <a:xfrm>
                <a:off x="549679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7" name="Oval 2786">
                <a:extLst>
                  <a:ext uri="{FF2B5EF4-FFF2-40B4-BE49-F238E27FC236}">
                    <a16:creationId xmlns:a16="http://schemas.microsoft.com/office/drawing/2014/main" id="{9021335E-8E87-47FE-9815-1C4DF604F58F}"/>
                  </a:ext>
                </a:extLst>
              </p:cNvPr>
              <p:cNvSpPr/>
              <p:nvPr/>
            </p:nvSpPr>
            <p:spPr>
              <a:xfrm>
                <a:off x="549679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8" name="Oval 2787">
                <a:extLst>
                  <a:ext uri="{FF2B5EF4-FFF2-40B4-BE49-F238E27FC236}">
                    <a16:creationId xmlns:a16="http://schemas.microsoft.com/office/drawing/2014/main" id="{F921E918-D052-495D-BF04-A9ECB3B3ADE1}"/>
                  </a:ext>
                </a:extLst>
              </p:cNvPr>
              <p:cNvSpPr/>
              <p:nvPr/>
            </p:nvSpPr>
            <p:spPr>
              <a:xfrm>
                <a:off x="549679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9" name="Oval 2788">
                <a:extLst>
                  <a:ext uri="{FF2B5EF4-FFF2-40B4-BE49-F238E27FC236}">
                    <a16:creationId xmlns:a16="http://schemas.microsoft.com/office/drawing/2014/main" id="{BAF04BD8-8DAA-4C54-AEFB-2CAEC25359E2}"/>
                  </a:ext>
                </a:extLst>
              </p:cNvPr>
              <p:cNvSpPr/>
              <p:nvPr/>
            </p:nvSpPr>
            <p:spPr>
              <a:xfrm>
                <a:off x="549679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0" name="Oval 2789">
                <a:extLst>
                  <a:ext uri="{FF2B5EF4-FFF2-40B4-BE49-F238E27FC236}">
                    <a16:creationId xmlns:a16="http://schemas.microsoft.com/office/drawing/2014/main" id="{49AE7AC8-A50D-42BC-9221-E6D0CAFA5B99}"/>
                  </a:ext>
                </a:extLst>
              </p:cNvPr>
              <p:cNvSpPr/>
              <p:nvPr/>
            </p:nvSpPr>
            <p:spPr>
              <a:xfrm>
                <a:off x="549679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1" name="Oval 2790">
                <a:extLst>
                  <a:ext uri="{FF2B5EF4-FFF2-40B4-BE49-F238E27FC236}">
                    <a16:creationId xmlns:a16="http://schemas.microsoft.com/office/drawing/2014/main" id="{671951F9-C5A0-4DFA-88AC-E73A389B2C2F}"/>
                  </a:ext>
                </a:extLst>
              </p:cNvPr>
              <p:cNvSpPr/>
              <p:nvPr/>
            </p:nvSpPr>
            <p:spPr>
              <a:xfrm>
                <a:off x="549679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2" name="Oval 2791">
                <a:extLst>
                  <a:ext uri="{FF2B5EF4-FFF2-40B4-BE49-F238E27FC236}">
                    <a16:creationId xmlns:a16="http://schemas.microsoft.com/office/drawing/2014/main" id="{C6993337-B048-4490-9DC2-C7A51B79A1C9}"/>
                  </a:ext>
                </a:extLst>
              </p:cNvPr>
              <p:cNvSpPr/>
              <p:nvPr/>
            </p:nvSpPr>
            <p:spPr>
              <a:xfrm>
                <a:off x="549679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3" name="Oval 2792">
                <a:extLst>
                  <a:ext uri="{FF2B5EF4-FFF2-40B4-BE49-F238E27FC236}">
                    <a16:creationId xmlns:a16="http://schemas.microsoft.com/office/drawing/2014/main" id="{F71726A7-4D04-4A7E-9606-BC70819F9E51}"/>
                  </a:ext>
                </a:extLst>
              </p:cNvPr>
              <p:cNvSpPr/>
              <p:nvPr/>
            </p:nvSpPr>
            <p:spPr>
              <a:xfrm>
                <a:off x="549679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4" name="Oval 2793">
                <a:extLst>
                  <a:ext uri="{FF2B5EF4-FFF2-40B4-BE49-F238E27FC236}">
                    <a16:creationId xmlns:a16="http://schemas.microsoft.com/office/drawing/2014/main" id="{90119C67-A3E6-416C-A6CE-AEBD5C854295}"/>
                  </a:ext>
                </a:extLst>
              </p:cNvPr>
              <p:cNvSpPr/>
              <p:nvPr/>
            </p:nvSpPr>
            <p:spPr>
              <a:xfrm>
                <a:off x="549679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5" name="Oval 2794">
                <a:extLst>
                  <a:ext uri="{FF2B5EF4-FFF2-40B4-BE49-F238E27FC236}">
                    <a16:creationId xmlns:a16="http://schemas.microsoft.com/office/drawing/2014/main" id="{94D26735-9D9C-40CB-AD6E-6B5452B33FD5}"/>
                  </a:ext>
                </a:extLst>
              </p:cNvPr>
              <p:cNvSpPr/>
              <p:nvPr/>
            </p:nvSpPr>
            <p:spPr>
              <a:xfrm>
                <a:off x="549679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6" name="Oval 2795">
                <a:extLst>
                  <a:ext uri="{FF2B5EF4-FFF2-40B4-BE49-F238E27FC236}">
                    <a16:creationId xmlns:a16="http://schemas.microsoft.com/office/drawing/2014/main" id="{B623CAB5-0753-4311-A74F-0E49D3592256}"/>
                  </a:ext>
                </a:extLst>
              </p:cNvPr>
              <p:cNvSpPr/>
              <p:nvPr/>
            </p:nvSpPr>
            <p:spPr>
              <a:xfrm>
                <a:off x="549679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7" name="Oval 2796">
                <a:extLst>
                  <a:ext uri="{FF2B5EF4-FFF2-40B4-BE49-F238E27FC236}">
                    <a16:creationId xmlns:a16="http://schemas.microsoft.com/office/drawing/2014/main" id="{596F791F-F716-439F-A919-0C2C7D988B15}"/>
                  </a:ext>
                </a:extLst>
              </p:cNvPr>
              <p:cNvSpPr/>
              <p:nvPr/>
            </p:nvSpPr>
            <p:spPr>
              <a:xfrm>
                <a:off x="549679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8" name="Oval 2797">
                <a:extLst>
                  <a:ext uri="{FF2B5EF4-FFF2-40B4-BE49-F238E27FC236}">
                    <a16:creationId xmlns:a16="http://schemas.microsoft.com/office/drawing/2014/main" id="{3CED80B9-2437-4570-8D00-83785EC3E05E}"/>
                  </a:ext>
                </a:extLst>
              </p:cNvPr>
              <p:cNvSpPr/>
              <p:nvPr/>
            </p:nvSpPr>
            <p:spPr>
              <a:xfrm>
                <a:off x="549679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9" name="Oval 2798">
                <a:extLst>
                  <a:ext uri="{FF2B5EF4-FFF2-40B4-BE49-F238E27FC236}">
                    <a16:creationId xmlns:a16="http://schemas.microsoft.com/office/drawing/2014/main" id="{789FE4CB-2180-4A0A-8500-98745429A5CF}"/>
                  </a:ext>
                </a:extLst>
              </p:cNvPr>
              <p:cNvSpPr/>
              <p:nvPr/>
            </p:nvSpPr>
            <p:spPr>
              <a:xfrm>
                <a:off x="549679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0" name="Oval 2799">
                <a:extLst>
                  <a:ext uri="{FF2B5EF4-FFF2-40B4-BE49-F238E27FC236}">
                    <a16:creationId xmlns:a16="http://schemas.microsoft.com/office/drawing/2014/main" id="{2FBFCAC0-1FFC-49C7-B0AF-29150F419AF9}"/>
                  </a:ext>
                </a:extLst>
              </p:cNvPr>
              <p:cNvSpPr/>
              <p:nvPr/>
            </p:nvSpPr>
            <p:spPr>
              <a:xfrm>
                <a:off x="549679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1" name="Oval 2800">
                <a:extLst>
                  <a:ext uri="{FF2B5EF4-FFF2-40B4-BE49-F238E27FC236}">
                    <a16:creationId xmlns:a16="http://schemas.microsoft.com/office/drawing/2014/main" id="{3FAE0CB0-F183-44AC-806E-E93EEDEC0B97}"/>
                  </a:ext>
                </a:extLst>
              </p:cNvPr>
              <p:cNvSpPr/>
              <p:nvPr/>
            </p:nvSpPr>
            <p:spPr>
              <a:xfrm>
                <a:off x="549679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2" name="Oval 2801">
                <a:extLst>
                  <a:ext uri="{FF2B5EF4-FFF2-40B4-BE49-F238E27FC236}">
                    <a16:creationId xmlns:a16="http://schemas.microsoft.com/office/drawing/2014/main" id="{0F813077-67B7-47DD-9FCA-E77EDD8AE3C7}"/>
                  </a:ext>
                </a:extLst>
              </p:cNvPr>
              <p:cNvSpPr/>
              <p:nvPr/>
            </p:nvSpPr>
            <p:spPr>
              <a:xfrm>
                <a:off x="549679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3" name="Oval 2802">
                <a:extLst>
                  <a:ext uri="{FF2B5EF4-FFF2-40B4-BE49-F238E27FC236}">
                    <a16:creationId xmlns:a16="http://schemas.microsoft.com/office/drawing/2014/main" id="{15DB1AFE-6580-474E-99F9-1B280A1084EC}"/>
                  </a:ext>
                </a:extLst>
              </p:cNvPr>
              <p:cNvSpPr/>
              <p:nvPr/>
            </p:nvSpPr>
            <p:spPr>
              <a:xfrm>
                <a:off x="549679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4" name="Oval 2803">
                <a:extLst>
                  <a:ext uri="{FF2B5EF4-FFF2-40B4-BE49-F238E27FC236}">
                    <a16:creationId xmlns:a16="http://schemas.microsoft.com/office/drawing/2014/main" id="{4D8D1ECD-14D6-4A75-AD06-26427A2E1344}"/>
                  </a:ext>
                </a:extLst>
              </p:cNvPr>
              <p:cNvSpPr/>
              <p:nvPr/>
            </p:nvSpPr>
            <p:spPr>
              <a:xfrm>
                <a:off x="549679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5" name="Oval 2804">
                <a:extLst>
                  <a:ext uri="{FF2B5EF4-FFF2-40B4-BE49-F238E27FC236}">
                    <a16:creationId xmlns:a16="http://schemas.microsoft.com/office/drawing/2014/main" id="{994527FD-4F2E-4F1C-AF1D-B8293ADEF848}"/>
                  </a:ext>
                </a:extLst>
              </p:cNvPr>
              <p:cNvSpPr/>
              <p:nvPr/>
            </p:nvSpPr>
            <p:spPr>
              <a:xfrm>
                <a:off x="549679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6" name="Oval 2805">
                <a:extLst>
                  <a:ext uri="{FF2B5EF4-FFF2-40B4-BE49-F238E27FC236}">
                    <a16:creationId xmlns:a16="http://schemas.microsoft.com/office/drawing/2014/main" id="{81300B28-573F-42AB-BDD9-E0FA55AAA59C}"/>
                  </a:ext>
                </a:extLst>
              </p:cNvPr>
              <p:cNvSpPr/>
              <p:nvPr/>
            </p:nvSpPr>
            <p:spPr>
              <a:xfrm>
                <a:off x="549679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7" name="Oval 2806">
                <a:extLst>
                  <a:ext uri="{FF2B5EF4-FFF2-40B4-BE49-F238E27FC236}">
                    <a16:creationId xmlns:a16="http://schemas.microsoft.com/office/drawing/2014/main" id="{40A83FDD-0117-4C2A-856D-B980286EBDF8}"/>
                  </a:ext>
                </a:extLst>
              </p:cNvPr>
              <p:cNvSpPr/>
              <p:nvPr/>
            </p:nvSpPr>
            <p:spPr>
              <a:xfrm>
                <a:off x="549679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8" name="Oval 2807">
                <a:extLst>
                  <a:ext uri="{FF2B5EF4-FFF2-40B4-BE49-F238E27FC236}">
                    <a16:creationId xmlns:a16="http://schemas.microsoft.com/office/drawing/2014/main" id="{1FCBB39B-2FC5-405C-956A-BC2119A54335}"/>
                  </a:ext>
                </a:extLst>
              </p:cNvPr>
              <p:cNvSpPr/>
              <p:nvPr/>
            </p:nvSpPr>
            <p:spPr>
              <a:xfrm>
                <a:off x="549679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9" name="Oval 2808">
                <a:extLst>
                  <a:ext uri="{FF2B5EF4-FFF2-40B4-BE49-F238E27FC236}">
                    <a16:creationId xmlns:a16="http://schemas.microsoft.com/office/drawing/2014/main" id="{85E96A37-9219-4902-AED1-414AE3DC7DB8}"/>
                  </a:ext>
                </a:extLst>
              </p:cNvPr>
              <p:cNvSpPr/>
              <p:nvPr/>
            </p:nvSpPr>
            <p:spPr>
              <a:xfrm>
                <a:off x="549679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0" name="Oval 2809">
                <a:extLst>
                  <a:ext uri="{FF2B5EF4-FFF2-40B4-BE49-F238E27FC236}">
                    <a16:creationId xmlns:a16="http://schemas.microsoft.com/office/drawing/2014/main" id="{DD98E456-F5DC-4853-BEAE-37C76E017AB2}"/>
                  </a:ext>
                </a:extLst>
              </p:cNvPr>
              <p:cNvSpPr/>
              <p:nvPr/>
            </p:nvSpPr>
            <p:spPr>
              <a:xfrm>
                <a:off x="549679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1" name="Oval 2810">
                <a:extLst>
                  <a:ext uri="{FF2B5EF4-FFF2-40B4-BE49-F238E27FC236}">
                    <a16:creationId xmlns:a16="http://schemas.microsoft.com/office/drawing/2014/main" id="{32E2ACF7-9CD1-43CC-9580-0E44E083D49D}"/>
                  </a:ext>
                </a:extLst>
              </p:cNvPr>
              <p:cNvSpPr/>
              <p:nvPr/>
            </p:nvSpPr>
            <p:spPr>
              <a:xfrm>
                <a:off x="549679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2" name="Oval 2811">
                <a:extLst>
                  <a:ext uri="{FF2B5EF4-FFF2-40B4-BE49-F238E27FC236}">
                    <a16:creationId xmlns:a16="http://schemas.microsoft.com/office/drawing/2014/main" id="{B8F19475-65C0-4433-8119-C67275A2207A}"/>
                  </a:ext>
                </a:extLst>
              </p:cNvPr>
              <p:cNvSpPr/>
              <p:nvPr/>
            </p:nvSpPr>
            <p:spPr>
              <a:xfrm>
                <a:off x="549679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3" name="Oval 2812">
                <a:extLst>
                  <a:ext uri="{FF2B5EF4-FFF2-40B4-BE49-F238E27FC236}">
                    <a16:creationId xmlns:a16="http://schemas.microsoft.com/office/drawing/2014/main" id="{6791FE09-5E90-44A1-B569-7C4D2D02B675}"/>
                  </a:ext>
                </a:extLst>
              </p:cNvPr>
              <p:cNvSpPr/>
              <p:nvPr/>
            </p:nvSpPr>
            <p:spPr>
              <a:xfrm>
                <a:off x="549679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4" name="Oval 2813">
                <a:extLst>
                  <a:ext uri="{FF2B5EF4-FFF2-40B4-BE49-F238E27FC236}">
                    <a16:creationId xmlns:a16="http://schemas.microsoft.com/office/drawing/2014/main" id="{66E98984-6006-46CC-8738-DEB72988F213}"/>
                  </a:ext>
                </a:extLst>
              </p:cNvPr>
              <p:cNvSpPr/>
              <p:nvPr/>
            </p:nvSpPr>
            <p:spPr>
              <a:xfrm>
                <a:off x="549679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5" name="Oval 2814">
                <a:extLst>
                  <a:ext uri="{FF2B5EF4-FFF2-40B4-BE49-F238E27FC236}">
                    <a16:creationId xmlns:a16="http://schemas.microsoft.com/office/drawing/2014/main" id="{E28FD18C-194B-4C7B-BE17-274B62546D71}"/>
                  </a:ext>
                </a:extLst>
              </p:cNvPr>
              <p:cNvSpPr/>
              <p:nvPr/>
            </p:nvSpPr>
            <p:spPr>
              <a:xfrm>
                <a:off x="549679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6" name="Oval 2815">
                <a:extLst>
                  <a:ext uri="{FF2B5EF4-FFF2-40B4-BE49-F238E27FC236}">
                    <a16:creationId xmlns:a16="http://schemas.microsoft.com/office/drawing/2014/main" id="{088385E2-B819-4149-BD07-3C3351B08603}"/>
                  </a:ext>
                </a:extLst>
              </p:cNvPr>
              <p:cNvSpPr/>
              <p:nvPr/>
            </p:nvSpPr>
            <p:spPr>
              <a:xfrm>
                <a:off x="549679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7" name="Oval 2816">
                <a:extLst>
                  <a:ext uri="{FF2B5EF4-FFF2-40B4-BE49-F238E27FC236}">
                    <a16:creationId xmlns:a16="http://schemas.microsoft.com/office/drawing/2014/main" id="{BC777455-62B6-46B1-BE7A-7A5E0EE7DF9A}"/>
                  </a:ext>
                </a:extLst>
              </p:cNvPr>
              <p:cNvSpPr/>
              <p:nvPr/>
            </p:nvSpPr>
            <p:spPr>
              <a:xfrm>
                <a:off x="549679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8" name="Oval 2817">
                <a:extLst>
                  <a:ext uri="{FF2B5EF4-FFF2-40B4-BE49-F238E27FC236}">
                    <a16:creationId xmlns:a16="http://schemas.microsoft.com/office/drawing/2014/main" id="{497775EE-328C-4585-B964-383695683F65}"/>
                  </a:ext>
                </a:extLst>
              </p:cNvPr>
              <p:cNvSpPr/>
              <p:nvPr/>
            </p:nvSpPr>
            <p:spPr>
              <a:xfrm>
                <a:off x="549679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9" name="Oval 2818">
                <a:extLst>
                  <a:ext uri="{FF2B5EF4-FFF2-40B4-BE49-F238E27FC236}">
                    <a16:creationId xmlns:a16="http://schemas.microsoft.com/office/drawing/2014/main" id="{C29C6973-DF26-4819-B781-F4FDB26EC6C8}"/>
                  </a:ext>
                </a:extLst>
              </p:cNvPr>
              <p:cNvSpPr/>
              <p:nvPr/>
            </p:nvSpPr>
            <p:spPr>
              <a:xfrm>
                <a:off x="549679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0" name="Oval 2819">
                <a:extLst>
                  <a:ext uri="{FF2B5EF4-FFF2-40B4-BE49-F238E27FC236}">
                    <a16:creationId xmlns:a16="http://schemas.microsoft.com/office/drawing/2014/main" id="{6B2988A8-DC97-438C-BC51-F5E1E8DB81D7}"/>
                  </a:ext>
                </a:extLst>
              </p:cNvPr>
              <p:cNvSpPr/>
              <p:nvPr/>
            </p:nvSpPr>
            <p:spPr>
              <a:xfrm>
                <a:off x="549679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1" name="Oval 2820">
                <a:extLst>
                  <a:ext uri="{FF2B5EF4-FFF2-40B4-BE49-F238E27FC236}">
                    <a16:creationId xmlns:a16="http://schemas.microsoft.com/office/drawing/2014/main" id="{1E268752-4E6C-499A-87B3-55C8BB884E8E}"/>
                  </a:ext>
                </a:extLst>
              </p:cNvPr>
              <p:cNvSpPr/>
              <p:nvPr/>
            </p:nvSpPr>
            <p:spPr>
              <a:xfrm>
                <a:off x="549679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2" name="Oval 2821">
                <a:extLst>
                  <a:ext uri="{FF2B5EF4-FFF2-40B4-BE49-F238E27FC236}">
                    <a16:creationId xmlns:a16="http://schemas.microsoft.com/office/drawing/2014/main" id="{266D13FC-0727-4DF5-86C9-9B138B256620}"/>
                  </a:ext>
                </a:extLst>
              </p:cNvPr>
              <p:cNvSpPr/>
              <p:nvPr/>
            </p:nvSpPr>
            <p:spPr>
              <a:xfrm>
                <a:off x="563395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3" name="Oval 2822">
                <a:extLst>
                  <a:ext uri="{FF2B5EF4-FFF2-40B4-BE49-F238E27FC236}">
                    <a16:creationId xmlns:a16="http://schemas.microsoft.com/office/drawing/2014/main" id="{D7B7185A-B5DC-4B3F-B10E-78E78B1AA7E9}"/>
                  </a:ext>
                </a:extLst>
              </p:cNvPr>
              <p:cNvSpPr/>
              <p:nvPr/>
            </p:nvSpPr>
            <p:spPr>
              <a:xfrm>
                <a:off x="563395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4" name="Oval 2823">
                <a:extLst>
                  <a:ext uri="{FF2B5EF4-FFF2-40B4-BE49-F238E27FC236}">
                    <a16:creationId xmlns:a16="http://schemas.microsoft.com/office/drawing/2014/main" id="{110DCB16-1B10-4931-B003-E56911F7B919}"/>
                  </a:ext>
                </a:extLst>
              </p:cNvPr>
              <p:cNvSpPr/>
              <p:nvPr/>
            </p:nvSpPr>
            <p:spPr>
              <a:xfrm>
                <a:off x="563395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5" name="Oval 2824">
                <a:extLst>
                  <a:ext uri="{FF2B5EF4-FFF2-40B4-BE49-F238E27FC236}">
                    <a16:creationId xmlns:a16="http://schemas.microsoft.com/office/drawing/2014/main" id="{94BE8437-DBF9-4121-8E76-66590273C9D5}"/>
                  </a:ext>
                </a:extLst>
              </p:cNvPr>
              <p:cNvSpPr/>
              <p:nvPr/>
            </p:nvSpPr>
            <p:spPr>
              <a:xfrm>
                <a:off x="563395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6" name="Oval 2825">
                <a:extLst>
                  <a:ext uri="{FF2B5EF4-FFF2-40B4-BE49-F238E27FC236}">
                    <a16:creationId xmlns:a16="http://schemas.microsoft.com/office/drawing/2014/main" id="{5BCD3C48-F973-48B0-9DD3-0C92503CC7CF}"/>
                  </a:ext>
                </a:extLst>
              </p:cNvPr>
              <p:cNvSpPr/>
              <p:nvPr/>
            </p:nvSpPr>
            <p:spPr>
              <a:xfrm>
                <a:off x="563395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7" name="Oval 2826">
                <a:extLst>
                  <a:ext uri="{FF2B5EF4-FFF2-40B4-BE49-F238E27FC236}">
                    <a16:creationId xmlns:a16="http://schemas.microsoft.com/office/drawing/2014/main" id="{32658DFD-378A-47C9-ADA4-981CAA287972}"/>
                  </a:ext>
                </a:extLst>
              </p:cNvPr>
              <p:cNvSpPr/>
              <p:nvPr/>
            </p:nvSpPr>
            <p:spPr>
              <a:xfrm>
                <a:off x="563395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8" name="Oval 2827">
                <a:extLst>
                  <a:ext uri="{FF2B5EF4-FFF2-40B4-BE49-F238E27FC236}">
                    <a16:creationId xmlns:a16="http://schemas.microsoft.com/office/drawing/2014/main" id="{6565DDE8-D413-4550-B9AF-18F428848513}"/>
                  </a:ext>
                </a:extLst>
              </p:cNvPr>
              <p:cNvSpPr/>
              <p:nvPr/>
            </p:nvSpPr>
            <p:spPr>
              <a:xfrm>
                <a:off x="563395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9" name="Oval 2828">
                <a:extLst>
                  <a:ext uri="{FF2B5EF4-FFF2-40B4-BE49-F238E27FC236}">
                    <a16:creationId xmlns:a16="http://schemas.microsoft.com/office/drawing/2014/main" id="{93E85FDF-88D0-4E1E-8460-BBDE464ADECB}"/>
                  </a:ext>
                </a:extLst>
              </p:cNvPr>
              <p:cNvSpPr/>
              <p:nvPr/>
            </p:nvSpPr>
            <p:spPr>
              <a:xfrm>
                <a:off x="563395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0" name="Oval 2829">
                <a:extLst>
                  <a:ext uri="{FF2B5EF4-FFF2-40B4-BE49-F238E27FC236}">
                    <a16:creationId xmlns:a16="http://schemas.microsoft.com/office/drawing/2014/main" id="{5D545338-D0B5-4A04-BC91-101ECE1D951D}"/>
                  </a:ext>
                </a:extLst>
              </p:cNvPr>
              <p:cNvSpPr/>
              <p:nvPr/>
            </p:nvSpPr>
            <p:spPr>
              <a:xfrm>
                <a:off x="563395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1" name="Oval 2830">
                <a:extLst>
                  <a:ext uri="{FF2B5EF4-FFF2-40B4-BE49-F238E27FC236}">
                    <a16:creationId xmlns:a16="http://schemas.microsoft.com/office/drawing/2014/main" id="{1FEFED70-4096-4BF3-A144-0B0BA22FAFCE}"/>
                  </a:ext>
                </a:extLst>
              </p:cNvPr>
              <p:cNvSpPr/>
              <p:nvPr/>
            </p:nvSpPr>
            <p:spPr>
              <a:xfrm>
                <a:off x="563395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2" name="Oval 2831">
                <a:extLst>
                  <a:ext uri="{FF2B5EF4-FFF2-40B4-BE49-F238E27FC236}">
                    <a16:creationId xmlns:a16="http://schemas.microsoft.com/office/drawing/2014/main" id="{84DCD533-859B-45C1-B0BA-3E0AC7B0972C}"/>
                  </a:ext>
                </a:extLst>
              </p:cNvPr>
              <p:cNvSpPr/>
              <p:nvPr/>
            </p:nvSpPr>
            <p:spPr>
              <a:xfrm>
                <a:off x="563395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3" name="Oval 2832">
                <a:extLst>
                  <a:ext uri="{FF2B5EF4-FFF2-40B4-BE49-F238E27FC236}">
                    <a16:creationId xmlns:a16="http://schemas.microsoft.com/office/drawing/2014/main" id="{014B54B5-5C76-46FA-AC6B-8A1E2AD31F66}"/>
                  </a:ext>
                </a:extLst>
              </p:cNvPr>
              <p:cNvSpPr/>
              <p:nvPr/>
            </p:nvSpPr>
            <p:spPr>
              <a:xfrm>
                <a:off x="563395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4" name="Oval 2833">
                <a:extLst>
                  <a:ext uri="{FF2B5EF4-FFF2-40B4-BE49-F238E27FC236}">
                    <a16:creationId xmlns:a16="http://schemas.microsoft.com/office/drawing/2014/main" id="{0D4A542D-E48C-4F1A-9135-5EA8CFBD9FCB}"/>
                  </a:ext>
                </a:extLst>
              </p:cNvPr>
              <p:cNvSpPr/>
              <p:nvPr/>
            </p:nvSpPr>
            <p:spPr>
              <a:xfrm>
                <a:off x="563395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5" name="Oval 2834">
                <a:extLst>
                  <a:ext uri="{FF2B5EF4-FFF2-40B4-BE49-F238E27FC236}">
                    <a16:creationId xmlns:a16="http://schemas.microsoft.com/office/drawing/2014/main" id="{56150B20-2ECB-49AF-8F33-5FFAB9776192}"/>
                  </a:ext>
                </a:extLst>
              </p:cNvPr>
              <p:cNvSpPr/>
              <p:nvPr/>
            </p:nvSpPr>
            <p:spPr>
              <a:xfrm>
                <a:off x="563395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6" name="Oval 2835">
                <a:extLst>
                  <a:ext uri="{FF2B5EF4-FFF2-40B4-BE49-F238E27FC236}">
                    <a16:creationId xmlns:a16="http://schemas.microsoft.com/office/drawing/2014/main" id="{0C60C1D0-2EDA-4562-9730-9D91066B3D92}"/>
                  </a:ext>
                </a:extLst>
              </p:cNvPr>
              <p:cNvSpPr/>
              <p:nvPr/>
            </p:nvSpPr>
            <p:spPr>
              <a:xfrm>
                <a:off x="563395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7" name="Oval 2836">
                <a:extLst>
                  <a:ext uri="{FF2B5EF4-FFF2-40B4-BE49-F238E27FC236}">
                    <a16:creationId xmlns:a16="http://schemas.microsoft.com/office/drawing/2014/main" id="{046231BC-410B-421D-AD0C-8E247DF503C8}"/>
                  </a:ext>
                </a:extLst>
              </p:cNvPr>
              <p:cNvSpPr/>
              <p:nvPr/>
            </p:nvSpPr>
            <p:spPr>
              <a:xfrm>
                <a:off x="563395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8" name="Oval 2837">
                <a:extLst>
                  <a:ext uri="{FF2B5EF4-FFF2-40B4-BE49-F238E27FC236}">
                    <a16:creationId xmlns:a16="http://schemas.microsoft.com/office/drawing/2014/main" id="{8E5647BC-72C2-4729-AAEA-84C6FD8FDFFF}"/>
                  </a:ext>
                </a:extLst>
              </p:cNvPr>
              <p:cNvSpPr/>
              <p:nvPr/>
            </p:nvSpPr>
            <p:spPr>
              <a:xfrm>
                <a:off x="563395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9" name="Oval 2838">
                <a:extLst>
                  <a:ext uri="{FF2B5EF4-FFF2-40B4-BE49-F238E27FC236}">
                    <a16:creationId xmlns:a16="http://schemas.microsoft.com/office/drawing/2014/main" id="{A70A1C64-A6F7-423F-A59C-11720891184C}"/>
                  </a:ext>
                </a:extLst>
              </p:cNvPr>
              <p:cNvSpPr/>
              <p:nvPr/>
            </p:nvSpPr>
            <p:spPr>
              <a:xfrm>
                <a:off x="563395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0" name="Oval 2839">
                <a:extLst>
                  <a:ext uri="{FF2B5EF4-FFF2-40B4-BE49-F238E27FC236}">
                    <a16:creationId xmlns:a16="http://schemas.microsoft.com/office/drawing/2014/main" id="{40EBD1F2-2FC2-432E-90C0-ECDB76274FD5}"/>
                  </a:ext>
                </a:extLst>
              </p:cNvPr>
              <p:cNvSpPr/>
              <p:nvPr/>
            </p:nvSpPr>
            <p:spPr>
              <a:xfrm>
                <a:off x="563395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1" name="Oval 2840">
                <a:extLst>
                  <a:ext uri="{FF2B5EF4-FFF2-40B4-BE49-F238E27FC236}">
                    <a16:creationId xmlns:a16="http://schemas.microsoft.com/office/drawing/2014/main" id="{0BF92836-8392-4501-BCF6-4C1798C36DEB}"/>
                  </a:ext>
                </a:extLst>
              </p:cNvPr>
              <p:cNvSpPr/>
              <p:nvPr/>
            </p:nvSpPr>
            <p:spPr>
              <a:xfrm>
                <a:off x="563395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2" name="Oval 2841">
                <a:extLst>
                  <a:ext uri="{FF2B5EF4-FFF2-40B4-BE49-F238E27FC236}">
                    <a16:creationId xmlns:a16="http://schemas.microsoft.com/office/drawing/2014/main" id="{53881A86-EE5F-4AA1-BEEC-549066D2B1C1}"/>
                  </a:ext>
                </a:extLst>
              </p:cNvPr>
              <p:cNvSpPr/>
              <p:nvPr/>
            </p:nvSpPr>
            <p:spPr>
              <a:xfrm>
                <a:off x="563395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3" name="Oval 2842">
                <a:extLst>
                  <a:ext uri="{FF2B5EF4-FFF2-40B4-BE49-F238E27FC236}">
                    <a16:creationId xmlns:a16="http://schemas.microsoft.com/office/drawing/2014/main" id="{64FADC8E-ECB3-4E1B-8CA7-236A32F1F650}"/>
                  </a:ext>
                </a:extLst>
              </p:cNvPr>
              <p:cNvSpPr/>
              <p:nvPr/>
            </p:nvSpPr>
            <p:spPr>
              <a:xfrm>
                <a:off x="563395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4" name="Oval 2843">
                <a:extLst>
                  <a:ext uri="{FF2B5EF4-FFF2-40B4-BE49-F238E27FC236}">
                    <a16:creationId xmlns:a16="http://schemas.microsoft.com/office/drawing/2014/main" id="{AC318D00-BF66-4721-B754-908F9D94E917}"/>
                  </a:ext>
                </a:extLst>
              </p:cNvPr>
              <p:cNvSpPr/>
              <p:nvPr/>
            </p:nvSpPr>
            <p:spPr>
              <a:xfrm>
                <a:off x="563395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5" name="Oval 2844">
                <a:extLst>
                  <a:ext uri="{FF2B5EF4-FFF2-40B4-BE49-F238E27FC236}">
                    <a16:creationId xmlns:a16="http://schemas.microsoft.com/office/drawing/2014/main" id="{02D3D04D-EBCB-4767-B9F1-0F5DF9109202}"/>
                  </a:ext>
                </a:extLst>
              </p:cNvPr>
              <p:cNvSpPr/>
              <p:nvPr/>
            </p:nvSpPr>
            <p:spPr>
              <a:xfrm>
                <a:off x="563395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6" name="Oval 2845">
                <a:extLst>
                  <a:ext uri="{FF2B5EF4-FFF2-40B4-BE49-F238E27FC236}">
                    <a16:creationId xmlns:a16="http://schemas.microsoft.com/office/drawing/2014/main" id="{B920AD7F-E99D-4CA4-9EA1-4D71653DE05C}"/>
                  </a:ext>
                </a:extLst>
              </p:cNvPr>
              <p:cNvSpPr/>
              <p:nvPr/>
            </p:nvSpPr>
            <p:spPr>
              <a:xfrm>
                <a:off x="563395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7" name="Oval 2846">
                <a:extLst>
                  <a:ext uri="{FF2B5EF4-FFF2-40B4-BE49-F238E27FC236}">
                    <a16:creationId xmlns:a16="http://schemas.microsoft.com/office/drawing/2014/main" id="{97CDB429-FF80-4FBD-A14C-F200D5429BA1}"/>
                  </a:ext>
                </a:extLst>
              </p:cNvPr>
              <p:cNvSpPr/>
              <p:nvPr/>
            </p:nvSpPr>
            <p:spPr>
              <a:xfrm>
                <a:off x="563395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8" name="Oval 2847">
                <a:extLst>
                  <a:ext uri="{FF2B5EF4-FFF2-40B4-BE49-F238E27FC236}">
                    <a16:creationId xmlns:a16="http://schemas.microsoft.com/office/drawing/2014/main" id="{CFD7D6B5-0916-4C4B-9B7B-17958CA9C7E8}"/>
                  </a:ext>
                </a:extLst>
              </p:cNvPr>
              <p:cNvSpPr/>
              <p:nvPr/>
            </p:nvSpPr>
            <p:spPr>
              <a:xfrm>
                <a:off x="563395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9" name="Oval 2848">
                <a:extLst>
                  <a:ext uri="{FF2B5EF4-FFF2-40B4-BE49-F238E27FC236}">
                    <a16:creationId xmlns:a16="http://schemas.microsoft.com/office/drawing/2014/main" id="{F356635F-D75E-4D9F-95D5-2C3755FEFD4C}"/>
                  </a:ext>
                </a:extLst>
              </p:cNvPr>
              <p:cNvSpPr/>
              <p:nvPr/>
            </p:nvSpPr>
            <p:spPr>
              <a:xfrm>
                <a:off x="563395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0" name="Oval 2849">
                <a:extLst>
                  <a:ext uri="{FF2B5EF4-FFF2-40B4-BE49-F238E27FC236}">
                    <a16:creationId xmlns:a16="http://schemas.microsoft.com/office/drawing/2014/main" id="{9CF3E0C1-AADD-4F3F-8495-08A9EB0FEDA5}"/>
                  </a:ext>
                </a:extLst>
              </p:cNvPr>
              <p:cNvSpPr/>
              <p:nvPr/>
            </p:nvSpPr>
            <p:spPr>
              <a:xfrm>
                <a:off x="563395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1" name="Oval 2850">
                <a:extLst>
                  <a:ext uri="{FF2B5EF4-FFF2-40B4-BE49-F238E27FC236}">
                    <a16:creationId xmlns:a16="http://schemas.microsoft.com/office/drawing/2014/main" id="{BDD8C3C2-D280-48BF-A3A4-18222DAE2DF6}"/>
                  </a:ext>
                </a:extLst>
              </p:cNvPr>
              <p:cNvSpPr/>
              <p:nvPr/>
            </p:nvSpPr>
            <p:spPr>
              <a:xfrm>
                <a:off x="563395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2" name="Oval 2851">
                <a:extLst>
                  <a:ext uri="{FF2B5EF4-FFF2-40B4-BE49-F238E27FC236}">
                    <a16:creationId xmlns:a16="http://schemas.microsoft.com/office/drawing/2014/main" id="{06061D35-B654-4522-B2F0-B7E26E4213EA}"/>
                  </a:ext>
                </a:extLst>
              </p:cNvPr>
              <p:cNvSpPr/>
              <p:nvPr/>
            </p:nvSpPr>
            <p:spPr>
              <a:xfrm>
                <a:off x="563395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3" name="Oval 2852">
                <a:extLst>
                  <a:ext uri="{FF2B5EF4-FFF2-40B4-BE49-F238E27FC236}">
                    <a16:creationId xmlns:a16="http://schemas.microsoft.com/office/drawing/2014/main" id="{7C293A4F-4587-4654-BC25-51762C4EFF76}"/>
                  </a:ext>
                </a:extLst>
              </p:cNvPr>
              <p:cNvSpPr/>
              <p:nvPr/>
            </p:nvSpPr>
            <p:spPr>
              <a:xfrm>
                <a:off x="563395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4" name="Oval 2853">
                <a:extLst>
                  <a:ext uri="{FF2B5EF4-FFF2-40B4-BE49-F238E27FC236}">
                    <a16:creationId xmlns:a16="http://schemas.microsoft.com/office/drawing/2014/main" id="{6DB4B7A5-7CC6-4CF5-9371-7DC070516263}"/>
                  </a:ext>
                </a:extLst>
              </p:cNvPr>
              <p:cNvSpPr/>
              <p:nvPr/>
            </p:nvSpPr>
            <p:spPr>
              <a:xfrm>
                <a:off x="563395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5" name="Oval 2854">
                <a:extLst>
                  <a:ext uri="{FF2B5EF4-FFF2-40B4-BE49-F238E27FC236}">
                    <a16:creationId xmlns:a16="http://schemas.microsoft.com/office/drawing/2014/main" id="{3C0E4A42-9870-40DD-8136-EB300EC2F120}"/>
                  </a:ext>
                </a:extLst>
              </p:cNvPr>
              <p:cNvSpPr/>
              <p:nvPr/>
            </p:nvSpPr>
            <p:spPr>
              <a:xfrm>
                <a:off x="563395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6" name="Oval 2855">
                <a:extLst>
                  <a:ext uri="{FF2B5EF4-FFF2-40B4-BE49-F238E27FC236}">
                    <a16:creationId xmlns:a16="http://schemas.microsoft.com/office/drawing/2014/main" id="{42C0D0B2-0A6F-4992-8AC8-3E21C335F868}"/>
                  </a:ext>
                </a:extLst>
              </p:cNvPr>
              <p:cNvSpPr/>
              <p:nvPr/>
            </p:nvSpPr>
            <p:spPr>
              <a:xfrm>
                <a:off x="563395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7" name="Oval 2856">
                <a:extLst>
                  <a:ext uri="{FF2B5EF4-FFF2-40B4-BE49-F238E27FC236}">
                    <a16:creationId xmlns:a16="http://schemas.microsoft.com/office/drawing/2014/main" id="{82A94226-7314-402E-A410-895E541C8E23}"/>
                  </a:ext>
                </a:extLst>
              </p:cNvPr>
              <p:cNvSpPr/>
              <p:nvPr/>
            </p:nvSpPr>
            <p:spPr>
              <a:xfrm>
                <a:off x="563395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8" name="Oval 2857">
                <a:extLst>
                  <a:ext uri="{FF2B5EF4-FFF2-40B4-BE49-F238E27FC236}">
                    <a16:creationId xmlns:a16="http://schemas.microsoft.com/office/drawing/2014/main" id="{FA9421EA-3E3B-4CC4-B389-ED3D366771F9}"/>
                  </a:ext>
                </a:extLst>
              </p:cNvPr>
              <p:cNvSpPr/>
              <p:nvPr/>
            </p:nvSpPr>
            <p:spPr>
              <a:xfrm>
                <a:off x="563395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9" name="Oval 2858">
                <a:extLst>
                  <a:ext uri="{FF2B5EF4-FFF2-40B4-BE49-F238E27FC236}">
                    <a16:creationId xmlns:a16="http://schemas.microsoft.com/office/drawing/2014/main" id="{17D14A84-1143-4E07-BB86-15BEAE70CE3B}"/>
                  </a:ext>
                </a:extLst>
              </p:cNvPr>
              <p:cNvSpPr/>
              <p:nvPr/>
            </p:nvSpPr>
            <p:spPr>
              <a:xfrm>
                <a:off x="563395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0" name="Oval 2859">
                <a:extLst>
                  <a:ext uri="{FF2B5EF4-FFF2-40B4-BE49-F238E27FC236}">
                    <a16:creationId xmlns:a16="http://schemas.microsoft.com/office/drawing/2014/main" id="{778250E1-26E4-4A4B-B46D-DBB0D4AB3AF9}"/>
                  </a:ext>
                </a:extLst>
              </p:cNvPr>
              <p:cNvSpPr/>
              <p:nvPr/>
            </p:nvSpPr>
            <p:spPr>
              <a:xfrm>
                <a:off x="563395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1" name="Oval 2860">
                <a:extLst>
                  <a:ext uri="{FF2B5EF4-FFF2-40B4-BE49-F238E27FC236}">
                    <a16:creationId xmlns:a16="http://schemas.microsoft.com/office/drawing/2014/main" id="{62C2AB09-B134-4A07-A63B-B2FED722CED2}"/>
                  </a:ext>
                </a:extLst>
              </p:cNvPr>
              <p:cNvSpPr/>
              <p:nvPr/>
            </p:nvSpPr>
            <p:spPr>
              <a:xfrm>
                <a:off x="577111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2" name="Oval 2861">
                <a:extLst>
                  <a:ext uri="{FF2B5EF4-FFF2-40B4-BE49-F238E27FC236}">
                    <a16:creationId xmlns:a16="http://schemas.microsoft.com/office/drawing/2014/main" id="{71C64D7B-6552-4A4F-9320-23D8E54C7EFD}"/>
                  </a:ext>
                </a:extLst>
              </p:cNvPr>
              <p:cNvSpPr/>
              <p:nvPr/>
            </p:nvSpPr>
            <p:spPr>
              <a:xfrm>
                <a:off x="577111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3" name="Oval 2862">
                <a:extLst>
                  <a:ext uri="{FF2B5EF4-FFF2-40B4-BE49-F238E27FC236}">
                    <a16:creationId xmlns:a16="http://schemas.microsoft.com/office/drawing/2014/main" id="{F56F66C1-2B96-4FBC-9C0A-7E79846726F2}"/>
                  </a:ext>
                </a:extLst>
              </p:cNvPr>
              <p:cNvSpPr/>
              <p:nvPr/>
            </p:nvSpPr>
            <p:spPr>
              <a:xfrm>
                <a:off x="577111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4" name="Oval 2863">
                <a:extLst>
                  <a:ext uri="{FF2B5EF4-FFF2-40B4-BE49-F238E27FC236}">
                    <a16:creationId xmlns:a16="http://schemas.microsoft.com/office/drawing/2014/main" id="{8A3CEBCE-0AA6-43CF-82F9-667F51FC9AC3}"/>
                  </a:ext>
                </a:extLst>
              </p:cNvPr>
              <p:cNvSpPr/>
              <p:nvPr/>
            </p:nvSpPr>
            <p:spPr>
              <a:xfrm>
                <a:off x="577111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5" name="Oval 2864">
                <a:extLst>
                  <a:ext uri="{FF2B5EF4-FFF2-40B4-BE49-F238E27FC236}">
                    <a16:creationId xmlns:a16="http://schemas.microsoft.com/office/drawing/2014/main" id="{8CC98149-F1A4-4F39-9B04-C9FEF3904BA1}"/>
                  </a:ext>
                </a:extLst>
              </p:cNvPr>
              <p:cNvSpPr/>
              <p:nvPr/>
            </p:nvSpPr>
            <p:spPr>
              <a:xfrm>
                <a:off x="577111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6" name="Oval 2865">
                <a:extLst>
                  <a:ext uri="{FF2B5EF4-FFF2-40B4-BE49-F238E27FC236}">
                    <a16:creationId xmlns:a16="http://schemas.microsoft.com/office/drawing/2014/main" id="{FF28E30F-F53C-452A-AC93-68211E822E76}"/>
                  </a:ext>
                </a:extLst>
              </p:cNvPr>
              <p:cNvSpPr/>
              <p:nvPr/>
            </p:nvSpPr>
            <p:spPr>
              <a:xfrm>
                <a:off x="577111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7" name="Oval 2866">
                <a:extLst>
                  <a:ext uri="{FF2B5EF4-FFF2-40B4-BE49-F238E27FC236}">
                    <a16:creationId xmlns:a16="http://schemas.microsoft.com/office/drawing/2014/main" id="{C0FC7D0C-396A-4AAE-AB0C-5DEB22AA3C77}"/>
                  </a:ext>
                </a:extLst>
              </p:cNvPr>
              <p:cNvSpPr/>
              <p:nvPr/>
            </p:nvSpPr>
            <p:spPr>
              <a:xfrm>
                <a:off x="577111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8" name="Oval 2867">
                <a:extLst>
                  <a:ext uri="{FF2B5EF4-FFF2-40B4-BE49-F238E27FC236}">
                    <a16:creationId xmlns:a16="http://schemas.microsoft.com/office/drawing/2014/main" id="{8B1A5139-611A-4375-9120-C96AFBA5819D}"/>
                  </a:ext>
                </a:extLst>
              </p:cNvPr>
              <p:cNvSpPr/>
              <p:nvPr/>
            </p:nvSpPr>
            <p:spPr>
              <a:xfrm>
                <a:off x="577111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9" name="Oval 2868">
                <a:extLst>
                  <a:ext uri="{FF2B5EF4-FFF2-40B4-BE49-F238E27FC236}">
                    <a16:creationId xmlns:a16="http://schemas.microsoft.com/office/drawing/2014/main" id="{BB55DC29-6273-451B-8CC0-AC578BAE3C4A}"/>
                  </a:ext>
                </a:extLst>
              </p:cNvPr>
              <p:cNvSpPr/>
              <p:nvPr/>
            </p:nvSpPr>
            <p:spPr>
              <a:xfrm>
                <a:off x="577111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0" name="Oval 2869">
                <a:extLst>
                  <a:ext uri="{FF2B5EF4-FFF2-40B4-BE49-F238E27FC236}">
                    <a16:creationId xmlns:a16="http://schemas.microsoft.com/office/drawing/2014/main" id="{E6E64CDC-43DA-49CD-A536-34E56B77EAEB}"/>
                  </a:ext>
                </a:extLst>
              </p:cNvPr>
              <p:cNvSpPr/>
              <p:nvPr/>
            </p:nvSpPr>
            <p:spPr>
              <a:xfrm>
                <a:off x="577111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1" name="Oval 2870">
                <a:extLst>
                  <a:ext uri="{FF2B5EF4-FFF2-40B4-BE49-F238E27FC236}">
                    <a16:creationId xmlns:a16="http://schemas.microsoft.com/office/drawing/2014/main" id="{F2401C6C-6342-4CC8-86BE-A2ECB06F1764}"/>
                  </a:ext>
                </a:extLst>
              </p:cNvPr>
              <p:cNvSpPr/>
              <p:nvPr/>
            </p:nvSpPr>
            <p:spPr>
              <a:xfrm>
                <a:off x="577111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2" name="Oval 2871">
                <a:extLst>
                  <a:ext uri="{FF2B5EF4-FFF2-40B4-BE49-F238E27FC236}">
                    <a16:creationId xmlns:a16="http://schemas.microsoft.com/office/drawing/2014/main" id="{EB722A21-740C-4752-BE5B-B558A0FF285D}"/>
                  </a:ext>
                </a:extLst>
              </p:cNvPr>
              <p:cNvSpPr/>
              <p:nvPr/>
            </p:nvSpPr>
            <p:spPr>
              <a:xfrm>
                <a:off x="577111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3" name="Oval 2872">
                <a:extLst>
                  <a:ext uri="{FF2B5EF4-FFF2-40B4-BE49-F238E27FC236}">
                    <a16:creationId xmlns:a16="http://schemas.microsoft.com/office/drawing/2014/main" id="{EFB7E295-BAF5-4624-B3DD-A66B2D47CF40}"/>
                  </a:ext>
                </a:extLst>
              </p:cNvPr>
              <p:cNvSpPr/>
              <p:nvPr/>
            </p:nvSpPr>
            <p:spPr>
              <a:xfrm>
                <a:off x="577111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4" name="Oval 2873">
                <a:extLst>
                  <a:ext uri="{FF2B5EF4-FFF2-40B4-BE49-F238E27FC236}">
                    <a16:creationId xmlns:a16="http://schemas.microsoft.com/office/drawing/2014/main" id="{A8E904A1-2286-4486-BC4D-CC2BAFCBC6E4}"/>
                  </a:ext>
                </a:extLst>
              </p:cNvPr>
              <p:cNvSpPr/>
              <p:nvPr/>
            </p:nvSpPr>
            <p:spPr>
              <a:xfrm>
                <a:off x="577111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5" name="Oval 2874">
                <a:extLst>
                  <a:ext uri="{FF2B5EF4-FFF2-40B4-BE49-F238E27FC236}">
                    <a16:creationId xmlns:a16="http://schemas.microsoft.com/office/drawing/2014/main" id="{6308419B-ED70-44CE-8AB4-A523BA9A8D19}"/>
                  </a:ext>
                </a:extLst>
              </p:cNvPr>
              <p:cNvSpPr/>
              <p:nvPr/>
            </p:nvSpPr>
            <p:spPr>
              <a:xfrm>
                <a:off x="577111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6" name="Oval 2875">
                <a:extLst>
                  <a:ext uri="{FF2B5EF4-FFF2-40B4-BE49-F238E27FC236}">
                    <a16:creationId xmlns:a16="http://schemas.microsoft.com/office/drawing/2014/main" id="{50CA0BE8-F0C5-4465-912C-3352527BF00E}"/>
                  </a:ext>
                </a:extLst>
              </p:cNvPr>
              <p:cNvSpPr/>
              <p:nvPr/>
            </p:nvSpPr>
            <p:spPr>
              <a:xfrm>
                <a:off x="577111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7" name="Oval 2876">
                <a:extLst>
                  <a:ext uri="{FF2B5EF4-FFF2-40B4-BE49-F238E27FC236}">
                    <a16:creationId xmlns:a16="http://schemas.microsoft.com/office/drawing/2014/main" id="{2A7E3C02-5C49-4C89-AE05-CFE3D5E77732}"/>
                  </a:ext>
                </a:extLst>
              </p:cNvPr>
              <p:cNvSpPr/>
              <p:nvPr/>
            </p:nvSpPr>
            <p:spPr>
              <a:xfrm>
                <a:off x="577111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8" name="Oval 2877">
                <a:extLst>
                  <a:ext uri="{FF2B5EF4-FFF2-40B4-BE49-F238E27FC236}">
                    <a16:creationId xmlns:a16="http://schemas.microsoft.com/office/drawing/2014/main" id="{C1E19CAD-A236-4EC8-9835-D4F0EBA68378}"/>
                  </a:ext>
                </a:extLst>
              </p:cNvPr>
              <p:cNvSpPr/>
              <p:nvPr/>
            </p:nvSpPr>
            <p:spPr>
              <a:xfrm>
                <a:off x="577111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9" name="Oval 2878">
                <a:extLst>
                  <a:ext uri="{FF2B5EF4-FFF2-40B4-BE49-F238E27FC236}">
                    <a16:creationId xmlns:a16="http://schemas.microsoft.com/office/drawing/2014/main" id="{01F46B5D-DD5E-47DA-99D2-FC99029A3110}"/>
                  </a:ext>
                </a:extLst>
              </p:cNvPr>
              <p:cNvSpPr/>
              <p:nvPr/>
            </p:nvSpPr>
            <p:spPr>
              <a:xfrm>
                <a:off x="577111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0" name="Oval 2879">
                <a:extLst>
                  <a:ext uri="{FF2B5EF4-FFF2-40B4-BE49-F238E27FC236}">
                    <a16:creationId xmlns:a16="http://schemas.microsoft.com/office/drawing/2014/main" id="{CDD694D6-CEE4-4A05-8003-6CAC9A6F807A}"/>
                  </a:ext>
                </a:extLst>
              </p:cNvPr>
              <p:cNvSpPr/>
              <p:nvPr/>
            </p:nvSpPr>
            <p:spPr>
              <a:xfrm>
                <a:off x="577111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1" name="Oval 2880">
                <a:extLst>
                  <a:ext uri="{FF2B5EF4-FFF2-40B4-BE49-F238E27FC236}">
                    <a16:creationId xmlns:a16="http://schemas.microsoft.com/office/drawing/2014/main" id="{F8B9A7D3-4426-4C10-BD40-8F9FB31463A8}"/>
                  </a:ext>
                </a:extLst>
              </p:cNvPr>
              <p:cNvSpPr/>
              <p:nvPr/>
            </p:nvSpPr>
            <p:spPr>
              <a:xfrm>
                <a:off x="577111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2" name="Oval 2881">
                <a:extLst>
                  <a:ext uri="{FF2B5EF4-FFF2-40B4-BE49-F238E27FC236}">
                    <a16:creationId xmlns:a16="http://schemas.microsoft.com/office/drawing/2014/main" id="{81E1CAFB-558B-45B3-9B07-CED35FD15518}"/>
                  </a:ext>
                </a:extLst>
              </p:cNvPr>
              <p:cNvSpPr/>
              <p:nvPr/>
            </p:nvSpPr>
            <p:spPr>
              <a:xfrm>
                <a:off x="577111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3" name="Oval 2882">
                <a:extLst>
                  <a:ext uri="{FF2B5EF4-FFF2-40B4-BE49-F238E27FC236}">
                    <a16:creationId xmlns:a16="http://schemas.microsoft.com/office/drawing/2014/main" id="{1F31A764-CD23-4F9A-B8B9-E429C440053C}"/>
                  </a:ext>
                </a:extLst>
              </p:cNvPr>
              <p:cNvSpPr/>
              <p:nvPr/>
            </p:nvSpPr>
            <p:spPr>
              <a:xfrm>
                <a:off x="577111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4" name="Oval 2883">
                <a:extLst>
                  <a:ext uri="{FF2B5EF4-FFF2-40B4-BE49-F238E27FC236}">
                    <a16:creationId xmlns:a16="http://schemas.microsoft.com/office/drawing/2014/main" id="{122D164E-DECF-4E41-BFDF-D9D475FED853}"/>
                  </a:ext>
                </a:extLst>
              </p:cNvPr>
              <p:cNvSpPr/>
              <p:nvPr/>
            </p:nvSpPr>
            <p:spPr>
              <a:xfrm>
                <a:off x="577111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5" name="Oval 2884">
                <a:extLst>
                  <a:ext uri="{FF2B5EF4-FFF2-40B4-BE49-F238E27FC236}">
                    <a16:creationId xmlns:a16="http://schemas.microsoft.com/office/drawing/2014/main" id="{F24E3549-007E-4ACF-A539-B31E152B4D9D}"/>
                  </a:ext>
                </a:extLst>
              </p:cNvPr>
              <p:cNvSpPr/>
              <p:nvPr/>
            </p:nvSpPr>
            <p:spPr>
              <a:xfrm>
                <a:off x="577111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6" name="Oval 2885">
                <a:extLst>
                  <a:ext uri="{FF2B5EF4-FFF2-40B4-BE49-F238E27FC236}">
                    <a16:creationId xmlns:a16="http://schemas.microsoft.com/office/drawing/2014/main" id="{F28C0080-17B7-4D1F-872D-680771897478}"/>
                  </a:ext>
                </a:extLst>
              </p:cNvPr>
              <p:cNvSpPr/>
              <p:nvPr/>
            </p:nvSpPr>
            <p:spPr>
              <a:xfrm>
                <a:off x="577111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7" name="Oval 2886">
                <a:extLst>
                  <a:ext uri="{FF2B5EF4-FFF2-40B4-BE49-F238E27FC236}">
                    <a16:creationId xmlns:a16="http://schemas.microsoft.com/office/drawing/2014/main" id="{795D2BF9-4130-44FC-8D25-191C0193D39A}"/>
                  </a:ext>
                </a:extLst>
              </p:cNvPr>
              <p:cNvSpPr/>
              <p:nvPr/>
            </p:nvSpPr>
            <p:spPr>
              <a:xfrm>
                <a:off x="577111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8" name="Oval 2887">
                <a:extLst>
                  <a:ext uri="{FF2B5EF4-FFF2-40B4-BE49-F238E27FC236}">
                    <a16:creationId xmlns:a16="http://schemas.microsoft.com/office/drawing/2014/main" id="{30FCF2F4-23A3-4E0F-BCA0-7526871F86D1}"/>
                  </a:ext>
                </a:extLst>
              </p:cNvPr>
              <p:cNvSpPr/>
              <p:nvPr/>
            </p:nvSpPr>
            <p:spPr>
              <a:xfrm>
                <a:off x="577111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9" name="Oval 2888">
                <a:extLst>
                  <a:ext uri="{FF2B5EF4-FFF2-40B4-BE49-F238E27FC236}">
                    <a16:creationId xmlns:a16="http://schemas.microsoft.com/office/drawing/2014/main" id="{B9424738-0394-4939-A224-3E9C0E452BF0}"/>
                  </a:ext>
                </a:extLst>
              </p:cNvPr>
              <p:cNvSpPr/>
              <p:nvPr/>
            </p:nvSpPr>
            <p:spPr>
              <a:xfrm>
                <a:off x="577111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0" name="Oval 2889">
                <a:extLst>
                  <a:ext uri="{FF2B5EF4-FFF2-40B4-BE49-F238E27FC236}">
                    <a16:creationId xmlns:a16="http://schemas.microsoft.com/office/drawing/2014/main" id="{D508F4E1-4848-47D7-B2E5-011818375683}"/>
                  </a:ext>
                </a:extLst>
              </p:cNvPr>
              <p:cNvSpPr/>
              <p:nvPr/>
            </p:nvSpPr>
            <p:spPr>
              <a:xfrm>
                <a:off x="577111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1" name="Oval 2890">
                <a:extLst>
                  <a:ext uri="{FF2B5EF4-FFF2-40B4-BE49-F238E27FC236}">
                    <a16:creationId xmlns:a16="http://schemas.microsoft.com/office/drawing/2014/main" id="{64D1F1C6-60F5-4845-B3E0-061F5F381B52}"/>
                  </a:ext>
                </a:extLst>
              </p:cNvPr>
              <p:cNvSpPr/>
              <p:nvPr/>
            </p:nvSpPr>
            <p:spPr>
              <a:xfrm>
                <a:off x="577111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2" name="Oval 2891">
                <a:extLst>
                  <a:ext uri="{FF2B5EF4-FFF2-40B4-BE49-F238E27FC236}">
                    <a16:creationId xmlns:a16="http://schemas.microsoft.com/office/drawing/2014/main" id="{F97EE7A6-DBED-40D3-B537-320E67E37F19}"/>
                  </a:ext>
                </a:extLst>
              </p:cNvPr>
              <p:cNvSpPr/>
              <p:nvPr/>
            </p:nvSpPr>
            <p:spPr>
              <a:xfrm>
                <a:off x="577111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3" name="Oval 2892">
                <a:extLst>
                  <a:ext uri="{FF2B5EF4-FFF2-40B4-BE49-F238E27FC236}">
                    <a16:creationId xmlns:a16="http://schemas.microsoft.com/office/drawing/2014/main" id="{2CE0377F-5669-472B-975B-701D533F7548}"/>
                  </a:ext>
                </a:extLst>
              </p:cNvPr>
              <p:cNvSpPr/>
              <p:nvPr/>
            </p:nvSpPr>
            <p:spPr>
              <a:xfrm>
                <a:off x="577111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4" name="Oval 2893">
                <a:extLst>
                  <a:ext uri="{FF2B5EF4-FFF2-40B4-BE49-F238E27FC236}">
                    <a16:creationId xmlns:a16="http://schemas.microsoft.com/office/drawing/2014/main" id="{64C88ED3-4CE9-43C6-A8DB-10EB48C01DD2}"/>
                  </a:ext>
                </a:extLst>
              </p:cNvPr>
              <p:cNvSpPr/>
              <p:nvPr/>
            </p:nvSpPr>
            <p:spPr>
              <a:xfrm>
                <a:off x="577111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5" name="Oval 2894">
                <a:extLst>
                  <a:ext uri="{FF2B5EF4-FFF2-40B4-BE49-F238E27FC236}">
                    <a16:creationId xmlns:a16="http://schemas.microsoft.com/office/drawing/2014/main" id="{CB77E722-A6D2-465F-BC82-7C7C3C4B8F7E}"/>
                  </a:ext>
                </a:extLst>
              </p:cNvPr>
              <p:cNvSpPr/>
              <p:nvPr/>
            </p:nvSpPr>
            <p:spPr>
              <a:xfrm>
                <a:off x="577111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6" name="Oval 2895">
                <a:extLst>
                  <a:ext uri="{FF2B5EF4-FFF2-40B4-BE49-F238E27FC236}">
                    <a16:creationId xmlns:a16="http://schemas.microsoft.com/office/drawing/2014/main" id="{7FB21444-425E-43DA-8AB2-89718BF3D35B}"/>
                  </a:ext>
                </a:extLst>
              </p:cNvPr>
              <p:cNvSpPr/>
              <p:nvPr/>
            </p:nvSpPr>
            <p:spPr>
              <a:xfrm>
                <a:off x="577111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7" name="Oval 2896">
                <a:extLst>
                  <a:ext uri="{FF2B5EF4-FFF2-40B4-BE49-F238E27FC236}">
                    <a16:creationId xmlns:a16="http://schemas.microsoft.com/office/drawing/2014/main" id="{B57E38F1-107B-4D95-996A-ED4456ABA26F}"/>
                  </a:ext>
                </a:extLst>
              </p:cNvPr>
              <p:cNvSpPr/>
              <p:nvPr/>
            </p:nvSpPr>
            <p:spPr>
              <a:xfrm>
                <a:off x="577111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8" name="Oval 2897">
                <a:extLst>
                  <a:ext uri="{FF2B5EF4-FFF2-40B4-BE49-F238E27FC236}">
                    <a16:creationId xmlns:a16="http://schemas.microsoft.com/office/drawing/2014/main" id="{8AFE918B-4F5F-45A2-A171-7A56B2C5DA34}"/>
                  </a:ext>
                </a:extLst>
              </p:cNvPr>
              <p:cNvSpPr/>
              <p:nvPr/>
            </p:nvSpPr>
            <p:spPr>
              <a:xfrm>
                <a:off x="577111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9" name="Oval 2898">
                <a:extLst>
                  <a:ext uri="{FF2B5EF4-FFF2-40B4-BE49-F238E27FC236}">
                    <a16:creationId xmlns:a16="http://schemas.microsoft.com/office/drawing/2014/main" id="{A36CDB0F-00E9-477B-8BEE-45B6D7F9A53C}"/>
                  </a:ext>
                </a:extLst>
              </p:cNvPr>
              <p:cNvSpPr/>
              <p:nvPr/>
            </p:nvSpPr>
            <p:spPr>
              <a:xfrm>
                <a:off x="577111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0" name="Oval 2899">
                <a:extLst>
                  <a:ext uri="{FF2B5EF4-FFF2-40B4-BE49-F238E27FC236}">
                    <a16:creationId xmlns:a16="http://schemas.microsoft.com/office/drawing/2014/main" id="{0AF5E722-7F12-4E45-A2B1-4DE20B60F8F2}"/>
                  </a:ext>
                </a:extLst>
              </p:cNvPr>
              <p:cNvSpPr/>
              <p:nvPr/>
            </p:nvSpPr>
            <p:spPr>
              <a:xfrm>
                <a:off x="590827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1" name="Oval 2900">
                <a:extLst>
                  <a:ext uri="{FF2B5EF4-FFF2-40B4-BE49-F238E27FC236}">
                    <a16:creationId xmlns:a16="http://schemas.microsoft.com/office/drawing/2014/main" id="{1CBCA54E-1822-49FE-8B83-4BEAA33ECB7E}"/>
                  </a:ext>
                </a:extLst>
              </p:cNvPr>
              <p:cNvSpPr/>
              <p:nvPr/>
            </p:nvSpPr>
            <p:spPr>
              <a:xfrm>
                <a:off x="590827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2" name="Oval 2901">
                <a:extLst>
                  <a:ext uri="{FF2B5EF4-FFF2-40B4-BE49-F238E27FC236}">
                    <a16:creationId xmlns:a16="http://schemas.microsoft.com/office/drawing/2014/main" id="{A9A0FD39-8D53-4B76-9105-B482004A6C00}"/>
                  </a:ext>
                </a:extLst>
              </p:cNvPr>
              <p:cNvSpPr/>
              <p:nvPr/>
            </p:nvSpPr>
            <p:spPr>
              <a:xfrm>
                <a:off x="590827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3" name="Oval 2902">
                <a:extLst>
                  <a:ext uri="{FF2B5EF4-FFF2-40B4-BE49-F238E27FC236}">
                    <a16:creationId xmlns:a16="http://schemas.microsoft.com/office/drawing/2014/main" id="{64DCD980-3E9A-452F-B154-A43ABE7AA9CF}"/>
                  </a:ext>
                </a:extLst>
              </p:cNvPr>
              <p:cNvSpPr/>
              <p:nvPr/>
            </p:nvSpPr>
            <p:spPr>
              <a:xfrm>
                <a:off x="590827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4" name="Oval 2903">
                <a:extLst>
                  <a:ext uri="{FF2B5EF4-FFF2-40B4-BE49-F238E27FC236}">
                    <a16:creationId xmlns:a16="http://schemas.microsoft.com/office/drawing/2014/main" id="{D543EE26-7420-4A90-90C2-1BCDC175D4C1}"/>
                  </a:ext>
                </a:extLst>
              </p:cNvPr>
              <p:cNvSpPr/>
              <p:nvPr/>
            </p:nvSpPr>
            <p:spPr>
              <a:xfrm>
                <a:off x="590827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5" name="Oval 2904">
                <a:extLst>
                  <a:ext uri="{FF2B5EF4-FFF2-40B4-BE49-F238E27FC236}">
                    <a16:creationId xmlns:a16="http://schemas.microsoft.com/office/drawing/2014/main" id="{D77BE233-2251-456F-941B-7DA966A01480}"/>
                  </a:ext>
                </a:extLst>
              </p:cNvPr>
              <p:cNvSpPr/>
              <p:nvPr/>
            </p:nvSpPr>
            <p:spPr>
              <a:xfrm>
                <a:off x="590827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6" name="Oval 2905">
                <a:extLst>
                  <a:ext uri="{FF2B5EF4-FFF2-40B4-BE49-F238E27FC236}">
                    <a16:creationId xmlns:a16="http://schemas.microsoft.com/office/drawing/2014/main" id="{B1A85713-2AD3-4395-BA88-D0D3DB4C7F71}"/>
                  </a:ext>
                </a:extLst>
              </p:cNvPr>
              <p:cNvSpPr/>
              <p:nvPr/>
            </p:nvSpPr>
            <p:spPr>
              <a:xfrm>
                <a:off x="590827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7" name="Oval 2906">
                <a:extLst>
                  <a:ext uri="{FF2B5EF4-FFF2-40B4-BE49-F238E27FC236}">
                    <a16:creationId xmlns:a16="http://schemas.microsoft.com/office/drawing/2014/main" id="{B8AE512C-4D0C-45E0-AA7A-CE9A641F09A3}"/>
                  </a:ext>
                </a:extLst>
              </p:cNvPr>
              <p:cNvSpPr/>
              <p:nvPr/>
            </p:nvSpPr>
            <p:spPr>
              <a:xfrm>
                <a:off x="590827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8" name="Oval 2907">
                <a:extLst>
                  <a:ext uri="{FF2B5EF4-FFF2-40B4-BE49-F238E27FC236}">
                    <a16:creationId xmlns:a16="http://schemas.microsoft.com/office/drawing/2014/main" id="{6DD7825C-56CF-425D-842B-A0B101EE20AD}"/>
                  </a:ext>
                </a:extLst>
              </p:cNvPr>
              <p:cNvSpPr/>
              <p:nvPr/>
            </p:nvSpPr>
            <p:spPr>
              <a:xfrm>
                <a:off x="590827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9" name="Oval 2908">
                <a:extLst>
                  <a:ext uri="{FF2B5EF4-FFF2-40B4-BE49-F238E27FC236}">
                    <a16:creationId xmlns:a16="http://schemas.microsoft.com/office/drawing/2014/main" id="{49623F62-95A9-428D-BB34-562D2079AA9C}"/>
                  </a:ext>
                </a:extLst>
              </p:cNvPr>
              <p:cNvSpPr/>
              <p:nvPr/>
            </p:nvSpPr>
            <p:spPr>
              <a:xfrm>
                <a:off x="590827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0" name="Oval 2909">
                <a:extLst>
                  <a:ext uri="{FF2B5EF4-FFF2-40B4-BE49-F238E27FC236}">
                    <a16:creationId xmlns:a16="http://schemas.microsoft.com/office/drawing/2014/main" id="{FAAEB6A4-3322-4760-9CB6-6473AAF92F83}"/>
                  </a:ext>
                </a:extLst>
              </p:cNvPr>
              <p:cNvSpPr/>
              <p:nvPr/>
            </p:nvSpPr>
            <p:spPr>
              <a:xfrm>
                <a:off x="590827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1" name="Oval 2910">
                <a:extLst>
                  <a:ext uri="{FF2B5EF4-FFF2-40B4-BE49-F238E27FC236}">
                    <a16:creationId xmlns:a16="http://schemas.microsoft.com/office/drawing/2014/main" id="{E7406C74-2D9C-433D-AC8B-F548AAA9BE9F}"/>
                  </a:ext>
                </a:extLst>
              </p:cNvPr>
              <p:cNvSpPr/>
              <p:nvPr/>
            </p:nvSpPr>
            <p:spPr>
              <a:xfrm>
                <a:off x="590827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2" name="Oval 2911">
                <a:extLst>
                  <a:ext uri="{FF2B5EF4-FFF2-40B4-BE49-F238E27FC236}">
                    <a16:creationId xmlns:a16="http://schemas.microsoft.com/office/drawing/2014/main" id="{9308CE86-6ADE-49BF-8126-EA3A334B6E99}"/>
                  </a:ext>
                </a:extLst>
              </p:cNvPr>
              <p:cNvSpPr/>
              <p:nvPr/>
            </p:nvSpPr>
            <p:spPr>
              <a:xfrm>
                <a:off x="590827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3" name="Oval 2912">
                <a:extLst>
                  <a:ext uri="{FF2B5EF4-FFF2-40B4-BE49-F238E27FC236}">
                    <a16:creationId xmlns:a16="http://schemas.microsoft.com/office/drawing/2014/main" id="{C2D498CF-1061-471E-BEAB-D84A6B9E2065}"/>
                  </a:ext>
                </a:extLst>
              </p:cNvPr>
              <p:cNvSpPr/>
              <p:nvPr/>
            </p:nvSpPr>
            <p:spPr>
              <a:xfrm>
                <a:off x="590827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4" name="Oval 2913">
                <a:extLst>
                  <a:ext uri="{FF2B5EF4-FFF2-40B4-BE49-F238E27FC236}">
                    <a16:creationId xmlns:a16="http://schemas.microsoft.com/office/drawing/2014/main" id="{59B299EE-E575-4DA8-8FFA-0DF0DE897842}"/>
                  </a:ext>
                </a:extLst>
              </p:cNvPr>
              <p:cNvSpPr/>
              <p:nvPr/>
            </p:nvSpPr>
            <p:spPr>
              <a:xfrm>
                <a:off x="590827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5" name="Oval 2914">
                <a:extLst>
                  <a:ext uri="{FF2B5EF4-FFF2-40B4-BE49-F238E27FC236}">
                    <a16:creationId xmlns:a16="http://schemas.microsoft.com/office/drawing/2014/main" id="{53059D13-FF9E-4F32-958D-2C081165DAB5}"/>
                  </a:ext>
                </a:extLst>
              </p:cNvPr>
              <p:cNvSpPr/>
              <p:nvPr/>
            </p:nvSpPr>
            <p:spPr>
              <a:xfrm>
                <a:off x="590827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6" name="Oval 2915">
                <a:extLst>
                  <a:ext uri="{FF2B5EF4-FFF2-40B4-BE49-F238E27FC236}">
                    <a16:creationId xmlns:a16="http://schemas.microsoft.com/office/drawing/2014/main" id="{E9DC7B1C-00EA-433F-9736-4CA32A882BE6}"/>
                  </a:ext>
                </a:extLst>
              </p:cNvPr>
              <p:cNvSpPr/>
              <p:nvPr/>
            </p:nvSpPr>
            <p:spPr>
              <a:xfrm>
                <a:off x="590827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7" name="Oval 2916">
                <a:extLst>
                  <a:ext uri="{FF2B5EF4-FFF2-40B4-BE49-F238E27FC236}">
                    <a16:creationId xmlns:a16="http://schemas.microsoft.com/office/drawing/2014/main" id="{43C3371A-3FD4-4B05-A87C-6D21CEB77C08}"/>
                  </a:ext>
                </a:extLst>
              </p:cNvPr>
              <p:cNvSpPr/>
              <p:nvPr/>
            </p:nvSpPr>
            <p:spPr>
              <a:xfrm>
                <a:off x="590827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8" name="Oval 2917">
                <a:extLst>
                  <a:ext uri="{FF2B5EF4-FFF2-40B4-BE49-F238E27FC236}">
                    <a16:creationId xmlns:a16="http://schemas.microsoft.com/office/drawing/2014/main" id="{AF5E2EB9-065E-46E8-8BBA-02684B291CC5}"/>
                  </a:ext>
                </a:extLst>
              </p:cNvPr>
              <p:cNvSpPr/>
              <p:nvPr/>
            </p:nvSpPr>
            <p:spPr>
              <a:xfrm>
                <a:off x="590827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9" name="Oval 2918">
                <a:extLst>
                  <a:ext uri="{FF2B5EF4-FFF2-40B4-BE49-F238E27FC236}">
                    <a16:creationId xmlns:a16="http://schemas.microsoft.com/office/drawing/2014/main" id="{18923AF4-2B0B-4F61-BC45-C54A7A4DCA8A}"/>
                  </a:ext>
                </a:extLst>
              </p:cNvPr>
              <p:cNvSpPr/>
              <p:nvPr/>
            </p:nvSpPr>
            <p:spPr>
              <a:xfrm>
                <a:off x="590827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0" name="Oval 2919">
                <a:extLst>
                  <a:ext uri="{FF2B5EF4-FFF2-40B4-BE49-F238E27FC236}">
                    <a16:creationId xmlns:a16="http://schemas.microsoft.com/office/drawing/2014/main" id="{C5C5027E-69E9-43B3-AA08-329EB1AB6B8A}"/>
                  </a:ext>
                </a:extLst>
              </p:cNvPr>
              <p:cNvSpPr/>
              <p:nvPr/>
            </p:nvSpPr>
            <p:spPr>
              <a:xfrm>
                <a:off x="590827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1" name="Oval 2920">
                <a:extLst>
                  <a:ext uri="{FF2B5EF4-FFF2-40B4-BE49-F238E27FC236}">
                    <a16:creationId xmlns:a16="http://schemas.microsoft.com/office/drawing/2014/main" id="{73C8597C-5E64-489E-98E8-34B6DBDCB408}"/>
                  </a:ext>
                </a:extLst>
              </p:cNvPr>
              <p:cNvSpPr/>
              <p:nvPr/>
            </p:nvSpPr>
            <p:spPr>
              <a:xfrm>
                <a:off x="590827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2" name="Oval 2921">
                <a:extLst>
                  <a:ext uri="{FF2B5EF4-FFF2-40B4-BE49-F238E27FC236}">
                    <a16:creationId xmlns:a16="http://schemas.microsoft.com/office/drawing/2014/main" id="{CB8B9BB7-63DA-48A5-897B-0474388A771E}"/>
                  </a:ext>
                </a:extLst>
              </p:cNvPr>
              <p:cNvSpPr/>
              <p:nvPr/>
            </p:nvSpPr>
            <p:spPr>
              <a:xfrm>
                <a:off x="590827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3" name="Oval 2922">
                <a:extLst>
                  <a:ext uri="{FF2B5EF4-FFF2-40B4-BE49-F238E27FC236}">
                    <a16:creationId xmlns:a16="http://schemas.microsoft.com/office/drawing/2014/main" id="{64F7BCC2-5441-4718-976E-C1F0B1B49497}"/>
                  </a:ext>
                </a:extLst>
              </p:cNvPr>
              <p:cNvSpPr/>
              <p:nvPr/>
            </p:nvSpPr>
            <p:spPr>
              <a:xfrm>
                <a:off x="590827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4" name="Oval 2923">
                <a:extLst>
                  <a:ext uri="{FF2B5EF4-FFF2-40B4-BE49-F238E27FC236}">
                    <a16:creationId xmlns:a16="http://schemas.microsoft.com/office/drawing/2014/main" id="{0C605EEB-6585-49C2-B5E2-8E2A6F139031}"/>
                  </a:ext>
                </a:extLst>
              </p:cNvPr>
              <p:cNvSpPr/>
              <p:nvPr/>
            </p:nvSpPr>
            <p:spPr>
              <a:xfrm>
                <a:off x="590827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5" name="Oval 2924">
                <a:extLst>
                  <a:ext uri="{FF2B5EF4-FFF2-40B4-BE49-F238E27FC236}">
                    <a16:creationId xmlns:a16="http://schemas.microsoft.com/office/drawing/2014/main" id="{FAD91B01-03AC-4F29-BE22-99A60A8339E0}"/>
                  </a:ext>
                </a:extLst>
              </p:cNvPr>
              <p:cNvSpPr/>
              <p:nvPr/>
            </p:nvSpPr>
            <p:spPr>
              <a:xfrm>
                <a:off x="590827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6" name="Oval 2925">
                <a:extLst>
                  <a:ext uri="{FF2B5EF4-FFF2-40B4-BE49-F238E27FC236}">
                    <a16:creationId xmlns:a16="http://schemas.microsoft.com/office/drawing/2014/main" id="{525443D6-D0E1-43F9-8267-554EF5D6C580}"/>
                  </a:ext>
                </a:extLst>
              </p:cNvPr>
              <p:cNvSpPr/>
              <p:nvPr/>
            </p:nvSpPr>
            <p:spPr>
              <a:xfrm>
                <a:off x="590827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7" name="Oval 2926">
                <a:extLst>
                  <a:ext uri="{FF2B5EF4-FFF2-40B4-BE49-F238E27FC236}">
                    <a16:creationId xmlns:a16="http://schemas.microsoft.com/office/drawing/2014/main" id="{4AA0DBA4-55C3-44C8-9BDA-92C8F49BF70B}"/>
                  </a:ext>
                </a:extLst>
              </p:cNvPr>
              <p:cNvSpPr/>
              <p:nvPr/>
            </p:nvSpPr>
            <p:spPr>
              <a:xfrm>
                <a:off x="590827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8" name="Oval 2927">
                <a:extLst>
                  <a:ext uri="{FF2B5EF4-FFF2-40B4-BE49-F238E27FC236}">
                    <a16:creationId xmlns:a16="http://schemas.microsoft.com/office/drawing/2014/main" id="{C02B9613-55B9-4181-8F5C-753877BE5424}"/>
                  </a:ext>
                </a:extLst>
              </p:cNvPr>
              <p:cNvSpPr/>
              <p:nvPr/>
            </p:nvSpPr>
            <p:spPr>
              <a:xfrm>
                <a:off x="590827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9" name="Oval 2928">
                <a:extLst>
                  <a:ext uri="{FF2B5EF4-FFF2-40B4-BE49-F238E27FC236}">
                    <a16:creationId xmlns:a16="http://schemas.microsoft.com/office/drawing/2014/main" id="{7B4807A2-066B-4AC4-91C5-F2536C2B5775}"/>
                  </a:ext>
                </a:extLst>
              </p:cNvPr>
              <p:cNvSpPr/>
              <p:nvPr/>
            </p:nvSpPr>
            <p:spPr>
              <a:xfrm>
                <a:off x="590827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0" name="Oval 2929">
                <a:extLst>
                  <a:ext uri="{FF2B5EF4-FFF2-40B4-BE49-F238E27FC236}">
                    <a16:creationId xmlns:a16="http://schemas.microsoft.com/office/drawing/2014/main" id="{E863F23A-D702-4114-A239-81E93DA3CE19}"/>
                  </a:ext>
                </a:extLst>
              </p:cNvPr>
              <p:cNvSpPr/>
              <p:nvPr/>
            </p:nvSpPr>
            <p:spPr>
              <a:xfrm>
                <a:off x="590827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1" name="Oval 2930">
                <a:extLst>
                  <a:ext uri="{FF2B5EF4-FFF2-40B4-BE49-F238E27FC236}">
                    <a16:creationId xmlns:a16="http://schemas.microsoft.com/office/drawing/2014/main" id="{2ADB4964-4BA6-45F8-BC84-64703844B705}"/>
                  </a:ext>
                </a:extLst>
              </p:cNvPr>
              <p:cNvSpPr/>
              <p:nvPr/>
            </p:nvSpPr>
            <p:spPr>
              <a:xfrm>
                <a:off x="590827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2" name="Oval 2931">
                <a:extLst>
                  <a:ext uri="{FF2B5EF4-FFF2-40B4-BE49-F238E27FC236}">
                    <a16:creationId xmlns:a16="http://schemas.microsoft.com/office/drawing/2014/main" id="{00808E00-B613-47AE-8E07-F1E77F45A051}"/>
                  </a:ext>
                </a:extLst>
              </p:cNvPr>
              <p:cNvSpPr/>
              <p:nvPr/>
            </p:nvSpPr>
            <p:spPr>
              <a:xfrm>
                <a:off x="590827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3" name="Oval 2932">
                <a:extLst>
                  <a:ext uri="{FF2B5EF4-FFF2-40B4-BE49-F238E27FC236}">
                    <a16:creationId xmlns:a16="http://schemas.microsoft.com/office/drawing/2014/main" id="{CF7C5418-9B6B-4EF5-8703-CCAC63784117}"/>
                  </a:ext>
                </a:extLst>
              </p:cNvPr>
              <p:cNvSpPr/>
              <p:nvPr/>
            </p:nvSpPr>
            <p:spPr>
              <a:xfrm>
                <a:off x="590827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4" name="Oval 2933">
                <a:extLst>
                  <a:ext uri="{FF2B5EF4-FFF2-40B4-BE49-F238E27FC236}">
                    <a16:creationId xmlns:a16="http://schemas.microsoft.com/office/drawing/2014/main" id="{731653FB-CAD7-4103-928F-9CF261D1B01B}"/>
                  </a:ext>
                </a:extLst>
              </p:cNvPr>
              <p:cNvSpPr/>
              <p:nvPr/>
            </p:nvSpPr>
            <p:spPr>
              <a:xfrm>
                <a:off x="590827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5" name="Oval 2934">
                <a:extLst>
                  <a:ext uri="{FF2B5EF4-FFF2-40B4-BE49-F238E27FC236}">
                    <a16:creationId xmlns:a16="http://schemas.microsoft.com/office/drawing/2014/main" id="{05140127-2EAB-4DDC-A684-F31B05F0ACB8}"/>
                  </a:ext>
                </a:extLst>
              </p:cNvPr>
              <p:cNvSpPr/>
              <p:nvPr/>
            </p:nvSpPr>
            <p:spPr>
              <a:xfrm>
                <a:off x="590827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6" name="Oval 2935">
                <a:extLst>
                  <a:ext uri="{FF2B5EF4-FFF2-40B4-BE49-F238E27FC236}">
                    <a16:creationId xmlns:a16="http://schemas.microsoft.com/office/drawing/2014/main" id="{E9D618E2-97B4-48C4-9ED9-A89EEDB67A9D}"/>
                  </a:ext>
                </a:extLst>
              </p:cNvPr>
              <p:cNvSpPr/>
              <p:nvPr/>
            </p:nvSpPr>
            <p:spPr>
              <a:xfrm>
                <a:off x="590827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7" name="Oval 2936">
                <a:extLst>
                  <a:ext uri="{FF2B5EF4-FFF2-40B4-BE49-F238E27FC236}">
                    <a16:creationId xmlns:a16="http://schemas.microsoft.com/office/drawing/2014/main" id="{18A80653-4DDD-48F9-95F7-82A0DEA2AAA1}"/>
                  </a:ext>
                </a:extLst>
              </p:cNvPr>
              <p:cNvSpPr/>
              <p:nvPr/>
            </p:nvSpPr>
            <p:spPr>
              <a:xfrm>
                <a:off x="590827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8" name="Oval 2937">
                <a:extLst>
                  <a:ext uri="{FF2B5EF4-FFF2-40B4-BE49-F238E27FC236}">
                    <a16:creationId xmlns:a16="http://schemas.microsoft.com/office/drawing/2014/main" id="{1DC2BC19-D5FD-4D45-B9E6-8EBAC706FEBB}"/>
                  </a:ext>
                </a:extLst>
              </p:cNvPr>
              <p:cNvSpPr/>
              <p:nvPr/>
            </p:nvSpPr>
            <p:spPr>
              <a:xfrm>
                <a:off x="590827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9" name="Oval 2938">
                <a:extLst>
                  <a:ext uri="{FF2B5EF4-FFF2-40B4-BE49-F238E27FC236}">
                    <a16:creationId xmlns:a16="http://schemas.microsoft.com/office/drawing/2014/main" id="{B7899F5E-678D-4579-A5BF-BBEE0F2C9C94}"/>
                  </a:ext>
                </a:extLst>
              </p:cNvPr>
              <p:cNvSpPr/>
              <p:nvPr/>
            </p:nvSpPr>
            <p:spPr>
              <a:xfrm>
                <a:off x="604543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0" name="Oval 2939">
                <a:extLst>
                  <a:ext uri="{FF2B5EF4-FFF2-40B4-BE49-F238E27FC236}">
                    <a16:creationId xmlns:a16="http://schemas.microsoft.com/office/drawing/2014/main" id="{3E500727-2A38-4518-B5F6-5EE2D87F1713}"/>
                  </a:ext>
                </a:extLst>
              </p:cNvPr>
              <p:cNvSpPr/>
              <p:nvPr/>
            </p:nvSpPr>
            <p:spPr>
              <a:xfrm>
                <a:off x="604543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1" name="Oval 2940">
                <a:extLst>
                  <a:ext uri="{FF2B5EF4-FFF2-40B4-BE49-F238E27FC236}">
                    <a16:creationId xmlns:a16="http://schemas.microsoft.com/office/drawing/2014/main" id="{AE1744CD-3A92-4167-85D4-FD3B26FB0065}"/>
                  </a:ext>
                </a:extLst>
              </p:cNvPr>
              <p:cNvSpPr/>
              <p:nvPr/>
            </p:nvSpPr>
            <p:spPr>
              <a:xfrm>
                <a:off x="604543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2" name="Oval 2941">
                <a:extLst>
                  <a:ext uri="{FF2B5EF4-FFF2-40B4-BE49-F238E27FC236}">
                    <a16:creationId xmlns:a16="http://schemas.microsoft.com/office/drawing/2014/main" id="{65F3C235-D6B3-4173-8963-7DD500754B45}"/>
                  </a:ext>
                </a:extLst>
              </p:cNvPr>
              <p:cNvSpPr/>
              <p:nvPr/>
            </p:nvSpPr>
            <p:spPr>
              <a:xfrm>
                <a:off x="604543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3" name="Oval 2942">
                <a:extLst>
                  <a:ext uri="{FF2B5EF4-FFF2-40B4-BE49-F238E27FC236}">
                    <a16:creationId xmlns:a16="http://schemas.microsoft.com/office/drawing/2014/main" id="{8D685A56-3EA2-4897-8213-EE454EFE23FA}"/>
                  </a:ext>
                </a:extLst>
              </p:cNvPr>
              <p:cNvSpPr/>
              <p:nvPr/>
            </p:nvSpPr>
            <p:spPr>
              <a:xfrm>
                <a:off x="604543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4" name="Oval 2943">
                <a:extLst>
                  <a:ext uri="{FF2B5EF4-FFF2-40B4-BE49-F238E27FC236}">
                    <a16:creationId xmlns:a16="http://schemas.microsoft.com/office/drawing/2014/main" id="{18C64B47-9352-4738-947B-9A46096A1D42}"/>
                  </a:ext>
                </a:extLst>
              </p:cNvPr>
              <p:cNvSpPr/>
              <p:nvPr/>
            </p:nvSpPr>
            <p:spPr>
              <a:xfrm>
                <a:off x="604543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5" name="Oval 2944">
                <a:extLst>
                  <a:ext uri="{FF2B5EF4-FFF2-40B4-BE49-F238E27FC236}">
                    <a16:creationId xmlns:a16="http://schemas.microsoft.com/office/drawing/2014/main" id="{860C13F8-3E21-4FF2-A5E3-A3203C58849E}"/>
                  </a:ext>
                </a:extLst>
              </p:cNvPr>
              <p:cNvSpPr/>
              <p:nvPr/>
            </p:nvSpPr>
            <p:spPr>
              <a:xfrm>
                <a:off x="604543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6" name="Oval 2945">
                <a:extLst>
                  <a:ext uri="{FF2B5EF4-FFF2-40B4-BE49-F238E27FC236}">
                    <a16:creationId xmlns:a16="http://schemas.microsoft.com/office/drawing/2014/main" id="{7AE6C785-11C1-4E6D-96B2-1304DA8F08DA}"/>
                  </a:ext>
                </a:extLst>
              </p:cNvPr>
              <p:cNvSpPr/>
              <p:nvPr/>
            </p:nvSpPr>
            <p:spPr>
              <a:xfrm>
                <a:off x="604543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7" name="Oval 2946">
                <a:extLst>
                  <a:ext uri="{FF2B5EF4-FFF2-40B4-BE49-F238E27FC236}">
                    <a16:creationId xmlns:a16="http://schemas.microsoft.com/office/drawing/2014/main" id="{4324696F-2D47-460B-A585-0B0459125C79}"/>
                  </a:ext>
                </a:extLst>
              </p:cNvPr>
              <p:cNvSpPr/>
              <p:nvPr/>
            </p:nvSpPr>
            <p:spPr>
              <a:xfrm>
                <a:off x="604543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8" name="Oval 2947">
                <a:extLst>
                  <a:ext uri="{FF2B5EF4-FFF2-40B4-BE49-F238E27FC236}">
                    <a16:creationId xmlns:a16="http://schemas.microsoft.com/office/drawing/2014/main" id="{AC284691-4CBB-4019-8431-5E0E47521296}"/>
                  </a:ext>
                </a:extLst>
              </p:cNvPr>
              <p:cNvSpPr/>
              <p:nvPr/>
            </p:nvSpPr>
            <p:spPr>
              <a:xfrm>
                <a:off x="604543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9" name="Oval 2948">
                <a:extLst>
                  <a:ext uri="{FF2B5EF4-FFF2-40B4-BE49-F238E27FC236}">
                    <a16:creationId xmlns:a16="http://schemas.microsoft.com/office/drawing/2014/main" id="{E2C4E939-4677-4897-8CCD-44C98EE37A92}"/>
                  </a:ext>
                </a:extLst>
              </p:cNvPr>
              <p:cNvSpPr/>
              <p:nvPr/>
            </p:nvSpPr>
            <p:spPr>
              <a:xfrm>
                <a:off x="604543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0" name="Oval 2949">
                <a:extLst>
                  <a:ext uri="{FF2B5EF4-FFF2-40B4-BE49-F238E27FC236}">
                    <a16:creationId xmlns:a16="http://schemas.microsoft.com/office/drawing/2014/main" id="{7C876A46-5307-4B8F-BB56-EC349CA6EE5A}"/>
                  </a:ext>
                </a:extLst>
              </p:cNvPr>
              <p:cNvSpPr/>
              <p:nvPr/>
            </p:nvSpPr>
            <p:spPr>
              <a:xfrm>
                <a:off x="604543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1" name="Oval 2950">
                <a:extLst>
                  <a:ext uri="{FF2B5EF4-FFF2-40B4-BE49-F238E27FC236}">
                    <a16:creationId xmlns:a16="http://schemas.microsoft.com/office/drawing/2014/main" id="{8183F2C8-EE8B-4DEC-B306-0ABB2D2C200A}"/>
                  </a:ext>
                </a:extLst>
              </p:cNvPr>
              <p:cNvSpPr/>
              <p:nvPr/>
            </p:nvSpPr>
            <p:spPr>
              <a:xfrm>
                <a:off x="604543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2" name="Oval 2951">
                <a:extLst>
                  <a:ext uri="{FF2B5EF4-FFF2-40B4-BE49-F238E27FC236}">
                    <a16:creationId xmlns:a16="http://schemas.microsoft.com/office/drawing/2014/main" id="{5FE9CE03-FC1D-4B58-B38E-A982028F40EB}"/>
                  </a:ext>
                </a:extLst>
              </p:cNvPr>
              <p:cNvSpPr/>
              <p:nvPr/>
            </p:nvSpPr>
            <p:spPr>
              <a:xfrm>
                <a:off x="604543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3" name="Oval 2952">
                <a:extLst>
                  <a:ext uri="{FF2B5EF4-FFF2-40B4-BE49-F238E27FC236}">
                    <a16:creationId xmlns:a16="http://schemas.microsoft.com/office/drawing/2014/main" id="{08E19967-87A6-4ADD-AE7B-3283EF411376}"/>
                  </a:ext>
                </a:extLst>
              </p:cNvPr>
              <p:cNvSpPr/>
              <p:nvPr/>
            </p:nvSpPr>
            <p:spPr>
              <a:xfrm>
                <a:off x="604543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4" name="Oval 2953">
                <a:extLst>
                  <a:ext uri="{FF2B5EF4-FFF2-40B4-BE49-F238E27FC236}">
                    <a16:creationId xmlns:a16="http://schemas.microsoft.com/office/drawing/2014/main" id="{64289E06-DCB7-4A84-B78F-3725AEAA9009}"/>
                  </a:ext>
                </a:extLst>
              </p:cNvPr>
              <p:cNvSpPr/>
              <p:nvPr/>
            </p:nvSpPr>
            <p:spPr>
              <a:xfrm>
                <a:off x="604543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5" name="Oval 2954">
                <a:extLst>
                  <a:ext uri="{FF2B5EF4-FFF2-40B4-BE49-F238E27FC236}">
                    <a16:creationId xmlns:a16="http://schemas.microsoft.com/office/drawing/2014/main" id="{2E5FDF12-0710-4FF1-A3C1-2606CCA2A940}"/>
                  </a:ext>
                </a:extLst>
              </p:cNvPr>
              <p:cNvSpPr/>
              <p:nvPr/>
            </p:nvSpPr>
            <p:spPr>
              <a:xfrm>
                <a:off x="604543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6" name="Oval 2955">
                <a:extLst>
                  <a:ext uri="{FF2B5EF4-FFF2-40B4-BE49-F238E27FC236}">
                    <a16:creationId xmlns:a16="http://schemas.microsoft.com/office/drawing/2014/main" id="{6AD1E4C8-23D6-498D-BA21-889356EFEE41}"/>
                  </a:ext>
                </a:extLst>
              </p:cNvPr>
              <p:cNvSpPr/>
              <p:nvPr/>
            </p:nvSpPr>
            <p:spPr>
              <a:xfrm>
                <a:off x="604543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7" name="Oval 2956">
                <a:extLst>
                  <a:ext uri="{FF2B5EF4-FFF2-40B4-BE49-F238E27FC236}">
                    <a16:creationId xmlns:a16="http://schemas.microsoft.com/office/drawing/2014/main" id="{856156C5-4DA5-4467-A377-6C02E3E68437}"/>
                  </a:ext>
                </a:extLst>
              </p:cNvPr>
              <p:cNvSpPr/>
              <p:nvPr/>
            </p:nvSpPr>
            <p:spPr>
              <a:xfrm>
                <a:off x="604543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8" name="Oval 2957">
                <a:extLst>
                  <a:ext uri="{FF2B5EF4-FFF2-40B4-BE49-F238E27FC236}">
                    <a16:creationId xmlns:a16="http://schemas.microsoft.com/office/drawing/2014/main" id="{73675207-DD0D-424E-94BD-D17CF0DB4A65}"/>
                  </a:ext>
                </a:extLst>
              </p:cNvPr>
              <p:cNvSpPr/>
              <p:nvPr/>
            </p:nvSpPr>
            <p:spPr>
              <a:xfrm>
                <a:off x="604543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9" name="Oval 2958">
                <a:extLst>
                  <a:ext uri="{FF2B5EF4-FFF2-40B4-BE49-F238E27FC236}">
                    <a16:creationId xmlns:a16="http://schemas.microsoft.com/office/drawing/2014/main" id="{415B4EEE-E229-4AD1-9769-F83B955753B1}"/>
                  </a:ext>
                </a:extLst>
              </p:cNvPr>
              <p:cNvSpPr/>
              <p:nvPr/>
            </p:nvSpPr>
            <p:spPr>
              <a:xfrm>
                <a:off x="604543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0" name="Oval 2959">
                <a:extLst>
                  <a:ext uri="{FF2B5EF4-FFF2-40B4-BE49-F238E27FC236}">
                    <a16:creationId xmlns:a16="http://schemas.microsoft.com/office/drawing/2014/main" id="{F3E3C076-CFEE-4253-8E6D-05D1F19E72B5}"/>
                  </a:ext>
                </a:extLst>
              </p:cNvPr>
              <p:cNvSpPr/>
              <p:nvPr/>
            </p:nvSpPr>
            <p:spPr>
              <a:xfrm>
                <a:off x="604543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1" name="Oval 2960">
                <a:extLst>
                  <a:ext uri="{FF2B5EF4-FFF2-40B4-BE49-F238E27FC236}">
                    <a16:creationId xmlns:a16="http://schemas.microsoft.com/office/drawing/2014/main" id="{3BB89EE6-E254-4CEC-BF58-B8335C11F7FC}"/>
                  </a:ext>
                </a:extLst>
              </p:cNvPr>
              <p:cNvSpPr/>
              <p:nvPr/>
            </p:nvSpPr>
            <p:spPr>
              <a:xfrm>
                <a:off x="604543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2" name="Oval 2961">
                <a:extLst>
                  <a:ext uri="{FF2B5EF4-FFF2-40B4-BE49-F238E27FC236}">
                    <a16:creationId xmlns:a16="http://schemas.microsoft.com/office/drawing/2014/main" id="{38413936-66DB-480E-8C82-B27924CB725A}"/>
                  </a:ext>
                </a:extLst>
              </p:cNvPr>
              <p:cNvSpPr/>
              <p:nvPr/>
            </p:nvSpPr>
            <p:spPr>
              <a:xfrm>
                <a:off x="604543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3" name="Oval 2962">
                <a:extLst>
                  <a:ext uri="{FF2B5EF4-FFF2-40B4-BE49-F238E27FC236}">
                    <a16:creationId xmlns:a16="http://schemas.microsoft.com/office/drawing/2014/main" id="{000B07EB-9714-4235-9148-9366719BE31B}"/>
                  </a:ext>
                </a:extLst>
              </p:cNvPr>
              <p:cNvSpPr/>
              <p:nvPr/>
            </p:nvSpPr>
            <p:spPr>
              <a:xfrm>
                <a:off x="604543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4" name="Oval 2963">
                <a:extLst>
                  <a:ext uri="{FF2B5EF4-FFF2-40B4-BE49-F238E27FC236}">
                    <a16:creationId xmlns:a16="http://schemas.microsoft.com/office/drawing/2014/main" id="{44C78F23-00ED-4CFC-A17D-F149C2ADAE53}"/>
                  </a:ext>
                </a:extLst>
              </p:cNvPr>
              <p:cNvSpPr/>
              <p:nvPr/>
            </p:nvSpPr>
            <p:spPr>
              <a:xfrm>
                <a:off x="604543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5" name="Oval 2964">
                <a:extLst>
                  <a:ext uri="{FF2B5EF4-FFF2-40B4-BE49-F238E27FC236}">
                    <a16:creationId xmlns:a16="http://schemas.microsoft.com/office/drawing/2014/main" id="{A361D84C-F432-487E-BC2F-AA8D03F64DC4}"/>
                  </a:ext>
                </a:extLst>
              </p:cNvPr>
              <p:cNvSpPr/>
              <p:nvPr/>
            </p:nvSpPr>
            <p:spPr>
              <a:xfrm>
                <a:off x="604543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6" name="Oval 2965">
                <a:extLst>
                  <a:ext uri="{FF2B5EF4-FFF2-40B4-BE49-F238E27FC236}">
                    <a16:creationId xmlns:a16="http://schemas.microsoft.com/office/drawing/2014/main" id="{8CDC364B-D467-48DF-BB8A-9CADB77CD73C}"/>
                  </a:ext>
                </a:extLst>
              </p:cNvPr>
              <p:cNvSpPr/>
              <p:nvPr/>
            </p:nvSpPr>
            <p:spPr>
              <a:xfrm>
                <a:off x="604543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7" name="Oval 2966">
                <a:extLst>
                  <a:ext uri="{FF2B5EF4-FFF2-40B4-BE49-F238E27FC236}">
                    <a16:creationId xmlns:a16="http://schemas.microsoft.com/office/drawing/2014/main" id="{5FD34162-3C39-47CA-A390-22636967D011}"/>
                  </a:ext>
                </a:extLst>
              </p:cNvPr>
              <p:cNvSpPr/>
              <p:nvPr/>
            </p:nvSpPr>
            <p:spPr>
              <a:xfrm>
                <a:off x="604543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8" name="Oval 2967">
                <a:extLst>
                  <a:ext uri="{FF2B5EF4-FFF2-40B4-BE49-F238E27FC236}">
                    <a16:creationId xmlns:a16="http://schemas.microsoft.com/office/drawing/2014/main" id="{2F8190B2-81CA-44B2-9418-FA1A7A1F0F76}"/>
                  </a:ext>
                </a:extLst>
              </p:cNvPr>
              <p:cNvSpPr/>
              <p:nvPr/>
            </p:nvSpPr>
            <p:spPr>
              <a:xfrm>
                <a:off x="604543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9" name="Oval 2968">
                <a:extLst>
                  <a:ext uri="{FF2B5EF4-FFF2-40B4-BE49-F238E27FC236}">
                    <a16:creationId xmlns:a16="http://schemas.microsoft.com/office/drawing/2014/main" id="{4A0B3A89-8140-47F6-8F64-76D73CA2D5BE}"/>
                  </a:ext>
                </a:extLst>
              </p:cNvPr>
              <p:cNvSpPr/>
              <p:nvPr/>
            </p:nvSpPr>
            <p:spPr>
              <a:xfrm>
                <a:off x="604543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0" name="Oval 2969">
                <a:extLst>
                  <a:ext uri="{FF2B5EF4-FFF2-40B4-BE49-F238E27FC236}">
                    <a16:creationId xmlns:a16="http://schemas.microsoft.com/office/drawing/2014/main" id="{99C69D1A-E741-43A5-979A-4CF6D6B8768E}"/>
                  </a:ext>
                </a:extLst>
              </p:cNvPr>
              <p:cNvSpPr/>
              <p:nvPr/>
            </p:nvSpPr>
            <p:spPr>
              <a:xfrm>
                <a:off x="604543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1" name="Oval 2970">
                <a:extLst>
                  <a:ext uri="{FF2B5EF4-FFF2-40B4-BE49-F238E27FC236}">
                    <a16:creationId xmlns:a16="http://schemas.microsoft.com/office/drawing/2014/main" id="{21E906EC-0644-4E7B-99C3-1D4F6AC8B1CC}"/>
                  </a:ext>
                </a:extLst>
              </p:cNvPr>
              <p:cNvSpPr/>
              <p:nvPr/>
            </p:nvSpPr>
            <p:spPr>
              <a:xfrm>
                <a:off x="604543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2" name="Oval 2971">
                <a:extLst>
                  <a:ext uri="{FF2B5EF4-FFF2-40B4-BE49-F238E27FC236}">
                    <a16:creationId xmlns:a16="http://schemas.microsoft.com/office/drawing/2014/main" id="{F50D641E-16EA-4E6C-81B0-E3B96ABC727D}"/>
                  </a:ext>
                </a:extLst>
              </p:cNvPr>
              <p:cNvSpPr/>
              <p:nvPr/>
            </p:nvSpPr>
            <p:spPr>
              <a:xfrm>
                <a:off x="604543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3" name="Oval 2972">
                <a:extLst>
                  <a:ext uri="{FF2B5EF4-FFF2-40B4-BE49-F238E27FC236}">
                    <a16:creationId xmlns:a16="http://schemas.microsoft.com/office/drawing/2014/main" id="{7313D5E0-A258-4000-B8DC-84016816E0E8}"/>
                  </a:ext>
                </a:extLst>
              </p:cNvPr>
              <p:cNvSpPr/>
              <p:nvPr/>
            </p:nvSpPr>
            <p:spPr>
              <a:xfrm>
                <a:off x="604543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4" name="Oval 2973">
                <a:extLst>
                  <a:ext uri="{FF2B5EF4-FFF2-40B4-BE49-F238E27FC236}">
                    <a16:creationId xmlns:a16="http://schemas.microsoft.com/office/drawing/2014/main" id="{0BD99950-1857-4016-9ABB-3D079658C326}"/>
                  </a:ext>
                </a:extLst>
              </p:cNvPr>
              <p:cNvSpPr/>
              <p:nvPr/>
            </p:nvSpPr>
            <p:spPr>
              <a:xfrm>
                <a:off x="604543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5" name="Oval 2974">
                <a:extLst>
                  <a:ext uri="{FF2B5EF4-FFF2-40B4-BE49-F238E27FC236}">
                    <a16:creationId xmlns:a16="http://schemas.microsoft.com/office/drawing/2014/main" id="{C0D433E0-35A5-47AF-B6BB-F2F05A555EF1}"/>
                  </a:ext>
                </a:extLst>
              </p:cNvPr>
              <p:cNvSpPr/>
              <p:nvPr/>
            </p:nvSpPr>
            <p:spPr>
              <a:xfrm>
                <a:off x="604543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6" name="Oval 2975">
                <a:extLst>
                  <a:ext uri="{FF2B5EF4-FFF2-40B4-BE49-F238E27FC236}">
                    <a16:creationId xmlns:a16="http://schemas.microsoft.com/office/drawing/2014/main" id="{0060B6A8-F23E-4521-85B4-EEA4EC66F475}"/>
                  </a:ext>
                </a:extLst>
              </p:cNvPr>
              <p:cNvSpPr/>
              <p:nvPr/>
            </p:nvSpPr>
            <p:spPr>
              <a:xfrm>
                <a:off x="604543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7" name="Oval 2976">
                <a:extLst>
                  <a:ext uri="{FF2B5EF4-FFF2-40B4-BE49-F238E27FC236}">
                    <a16:creationId xmlns:a16="http://schemas.microsoft.com/office/drawing/2014/main" id="{C057A503-FEA2-4034-96A4-9B88CCB54D40}"/>
                  </a:ext>
                </a:extLst>
              </p:cNvPr>
              <p:cNvSpPr/>
              <p:nvPr/>
            </p:nvSpPr>
            <p:spPr>
              <a:xfrm>
                <a:off x="604543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8" name="Oval 2977">
                <a:extLst>
                  <a:ext uri="{FF2B5EF4-FFF2-40B4-BE49-F238E27FC236}">
                    <a16:creationId xmlns:a16="http://schemas.microsoft.com/office/drawing/2014/main" id="{C9E839C0-3B6C-485A-B612-01A7D7F8B50C}"/>
                  </a:ext>
                </a:extLst>
              </p:cNvPr>
              <p:cNvSpPr/>
              <p:nvPr/>
            </p:nvSpPr>
            <p:spPr>
              <a:xfrm>
                <a:off x="618259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9" name="Oval 2978">
                <a:extLst>
                  <a:ext uri="{FF2B5EF4-FFF2-40B4-BE49-F238E27FC236}">
                    <a16:creationId xmlns:a16="http://schemas.microsoft.com/office/drawing/2014/main" id="{4642BE91-79AE-45DB-A222-795694510B84}"/>
                  </a:ext>
                </a:extLst>
              </p:cNvPr>
              <p:cNvSpPr/>
              <p:nvPr/>
            </p:nvSpPr>
            <p:spPr>
              <a:xfrm>
                <a:off x="618259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0" name="Oval 2979">
                <a:extLst>
                  <a:ext uri="{FF2B5EF4-FFF2-40B4-BE49-F238E27FC236}">
                    <a16:creationId xmlns:a16="http://schemas.microsoft.com/office/drawing/2014/main" id="{D6B221E1-E28F-407F-8528-43CDB549AF24}"/>
                  </a:ext>
                </a:extLst>
              </p:cNvPr>
              <p:cNvSpPr/>
              <p:nvPr/>
            </p:nvSpPr>
            <p:spPr>
              <a:xfrm>
                <a:off x="618259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1" name="Oval 2980">
                <a:extLst>
                  <a:ext uri="{FF2B5EF4-FFF2-40B4-BE49-F238E27FC236}">
                    <a16:creationId xmlns:a16="http://schemas.microsoft.com/office/drawing/2014/main" id="{B9210FFD-E4FD-4BA4-8443-AFB769314CCE}"/>
                  </a:ext>
                </a:extLst>
              </p:cNvPr>
              <p:cNvSpPr/>
              <p:nvPr/>
            </p:nvSpPr>
            <p:spPr>
              <a:xfrm>
                <a:off x="618259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2" name="Oval 2981">
                <a:extLst>
                  <a:ext uri="{FF2B5EF4-FFF2-40B4-BE49-F238E27FC236}">
                    <a16:creationId xmlns:a16="http://schemas.microsoft.com/office/drawing/2014/main" id="{3DF0FC04-2C16-4318-9FA0-398588E47B51}"/>
                  </a:ext>
                </a:extLst>
              </p:cNvPr>
              <p:cNvSpPr/>
              <p:nvPr/>
            </p:nvSpPr>
            <p:spPr>
              <a:xfrm>
                <a:off x="618259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3" name="Oval 2982">
                <a:extLst>
                  <a:ext uri="{FF2B5EF4-FFF2-40B4-BE49-F238E27FC236}">
                    <a16:creationId xmlns:a16="http://schemas.microsoft.com/office/drawing/2014/main" id="{818EDADD-734E-4967-93ED-1D732D7FC99C}"/>
                  </a:ext>
                </a:extLst>
              </p:cNvPr>
              <p:cNvSpPr/>
              <p:nvPr/>
            </p:nvSpPr>
            <p:spPr>
              <a:xfrm>
                <a:off x="618259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4" name="Oval 2983">
                <a:extLst>
                  <a:ext uri="{FF2B5EF4-FFF2-40B4-BE49-F238E27FC236}">
                    <a16:creationId xmlns:a16="http://schemas.microsoft.com/office/drawing/2014/main" id="{E54E2201-4ABE-4B68-AF37-1DE7FC7B666A}"/>
                  </a:ext>
                </a:extLst>
              </p:cNvPr>
              <p:cNvSpPr/>
              <p:nvPr/>
            </p:nvSpPr>
            <p:spPr>
              <a:xfrm>
                <a:off x="618259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5" name="Oval 2984">
                <a:extLst>
                  <a:ext uri="{FF2B5EF4-FFF2-40B4-BE49-F238E27FC236}">
                    <a16:creationId xmlns:a16="http://schemas.microsoft.com/office/drawing/2014/main" id="{B1EB1312-66F1-4BFA-BA25-CC1E58B410DC}"/>
                  </a:ext>
                </a:extLst>
              </p:cNvPr>
              <p:cNvSpPr/>
              <p:nvPr/>
            </p:nvSpPr>
            <p:spPr>
              <a:xfrm>
                <a:off x="618259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6" name="Oval 2985">
                <a:extLst>
                  <a:ext uri="{FF2B5EF4-FFF2-40B4-BE49-F238E27FC236}">
                    <a16:creationId xmlns:a16="http://schemas.microsoft.com/office/drawing/2014/main" id="{6361CA5A-B803-415A-B01D-5486AB4441CA}"/>
                  </a:ext>
                </a:extLst>
              </p:cNvPr>
              <p:cNvSpPr/>
              <p:nvPr/>
            </p:nvSpPr>
            <p:spPr>
              <a:xfrm>
                <a:off x="618259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7" name="Oval 2986">
                <a:extLst>
                  <a:ext uri="{FF2B5EF4-FFF2-40B4-BE49-F238E27FC236}">
                    <a16:creationId xmlns:a16="http://schemas.microsoft.com/office/drawing/2014/main" id="{19F067E2-1940-4D33-BE65-DEB5635392F1}"/>
                  </a:ext>
                </a:extLst>
              </p:cNvPr>
              <p:cNvSpPr/>
              <p:nvPr/>
            </p:nvSpPr>
            <p:spPr>
              <a:xfrm>
                <a:off x="618259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8" name="Oval 2987">
                <a:extLst>
                  <a:ext uri="{FF2B5EF4-FFF2-40B4-BE49-F238E27FC236}">
                    <a16:creationId xmlns:a16="http://schemas.microsoft.com/office/drawing/2014/main" id="{AFFFC627-87C5-44DE-8254-BA7249480584}"/>
                  </a:ext>
                </a:extLst>
              </p:cNvPr>
              <p:cNvSpPr/>
              <p:nvPr/>
            </p:nvSpPr>
            <p:spPr>
              <a:xfrm>
                <a:off x="618259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9" name="Oval 2988">
                <a:extLst>
                  <a:ext uri="{FF2B5EF4-FFF2-40B4-BE49-F238E27FC236}">
                    <a16:creationId xmlns:a16="http://schemas.microsoft.com/office/drawing/2014/main" id="{E332AD74-3F56-4D88-A9C6-2A07AD396DF4}"/>
                  </a:ext>
                </a:extLst>
              </p:cNvPr>
              <p:cNvSpPr/>
              <p:nvPr/>
            </p:nvSpPr>
            <p:spPr>
              <a:xfrm>
                <a:off x="618259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0" name="Oval 2989">
                <a:extLst>
                  <a:ext uri="{FF2B5EF4-FFF2-40B4-BE49-F238E27FC236}">
                    <a16:creationId xmlns:a16="http://schemas.microsoft.com/office/drawing/2014/main" id="{8C12CB56-EC88-49ED-B4BE-2C5538B276B8}"/>
                  </a:ext>
                </a:extLst>
              </p:cNvPr>
              <p:cNvSpPr/>
              <p:nvPr/>
            </p:nvSpPr>
            <p:spPr>
              <a:xfrm>
                <a:off x="618259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1" name="Oval 2990">
                <a:extLst>
                  <a:ext uri="{FF2B5EF4-FFF2-40B4-BE49-F238E27FC236}">
                    <a16:creationId xmlns:a16="http://schemas.microsoft.com/office/drawing/2014/main" id="{AEE29F89-4545-4D43-BBFC-D062B8F86612}"/>
                  </a:ext>
                </a:extLst>
              </p:cNvPr>
              <p:cNvSpPr/>
              <p:nvPr/>
            </p:nvSpPr>
            <p:spPr>
              <a:xfrm>
                <a:off x="618259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2" name="Oval 2991">
                <a:extLst>
                  <a:ext uri="{FF2B5EF4-FFF2-40B4-BE49-F238E27FC236}">
                    <a16:creationId xmlns:a16="http://schemas.microsoft.com/office/drawing/2014/main" id="{7D52C704-EB07-46D8-9A95-F5D327287BF3}"/>
                  </a:ext>
                </a:extLst>
              </p:cNvPr>
              <p:cNvSpPr/>
              <p:nvPr/>
            </p:nvSpPr>
            <p:spPr>
              <a:xfrm>
                <a:off x="618259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3" name="Oval 2992">
                <a:extLst>
                  <a:ext uri="{FF2B5EF4-FFF2-40B4-BE49-F238E27FC236}">
                    <a16:creationId xmlns:a16="http://schemas.microsoft.com/office/drawing/2014/main" id="{13F47FC4-3840-4BFE-B0CF-9D042B41134B}"/>
                  </a:ext>
                </a:extLst>
              </p:cNvPr>
              <p:cNvSpPr/>
              <p:nvPr/>
            </p:nvSpPr>
            <p:spPr>
              <a:xfrm>
                <a:off x="618259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4" name="Oval 2993">
                <a:extLst>
                  <a:ext uri="{FF2B5EF4-FFF2-40B4-BE49-F238E27FC236}">
                    <a16:creationId xmlns:a16="http://schemas.microsoft.com/office/drawing/2014/main" id="{05EF0147-D009-4507-A9DE-5047A0938C4F}"/>
                  </a:ext>
                </a:extLst>
              </p:cNvPr>
              <p:cNvSpPr/>
              <p:nvPr/>
            </p:nvSpPr>
            <p:spPr>
              <a:xfrm>
                <a:off x="618259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5" name="Oval 2994">
                <a:extLst>
                  <a:ext uri="{FF2B5EF4-FFF2-40B4-BE49-F238E27FC236}">
                    <a16:creationId xmlns:a16="http://schemas.microsoft.com/office/drawing/2014/main" id="{B3A574FA-0F53-4D63-BC4E-BFADC7BCCBF5}"/>
                  </a:ext>
                </a:extLst>
              </p:cNvPr>
              <p:cNvSpPr/>
              <p:nvPr/>
            </p:nvSpPr>
            <p:spPr>
              <a:xfrm>
                <a:off x="618259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6" name="Oval 2995">
                <a:extLst>
                  <a:ext uri="{FF2B5EF4-FFF2-40B4-BE49-F238E27FC236}">
                    <a16:creationId xmlns:a16="http://schemas.microsoft.com/office/drawing/2014/main" id="{53811D88-F61F-49D4-9C32-C0BD75B7A3C3}"/>
                  </a:ext>
                </a:extLst>
              </p:cNvPr>
              <p:cNvSpPr/>
              <p:nvPr/>
            </p:nvSpPr>
            <p:spPr>
              <a:xfrm>
                <a:off x="618259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7" name="Oval 2996">
                <a:extLst>
                  <a:ext uri="{FF2B5EF4-FFF2-40B4-BE49-F238E27FC236}">
                    <a16:creationId xmlns:a16="http://schemas.microsoft.com/office/drawing/2014/main" id="{DDC4366A-FFAF-408A-A59B-29B563C37F7B}"/>
                  </a:ext>
                </a:extLst>
              </p:cNvPr>
              <p:cNvSpPr/>
              <p:nvPr/>
            </p:nvSpPr>
            <p:spPr>
              <a:xfrm>
                <a:off x="618259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8" name="Oval 2997">
                <a:extLst>
                  <a:ext uri="{FF2B5EF4-FFF2-40B4-BE49-F238E27FC236}">
                    <a16:creationId xmlns:a16="http://schemas.microsoft.com/office/drawing/2014/main" id="{44486C21-0FA9-45D5-A08D-62CB9D91AB33}"/>
                  </a:ext>
                </a:extLst>
              </p:cNvPr>
              <p:cNvSpPr/>
              <p:nvPr/>
            </p:nvSpPr>
            <p:spPr>
              <a:xfrm>
                <a:off x="618259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9" name="Oval 2998">
                <a:extLst>
                  <a:ext uri="{FF2B5EF4-FFF2-40B4-BE49-F238E27FC236}">
                    <a16:creationId xmlns:a16="http://schemas.microsoft.com/office/drawing/2014/main" id="{3216BDE7-3F6D-49D0-A357-883B30B5B901}"/>
                  </a:ext>
                </a:extLst>
              </p:cNvPr>
              <p:cNvSpPr/>
              <p:nvPr/>
            </p:nvSpPr>
            <p:spPr>
              <a:xfrm>
                <a:off x="618259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0" name="Oval 2999">
                <a:extLst>
                  <a:ext uri="{FF2B5EF4-FFF2-40B4-BE49-F238E27FC236}">
                    <a16:creationId xmlns:a16="http://schemas.microsoft.com/office/drawing/2014/main" id="{495BB5B7-6718-4084-BE4F-75AA41E56A05}"/>
                  </a:ext>
                </a:extLst>
              </p:cNvPr>
              <p:cNvSpPr/>
              <p:nvPr/>
            </p:nvSpPr>
            <p:spPr>
              <a:xfrm>
                <a:off x="618259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1" name="Oval 3000">
                <a:extLst>
                  <a:ext uri="{FF2B5EF4-FFF2-40B4-BE49-F238E27FC236}">
                    <a16:creationId xmlns:a16="http://schemas.microsoft.com/office/drawing/2014/main" id="{4FCE61C8-217C-41CE-8194-8F39494BA079}"/>
                  </a:ext>
                </a:extLst>
              </p:cNvPr>
              <p:cNvSpPr/>
              <p:nvPr/>
            </p:nvSpPr>
            <p:spPr>
              <a:xfrm>
                <a:off x="618259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2" name="Oval 3001">
                <a:extLst>
                  <a:ext uri="{FF2B5EF4-FFF2-40B4-BE49-F238E27FC236}">
                    <a16:creationId xmlns:a16="http://schemas.microsoft.com/office/drawing/2014/main" id="{6FB7110D-C700-49B7-A6C3-CCBC993B5260}"/>
                  </a:ext>
                </a:extLst>
              </p:cNvPr>
              <p:cNvSpPr/>
              <p:nvPr/>
            </p:nvSpPr>
            <p:spPr>
              <a:xfrm>
                <a:off x="618259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3" name="Oval 3002">
                <a:extLst>
                  <a:ext uri="{FF2B5EF4-FFF2-40B4-BE49-F238E27FC236}">
                    <a16:creationId xmlns:a16="http://schemas.microsoft.com/office/drawing/2014/main" id="{28E52C8A-5251-4C59-85E2-C81A351DF485}"/>
                  </a:ext>
                </a:extLst>
              </p:cNvPr>
              <p:cNvSpPr/>
              <p:nvPr/>
            </p:nvSpPr>
            <p:spPr>
              <a:xfrm>
                <a:off x="618259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4" name="Oval 3003">
                <a:extLst>
                  <a:ext uri="{FF2B5EF4-FFF2-40B4-BE49-F238E27FC236}">
                    <a16:creationId xmlns:a16="http://schemas.microsoft.com/office/drawing/2014/main" id="{19029CA5-E1E8-4CBC-9049-3E5EBB15F3F8}"/>
                  </a:ext>
                </a:extLst>
              </p:cNvPr>
              <p:cNvSpPr/>
              <p:nvPr/>
            </p:nvSpPr>
            <p:spPr>
              <a:xfrm>
                <a:off x="618259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5" name="Oval 3004">
                <a:extLst>
                  <a:ext uri="{FF2B5EF4-FFF2-40B4-BE49-F238E27FC236}">
                    <a16:creationId xmlns:a16="http://schemas.microsoft.com/office/drawing/2014/main" id="{6CA0F276-C5D7-47AD-838F-E8DC56C27641}"/>
                  </a:ext>
                </a:extLst>
              </p:cNvPr>
              <p:cNvSpPr/>
              <p:nvPr/>
            </p:nvSpPr>
            <p:spPr>
              <a:xfrm>
                <a:off x="618259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6" name="Oval 3005">
                <a:extLst>
                  <a:ext uri="{FF2B5EF4-FFF2-40B4-BE49-F238E27FC236}">
                    <a16:creationId xmlns:a16="http://schemas.microsoft.com/office/drawing/2014/main" id="{F959EC72-FDA2-4E34-BC71-D3275C0535D5}"/>
                  </a:ext>
                </a:extLst>
              </p:cNvPr>
              <p:cNvSpPr/>
              <p:nvPr/>
            </p:nvSpPr>
            <p:spPr>
              <a:xfrm>
                <a:off x="618259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7" name="Oval 3006">
                <a:extLst>
                  <a:ext uri="{FF2B5EF4-FFF2-40B4-BE49-F238E27FC236}">
                    <a16:creationId xmlns:a16="http://schemas.microsoft.com/office/drawing/2014/main" id="{55DFA5A5-6FAE-4A05-A1B4-3E126072C20A}"/>
                  </a:ext>
                </a:extLst>
              </p:cNvPr>
              <p:cNvSpPr/>
              <p:nvPr/>
            </p:nvSpPr>
            <p:spPr>
              <a:xfrm>
                <a:off x="618259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8" name="Oval 3007">
                <a:extLst>
                  <a:ext uri="{FF2B5EF4-FFF2-40B4-BE49-F238E27FC236}">
                    <a16:creationId xmlns:a16="http://schemas.microsoft.com/office/drawing/2014/main" id="{70EE68F9-79E9-4B4C-9409-9E192F54C9E1}"/>
                  </a:ext>
                </a:extLst>
              </p:cNvPr>
              <p:cNvSpPr/>
              <p:nvPr/>
            </p:nvSpPr>
            <p:spPr>
              <a:xfrm>
                <a:off x="618259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9" name="Oval 3008">
                <a:extLst>
                  <a:ext uri="{FF2B5EF4-FFF2-40B4-BE49-F238E27FC236}">
                    <a16:creationId xmlns:a16="http://schemas.microsoft.com/office/drawing/2014/main" id="{565C2630-2C8F-4D4C-985D-4FBBD23B5CAB}"/>
                  </a:ext>
                </a:extLst>
              </p:cNvPr>
              <p:cNvSpPr/>
              <p:nvPr/>
            </p:nvSpPr>
            <p:spPr>
              <a:xfrm>
                <a:off x="618259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0" name="Oval 3009">
                <a:extLst>
                  <a:ext uri="{FF2B5EF4-FFF2-40B4-BE49-F238E27FC236}">
                    <a16:creationId xmlns:a16="http://schemas.microsoft.com/office/drawing/2014/main" id="{E357E360-CC25-40A9-AFEE-0A7FFD047148}"/>
                  </a:ext>
                </a:extLst>
              </p:cNvPr>
              <p:cNvSpPr/>
              <p:nvPr/>
            </p:nvSpPr>
            <p:spPr>
              <a:xfrm>
                <a:off x="618259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1" name="Oval 3010">
                <a:extLst>
                  <a:ext uri="{FF2B5EF4-FFF2-40B4-BE49-F238E27FC236}">
                    <a16:creationId xmlns:a16="http://schemas.microsoft.com/office/drawing/2014/main" id="{31D2321B-2DA7-40B9-92D8-5999DCE40F7D}"/>
                  </a:ext>
                </a:extLst>
              </p:cNvPr>
              <p:cNvSpPr/>
              <p:nvPr/>
            </p:nvSpPr>
            <p:spPr>
              <a:xfrm>
                <a:off x="618259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2" name="Oval 3011">
                <a:extLst>
                  <a:ext uri="{FF2B5EF4-FFF2-40B4-BE49-F238E27FC236}">
                    <a16:creationId xmlns:a16="http://schemas.microsoft.com/office/drawing/2014/main" id="{8C35732E-5952-4DC6-8371-14B8F99D5CDD}"/>
                  </a:ext>
                </a:extLst>
              </p:cNvPr>
              <p:cNvSpPr/>
              <p:nvPr/>
            </p:nvSpPr>
            <p:spPr>
              <a:xfrm>
                <a:off x="618259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3" name="Oval 3012">
                <a:extLst>
                  <a:ext uri="{FF2B5EF4-FFF2-40B4-BE49-F238E27FC236}">
                    <a16:creationId xmlns:a16="http://schemas.microsoft.com/office/drawing/2014/main" id="{B0604DAD-906D-406C-862D-29E1EEA005A8}"/>
                  </a:ext>
                </a:extLst>
              </p:cNvPr>
              <p:cNvSpPr/>
              <p:nvPr/>
            </p:nvSpPr>
            <p:spPr>
              <a:xfrm>
                <a:off x="618259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4" name="Oval 3013">
                <a:extLst>
                  <a:ext uri="{FF2B5EF4-FFF2-40B4-BE49-F238E27FC236}">
                    <a16:creationId xmlns:a16="http://schemas.microsoft.com/office/drawing/2014/main" id="{7CE5F7FE-DC56-455B-847A-D3267D75530B}"/>
                  </a:ext>
                </a:extLst>
              </p:cNvPr>
              <p:cNvSpPr/>
              <p:nvPr/>
            </p:nvSpPr>
            <p:spPr>
              <a:xfrm>
                <a:off x="618259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5" name="Oval 3014">
                <a:extLst>
                  <a:ext uri="{FF2B5EF4-FFF2-40B4-BE49-F238E27FC236}">
                    <a16:creationId xmlns:a16="http://schemas.microsoft.com/office/drawing/2014/main" id="{EF0B88C2-0CA0-4360-9182-05CFAFF08B6C}"/>
                  </a:ext>
                </a:extLst>
              </p:cNvPr>
              <p:cNvSpPr/>
              <p:nvPr/>
            </p:nvSpPr>
            <p:spPr>
              <a:xfrm>
                <a:off x="618259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6" name="Oval 3015">
                <a:extLst>
                  <a:ext uri="{FF2B5EF4-FFF2-40B4-BE49-F238E27FC236}">
                    <a16:creationId xmlns:a16="http://schemas.microsoft.com/office/drawing/2014/main" id="{F1B4F0E7-7909-4DBC-98A6-A1E38CD07817}"/>
                  </a:ext>
                </a:extLst>
              </p:cNvPr>
              <p:cNvSpPr/>
              <p:nvPr/>
            </p:nvSpPr>
            <p:spPr>
              <a:xfrm>
                <a:off x="618259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7" name="Oval 3016">
                <a:extLst>
                  <a:ext uri="{FF2B5EF4-FFF2-40B4-BE49-F238E27FC236}">
                    <a16:creationId xmlns:a16="http://schemas.microsoft.com/office/drawing/2014/main" id="{61352DAC-5DAB-4CD1-B8E6-6748DECED638}"/>
                  </a:ext>
                </a:extLst>
              </p:cNvPr>
              <p:cNvSpPr/>
              <p:nvPr/>
            </p:nvSpPr>
            <p:spPr>
              <a:xfrm>
                <a:off x="6319752" y="566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8" name="Oval 3017">
                <a:extLst>
                  <a:ext uri="{FF2B5EF4-FFF2-40B4-BE49-F238E27FC236}">
                    <a16:creationId xmlns:a16="http://schemas.microsoft.com/office/drawing/2014/main" id="{54C4CA79-AA7B-46DB-AC33-67EFC542EDFC}"/>
                  </a:ext>
                </a:extLst>
              </p:cNvPr>
              <p:cNvSpPr/>
              <p:nvPr/>
            </p:nvSpPr>
            <p:spPr>
              <a:xfrm>
                <a:off x="6319752" y="703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9" name="Oval 3018">
                <a:extLst>
                  <a:ext uri="{FF2B5EF4-FFF2-40B4-BE49-F238E27FC236}">
                    <a16:creationId xmlns:a16="http://schemas.microsoft.com/office/drawing/2014/main" id="{2C3FDAE7-6085-4BBE-B875-A162590AD2F9}"/>
                  </a:ext>
                </a:extLst>
              </p:cNvPr>
              <p:cNvSpPr/>
              <p:nvPr/>
            </p:nvSpPr>
            <p:spPr>
              <a:xfrm>
                <a:off x="6319752" y="1115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0" name="Oval 3019">
                <a:extLst>
                  <a:ext uri="{FF2B5EF4-FFF2-40B4-BE49-F238E27FC236}">
                    <a16:creationId xmlns:a16="http://schemas.microsoft.com/office/drawing/2014/main" id="{4B212D9B-492F-46C7-BA76-4D5EB75AEE37}"/>
                  </a:ext>
                </a:extLst>
              </p:cNvPr>
              <p:cNvSpPr/>
              <p:nvPr/>
            </p:nvSpPr>
            <p:spPr>
              <a:xfrm>
                <a:off x="6319752" y="978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1" name="Oval 3020">
                <a:extLst>
                  <a:ext uri="{FF2B5EF4-FFF2-40B4-BE49-F238E27FC236}">
                    <a16:creationId xmlns:a16="http://schemas.microsoft.com/office/drawing/2014/main" id="{88DC8B98-A363-4416-A909-7FFD68FF2232}"/>
                  </a:ext>
                </a:extLst>
              </p:cNvPr>
              <p:cNvSpPr/>
              <p:nvPr/>
            </p:nvSpPr>
            <p:spPr>
              <a:xfrm>
                <a:off x="6319752" y="840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2" name="Oval 3021">
                <a:extLst>
                  <a:ext uri="{FF2B5EF4-FFF2-40B4-BE49-F238E27FC236}">
                    <a16:creationId xmlns:a16="http://schemas.microsoft.com/office/drawing/2014/main" id="{E3BCAFDC-5F97-49D1-9290-436945336434}"/>
                  </a:ext>
                </a:extLst>
              </p:cNvPr>
              <p:cNvSpPr/>
              <p:nvPr/>
            </p:nvSpPr>
            <p:spPr>
              <a:xfrm>
                <a:off x="6319752" y="1252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3" name="Oval 3022">
                <a:extLst>
                  <a:ext uri="{FF2B5EF4-FFF2-40B4-BE49-F238E27FC236}">
                    <a16:creationId xmlns:a16="http://schemas.microsoft.com/office/drawing/2014/main" id="{98FEF69C-7493-4D34-8446-62A8AE5070CE}"/>
                  </a:ext>
                </a:extLst>
              </p:cNvPr>
              <p:cNvSpPr/>
              <p:nvPr/>
            </p:nvSpPr>
            <p:spPr>
              <a:xfrm>
                <a:off x="6319752" y="1389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4" name="Oval 3023">
                <a:extLst>
                  <a:ext uri="{FF2B5EF4-FFF2-40B4-BE49-F238E27FC236}">
                    <a16:creationId xmlns:a16="http://schemas.microsoft.com/office/drawing/2014/main" id="{D4494108-93C6-4065-B7FF-E37A229121E7}"/>
                  </a:ext>
                </a:extLst>
              </p:cNvPr>
              <p:cNvSpPr/>
              <p:nvPr/>
            </p:nvSpPr>
            <p:spPr>
              <a:xfrm>
                <a:off x="6319752" y="1801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5" name="Oval 3024">
                <a:extLst>
                  <a:ext uri="{FF2B5EF4-FFF2-40B4-BE49-F238E27FC236}">
                    <a16:creationId xmlns:a16="http://schemas.microsoft.com/office/drawing/2014/main" id="{45D249EB-4ED0-49EA-8992-3EDE098E5125}"/>
                  </a:ext>
                </a:extLst>
              </p:cNvPr>
              <p:cNvSpPr/>
              <p:nvPr/>
            </p:nvSpPr>
            <p:spPr>
              <a:xfrm>
                <a:off x="6319752" y="1663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6" name="Oval 3025">
                <a:extLst>
                  <a:ext uri="{FF2B5EF4-FFF2-40B4-BE49-F238E27FC236}">
                    <a16:creationId xmlns:a16="http://schemas.microsoft.com/office/drawing/2014/main" id="{038223CC-04E7-4DBE-B6F3-C6B44C4DADD9}"/>
                  </a:ext>
                </a:extLst>
              </p:cNvPr>
              <p:cNvSpPr/>
              <p:nvPr/>
            </p:nvSpPr>
            <p:spPr>
              <a:xfrm>
                <a:off x="6319752" y="1526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7" name="Oval 3026">
                <a:extLst>
                  <a:ext uri="{FF2B5EF4-FFF2-40B4-BE49-F238E27FC236}">
                    <a16:creationId xmlns:a16="http://schemas.microsoft.com/office/drawing/2014/main" id="{BF871F3F-9139-4BFE-9F1D-8D6091DCE44E}"/>
                  </a:ext>
                </a:extLst>
              </p:cNvPr>
              <p:cNvSpPr/>
              <p:nvPr/>
            </p:nvSpPr>
            <p:spPr>
              <a:xfrm>
                <a:off x="6319752" y="1938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8" name="Oval 3027">
                <a:extLst>
                  <a:ext uri="{FF2B5EF4-FFF2-40B4-BE49-F238E27FC236}">
                    <a16:creationId xmlns:a16="http://schemas.microsoft.com/office/drawing/2014/main" id="{436F1479-9817-49E7-AAF4-AB807A319A7E}"/>
                  </a:ext>
                </a:extLst>
              </p:cNvPr>
              <p:cNvSpPr/>
              <p:nvPr/>
            </p:nvSpPr>
            <p:spPr>
              <a:xfrm>
                <a:off x="6319752" y="2075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9" name="Oval 3028">
                <a:extLst>
                  <a:ext uri="{FF2B5EF4-FFF2-40B4-BE49-F238E27FC236}">
                    <a16:creationId xmlns:a16="http://schemas.microsoft.com/office/drawing/2014/main" id="{FD4D7280-8736-4DB8-AB84-94E779374666}"/>
                  </a:ext>
                </a:extLst>
              </p:cNvPr>
              <p:cNvSpPr/>
              <p:nvPr/>
            </p:nvSpPr>
            <p:spPr>
              <a:xfrm>
                <a:off x="6319752" y="24868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0" name="Oval 3029">
                <a:extLst>
                  <a:ext uri="{FF2B5EF4-FFF2-40B4-BE49-F238E27FC236}">
                    <a16:creationId xmlns:a16="http://schemas.microsoft.com/office/drawing/2014/main" id="{9E8509E3-5B91-4116-9026-974B3C267287}"/>
                  </a:ext>
                </a:extLst>
              </p:cNvPr>
              <p:cNvSpPr/>
              <p:nvPr/>
            </p:nvSpPr>
            <p:spPr>
              <a:xfrm>
                <a:off x="6319752" y="2349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1" name="Oval 3030">
                <a:extLst>
                  <a:ext uri="{FF2B5EF4-FFF2-40B4-BE49-F238E27FC236}">
                    <a16:creationId xmlns:a16="http://schemas.microsoft.com/office/drawing/2014/main" id="{F7F1DBEB-9947-4D9A-92FC-FB737DEA2CD3}"/>
                  </a:ext>
                </a:extLst>
              </p:cNvPr>
              <p:cNvSpPr/>
              <p:nvPr/>
            </p:nvSpPr>
            <p:spPr>
              <a:xfrm>
                <a:off x="6319752" y="2212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2" name="Oval 3031">
                <a:extLst>
                  <a:ext uri="{FF2B5EF4-FFF2-40B4-BE49-F238E27FC236}">
                    <a16:creationId xmlns:a16="http://schemas.microsoft.com/office/drawing/2014/main" id="{52EAC540-3D2A-45D4-BFB2-ADFC9C785150}"/>
                  </a:ext>
                </a:extLst>
              </p:cNvPr>
              <p:cNvSpPr/>
              <p:nvPr/>
            </p:nvSpPr>
            <p:spPr>
              <a:xfrm>
                <a:off x="6319752" y="26240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3" name="Oval 3032">
                <a:extLst>
                  <a:ext uri="{FF2B5EF4-FFF2-40B4-BE49-F238E27FC236}">
                    <a16:creationId xmlns:a16="http://schemas.microsoft.com/office/drawing/2014/main" id="{2B43CE33-86C0-46EF-8375-B93A70618B2D}"/>
                  </a:ext>
                </a:extLst>
              </p:cNvPr>
              <p:cNvSpPr/>
              <p:nvPr/>
            </p:nvSpPr>
            <p:spPr>
              <a:xfrm>
                <a:off x="6319752" y="27612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4" name="Oval 3033">
                <a:extLst>
                  <a:ext uri="{FF2B5EF4-FFF2-40B4-BE49-F238E27FC236}">
                    <a16:creationId xmlns:a16="http://schemas.microsoft.com/office/drawing/2014/main" id="{78E21795-78C2-4FC3-AB5D-4035605A466B}"/>
                  </a:ext>
                </a:extLst>
              </p:cNvPr>
              <p:cNvSpPr/>
              <p:nvPr/>
            </p:nvSpPr>
            <p:spPr>
              <a:xfrm>
                <a:off x="6319752" y="31726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5" name="Oval 3034">
                <a:extLst>
                  <a:ext uri="{FF2B5EF4-FFF2-40B4-BE49-F238E27FC236}">
                    <a16:creationId xmlns:a16="http://schemas.microsoft.com/office/drawing/2014/main" id="{3A799030-7CA3-4C62-AB8F-2B59205E2D52}"/>
                  </a:ext>
                </a:extLst>
              </p:cNvPr>
              <p:cNvSpPr/>
              <p:nvPr/>
            </p:nvSpPr>
            <p:spPr>
              <a:xfrm>
                <a:off x="6319752" y="30355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6" name="Oval 3035">
                <a:extLst>
                  <a:ext uri="{FF2B5EF4-FFF2-40B4-BE49-F238E27FC236}">
                    <a16:creationId xmlns:a16="http://schemas.microsoft.com/office/drawing/2014/main" id="{FE2F6C16-1C25-4A97-9FB9-3666CFE36B8D}"/>
                  </a:ext>
                </a:extLst>
              </p:cNvPr>
              <p:cNvSpPr/>
              <p:nvPr/>
            </p:nvSpPr>
            <p:spPr>
              <a:xfrm>
                <a:off x="6319752" y="28983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7" name="Oval 3036">
                <a:extLst>
                  <a:ext uri="{FF2B5EF4-FFF2-40B4-BE49-F238E27FC236}">
                    <a16:creationId xmlns:a16="http://schemas.microsoft.com/office/drawing/2014/main" id="{362A1750-F82E-49D7-A525-27298808B0F9}"/>
                  </a:ext>
                </a:extLst>
              </p:cNvPr>
              <p:cNvSpPr/>
              <p:nvPr/>
            </p:nvSpPr>
            <p:spPr>
              <a:xfrm>
                <a:off x="6319752" y="33098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8" name="Oval 3037">
                <a:extLst>
                  <a:ext uri="{FF2B5EF4-FFF2-40B4-BE49-F238E27FC236}">
                    <a16:creationId xmlns:a16="http://schemas.microsoft.com/office/drawing/2014/main" id="{2EE3673E-B1CB-4319-BC09-D52A21454B2F}"/>
                  </a:ext>
                </a:extLst>
              </p:cNvPr>
              <p:cNvSpPr/>
              <p:nvPr/>
            </p:nvSpPr>
            <p:spPr>
              <a:xfrm>
                <a:off x="6319752" y="34470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9" name="Oval 3038">
                <a:extLst>
                  <a:ext uri="{FF2B5EF4-FFF2-40B4-BE49-F238E27FC236}">
                    <a16:creationId xmlns:a16="http://schemas.microsoft.com/office/drawing/2014/main" id="{7672FDE6-9C16-491C-B50D-51898CD949D1}"/>
                  </a:ext>
                </a:extLst>
              </p:cNvPr>
              <p:cNvSpPr/>
              <p:nvPr/>
            </p:nvSpPr>
            <p:spPr>
              <a:xfrm>
                <a:off x="6319752" y="38584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0" name="Oval 3039">
                <a:extLst>
                  <a:ext uri="{FF2B5EF4-FFF2-40B4-BE49-F238E27FC236}">
                    <a16:creationId xmlns:a16="http://schemas.microsoft.com/office/drawing/2014/main" id="{4B78E818-1673-474E-8F23-AE4ABBFB06C7}"/>
                  </a:ext>
                </a:extLst>
              </p:cNvPr>
              <p:cNvSpPr/>
              <p:nvPr/>
            </p:nvSpPr>
            <p:spPr>
              <a:xfrm>
                <a:off x="6319752" y="37213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1" name="Oval 3040">
                <a:extLst>
                  <a:ext uri="{FF2B5EF4-FFF2-40B4-BE49-F238E27FC236}">
                    <a16:creationId xmlns:a16="http://schemas.microsoft.com/office/drawing/2014/main" id="{F8052799-29C8-4717-ABEA-B07BFC85ADCF}"/>
                  </a:ext>
                </a:extLst>
              </p:cNvPr>
              <p:cNvSpPr/>
              <p:nvPr/>
            </p:nvSpPr>
            <p:spPr>
              <a:xfrm>
                <a:off x="6319752" y="35841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2" name="Oval 3041">
                <a:extLst>
                  <a:ext uri="{FF2B5EF4-FFF2-40B4-BE49-F238E27FC236}">
                    <a16:creationId xmlns:a16="http://schemas.microsoft.com/office/drawing/2014/main" id="{27C00474-302D-4001-95DC-702DB1E8B019}"/>
                  </a:ext>
                </a:extLst>
              </p:cNvPr>
              <p:cNvSpPr/>
              <p:nvPr/>
            </p:nvSpPr>
            <p:spPr>
              <a:xfrm>
                <a:off x="6319752" y="39956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3" name="Oval 3042">
                <a:extLst>
                  <a:ext uri="{FF2B5EF4-FFF2-40B4-BE49-F238E27FC236}">
                    <a16:creationId xmlns:a16="http://schemas.microsoft.com/office/drawing/2014/main" id="{10771538-FCCB-4186-8AF7-2540E4BB647A}"/>
                  </a:ext>
                </a:extLst>
              </p:cNvPr>
              <p:cNvSpPr/>
              <p:nvPr/>
            </p:nvSpPr>
            <p:spPr>
              <a:xfrm>
                <a:off x="6319752" y="41328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4" name="Oval 3043">
                <a:extLst>
                  <a:ext uri="{FF2B5EF4-FFF2-40B4-BE49-F238E27FC236}">
                    <a16:creationId xmlns:a16="http://schemas.microsoft.com/office/drawing/2014/main" id="{A730106C-4FD6-4931-9173-EE45E6C12BF9}"/>
                  </a:ext>
                </a:extLst>
              </p:cNvPr>
              <p:cNvSpPr/>
              <p:nvPr/>
            </p:nvSpPr>
            <p:spPr>
              <a:xfrm>
                <a:off x="6319752" y="45442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5" name="Oval 3044">
                <a:extLst>
                  <a:ext uri="{FF2B5EF4-FFF2-40B4-BE49-F238E27FC236}">
                    <a16:creationId xmlns:a16="http://schemas.microsoft.com/office/drawing/2014/main" id="{6BB34EBB-9D60-4441-A951-D28D2CEECCA4}"/>
                  </a:ext>
                </a:extLst>
              </p:cNvPr>
              <p:cNvSpPr/>
              <p:nvPr/>
            </p:nvSpPr>
            <p:spPr>
              <a:xfrm>
                <a:off x="6319752" y="44071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6" name="Oval 3045">
                <a:extLst>
                  <a:ext uri="{FF2B5EF4-FFF2-40B4-BE49-F238E27FC236}">
                    <a16:creationId xmlns:a16="http://schemas.microsoft.com/office/drawing/2014/main" id="{D68551ED-6004-4498-84EA-4E5B4CDBAD30}"/>
                  </a:ext>
                </a:extLst>
              </p:cNvPr>
              <p:cNvSpPr/>
              <p:nvPr/>
            </p:nvSpPr>
            <p:spPr>
              <a:xfrm>
                <a:off x="6319752" y="42699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7" name="Oval 3046">
                <a:extLst>
                  <a:ext uri="{FF2B5EF4-FFF2-40B4-BE49-F238E27FC236}">
                    <a16:creationId xmlns:a16="http://schemas.microsoft.com/office/drawing/2014/main" id="{3E844CC9-8FE0-4B84-8A17-9D57B45719BC}"/>
                  </a:ext>
                </a:extLst>
              </p:cNvPr>
              <p:cNvSpPr/>
              <p:nvPr/>
            </p:nvSpPr>
            <p:spPr>
              <a:xfrm>
                <a:off x="6319752" y="46814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8" name="Oval 3047">
                <a:extLst>
                  <a:ext uri="{FF2B5EF4-FFF2-40B4-BE49-F238E27FC236}">
                    <a16:creationId xmlns:a16="http://schemas.microsoft.com/office/drawing/2014/main" id="{95A4C71A-BBF7-4AEB-BA52-401336F10D60}"/>
                  </a:ext>
                </a:extLst>
              </p:cNvPr>
              <p:cNvSpPr/>
              <p:nvPr/>
            </p:nvSpPr>
            <p:spPr>
              <a:xfrm>
                <a:off x="6319752" y="48186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9" name="Oval 3048">
                <a:extLst>
                  <a:ext uri="{FF2B5EF4-FFF2-40B4-BE49-F238E27FC236}">
                    <a16:creationId xmlns:a16="http://schemas.microsoft.com/office/drawing/2014/main" id="{5C06135B-4007-4FE8-A9A3-4D949C8A46D2}"/>
                  </a:ext>
                </a:extLst>
              </p:cNvPr>
              <p:cNvSpPr/>
              <p:nvPr/>
            </p:nvSpPr>
            <p:spPr>
              <a:xfrm>
                <a:off x="6319752" y="523009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0" name="Oval 3049">
                <a:extLst>
                  <a:ext uri="{FF2B5EF4-FFF2-40B4-BE49-F238E27FC236}">
                    <a16:creationId xmlns:a16="http://schemas.microsoft.com/office/drawing/2014/main" id="{7A995D54-5B0A-473F-AFC8-083A3EE99C96}"/>
                  </a:ext>
                </a:extLst>
              </p:cNvPr>
              <p:cNvSpPr/>
              <p:nvPr/>
            </p:nvSpPr>
            <p:spPr>
              <a:xfrm>
                <a:off x="6319752" y="50929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1" name="Oval 3050">
                <a:extLst>
                  <a:ext uri="{FF2B5EF4-FFF2-40B4-BE49-F238E27FC236}">
                    <a16:creationId xmlns:a16="http://schemas.microsoft.com/office/drawing/2014/main" id="{2CEE4B38-CF64-47CE-B428-21907F367C81}"/>
                  </a:ext>
                </a:extLst>
              </p:cNvPr>
              <p:cNvSpPr/>
              <p:nvPr/>
            </p:nvSpPr>
            <p:spPr>
              <a:xfrm>
                <a:off x="6319752" y="49557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2" name="Oval 3051">
                <a:extLst>
                  <a:ext uri="{FF2B5EF4-FFF2-40B4-BE49-F238E27FC236}">
                    <a16:creationId xmlns:a16="http://schemas.microsoft.com/office/drawing/2014/main" id="{FC282FF3-1D45-416B-8C66-AF5EBC56DA22}"/>
                  </a:ext>
                </a:extLst>
              </p:cNvPr>
              <p:cNvSpPr/>
              <p:nvPr/>
            </p:nvSpPr>
            <p:spPr>
              <a:xfrm>
                <a:off x="6319752" y="536725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3" name="Oval 3052">
                <a:extLst>
                  <a:ext uri="{FF2B5EF4-FFF2-40B4-BE49-F238E27FC236}">
                    <a16:creationId xmlns:a16="http://schemas.microsoft.com/office/drawing/2014/main" id="{A09EF461-6A02-4FA5-B796-94FFC1AFFEEE}"/>
                  </a:ext>
                </a:extLst>
              </p:cNvPr>
              <p:cNvSpPr/>
              <p:nvPr/>
            </p:nvSpPr>
            <p:spPr>
              <a:xfrm>
                <a:off x="6319752" y="550441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4" name="Oval 3053">
                <a:extLst>
                  <a:ext uri="{FF2B5EF4-FFF2-40B4-BE49-F238E27FC236}">
                    <a16:creationId xmlns:a16="http://schemas.microsoft.com/office/drawing/2014/main" id="{53C2D4EC-9423-4F5F-A00B-7F5C71AC6465}"/>
                  </a:ext>
                </a:extLst>
              </p:cNvPr>
              <p:cNvSpPr/>
              <p:nvPr/>
            </p:nvSpPr>
            <p:spPr>
              <a:xfrm>
                <a:off x="6319752" y="577873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5" name="Oval 3054">
                <a:extLst>
                  <a:ext uri="{FF2B5EF4-FFF2-40B4-BE49-F238E27FC236}">
                    <a16:creationId xmlns:a16="http://schemas.microsoft.com/office/drawing/2014/main" id="{EAC7E1E5-E896-4A51-B753-5237B2D43146}"/>
                  </a:ext>
                </a:extLst>
              </p:cNvPr>
              <p:cNvSpPr/>
              <p:nvPr/>
            </p:nvSpPr>
            <p:spPr>
              <a:xfrm>
                <a:off x="6319752" y="5641571"/>
                <a:ext cx="9144" cy="91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B6469DD6-B3EE-4E60-874F-D91918EAD16B}"/>
                  </a:ext>
                </a:extLst>
              </p:cNvPr>
              <p:cNvSpPr/>
              <p:nvPr/>
            </p:nvSpPr>
            <p:spPr>
              <a:xfrm>
                <a:off x="970512" y="429491"/>
                <a:ext cx="5486400" cy="5486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677BB933-89E2-4C59-A7AD-39BC83EB26DA}"/>
                  </a:ext>
                </a:extLst>
              </p:cNvPr>
              <p:cNvSpPr/>
              <p:nvPr/>
            </p:nvSpPr>
            <p:spPr>
              <a:xfrm>
                <a:off x="970512" y="4818611"/>
                <a:ext cx="1097280" cy="109728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277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84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54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32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80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11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12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#SONG YIMING#</dc:creator>
  <cp:lastModifiedBy>#SONG YIMING#</cp:lastModifiedBy>
  <cp:revision>4</cp:revision>
  <dcterms:created xsi:type="dcterms:W3CDTF">2022-01-27T03:40:22Z</dcterms:created>
  <dcterms:modified xsi:type="dcterms:W3CDTF">2022-02-02T06:33:06Z</dcterms:modified>
</cp:coreProperties>
</file>