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65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96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97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457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0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79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061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9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4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80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08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D7F5-AB5A-4D51-89AF-53EDC3CF88AA}" type="datetimeFigureOut">
              <a:rPr lang="en-MY" smtClean="0"/>
              <a:t>2/8/2021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BAB7-00CE-4D02-B5C8-D979B2ED04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918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303"/>
            <a:ext cx="9144000" cy="779642"/>
          </a:xfrm>
        </p:spPr>
        <p:txBody>
          <a:bodyPr>
            <a:normAutofit/>
          </a:bodyPr>
          <a:lstStyle/>
          <a:p>
            <a:r>
              <a:rPr lang="en-MY" sz="3600" dirty="0" err="1" smtClean="0"/>
              <a:t>Django</a:t>
            </a:r>
            <a:r>
              <a:rPr lang="en-MY" sz="3600" dirty="0" smtClean="0"/>
              <a:t> web app</a:t>
            </a:r>
            <a:endParaRPr lang="en-M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788" y="1683086"/>
            <a:ext cx="9144000" cy="519201"/>
          </a:xfrm>
        </p:spPr>
        <p:txBody>
          <a:bodyPr/>
          <a:lstStyle/>
          <a:p>
            <a:r>
              <a:rPr lang="en-MY" dirty="0" smtClean="0"/>
              <a:t>After migrate, run server and click </a:t>
            </a:r>
            <a:r>
              <a:rPr lang="en-MY" dirty="0" err="1" smtClean="0"/>
              <a:t>url</a:t>
            </a:r>
            <a:r>
              <a:rPr lang="en-MY" dirty="0" smtClean="0"/>
              <a:t>, you will get this page.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3" y="2315782"/>
            <a:ext cx="10725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Admin- Let the admin to login to admin page</a:t>
            </a:r>
          </a:p>
          <a:p>
            <a:r>
              <a:rPr lang="en-MY" dirty="0" smtClean="0"/>
              <a:t>Register- To let new user register their account</a:t>
            </a:r>
          </a:p>
          <a:p>
            <a:r>
              <a:rPr lang="en-MY" dirty="0" err="1" smtClean="0"/>
              <a:t>Pivottable</a:t>
            </a:r>
            <a:r>
              <a:rPr lang="en-MY" dirty="0" smtClean="0"/>
              <a:t>- To let user to view the data and chart.</a:t>
            </a:r>
          </a:p>
          <a:p>
            <a:r>
              <a:rPr lang="en-MY" dirty="0" smtClean="0"/>
              <a:t>Login- To let user to login their accounts.</a:t>
            </a:r>
          </a:p>
        </p:txBody>
      </p:sp>
    </p:spTree>
    <p:extLst>
      <p:ext uri="{BB962C8B-B14F-4D97-AF65-F5344CB8AC3E}">
        <p14:creationId xmlns:p14="http://schemas.microsoft.com/office/powerpoint/2010/main" val="352414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MY" dirty="0" err="1" smtClean="0"/>
              <a:t>Pivottale</a:t>
            </a:r>
            <a:r>
              <a:rPr lang="en-MY" dirty="0" smtClean="0"/>
              <a:t> page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4" y="1249252"/>
            <a:ext cx="11841252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267281"/>
            <a:ext cx="10515600" cy="1033485"/>
          </a:xfrm>
        </p:spPr>
        <p:txBody>
          <a:bodyPr/>
          <a:lstStyle/>
          <a:p>
            <a:r>
              <a:rPr lang="en-MY" dirty="0" smtClean="0"/>
              <a:t>Connect- To import </a:t>
            </a:r>
            <a:r>
              <a:rPr lang="en-MY" dirty="0" err="1" smtClean="0"/>
              <a:t>csv</a:t>
            </a:r>
            <a:r>
              <a:rPr lang="en-MY" dirty="0" smtClean="0"/>
              <a:t>/Jason data inside this page</a:t>
            </a:r>
          </a:p>
          <a:p>
            <a:r>
              <a:rPr lang="en-MY" dirty="0" smtClean="0"/>
              <a:t>After import you will see this page.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8" y="1441092"/>
            <a:ext cx="10447986" cy="4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344555"/>
            <a:ext cx="10515600" cy="827421"/>
          </a:xfrm>
        </p:spPr>
        <p:txBody>
          <a:bodyPr>
            <a:normAutofit fontScale="92500"/>
          </a:bodyPr>
          <a:lstStyle/>
          <a:p>
            <a:r>
              <a:rPr lang="en-MY" dirty="0" smtClean="0"/>
              <a:t>Fields-To let user select which info they want to know, such as </a:t>
            </a:r>
            <a:r>
              <a:rPr lang="en-MY" dirty="0" err="1" smtClean="0"/>
              <a:t>neg</a:t>
            </a:r>
            <a:r>
              <a:rPr lang="en-MY" dirty="0" smtClean="0"/>
              <a:t>, </a:t>
            </a:r>
            <a:r>
              <a:rPr lang="en-MY" dirty="0" err="1" smtClean="0"/>
              <a:t>pos</a:t>
            </a:r>
            <a:r>
              <a:rPr lang="en-MY" dirty="0" smtClean="0"/>
              <a:t>, </a:t>
            </a:r>
            <a:r>
              <a:rPr lang="en-MY" dirty="0" err="1" smtClean="0"/>
              <a:t>neu</a:t>
            </a:r>
            <a:r>
              <a:rPr lang="en-MY" dirty="0" smtClean="0"/>
              <a:t> score for hot stock sentiment analyst. </a:t>
            </a:r>
            <a:r>
              <a:rPr lang="en-MY" dirty="0" err="1" smtClean="0"/>
              <a:t>Pls</a:t>
            </a:r>
            <a:r>
              <a:rPr lang="en-MY" dirty="0" smtClean="0"/>
              <a:t> click apply after select.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" y="1301034"/>
            <a:ext cx="11275588" cy="52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64251"/>
            <a:ext cx="10515600" cy="814543"/>
          </a:xfrm>
        </p:spPr>
        <p:txBody>
          <a:bodyPr/>
          <a:lstStyle/>
          <a:p>
            <a:r>
              <a:rPr lang="en-MY" dirty="0" smtClean="0"/>
              <a:t>After that you will get </a:t>
            </a:r>
            <a:r>
              <a:rPr lang="en-MY" smtClean="0"/>
              <a:t>the chart. 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39" y="1285875"/>
            <a:ext cx="11020263" cy="47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Django web app</vt:lpstr>
      <vt:lpstr>PowerPoint Presentation</vt:lpstr>
      <vt:lpstr>Pivottale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web app</dc:title>
  <dc:creator>Windows User</dc:creator>
  <cp:lastModifiedBy>Windows User</cp:lastModifiedBy>
  <cp:revision>2</cp:revision>
  <dcterms:created xsi:type="dcterms:W3CDTF">2021-08-02T12:47:38Z</dcterms:created>
  <dcterms:modified xsi:type="dcterms:W3CDTF">2021-08-02T13:03:32Z</dcterms:modified>
</cp:coreProperties>
</file>