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6151225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6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-316" y="1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903" y="474406"/>
            <a:ext cx="12113419" cy="1009203"/>
          </a:xfrm>
        </p:spPr>
        <p:txBody>
          <a:bodyPr anchor="b"/>
          <a:lstStyle>
            <a:lvl1pPr algn="ctr">
              <a:defRPr sz="25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8903" y="1522528"/>
            <a:ext cx="12113419" cy="699866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258" indent="0" algn="ctr">
              <a:buNone/>
              <a:defRPr sz="845"/>
            </a:lvl2pPr>
            <a:lvl3pPr marL="386517" indent="0" algn="ctr">
              <a:buNone/>
              <a:defRPr sz="761"/>
            </a:lvl3pPr>
            <a:lvl4pPr marL="579775" indent="0" algn="ctr">
              <a:buNone/>
              <a:defRPr sz="676"/>
            </a:lvl4pPr>
            <a:lvl5pPr marL="773034" indent="0" algn="ctr">
              <a:buNone/>
              <a:defRPr sz="676"/>
            </a:lvl5pPr>
            <a:lvl6pPr marL="966292" indent="0" algn="ctr">
              <a:buNone/>
              <a:defRPr sz="676"/>
            </a:lvl6pPr>
            <a:lvl7pPr marL="1159551" indent="0" algn="ctr">
              <a:buNone/>
              <a:defRPr sz="676"/>
            </a:lvl7pPr>
            <a:lvl8pPr marL="1352809" indent="0" algn="ctr">
              <a:buNone/>
              <a:defRPr sz="676"/>
            </a:lvl8pPr>
            <a:lvl9pPr marL="1546068" indent="0" algn="ctr">
              <a:buNone/>
              <a:defRPr sz="6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9C3-1CBF-4375-A537-F6C4F3D726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460-3564-446F-879F-9F998367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3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9C3-1CBF-4375-A537-F6C4F3D726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460-3564-446F-879F-9F998367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7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58220" y="154333"/>
            <a:ext cx="3482608" cy="24565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0397" y="154333"/>
            <a:ext cx="10245933" cy="24565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9C3-1CBF-4375-A537-F6C4F3D726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460-3564-446F-879F-9F998367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5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9C3-1CBF-4375-A537-F6C4F3D726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460-3564-446F-879F-9F998367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4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984" y="722681"/>
            <a:ext cx="13930432" cy="1205810"/>
          </a:xfrm>
        </p:spPr>
        <p:txBody>
          <a:bodyPr anchor="b"/>
          <a:lstStyle>
            <a:lvl1pPr>
              <a:defRPr sz="253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1984" y="1939898"/>
            <a:ext cx="13930432" cy="634107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1pPr>
            <a:lvl2pPr marL="193258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517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77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3034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629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55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8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60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9C3-1CBF-4375-A537-F6C4F3D726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460-3564-446F-879F-9F998367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9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0397" y="771665"/>
            <a:ext cx="6864271" cy="18392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6557" y="771665"/>
            <a:ext cx="6864271" cy="18392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9C3-1CBF-4375-A537-F6C4F3D726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460-3564-446F-879F-9F998367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9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00" y="154333"/>
            <a:ext cx="13930432" cy="560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01" y="710603"/>
            <a:ext cx="6832725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2501" y="1058858"/>
            <a:ext cx="6832725" cy="15574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76558" y="710603"/>
            <a:ext cx="6866374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76558" y="1058858"/>
            <a:ext cx="6866374" cy="155742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9C3-1CBF-4375-A537-F6C4F3D726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460-3564-446F-879F-9F998367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0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9C3-1CBF-4375-A537-F6C4F3D726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460-3564-446F-879F-9F998367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8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9C3-1CBF-4375-A537-F6C4F3D726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460-3564-446F-879F-9F998367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7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01" y="193252"/>
            <a:ext cx="5209190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6374" y="417370"/>
            <a:ext cx="8176558" cy="2060009"/>
          </a:xfrm>
        </p:spPr>
        <p:txBody>
          <a:bodyPr/>
          <a:lstStyle>
            <a:lvl1pPr>
              <a:defRPr sz="1353"/>
            </a:lvl1pPr>
            <a:lvl2pPr>
              <a:defRPr sz="1184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501" y="869632"/>
            <a:ext cx="5209190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9C3-1CBF-4375-A537-F6C4F3D726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460-3564-446F-879F-9F998367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01" y="193252"/>
            <a:ext cx="5209190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66374" y="417370"/>
            <a:ext cx="8176558" cy="2060009"/>
          </a:xfrm>
        </p:spPr>
        <p:txBody>
          <a:bodyPr anchor="t"/>
          <a:lstStyle>
            <a:lvl1pPr marL="0" indent="0">
              <a:buNone/>
              <a:defRPr sz="1353"/>
            </a:lvl1pPr>
            <a:lvl2pPr marL="193258" indent="0">
              <a:buNone/>
              <a:defRPr sz="1184"/>
            </a:lvl2pPr>
            <a:lvl3pPr marL="386517" indent="0">
              <a:buNone/>
              <a:defRPr sz="1014"/>
            </a:lvl3pPr>
            <a:lvl4pPr marL="579775" indent="0">
              <a:buNone/>
              <a:defRPr sz="845"/>
            </a:lvl4pPr>
            <a:lvl5pPr marL="773034" indent="0">
              <a:buNone/>
              <a:defRPr sz="845"/>
            </a:lvl5pPr>
            <a:lvl6pPr marL="966292" indent="0">
              <a:buNone/>
              <a:defRPr sz="845"/>
            </a:lvl6pPr>
            <a:lvl7pPr marL="1159551" indent="0">
              <a:buNone/>
              <a:defRPr sz="845"/>
            </a:lvl7pPr>
            <a:lvl8pPr marL="1352809" indent="0">
              <a:buNone/>
              <a:defRPr sz="845"/>
            </a:lvl8pPr>
            <a:lvl9pPr marL="1546068" indent="0">
              <a:buNone/>
              <a:defRPr sz="8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501" y="869632"/>
            <a:ext cx="5209190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9C3-1CBF-4375-A537-F6C4F3D726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D460-3564-446F-879F-9F998367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7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397" y="154333"/>
            <a:ext cx="13930432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397" y="771665"/>
            <a:ext cx="13930432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0397" y="2686735"/>
            <a:ext cx="3634026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6D9C3-1CBF-4375-A537-F6C4F3D72639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50094" y="2686735"/>
            <a:ext cx="5451038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6802" y="2686735"/>
            <a:ext cx="3634026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FD460-3564-446F-879F-9F9983675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5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6517" rtl="0" eaLnBrk="1" latinLnBrk="0" hangingPunct="1">
        <a:lnSpc>
          <a:spcPct val="90000"/>
        </a:lnSpc>
        <a:spcBef>
          <a:spcPct val="0"/>
        </a:spcBef>
        <a:buNone/>
        <a:defRPr sz="1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29" indent="-96629" algn="l" defTabSz="386517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28988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3146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405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663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921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6180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943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2697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25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517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775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3034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6292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551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809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606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F9CA533-7977-97AC-FB96-A8593B3A6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83879" y="53788"/>
            <a:ext cx="15467342" cy="2844987"/>
          </a:xfrm>
          <a:custGeom>
            <a:avLst/>
            <a:gdLst>
              <a:gd name="connsiteX0" fmla="*/ 15467342 w 15467342"/>
              <a:gd name="connsiteY0" fmla="*/ 0 h 2844987"/>
              <a:gd name="connsiteX1" fmla="*/ 0 w 15467342"/>
              <a:gd name="connsiteY1" fmla="*/ 0 h 2844987"/>
              <a:gd name="connsiteX2" fmla="*/ 0 w 15467342"/>
              <a:gd name="connsiteY2" fmla="*/ 2844987 h 2844987"/>
              <a:gd name="connsiteX3" fmla="*/ 15467342 w 15467342"/>
              <a:gd name="connsiteY3" fmla="*/ 2844987 h 284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7342" h="2844987">
                <a:moveTo>
                  <a:pt x="15467342" y="0"/>
                </a:moveTo>
                <a:lnTo>
                  <a:pt x="0" y="0"/>
                </a:lnTo>
                <a:lnTo>
                  <a:pt x="0" y="2844987"/>
                </a:lnTo>
                <a:lnTo>
                  <a:pt x="15467342" y="28449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altLang="zh-CN" sz="20000" dirty="0" err="1">
                <a:solidFill>
                  <a:srgbClr val="FED136"/>
                </a:solidFill>
                <a:latin typeface="Leckerli One" panose="02000503000000020003" pitchFamily="2" charset="0"/>
              </a:rPr>
              <a:t>TianHe</a:t>
            </a:r>
            <a:r>
              <a:rPr lang="en-US" altLang="zh-CN" sz="20000" dirty="0">
                <a:solidFill>
                  <a:srgbClr val="FED136"/>
                </a:solidFill>
                <a:latin typeface="Leckerli One" panose="02000503000000020003" pitchFamily="2" charset="0"/>
              </a:rPr>
              <a:t> Drug</a:t>
            </a:r>
            <a:endParaRPr lang="zh-CN" altLang="en-US" sz="20000" dirty="0">
              <a:solidFill>
                <a:srgbClr val="FED136"/>
              </a:solidFill>
              <a:latin typeface="Leckerli One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3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1033</TotalTime>
  <Words>2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Leckerli One</vt:lpstr>
      <vt:lpstr>Office 主题​​</vt:lpstr>
      <vt:lpstr>TianHe Drug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名权 刘</dc:creator>
  <cp:lastModifiedBy>名权 刘</cp:lastModifiedBy>
  <cp:revision>8</cp:revision>
  <dcterms:created xsi:type="dcterms:W3CDTF">2025-01-03T15:46:40Z</dcterms:created>
  <dcterms:modified xsi:type="dcterms:W3CDTF">2025-01-04T09:32:16Z</dcterms:modified>
</cp:coreProperties>
</file>