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96D"/>
    <a:srgbClr val="CA1A21"/>
    <a:srgbClr val="C9161E"/>
    <a:srgbClr val="4EB0FF"/>
    <a:srgbClr val="52B7FF"/>
    <a:srgbClr val="8EC5FF"/>
    <a:srgbClr val="359CFF"/>
    <a:srgbClr val="ADACBC"/>
    <a:srgbClr val="66B6FC"/>
    <a:srgbClr val="3B9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08" autoAdjust="0"/>
  </p:normalViewPr>
  <p:slideViewPr>
    <p:cSldViewPr snapToGrid="0">
      <p:cViewPr varScale="1">
        <p:scale>
          <a:sx n="98" d="100"/>
          <a:sy n="98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陈 臻铭" userId="f48a3a3c36c06f1d" providerId="LiveId" clId="{FA1013C2-3E6B-4925-9E41-7236FCEEE1E2}"/>
    <pc:docChg chg="custSel addSld delSld modSld sldOrd">
      <pc:chgData name="陈 臻铭" userId="f48a3a3c36c06f1d" providerId="LiveId" clId="{FA1013C2-3E6B-4925-9E41-7236FCEEE1E2}" dt="2021-07-03T14:22:59.581" v="27" actId="2696"/>
      <pc:docMkLst>
        <pc:docMk/>
      </pc:docMkLst>
      <pc:sldChg chg="delSp modSp">
        <pc:chgData name="陈 臻铭" userId="f48a3a3c36c06f1d" providerId="LiveId" clId="{FA1013C2-3E6B-4925-9E41-7236FCEEE1E2}" dt="2021-07-03T13:12:30.341" v="8" actId="165"/>
        <pc:sldMkLst>
          <pc:docMk/>
          <pc:sldMk cId="1685701128" sldId="256"/>
        </pc:sldMkLst>
        <pc:spChg chg="mod topLvl">
          <ac:chgData name="陈 臻铭" userId="f48a3a3c36c06f1d" providerId="LiveId" clId="{FA1013C2-3E6B-4925-9E41-7236FCEEE1E2}" dt="2021-07-03T13:12:26.708" v="7" actId="165"/>
          <ac:spMkLst>
            <pc:docMk/>
            <pc:sldMk cId="1685701128" sldId="256"/>
            <ac:spMk id="37" creationId="{617CF8D2-3F09-4F53-A4D7-BA9BB2DA0836}"/>
          </ac:spMkLst>
        </pc:spChg>
        <pc:spChg chg="mod topLvl">
          <ac:chgData name="陈 臻铭" userId="f48a3a3c36c06f1d" providerId="LiveId" clId="{FA1013C2-3E6B-4925-9E41-7236FCEEE1E2}" dt="2021-07-03T13:12:26.708" v="7" actId="165"/>
          <ac:spMkLst>
            <pc:docMk/>
            <pc:sldMk cId="1685701128" sldId="256"/>
            <ac:spMk id="39" creationId="{7EEA1279-B4F0-4EF7-8E66-C23F31262AE4}"/>
          </ac:spMkLst>
        </pc:spChg>
        <pc:spChg chg="mod topLvl">
          <ac:chgData name="陈 臻铭" userId="f48a3a3c36c06f1d" providerId="LiveId" clId="{FA1013C2-3E6B-4925-9E41-7236FCEEE1E2}" dt="2021-07-03T13:12:26.708" v="7" actId="165"/>
          <ac:spMkLst>
            <pc:docMk/>
            <pc:sldMk cId="1685701128" sldId="256"/>
            <ac:spMk id="40" creationId="{F0B441AA-2DF7-4899-92E8-C7FC7D4223CF}"/>
          </ac:spMkLst>
        </pc:spChg>
        <pc:spChg chg="mod topLvl">
          <ac:chgData name="陈 臻铭" userId="f48a3a3c36c06f1d" providerId="LiveId" clId="{FA1013C2-3E6B-4925-9E41-7236FCEEE1E2}" dt="2021-07-03T13:12:24.044" v="6" actId="165"/>
          <ac:spMkLst>
            <pc:docMk/>
            <pc:sldMk cId="1685701128" sldId="256"/>
            <ac:spMk id="41" creationId="{CE58893B-981E-4417-B1D6-14DA0372794F}"/>
          </ac:spMkLst>
        </pc:spChg>
        <pc:spChg chg="mod topLvl">
          <ac:chgData name="陈 臻铭" userId="f48a3a3c36c06f1d" providerId="LiveId" clId="{FA1013C2-3E6B-4925-9E41-7236FCEEE1E2}" dt="2021-07-03T13:12:30.341" v="8" actId="165"/>
          <ac:spMkLst>
            <pc:docMk/>
            <pc:sldMk cId="1685701128" sldId="256"/>
            <ac:spMk id="44" creationId="{39520EAF-D653-4808-935E-4B432838C0BD}"/>
          </ac:spMkLst>
        </pc:spChg>
        <pc:spChg chg="mod topLvl">
          <ac:chgData name="陈 臻铭" userId="f48a3a3c36c06f1d" providerId="LiveId" clId="{FA1013C2-3E6B-4925-9E41-7236FCEEE1E2}" dt="2021-07-03T13:12:30.341" v="8" actId="165"/>
          <ac:spMkLst>
            <pc:docMk/>
            <pc:sldMk cId="1685701128" sldId="256"/>
            <ac:spMk id="45" creationId="{013C5346-C8F3-4FBF-9869-3DC7C42B7F9C}"/>
          </ac:spMkLst>
        </pc:spChg>
        <pc:spChg chg="mod topLvl">
          <ac:chgData name="陈 臻铭" userId="f48a3a3c36c06f1d" providerId="LiveId" clId="{FA1013C2-3E6B-4925-9E41-7236FCEEE1E2}" dt="2021-07-03T13:12:30.341" v="8" actId="165"/>
          <ac:spMkLst>
            <pc:docMk/>
            <pc:sldMk cId="1685701128" sldId="256"/>
            <ac:spMk id="46" creationId="{567CEE96-53C9-4DF1-A632-5905C8A628FB}"/>
          </ac:spMkLst>
        </pc:spChg>
        <pc:spChg chg="mod topLvl">
          <ac:chgData name="陈 臻铭" userId="f48a3a3c36c06f1d" providerId="LiveId" clId="{FA1013C2-3E6B-4925-9E41-7236FCEEE1E2}" dt="2021-07-03T13:12:17.161" v="4" actId="165"/>
          <ac:spMkLst>
            <pc:docMk/>
            <pc:sldMk cId="1685701128" sldId="256"/>
            <ac:spMk id="53" creationId="{114C6011-23DB-491E-B67A-27CEE162AF96}"/>
          </ac:spMkLst>
        </pc:spChg>
        <pc:spChg chg="mod topLvl">
          <ac:chgData name="陈 臻铭" userId="f48a3a3c36c06f1d" providerId="LiveId" clId="{FA1013C2-3E6B-4925-9E41-7236FCEEE1E2}" dt="2021-07-03T13:12:17.161" v="4" actId="165"/>
          <ac:spMkLst>
            <pc:docMk/>
            <pc:sldMk cId="1685701128" sldId="256"/>
            <ac:spMk id="54" creationId="{7FFFE340-4587-469E-A156-FDA36067B4E3}"/>
          </ac:spMkLst>
        </pc:spChg>
        <pc:spChg chg="mod topLvl">
          <ac:chgData name="陈 臻铭" userId="f48a3a3c36c06f1d" providerId="LiveId" clId="{FA1013C2-3E6B-4925-9E41-7236FCEEE1E2}" dt="2021-07-03T13:12:17.161" v="4" actId="165"/>
          <ac:spMkLst>
            <pc:docMk/>
            <pc:sldMk cId="1685701128" sldId="256"/>
            <ac:spMk id="55" creationId="{2BEE85C5-AC69-4798-919B-04C64D42E1A0}"/>
          </ac:spMkLst>
        </pc:spChg>
        <pc:spChg chg="mod topLvl">
          <ac:chgData name="陈 臻铭" userId="f48a3a3c36c06f1d" providerId="LiveId" clId="{FA1013C2-3E6B-4925-9E41-7236FCEEE1E2}" dt="2021-07-03T13:12:17.161" v="4" actId="165"/>
          <ac:spMkLst>
            <pc:docMk/>
            <pc:sldMk cId="1685701128" sldId="256"/>
            <ac:spMk id="56" creationId="{7505F114-33B2-4C5C-8D83-5E5FA505D3AF}"/>
          </ac:spMkLst>
        </pc:spChg>
        <pc:spChg chg="mod">
          <ac:chgData name="陈 臻铭" userId="f48a3a3c36c06f1d" providerId="LiveId" clId="{FA1013C2-3E6B-4925-9E41-7236FCEEE1E2}" dt="2021-07-03T13:12:09.831" v="2" actId="165"/>
          <ac:spMkLst>
            <pc:docMk/>
            <pc:sldMk cId="1685701128" sldId="256"/>
            <ac:spMk id="59" creationId="{B9ECC7B3-4BCF-462A-ACAB-71823F1F4F18}"/>
          </ac:spMkLst>
        </pc:spChg>
        <pc:spChg chg="mod">
          <ac:chgData name="陈 臻铭" userId="f48a3a3c36c06f1d" providerId="LiveId" clId="{FA1013C2-3E6B-4925-9E41-7236FCEEE1E2}" dt="2021-07-03T13:12:09.831" v="2" actId="165"/>
          <ac:spMkLst>
            <pc:docMk/>
            <pc:sldMk cId="1685701128" sldId="256"/>
            <ac:spMk id="61" creationId="{0CF9B34C-65C9-421C-823F-64909807CE9A}"/>
          </ac:spMkLst>
        </pc:spChg>
        <pc:spChg chg="mod">
          <ac:chgData name="陈 臻铭" userId="f48a3a3c36c06f1d" providerId="LiveId" clId="{FA1013C2-3E6B-4925-9E41-7236FCEEE1E2}" dt="2021-07-03T13:12:09.831" v="2" actId="165"/>
          <ac:spMkLst>
            <pc:docMk/>
            <pc:sldMk cId="1685701128" sldId="256"/>
            <ac:spMk id="62" creationId="{E32451C5-7F32-49C0-AA67-7625B5C3B197}"/>
          </ac:spMkLst>
        </pc:spChg>
        <pc:spChg chg="mod">
          <ac:chgData name="陈 臻铭" userId="f48a3a3c36c06f1d" providerId="LiveId" clId="{FA1013C2-3E6B-4925-9E41-7236FCEEE1E2}" dt="2021-07-03T13:12:09.831" v="2" actId="165"/>
          <ac:spMkLst>
            <pc:docMk/>
            <pc:sldMk cId="1685701128" sldId="256"/>
            <ac:spMk id="63" creationId="{C847C561-62B4-4282-A916-9A6F31C65066}"/>
          </ac:spMkLst>
        </pc:spChg>
        <pc:spChg chg="mod">
          <ac:chgData name="陈 臻铭" userId="f48a3a3c36c06f1d" providerId="LiveId" clId="{FA1013C2-3E6B-4925-9E41-7236FCEEE1E2}" dt="2021-07-03T13:12:09.831" v="2" actId="165"/>
          <ac:spMkLst>
            <pc:docMk/>
            <pc:sldMk cId="1685701128" sldId="256"/>
            <ac:spMk id="64" creationId="{E2FA7EB0-A14D-4AF7-8060-AE083CD5DFE3}"/>
          </ac:spMkLst>
        </pc:spChg>
        <pc:spChg chg="mod">
          <ac:chgData name="陈 臻铭" userId="f48a3a3c36c06f1d" providerId="LiveId" clId="{FA1013C2-3E6B-4925-9E41-7236FCEEE1E2}" dt="2021-07-03T13:12:09.831" v="2" actId="165"/>
          <ac:spMkLst>
            <pc:docMk/>
            <pc:sldMk cId="1685701128" sldId="256"/>
            <ac:spMk id="69" creationId="{F05EB60F-A53D-4783-A215-94DDCAA075E3}"/>
          </ac:spMkLst>
        </pc:spChg>
        <pc:spChg chg="mod topLvl">
          <ac:chgData name="陈 臻铭" userId="f48a3a3c36c06f1d" providerId="LiveId" clId="{FA1013C2-3E6B-4925-9E41-7236FCEEE1E2}" dt="2021-07-03T13:12:09.831" v="2" actId="165"/>
          <ac:spMkLst>
            <pc:docMk/>
            <pc:sldMk cId="1685701128" sldId="256"/>
            <ac:spMk id="73" creationId="{FD96A7E5-E092-4236-A132-8581B29B2785}"/>
          </ac:spMkLst>
        </pc:spChg>
        <pc:spChg chg="mod topLvl">
          <ac:chgData name="陈 臻铭" userId="f48a3a3c36c06f1d" providerId="LiveId" clId="{FA1013C2-3E6B-4925-9E41-7236FCEEE1E2}" dt="2021-07-03T13:12:09.831" v="2" actId="165"/>
          <ac:spMkLst>
            <pc:docMk/>
            <pc:sldMk cId="1685701128" sldId="256"/>
            <ac:spMk id="74" creationId="{05E18484-17FF-401B-A186-25B428155EB2}"/>
          </ac:spMkLst>
        </pc:spChg>
        <pc:spChg chg="mod topLvl">
          <ac:chgData name="陈 臻铭" userId="f48a3a3c36c06f1d" providerId="LiveId" clId="{FA1013C2-3E6B-4925-9E41-7236FCEEE1E2}" dt="2021-07-03T13:12:09.831" v="2" actId="165"/>
          <ac:spMkLst>
            <pc:docMk/>
            <pc:sldMk cId="1685701128" sldId="256"/>
            <ac:spMk id="75" creationId="{BF89D666-4B55-49A6-A8A4-61C23683F455}"/>
          </ac:spMkLst>
        </pc:spChg>
        <pc:spChg chg="mod topLvl">
          <ac:chgData name="陈 臻铭" userId="f48a3a3c36c06f1d" providerId="LiveId" clId="{FA1013C2-3E6B-4925-9E41-7236FCEEE1E2}" dt="2021-07-03T13:12:09.831" v="2" actId="165"/>
          <ac:spMkLst>
            <pc:docMk/>
            <pc:sldMk cId="1685701128" sldId="256"/>
            <ac:spMk id="76" creationId="{7ABC52D5-81B7-4FC0-8BA4-34752B72C38C}"/>
          </ac:spMkLst>
        </pc:spChg>
        <pc:spChg chg="mod topLvl">
          <ac:chgData name="陈 臻铭" userId="f48a3a3c36c06f1d" providerId="LiveId" clId="{FA1013C2-3E6B-4925-9E41-7236FCEEE1E2}" dt="2021-07-03T13:12:09.831" v="2" actId="165"/>
          <ac:spMkLst>
            <pc:docMk/>
            <pc:sldMk cId="1685701128" sldId="256"/>
            <ac:spMk id="77" creationId="{D43E391D-8921-42D3-8D56-F1C4F6117AA0}"/>
          </ac:spMkLst>
        </pc:spChg>
        <pc:spChg chg="mod topLvl">
          <ac:chgData name="陈 臻铭" userId="f48a3a3c36c06f1d" providerId="LiveId" clId="{FA1013C2-3E6B-4925-9E41-7236FCEEE1E2}" dt="2021-07-03T13:12:09.831" v="2" actId="165"/>
          <ac:spMkLst>
            <pc:docMk/>
            <pc:sldMk cId="1685701128" sldId="256"/>
            <ac:spMk id="78" creationId="{5543E543-415A-4A78-A0E7-C3BB6D13C820}"/>
          </ac:spMkLst>
        </pc:spChg>
        <pc:spChg chg="mod topLvl">
          <ac:chgData name="陈 臻铭" userId="f48a3a3c36c06f1d" providerId="LiveId" clId="{FA1013C2-3E6B-4925-9E41-7236FCEEE1E2}" dt="2021-07-03T13:12:09.831" v="2" actId="165"/>
          <ac:spMkLst>
            <pc:docMk/>
            <pc:sldMk cId="1685701128" sldId="256"/>
            <ac:spMk id="79" creationId="{29553DE1-02C9-4AA8-91C7-35B87C892D6E}"/>
          </ac:spMkLst>
        </pc:spChg>
        <pc:spChg chg="mod topLvl">
          <ac:chgData name="陈 臻铭" userId="f48a3a3c36c06f1d" providerId="LiveId" clId="{FA1013C2-3E6B-4925-9E41-7236FCEEE1E2}" dt="2021-07-03T13:12:09.831" v="2" actId="165"/>
          <ac:spMkLst>
            <pc:docMk/>
            <pc:sldMk cId="1685701128" sldId="256"/>
            <ac:spMk id="80" creationId="{86E5F4DA-C08A-47B7-82E3-0C5015052E91}"/>
          </ac:spMkLst>
        </pc:spChg>
        <pc:spChg chg="mod topLvl">
          <ac:chgData name="陈 臻铭" userId="f48a3a3c36c06f1d" providerId="LiveId" clId="{FA1013C2-3E6B-4925-9E41-7236FCEEE1E2}" dt="2021-07-03T13:12:09.831" v="2" actId="165"/>
          <ac:spMkLst>
            <pc:docMk/>
            <pc:sldMk cId="1685701128" sldId="256"/>
            <ac:spMk id="81" creationId="{E6A68447-77DD-44F0-9F80-4012B19CF37F}"/>
          </ac:spMkLst>
        </pc:spChg>
        <pc:spChg chg="mod topLvl">
          <ac:chgData name="陈 臻铭" userId="f48a3a3c36c06f1d" providerId="LiveId" clId="{FA1013C2-3E6B-4925-9E41-7236FCEEE1E2}" dt="2021-07-03T13:12:09.831" v="2" actId="165"/>
          <ac:spMkLst>
            <pc:docMk/>
            <pc:sldMk cId="1685701128" sldId="256"/>
            <ac:spMk id="82" creationId="{3F7C026E-211F-47E9-B6D3-9A85AF3987B9}"/>
          </ac:spMkLst>
        </pc:spChg>
        <pc:spChg chg="mod topLvl">
          <ac:chgData name="陈 臻铭" userId="f48a3a3c36c06f1d" providerId="LiveId" clId="{FA1013C2-3E6B-4925-9E41-7236FCEEE1E2}" dt="2021-07-03T13:12:09.831" v="2" actId="165"/>
          <ac:spMkLst>
            <pc:docMk/>
            <pc:sldMk cId="1685701128" sldId="256"/>
            <ac:spMk id="84" creationId="{62827536-1CC2-4C16-AEBC-50F6E5777B7A}"/>
          </ac:spMkLst>
        </pc:spChg>
        <pc:spChg chg="mod topLvl">
          <ac:chgData name="陈 臻铭" userId="f48a3a3c36c06f1d" providerId="LiveId" clId="{FA1013C2-3E6B-4925-9E41-7236FCEEE1E2}" dt="2021-07-03T13:12:09.831" v="2" actId="165"/>
          <ac:spMkLst>
            <pc:docMk/>
            <pc:sldMk cId="1685701128" sldId="256"/>
            <ac:spMk id="85" creationId="{373228C8-1F72-4C0B-8D69-13731A555C6C}"/>
          </ac:spMkLst>
        </pc:spChg>
        <pc:spChg chg="mod topLvl">
          <ac:chgData name="陈 臻铭" userId="f48a3a3c36c06f1d" providerId="LiveId" clId="{FA1013C2-3E6B-4925-9E41-7236FCEEE1E2}" dt="2021-07-03T13:12:09.831" v="2" actId="165"/>
          <ac:spMkLst>
            <pc:docMk/>
            <pc:sldMk cId="1685701128" sldId="256"/>
            <ac:spMk id="86" creationId="{85C2C821-95FD-4A7B-851C-A9140FB83EFE}"/>
          </ac:spMkLst>
        </pc:spChg>
        <pc:spChg chg="mod topLvl">
          <ac:chgData name="陈 臻铭" userId="f48a3a3c36c06f1d" providerId="LiveId" clId="{FA1013C2-3E6B-4925-9E41-7236FCEEE1E2}" dt="2021-07-03T13:12:09.831" v="2" actId="165"/>
          <ac:spMkLst>
            <pc:docMk/>
            <pc:sldMk cId="1685701128" sldId="256"/>
            <ac:spMk id="87" creationId="{C6A8F695-B12B-43A7-B425-91B35706B91E}"/>
          </ac:spMkLst>
        </pc:spChg>
        <pc:spChg chg="mod topLvl">
          <ac:chgData name="陈 臻铭" userId="f48a3a3c36c06f1d" providerId="LiveId" clId="{FA1013C2-3E6B-4925-9E41-7236FCEEE1E2}" dt="2021-07-03T13:12:09.831" v="2" actId="165"/>
          <ac:spMkLst>
            <pc:docMk/>
            <pc:sldMk cId="1685701128" sldId="256"/>
            <ac:spMk id="88" creationId="{3ADE26A3-2FCF-4C82-8102-8996A80B8C2F}"/>
          </ac:spMkLst>
        </pc:spChg>
        <pc:spChg chg="mod topLvl">
          <ac:chgData name="陈 臻铭" userId="f48a3a3c36c06f1d" providerId="LiveId" clId="{FA1013C2-3E6B-4925-9E41-7236FCEEE1E2}" dt="2021-07-03T13:12:09.831" v="2" actId="165"/>
          <ac:spMkLst>
            <pc:docMk/>
            <pc:sldMk cId="1685701128" sldId="256"/>
            <ac:spMk id="89" creationId="{BDB339E1-D021-451F-9B3B-757C7DAFF622}"/>
          </ac:spMkLst>
        </pc:spChg>
        <pc:spChg chg="mod topLvl">
          <ac:chgData name="陈 臻铭" userId="f48a3a3c36c06f1d" providerId="LiveId" clId="{FA1013C2-3E6B-4925-9E41-7236FCEEE1E2}" dt="2021-07-03T13:12:09.831" v="2" actId="165"/>
          <ac:spMkLst>
            <pc:docMk/>
            <pc:sldMk cId="1685701128" sldId="256"/>
            <ac:spMk id="90" creationId="{77FB8029-B376-485A-9E87-4C4072C5BD3B}"/>
          </ac:spMkLst>
        </pc:spChg>
        <pc:spChg chg="mod topLvl">
          <ac:chgData name="陈 臻铭" userId="f48a3a3c36c06f1d" providerId="LiveId" clId="{FA1013C2-3E6B-4925-9E41-7236FCEEE1E2}" dt="2021-07-03T13:12:09.831" v="2" actId="165"/>
          <ac:spMkLst>
            <pc:docMk/>
            <pc:sldMk cId="1685701128" sldId="256"/>
            <ac:spMk id="91" creationId="{C9E48E5F-740A-40E0-8F7D-E55E089F4D49}"/>
          </ac:spMkLst>
        </pc:spChg>
        <pc:spChg chg="mod topLvl">
          <ac:chgData name="陈 臻铭" userId="f48a3a3c36c06f1d" providerId="LiveId" clId="{FA1013C2-3E6B-4925-9E41-7236FCEEE1E2}" dt="2021-07-03T13:12:09.831" v="2" actId="165"/>
          <ac:spMkLst>
            <pc:docMk/>
            <pc:sldMk cId="1685701128" sldId="256"/>
            <ac:spMk id="92" creationId="{0C499ED6-9CB7-4298-97E2-8C43C1E408CC}"/>
          </ac:spMkLst>
        </pc:spChg>
        <pc:spChg chg="mod topLvl">
          <ac:chgData name="陈 臻铭" userId="f48a3a3c36c06f1d" providerId="LiveId" clId="{FA1013C2-3E6B-4925-9E41-7236FCEEE1E2}" dt="2021-07-03T13:12:09.831" v="2" actId="165"/>
          <ac:spMkLst>
            <pc:docMk/>
            <pc:sldMk cId="1685701128" sldId="256"/>
            <ac:spMk id="93" creationId="{E3292848-C21C-44BB-A04E-60E22F7CDE5B}"/>
          </ac:spMkLst>
        </pc:spChg>
        <pc:spChg chg="mod topLvl">
          <ac:chgData name="陈 臻铭" userId="f48a3a3c36c06f1d" providerId="LiveId" clId="{FA1013C2-3E6B-4925-9E41-7236FCEEE1E2}" dt="2021-07-03T13:12:09.831" v="2" actId="165"/>
          <ac:spMkLst>
            <pc:docMk/>
            <pc:sldMk cId="1685701128" sldId="256"/>
            <ac:spMk id="94" creationId="{B6FF3477-03F6-4BC6-899A-F26EC7B4DFC3}"/>
          </ac:spMkLst>
        </pc:spChg>
        <pc:spChg chg="mod topLvl">
          <ac:chgData name="陈 臻铭" userId="f48a3a3c36c06f1d" providerId="LiveId" clId="{FA1013C2-3E6B-4925-9E41-7236FCEEE1E2}" dt="2021-07-03T13:12:09.831" v="2" actId="165"/>
          <ac:spMkLst>
            <pc:docMk/>
            <pc:sldMk cId="1685701128" sldId="256"/>
            <ac:spMk id="95" creationId="{0C0135F5-7ABC-4404-BCDA-4B8BC7683B45}"/>
          </ac:spMkLst>
        </pc:spChg>
        <pc:spChg chg="mod topLvl">
          <ac:chgData name="陈 臻铭" userId="f48a3a3c36c06f1d" providerId="LiveId" clId="{FA1013C2-3E6B-4925-9E41-7236FCEEE1E2}" dt="2021-07-03T13:12:09.831" v="2" actId="165"/>
          <ac:spMkLst>
            <pc:docMk/>
            <pc:sldMk cId="1685701128" sldId="256"/>
            <ac:spMk id="96" creationId="{3B1976AE-B2DB-4510-A706-9478141FC14A}"/>
          </ac:spMkLst>
        </pc:spChg>
        <pc:spChg chg="mod topLvl">
          <ac:chgData name="陈 臻铭" userId="f48a3a3c36c06f1d" providerId="LiveId" clId="{FA1013C2-3E6B-4925-9E41-7236FCEEE1E2}" dt="2021-07-03T13:12:09.831" v="2" actId="165"/>
          <ac:spMkLst>
            <pc:docMk/>
            <pc:sldMk cId="1685701128" sldId="256"/>
            <ac:spMk id="97" creationId="{5DBDE00D-A460-406A-A31D-553D1DE9E9F1}"/>
          </ac:spMkLst>
        </pc:spChg>
        <pc:spChg chg="mod topLvl">
          <ac:chgData name="陈 臻铭" userId="f48a3a3c36c06f1d" providerId="LiveId" clId="{FA1013C2-3E6B-4925-9E41-7236FCEEE1E2}" dt="2021-07-03T13:12:06.460" v="1" actId="165"/>
          <ac:spMkLst>
            <pc:docMk/>
            <pc:sldMk cId="1685701128" sldId="256"/>
            <ac:spMk id="99" creationId="{9958D979-61E3-4F90-87AB-7F4904EB9385}"/>
          </ac:spMkLst>
        </pc:spChg>
        <pc:spChg chg="mod topLvl">
          <ac:chgData name="陈 臻铭" userId="f48a3a3c36c06f1d" providerId="LiveId" clId="{FA1013C2-3E6B-4925-9E41-7236FCEEE1E2}" dt="2021-07-03T13:12:06.460" v="1" actId="165"/>
          <ac:spMkLst>
            <pc:docMk/>
            <pc:sldMk cId="1685701128" sldId="256"/>
            <ac:spMk id="100" creationId="{9EB3A550-95CC-4DEC-B309-E4E2B0B7282B}"/>
          </ac:spMkLst>
        </pc:spChg>
        <pc:spChg chg="mod topLvl">
          <ac:chgData name="陈 臻铭" userId="f48a3a3c36c06f1d" providerId="LiveId" clId="{FA1013C2-3E6B-4925-9E41-7236FCEEE1E2}" dt="2021-07-03T13:12:02.973" v="0" actId="165"/>
          <ac:spMkLst>
            <pc:docMk/>
            <pc:sldMk cId="1685701128" sldId="256"/>
            <ac:spMk id="104" creationId="{149FF4C4-D52E-47DA-85CF-20993A376CFA}"/>
          </ac:spMkLst>
        </pc:spChg>
        <pc:spChg chg="mod topLvl">
          <ac:chgData name="陈 臻铭" userId="f48a3a3c36c06f1d" providerId="LiveId" clId="{FA1013C2-3E6B-4925-9E41-7236FCEEE1E2}" dt="2021-07-03T13:12:02.973" v="0" actId="165"/>
          <ac:spMkLst>
            <pc:docMk/>
            <pc:sldMk cId="1685701128" sldId="256"/>
            <ac:spMk id="106" creationId="{AEBEC64B-4F04-4541-89D0-EFE48C08FF5D}"/>
          </ac:spMkLst>
        </pc:spChg>
        <pc:grpChg chg="del mod topLvl">
          <ac:chgData name="陈 臻铭" userId="f48a3a3c36c06f1d" providerId="LiveId" clId="{FA1013C2-3E6B-4925-9E41-7236FCEEE1E2}" dt="2021-07-03T13:12:26.708" v="7" actId="165"/>
          <ac:grpSpMkLst>
            <pc:docMk/>
            <pc:sldMk cId="1685701128" sldId="256"/>
            <ac:grpSpMk id="42" creationId="{F6B6A169-F912-409C-9FE2-B4497C8E98F1}"/>
          </ac:grpSpMkLst>
        </pc:grpChg>
        <pc:grpChg chg="del mod topLvl">
          <ac:chgData name="陈 臻铭" userId="f48a3a3c36c06f1d" providerId="LiveId" clId="{FA1013C2-3E6B-4925-9E41-7236FCEEE1E2}" dt="2021-07-03T13:12:24.044" v="6" actId="165"/>
          <ac:grpSpMkLst>
            <pc:docMk/>
            <pc:sldMk cId="1685701128" sldId="256"/>
            <ac:grpSpMk id="43" creationId="{BB178206-6B38-4FCA-BB68-08503BA5FDC0}"/>
          </ac:grpSpMkLst>
        </pc:grpChg>
        <pc:grpChg chg="del mod topLvl">
          <ac:chgData name="陈 臻铭" userId="f48a3a3c36c06f1d" providerId="LiveId" clId="{FA1013C2-3E6B-4925-9E41-7236FCEEE1E2}" dt="2021-07-03T13:12:30.341" v="8" actId="165"/>
          <ac:grpSpMkLst>
            <pc:docMk/>
            <pc:sldMk cId="1685701128" sldId="256"/>
            <ac:grpSpMk id="47" creationId="{E8E48CF0-9007-4D90-977F-F306F4A55865}"/>
          </ac:grpSpMkLst>
        </pc:grpChg>
        <pc:grpChg chg="del mod topLvl">
          <ac:chgData name="陈 臻铭" userId="f48a3a3c36c06f1d" providerId="LiveId" clId="{FA1013C2-3E6B-4925-9E41-7236FCEEE1E2}" dt="2021-07-03T13:12:20.673" v="5" actId="165"/>
          <ac:grpSpMkLst>
            <pc:docMk/>
            <pc:sldMk cId="1685701128" sldId="256"/>
            <ac:grpSpMk id="48" creationId="{C37B74E6-53F1-4C2A-AE7E-1C380950A15E}"/>
          </ac:grpSpMkLst>
        </pc:grpChg>
        <pc:grpChg chg="del mod topLvl">
          <ac:chgData name="陈 臻铭" userId="f48a3a3c36c06f1d" providerId="LiveId" clId="{FA1013C2-3E6B-4925-9E41-7236FCEEE1E2}" dt="2021-07-03T13:12:17.161" v="4" actId="165"/>
          <ac:grpSpMkLst>
            <pc:docMk/>
            <pc:sldMk cId="1685701128" sldId="256"/>
            <ac:grpSpMk id="57" creationId="{EC3FA6D3-0B9F-4015-A95F-F7032BF95F69}"/>
          </ac:grpSpMkLst>
        </pc:grpChg>
        <pc:grpChg chg="del mod topLvl">
          <ac:chgData name="陈 臻铭" userId="f48a3a3c36c06f1d" providerId="LiveId" clId="{FA1013C2-3E6B-4925-9E41-7236FCEEE1E2}" dt="2021-07-03T13:12:13.876" v="3" actId="165"/>
          <ac:grpSpMkLst>
            <pc:docMk/>
            <pc:sldMk cId="1685701128" sldId="256"/>
            <ac:grpSpMk id="58" creationId="{BC15A51B-4060-4E83-B5B1-0E24E3DA2898}"/>
          </ac:grpSpMkLst>
        </pc:grpChg>
        <pc:grpChg chg="mod topLvl">
          <ac:chgData name="陈 臻铭" userId="f48a3a3c36c06f1d" providerId="LiveId" clId="{FA1013C2-3E6B-4925-9E41-7236FCEEE1E2}" dt="2021-07-03T13:12:09.831" v="2" actId="165"/>
          <ac:grpSpMkLst>
            <pc:docMk/>
            <pc:sldMk cId="1685701128" sldId="256"/>
            <ac:grpSpMk id="70" creationId="{F0FC92FB-051C-4BCE-8C48-E7D875637B32}"/>
          </ac:grpSpMkLst>
        </pc:grpChg>
        <pc:grpChg chg="del mod topLvl">
          <ac:chgData name="陈 臻铭" userId="f48a3a3c36c06f1d" providerId="LiveId" clId="{FA1013C2-3E6B-4925-9E41-7236FCEEE1E2}" dt="2021-07-03T13:12:09.831" v="2" actId="165"/>
          <ac:grpSpMkLst>
            <pc:docMk/>
            <pc:sldMk cId="1685701128" sldId="256"/>
            <ac:grpSpMk id="98" creationId="{83C8BA72-9FA4-47C5-AE8C-6E805491EDD5}"/>
          </ac:grpSpMkLst>
        </pc:grpChg>
        <pc:grpChg chg="del mod topLvl">
          <ac:chgData name="陈 臻铭" userId="f48a3a3c36c06f1d" providerId="LiveId" clId="{FA1013C2-3E6B-4925-9E41-7236FCEEE1E2}" dt="2021-07-03T13:12:06.460" v="1" actId="165"/>
          <ac:grpSpMkLst>
            <pc:docMk/>
            <pc:sldMk cId="1685701128" sldId="256"/>
            <ac:grpSpMk id="101" creationId="{A9B6361A-3CAC-4400-B3A4-C0CAD642823E}"/>
          </ac:grpSpMkLst>
        </pc:grpChg>
        <pc:grpChg chg="del">
          <ac:chgData name="陈 臻铭" userId="f48a3a3c36c06f1d" providerId="LiveId" clId="{FA1013C2-3E6B-4925-9E41-7236FCEEE1E2}" dt="2021-07-03T13:12:02.973" v="0" actId="165"/>
          <ac:grpSpMkLst>
            <pc:docMk/>
            <pc:sldMk cId="1685701128" sldId="256"/>
            <ac:grpSpMk id="111" creationId="{99AFB679-7718-43E6-965A-71B1BF7AEF98}"/>
          </ac:grpSpMkLst>
        </pc:grpChg>
      </pc:sldChg>
      <pc:sldChg chg="addSp delSp modSp new del mod ord">
        <pc:chgData name="陈 臻铭" userId="f48a3a3c36c06f1d" providerId="LiveId" clId="{FA1013C2-3E6B-4925-9E41-7236FCEEE1E2}" dt="2021-07-03T14:22:59.581" v="27" actId="2696"/>
        <pc:sldMkLst>
          <pc:docMk/>
          <pc:sldMk cId="1830721607" sldId="257"/>
        </pc:sldMkLst>
        <pc:spChg chg="del">
          <ac:chgData name="陈 臻铭" userId="f48a3a3c36c06f1d" providerId="LiveId" clId="{FA1013C2-3E6B-4925-9E41-7236FCEEE1E2}" dt="2021-07-03T13:27:51.118" v="10" actId="478"/>
          <ac:spMkLst>
            <pc:docMk/>
            <pc:sldMk cId="1830721607" sldId="257"/>
            <ac:spMk id="2" creationId="{CD874327-F11F-47A8-AC84-DC3F5F3CC80E}"/>
          </ac:spMkLst>
        </pc:spChg>
        <pc:spChg chg="del">
          <ac:chgData name="陈 臻铭" userId="f48a3a3c36c06f1d" providerId="LiveId" clId="{FA1013C2-3E6B-4925-9E41-7236FCEEE1E2}" dt="2021-07-03T13:27:52.109" v="11" actId="478"/>
          <ac:spMkLst>
            <pc:docMk/>
            <pc:sldMk cId="1830721607" sldId="257"/>
            <ac:spMk id="3" creationId="{DB30B0A1-6B7F-48D4-89A4-AC4190917F77}"/>
          </ac:spMkLst>
        </pc:spChg>
        <pc:spChg chg="add del">
          <ac:chgData name="陈 臻铭" userId="f48a3a3c36c06f1d" providerId="LiveId" clId="{FA1013C2-3E6B-4925-9E41-7236FCEEE1E2}" dt="2021-07-03T13:32:35.091" v="13" actId="478"/>
          <ac:spMkLst>
            <pc:docMk/>
            <pc:sldMk cId="1830721607" sldId="257"/>
            <ac:spMk id="4" creationId="{3D4A78C1-FFAD-4C86-B397-12BE114EF4BA}"/>
          </ac:spMkLst>
        </pc:spChg>
        <pc:spChg chg="add del mod">
          <ac:chgData name="陈 臻铭" userId="f48a3a3c36c06f1d" providerId="LiveId" clId="{FA1013C2-3E6B-4925-9E41-7236FCEEE1E2}" dt="2021-07-03T13:40:33.685" v="21" actId="478"/>
          <ac:spMkLst>
            <pc:docMk/>
            <pc:sldMk cId="1830721607" sldId="257"/>
            <ac:spMk id="5" creationId="{182F153D-A8AC-4C2A-BE42-ADFD8F45A4F5}"/>
          </ac:spMkLst>
        </pc:spChg>
        <pc:spChg chg="add mod">
          <ac:chgData name="陈 臻铭" userId="f48a3a3c36c06f1d" providerId="LiveId" clId="{FA1013C2-3E6B-4925-9E41-7236FCEEE1E2}" dt="2021-07-03T13:40:47.833" v="26" actId="1076"/>
          <ac:spMkLst>
            <pc:docMk/>
            <pc:sldMk cId="1830721607" sldId="257"/>
            <ac:spMk id="6" creationId="{472F5BE0-4AB9-4054-8623-A0F7070F2626}"/>
          </ac:spMkLst>
        </pc:spChg>
        <pc:spChg chg="add mod">
          <ac:chgData name="陈 臻铭" userId="f48a3a3c36c06f1d" providerId="LiveId" clId="{FA1013C2-3E6B-4925-9E41-7236FCEEE1E2}" dt="2021-07-03T13:40:47.833" v="26" actId="1076"/>
          <ac:spMkLst>
            <pc:docMk/>
            <pc:sldMk cId="1830721607" sldId="257"/>
            <ac:spMk id="7" creationId="{48B7F2D0-EFBC-40E8-AD01-832E76D509F2}"/>
          </ac:spMkLst>
        </pc:spChg>
      </pc:sldChg>
    </pc:docChg>
  </pc:docChgLst>
  <pc:docChgLst>
    <pc:chgData name="陈 臻铭" userId="f48a3a3c36c06f1d" providerId="LiveId" clId="{B93D4586-839D-42E9-A350-FD9CE41C6A31}"/>
    <pc:docChg chg="undo redo custSel modSld">
      <pc:chgData name="陈 臻铭" userId="f48a3a3c36c06f1d" providerId="LiveId" clId="{B93D4586-839D-42E9-A350-FD9CE41C6A31}" dt="2021-07-03T13:01:40.561" v="13344" actId="692"/>
      <pc:docMkLst>
        <pc:docMk/>
      </pc:docMkLst>
      <pc:sldChg chg="addSp delSp modSp mod setBg">
        <pc:chgData name="陈 臻铭" userId="f48a3a3c36c06f1d" providerId="LiveId" clId="{B93D4586-839D-42E9-A350-FD9CE41C6A31}" dt="2021-07-03T13:01:40.561" v="13344" actId="692"/>
        <pc:sldMkLst>
          <pc:docMk/>
          <pc:sldMk cId="1685701128" sldId="256"/>
        </pc:sldMkLst>
        <pc:spChg chg="mo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27" creationId="{8835FB8F-2DEF-4729-AD4B-163CC08010C6}"/>
          </ac:spMkLst>
        </pc:spChg>
        <pc:spChg chg="mo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28" creationId="{40E895BE-C7D3-4BDC-AC8D-345BC4214891}"/>
          </ac:spMkLst>
        </pc:spChg>
        <pc:spChg chg="mo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29" creationId="{7DECFC90-6855-4A1D-BC9F-9A6842FE0074}"/>
          </ac:spMkLst>
        </pc:spChg>
        <pc:spChg chg="mo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30" creationId="{6EE1977F-3524-4B02-8654-FBBF874596CC}"/>
          </ac:spMkLst>
        </pc:spChg>
        <pc:spChg chg="mo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31" creationId="{F88DD020-C901-428A-B60E-185695EA18A2}"/>
          </ac:spMkLst>
        </pc:spChg>
        <pc:spChg chg="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37" creationId="{617CF8D2-3F09-4F53-A4D7-BA9BB2DA0836}"/>
          </ac:spMkLst>
        </pc:spChg>
        <pc:spChg chg="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39" creationId="{7EEA1279-B4F0-4EF7-8E66-C23F31262AE4}"/>
          </ac:spMkLst>
        </pc:spChg>
        <pc:spChg chg="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40" creationId="{F0B441AA-2DF7-4899-92E8-C7FC7D4223CF}"/>
          </ac:spMkLst>
        </pc:spChg>
        <pc:spChg chg="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41" creationId="{CE58893B-981E-4417-B1D6-14DA0372794F}"/>
          </ac:spMkLst>
        </pc:spChg>
        <pc:spChg chg="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44" creationId="{39520EAF-D653-4808-935E-4B432838C0BD}"/>
          </ac:spMkLst>
        </pc:spChg>
        <pc:spChg chg="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45" creationId="{013C5346-C8F3-4FBF-9869-3DC7C42B7F9C}"/>
          </ac:spMkLst>
        </pc:spChg>
        <pc:spChg chg="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46" creationId="{567CEE96-53C9-4DF1-A632-5905C8A628FB}"/>
          </ac:spMkLst>
        </pc:spChg>
        <pc:spChg chg="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53" creationId="{114C6011-23DB-491E-B67A-27CEE162AF96}"/>
          </ac:spMkLst>
        </pc:spChg>
        <pc:spChg chg="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54" creationId="{7FFFE340-4587-469E-A156-FDA36067B4E3}"/>
          </ac:spMkLst>
        </pc:spChg>
        <pc:spChg chg="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55" creationId="{2BEE85C5-AC69-4798-919B-04C64D42E1A0}"/>
          </ac:spMkLst>
        </pc:spChg>
        <pc:spChg chg="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56" creationId="{7505F114-33B2-4C5C-8D83-5E5FA505D3AF}"/>
          </ac:spMkLst>
        </pc:spChg>
        <pc:spChg chg="add mod ord topLvl">
          <ac:chgData name="陈 臻铭" userId="f48a3a3c36c06f1d" providerId="LiveId" clId="{B93D4586-839D-42E9-A350-FD9CE41C6A31}" dt="2021-07-03T07:39:45.890" v="5335" actId="171"/>
          <ac:spMkLst>
            <pc:docMk/>
            <pc:sldMk cId="1685701128" sldId="256"/>
            <ac:spMk id="59" creationId="{B9ECC7B3-4BCF-462A-ACAB-71823F1F4F18}"/>
          </ac:spMkLst>
        </pc:spChg>
        <pc:spChg chg="add del mod">
          <ac:chgData name="陈 臻铭" userId="f48a3a3c36c06f1d" providerId="LiveId" clId="{B93D4586-839D-42E9-A350-FD9CE41C6A31}" dt="2021-07-03T03:58:03.900" v="118" actId="478"/>
          <ac:spMkLst>
            <pc:docMk/>
            <pc:sldMk cId="1685701128" sldId="256"/>
            <ac:spMk id="60" creationId="{B772CEF2-6033-49BF-8DEA-8C4071C63E7C}"/>
          </ac:spMkLst>
        </pc:spChg>
        <pc:spChg chg="add mod ord topLvl">
          <ac:chgData name="陈 臻铭" userId="f48a3a3c36c06f1d" providerId="LiveId" clId="{B93D4586-839D-42E9-A350-FD9CE41C6A31}" dt="2021-07-03T07:39:51.939" v="5336" actId="166"/>
          <ac:spMkLst>
            <pc:docMk/>
            <pc:sldMk cId="1685701128" sldId="256"/>
            <ac:spMk id="61" creationId="{0CF9B34C-65C9-421C-823F-64909807CE9A}"/>
          </ac:spMkLst>
        </pc:spChg>
        <pc:spChg chg="add mod ord topLvl">
          <ac:chgData name="陈 臻铭" userId="f48a3a3c36c06f1d" providerId="LiveId" clId="{B93D4586-839D-42E9-A350-FD9CE41C6A31}" dt="2021-07-03T07:39:51.939" v="5336" actId="166"/>
          <ac:spMkLst>
            <pc:docMk/>
            <pc:sldMk cId="1685701128" sldId="256"/>
            <ac:spMk id="62" creationId="{E32451C5-7F32-49C0-AA67-7625B5C3B197}"/>
          </ac:spMkLst>
        </pc:spChg>
        <pc:spChg chg="add mod ord topLvl">
          <ac:chgData name="陈 臻铭" userId="f48a3a3c36c06f1d" providerId="LiveId" clId="{B93D4586-839D-42E9-A350-FD9CE41C6A31}" dt="2021-07-03T07:39:51.939" v="5336" actId="166"/>
          <ac:spMkLst>
            <pc:docMk/>
            <pc:sldMk cId="1685701128" sldId="256"/>
            <ac:spMk id="63" creationId="{C847C561-62B4-4282-A916-9A6F31C65066}"/>
          </ac:spMkLst>
        </pc:spChg>
        <pc:spChg chg="add mod ord topLvl">
          <ac:chgData name="陈 臻铭" userId="f48a3a3c36c06f1d" providerId="LiveId" clId="{B93D4586-839D-42E9-A350-FD9CE41C6A31}" dt="2021-07-03T07:39:51.939" v="5336" actId="166"/>
          <ac:spMkLst>
            <pc:docMk/>
            <pc:sldMk cId="1685701128" sldId="256"/>
            <ac:spMk id="64" creationId="{E2FA7EB0-A14D-4AF7-8060-AE083CD5DFE3}"/>
          </ac:spMkLst>
        </pc:spChg>
        <pc:spChg chg="add del mod">
          <ac:chgData name="陈 臻铭" userId="f48a3a3c36c06f1d" providerId="LiveId" clId="{B93D4586-839D-42E9-A350-FD9CE41C6A31}" dt="2021-07-03T04:05:23.293" v="260"/>
          <ac:spMkLst>
            <pc:docMk/>
            <pc:sldMk cId="1685701128" sldId="256"/>
            <ac:spMk id="66" creationId="{79D52FAD-AABF-4513-9CC6-80F86C2AF69F}"/>
          </ac:spMkLst>
        </pc:spChg>
        <pc:spChg chg="add del mod">
          <ac:chgData name="陈 臻铭" userId="f48a3a3c36c06f1d" providerId="LiveId" clId="{B93D4586-839D-42E9-A350-FD9CE41C6A31}" dt="2021-07-03T04:05:23.293" v="260"/>
          <ac:spMkLst>
            <pc:docMk/>
            <pc:sldMk cId="1685701128" sldId="256"/>
            <ac:spMk id="68" creationId="{C763368A-E68B-4C57-BB20-AAA48217B4FD}"/>
          </ac:spMkLst>
        </pc:spChg>
        <pc:spChg chg="mod or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69" creationId="{F05EB60F-A53D-4783-A215-94DDCAA075E3}"/>
          </ac:spMkLst>
        </pc:spChg>
        <pc:spChg chg="add del">
          <ac:chgData name="陈 臻铭" userId="f48a3a3c36c06f1d" providerId="LiveId" clId="{B93D4586-839D-42E9-A350-FD9CE41C6A31}" dt="2021-07-03T04:07:16.341" v="269" actId="478"/>
          <ac:spMkLst>
            <pc:docMk/>
            <pc:sldMk cId="1685701128" sldId="256"/>
            <ac:spMk id="71" creationId="{F5B6AB28-549A-4B2C-94F7-16C6FE7B1804}"/>
          </ac:spMkLst>
        </pc:spChg>
        <pc:spChg chg="add del mod">
          <ac:chgData name="陈 臻铭" userId="f48a3a3c36c06f1d" providerId="LiveId" clId="{B93D4586-839D-42E9-A350-FD9CE41C6A31}" dt="2021-07-03T04:08:07.198" v="277" actId="478"/>
          <ac:spMkLst>
            <pc:docMk/>
            <pc:sldMk cId="1685701128" sldId="256"/>
            <ac:spMk id="72" creationId="{B8942965-C0FE-44E9-AC55-4073DD57B048}"/>
          </ac:spMkLst>
        </pc:spChg>
        <pc:spChg chg="add 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73" creationId="{FD96A7E5-E092-4236-A132-8581B29B2785}"/>
          </ac:spMkLst>
        </pc:spChg>
        <pc:spChg chg="add 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74" creationId="{05E18484-17FF-401B-A186-25B428155EB2}"/>
          </ac:spMkLst>
        </pc:spChg>
        <pc:spChg chg="add 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75" creationId="{BF89D666-4B55-49A6-A8A4-61C23683F455}"/>
          </ac:spMkLst>
        </pc:spChg>
        <pc:spChg chg="add 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76" creationId="{7ABC52D5-81B7-4FC0-8BA4-34752B72C38C}"/>
          </ac:spMkLst>
        </pc:spChg>
        <pc:spChg chg="add 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77" creationId="{D43E391D-8921-42D3-8D56-F1C4F6117AA0}"/>
          </ac:spMkLst>
        </pc:spChg>
        <pc:spChg chg="add 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78" creationId="{5543E543-415A-4A78-A0E7-C3BB6D13C820}"/>
          </ac:spMkLst>
        </pc:spChg>
        <pc:spChg chg="add 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79" creationId="{29553DE1-02C9-4AA8-91C7-35B87C892D6E}"/>
          </ac:spMkLst>
        </pc:spChg>
        <pc:spChg chg="add 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80" creationId="{86E5F4DA-C08A-47B7-82E3-0C5015052E91}"/>
          </ac:spMkLst>
        </pc:spChg>
        <pc:spChg chg="add 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81" creationId="{E6A68447-77DD-44F0-9F80-4012B19CF37F}"/>
          </ac:spMkLst>
        </pc:spChg>
        <pc:spChg chg="add 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82" creationId="{3F7C026E-211F-47E9-B6D3-9A85AF3987B9}"/>
          </ac:spMkLst>
        </pc:spChg>
        <pc:spChg chg="add del mod">
          <ac:chgData name="陈 臻铭" userId="f48a3a3c36c06f1d" providerId="LiveId" clId="{B93D4586-839D-42E9-A350-FD9CE41C6A31}" dt="2021-07-03T06:01:22.666" v="446" actId="11529"/>
          <ac:spMkLst>
            <pc:docMk/>
            <pc:sldMk cId="1685701128" sldId="256"/>
            <ac:spMk id="83" creationId="{05A23F83-90AA-44AE-A549-B94C81ED565B}"/>
          </ac:spMkLst>
        </pc:spChg>
        <pc:spChg chg="add 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84" creationId="{62827536-1CC2-4C16-AEBC-50F6E5777B7A}"/>
          </ac:spMkLst>
        </pc:spChg>
        <pc:spChg chg="add 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85" creationId="{373228C8-1F72-4C0B-8D69-13731A555C6C}"/>
          </ac:spMkLst>
        </pc:spChg>
        <pc:spChg chg="add 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86" creationId="{85C2C821-95FD-4A7B-851C-A9140FB83EFE}"/>
          </ac:spMkLst>
        </pc:spChg>
        <pc:spChg chg="add 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87" creationId="{C6A8F695-B12B-43A7-B425-91B35706B91E}"/>
          </ac:spMkLst>
        </pc:spChg>
        <pc:spChg chg="add 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88" creationId="{3ADE26A3-2FCF-4C82-8102-8996A80B8C2F}"/>
          </ac:spMkLst>
        </pc:spChg>
        <pc:spChg chg="add 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89" creationId="{BDB339E1-D021-451F-9B3B-757C7DAFF622}"/>
          </ac:spMkLst>
        </pc:spChg>
        <pc:spChg chg="add 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90" creationId="{77FB8029-B376-485A-9E87-4C4072C5BD3B}"/>
          </ac:spMkLst>
        </pc:spChg>
        <pc:spChg chg="add 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91" creationId="{C9E48E5F-740A-40E0-8F7D-E55E089F4D49}"/>
          </ac:spMkLst>
        </pc:spChg>
        <pc:spChg chg="add 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92" creationId="{0C499ED6-9CB7-4298-97E2-8C43C1E408CC}"/>
          </ac:spMkLst>
        </pc:spChg>
        <pc:spChg chg="add 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93" creationId="{E3292848-C21C-44BB-A04E-60E22F7CDE5B}"/>
          </ac:spMkLst>
        </pc:spChg>
        <pc:spChg chg="add 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94" creationId="{B6FF3477-03F6-4BC6-899A-F26EC7B4DFC3}"/>
          </ac:spMkLst>
        </pc:spChg>
        <pc:spChg chg="add 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95" creationId="{0C0135F5-7ABC-4404-BCDA-4B8BC7683B45}"/>
          </ac:spMkLst>
        </pc:spChg>
        <pc:spChg chg="add 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96" creationId="{3B1976AE-B2DB-4510-A706-9478141FC14A}"/>
          </ac:spMkLst>
        </pc:spChg>
        <pc:spChg chg="add 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97" creationId="{5DBDE00D-A460-406A-A31D-553D1DE9E9F1}"/>
          </ac:spMkLst>
        </pc:spChg>
        <pc:spChg chg="add 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99" creationId="{9958D979-61E3-4F90-87AB-7F4904EB9385}"/>
          </ac:spMkLst>
        </pc:spChg>
        <pc:spChg chg="add mod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100" creationId="{9EB3A550-95CC-4DEC-B309-E4E2B0B7282B}"/>
          </ac:spMkLst>
        </pc:spChg>
        <pc:spChg chg="add del mod">
          <ac:chgData name="陈 臻铭" userId="f48a3a3c36c06f1d" providerId="LiveId" clId="{B93D4586-839D-42E9-A350-FD9CE41C6A31}" dt="2021-07-03T06:17:20.771" v="948" actId="478"/>
          <ac:spMkLst>
            <pc:docMk/>
            <pc:sldMk cId="1685701128" sldId="256"/>
            <ac:spMk id="102" creationId="{3F85EC4B-1943-4CDE-AA7D-191E4C435511}"/>
          </ac:spMkLst>
        </pc:spChg>
        <pc:spChg chg="add del mod">
          <ac:chgData name="陈 臻铭" userId="f48a3a3c36c06f1d" providerId="LiveId" clId="{B93D4586-839D-42E9-A350-FD9CE41C6A31}" dt="2021-07-03T06:18:59.440" v="969" actId="478"/>
          <ac:spMkLst>
            <pc:docMk/>
            <pc:sldMk cId="1685701128" sldId="256"/>
            <ac:spMk id="103" creationId="{1194466C-26F7-4013-BC00-B8F660A3B1AE}"/>
          </ac:spMkLst>
        </pc:spChg>
        <pc:spChg chg="add mod topLvl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104" creationId="{149FF4C4-D52E-47DA-85CF-20993A376CFA}"/>
          </ac:spMkLst>
        </pc:spChg>
        <pc:spChg chg="add del mod">
          <ac:chgData name="陈 臻铭" userId="f48a3a3c36c06f1d" providerId="LiveId" clId="{B93D4586-839D-42E9-A350-FD9CE41C6A31}" dt="2021-07-03T06:19:56.345" v="988"/>
          <ac:spMkLst>
            <pc:docMk/>
            <pc:sldMk cId="1685701128" sldId="256"/>
            <ac:spMk id="105" creationId="{5446F6A5-0010-4A79-8D28-B246B6A906F1}"/>
          </ac:spMkLst>
        </pc:spChg>
        <pc:spChg chg="add mod topLvl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106" creationId="{AEBEC64B-4F04-4541-89D0-EFE48C08FF5D}"/>
          </ac:spMkLst>
        </pc:spChg>
        <pc:spChg chg="add del">
          <ac:chgData name="陈 臻铭" userId="f48a3a3c36c06f1d" providerId="LiveId" clId="{B93D4586-839D-42E9-A350-FD9CE41C6A31}" dt="2021-07-03T06:21:56.565" v="1130" actId="478"/>
          <ac:spMkLst>
            <pc:docMk/>
            <pc:sldMk cId="1685701128" sldId="256"/>
            <ac:spMk id="107" creationId="{669C915B-BCDD-4722-8FF2-D28B750C0DB1}"/>
          </ac:spMkLst>
        </pc:spChg>
        <pc:spChg chg="add del mod">
          <ac:chgData name="陈 臻铭" userId="f48a3a3c36c06f1d" providerId="LiveId" clId="{B93D4586-839D-42E9-A350-FD9CE41C6A31}" dt="2021-07-03T06:22:58.641" v="1207" actId="478"/>
          <ac:spMkLst>
            <pc:docMk/>
            <pc:sldMk cId="1685701128" sldId="256"/>
            <ac:spMk id="108" creationId="{A8C48B16-CE8A-42EC-BEC4-5188EB20D952}"/>
          </ac:spMkLst>
        </pc:spChg>
        <pc:spChg chg="add del mod ord">
          <ac:chgData name="陈 臻铭" userId="f48a3a3c36c06f1d" providerId="LiveId" clId="{B93D4586-839D-42E9-A350-FD9CE41C6A31}" dt="2021-07-03T06:25:13.450" v="1431" actId="478"/>
          <ac:spMkLst>
            <pc:docMk/>
            <pc:sldMk cId="1685701128" sldId="256"/>
            <ac:spMk id="109" creationId="{4FCBAB69-3AAB-4F9C-BEE5-8FBA89A598B6}"/>
          </ac:spMkLst>
        </pc:spChg>
        <pc:spChg chg="add mod ord topLvl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110" creationId="{C3BB1EEC-F7DA-4B95-9F0D-9F9D28EEFD54}"/>
          </ac:spMkLst>
        </pc:spChg>
        <pc:spChg chg="add mod topLvl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112" creationId="{31BD9FB5-7FEC-4093-AED5-DFA4983A51E6}"/>
          </ac:spMkLst>
        </pc:spChg>
        <pc:spChg chg="add mod ord topLvl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113" creationId="{9B7BF4FD-00C1-4A14-9B5F-9BCB8D97BBAC}"/>
          </ac:spMkLst>
        </pc:spChg>
        <pc:spChg chg="add mod topLvl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114" creationId="{50B4E5E0-8DC9-48C2-8D90-A8C513C72613}"/>
          </ac:spMkLst>
        </pc:spChg>
        <pc:spChg chg="add mod topLvl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115" creationId="{69FCCECB-7BD0-4FF6-B59D-74BC5DCE1EEA}"/>
          </ac:spMkLst>
        </pc:spChg>
        <pc:spChg chg="add mod ord topLvl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116" creationId="{6C5BA6F6-0A51-4A45-8BCA-C5CB502C3A4E}"/>
          </ac:spMkLst>
        </pc:spChg>
        <pc:spChg chg="add del mod">
          <ac:chgData name="陈 臻铭" userId="f48a3a3c36c06f1d" providerId="LiveId" clId="{B93D4586-839D-42E9-A350-FD9CE41C6A31}" dt="2021-07-03T06:37:08.101" v="2225" actId="478"/>
          <ac:spMkLst>
            <pc:docMk/>
            <pc:sldMk cId="1685701128" sldId="256"/>
            <ac:spMk id="117" creationId="{E5C16D05-F51C-4F24-8F3D-45DDFF5805BF}"/>
          </ac:spMkLst>
        </pc:spChg>
        <pc:spChg chg="add mod topLvl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118" creationId="{93263B7C-92FA-46E6-A912-22EF0BC172E1}"/>
          </ac:spMkLst>
        </pc:spChg>
        <pc:spChg chg="mod topLvl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121" creationId="{85E44429-85C4-404B-84AB-5067D12275BF}"/>
          </ac:spMkLst>
        </pc:spChg>
        <pc:spChg chg="mod topLvl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122" creationId="{98ACFE6F-A60D-430C-8115-3466371A4757}"/>
          </ac:spMkLst>
        </pc:spChg>
        <pc:spChg chg="mod topLvl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123" creationId="{D0CC5941-8FD3-49B7-9295-944C669452E7}"/>
          </ac:spMkLst>
        </pc:spChg>
        <pc:spChg chg="mod topLvl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124" creationId="{E624C84B-177C-4B4D-8FC7-878A341EDE1E}"/>
          </ac:spMkLst>
        </pc:spChg>
        <pc:spChg chg="mod topLvl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125" creationId="{8EF0AFF1-CF8F-4A44-BCE5-8618FD40AC19}"/>
          </ac:spMkLst>
        </pc:spChg>
        <pc:spChg chg="mod topLvl">
          <ac:chgData name="陈 臻铭" userId="f48a3a3c36c06f1d" providerId="LiveId" clId="{B93D4586-839D-42E9-A350-FD9CE41C6A31}" dt="2021-07-03T07:19:29.302" v="4586" actId="165"/>
          <ac:spMkLst>
            <pc:docMk/>
            <pc:sldMk cId="1685701128" sldId="256"/>
            <ac:spMk id="126" creationId="{F974DF17-FF8D-44C9-8F56-7E41F774D072}"/>
          </ac:spMkLst>
        </pc:spChg>
        <pc:spChg chg="add mod topLvl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128" creationId="{1037AD40-119A-4715-89F6-AEF44FC4C8C8}"/>
          </ac:spMkLst>
        </pc:spChg>
        <pc:spChg chg="add mod ord topLvl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130" creationId="{BF1468E9-FBD4-4737-A8CD-A0D02D0D6CBF}"/>
          </ac:spMkLst>
        </pc:spChg>
        <pc:spChg chg="add mod topLvl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131" creationId="{A8F2B646-8796-40A8-81E6-BDA6D997DC1E}"/>
          </ac:spMkLst>
        </pc:spChg>
        <pc:spChg chg="add mod topLvl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132" creationId="{AC133D56-7D88-4706-B919-D51F0E755643}"/>
          </ac:spMkLst>
        </pc:spChg>
        <pc:spChg chg="add mod">
          <ac:chgData name="陈 臻铭" userId="f48a3a3c36c06f1d" providerId="LiveId" clId="{B93D4586-839D-42E9-A350-FD9CE41C6A31}" dt="2021-07-03T07:19:20.832" v="4584" actId="165"/>
          <ac:spMkLst>
            <pc:docMk/>
            <pc:sldMk cId="1685701128" sldId="256"/>
            <ac:spMk id="133" creationId="{EB021890-BBC0-4017-A113-1F0739952C71}"/>
          </ac:spMkLst>
        </pc:spChg>
        <pc:spChg chg="add mod">
          <ac:chgData name="陈 臻铭" userId="f48a3a3c36c06f1d" providerId="LiveId" clId="{B93D4586-839D-42E9-A350-FD9CE41C6A31}" dt="2021-07-03T07:19:20.832" v="4584" actId="165"/>
          <ac:spMkLst>
            <pc:docMk/>
            <pc:sldMk cId="1685701128" sldId="256"/>
            <ac:spMk id="134" creationId="{DDA90A21-8153-4DDA-ADAE-79CED625147F}"/>
          </ac:spMkLst>
        </pc:spChg>
        <pc:spChg chg="mod">
          <ac:chgData name="陈 臻铭" userId="f48a3a3c36c06f1d" providerId="LiveId" clId="{B93D4586-839D-42E9-A350-FD9CE41C6A31}" dt="2021-07-03T06:52:21.275" v="3158"/>
          <ac:spMkLst>
            <pc:docMk/>
            <pc:sldMk cId="1685701128" sldId="256"/>
            <ac:spMk id="137" creationId="{D19CD9F6-E4F2-4EBD-9AEF-9322B3736A09}"/>
          </ac:spMkLst>
        </pc:spChg>
        <pc:spChg chg="mod">
          <ac:chgData name="陈 臻铭" userId="f48a3a3c36c06f1d" providerId="LiveId" clId="{B93D4586-839D-42E9-A350-FD9CE41C6A31}" dt="2021-07-03T06:52:21.275" v="3158"/>
          <ac:spMkLst>
            <pc:docMk/>
            <pc:sldMk cId="1685701128" sldId="256"/>
            <ac:spMk id="138" creationId="{BE1FB9BF-DECA-4E8F-AC2B-D85F1740D50B}"/>
          </ac:spMkLst>
        </pc:spChg>
        <pc:spChg chg="mod">
          <ac:chgData name="陈 臻铭" userId="f48a3a3c36c06f1d" providerId="LiveId" clId="{B93D4586-839D-42E9-A350-FD9CE41C6A31}" dt="2021-07-03T07:19:20.832" v="4584" actId="165"/>
          <ac:spMkLst>
            <pc:docMk/>
            <pc:sldMk cId="1685701128" sldId="256"/>
            <ac:spMk id="140" creationId="{6ACE8370-9A0D-42BA-BE20-F577D933F97D}"/>
          </ac:spMkLst>
        </pc:spChg>
        <pc:spChg chg="mod">
          <ac:chgData name="陈 臻铭" userId="f48a3a3c36c06f1d" providerId="LiveId" clId="{B93D4586-839D-42E9-A350-FD9CE41C6A31}" dt="2021-07-03T07:19:20.832" v="4584" actId="165"/>
          <ac:spMkLst>
            <pc:docMk/>
            <pc:sldMk cId="1685701128" sldId="256"/>
            <ac:spMk id="141" creationId="{11E1964A-36ED-4BED-B184-3E98A8B60296}"/>
          </ac:spMkLst>
        </pc:spChg>
        <pc:spChg chg="add mod topLvl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142" creationId="{43B0DA8A-B964-4903-8BC2-ECFA4239C6D4}"/>
          </ac:spMkLst>
        </pc:spChg>
        <pc:spChg chg="add mod topLvl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143" creationId="{9664DB51-3CC3-4725-AD01-0C2E8B75A52F}"/>
          </ac:spMkLst>
        </pc:spChg>
        <pc:spChg chg="add del mod">
          <ac:chgData name="陈 臻铭" userId="f48a3a3c36c06f1d" providerId="LiveId" clId="{B93D4586-839D-42E9-A350-FD9CE41C6A31}" dt="2021-07-03T06:59:32.098" v="3378" actId="478"/>
          <ac:spMkLst>
            <pc:docMk/>
            <pc:sldMk cId="1685701128" sldId="256"/>
            <ac:spMk id="145" creationId="{8F236DDF-C1A8-466F-8C85-303CE00B8400}"/>
          </ac:spMkLst>
        </pc:spChg>
        <pc:spChg chg="add mod">
          <ac:chgData name="陈 臻铭" userId="f48a3a3c36c06f1d" providerId="LiveId" clId="{B93D4586-839D-42E9-A350-FD9CE41C6A31}" dt="2021-07-03T07:19:15.526" v="4583" actId="165"/>
          <ac:spMkLst>
            <pc:docMk/>
            <pc:sldMk cId="1685701128" sldId="256"/>
            <ac:spMk id="146" creationId="{11A86B50-A7C7-4196-B097-35C1CC6E6A33}"/>
          </ac:spMkLst>
        </pc:spChg>
        <pc:spChg chg="add mod">
          <ac:chgData name="陈 臻铭" userId="f48a3a3c36c06f1d" providerId="LiveId" clId="{B93D4586-839D-42E9-A350-FD9CE41C6A31}" dt="2021-07-03T07:19:15.526" v="4583" actId="165"/>
          <ac:spMkLst>
            <pc:docMk/>
            <pc:sldMk cId="1685701128" sldId="256"/>
            <ac:spMk id="147" creationId="{1C84B59D-BDA3-4C5F-BDDE-CB89BC777E4C}"/>
          </ac:spMkLst>
        </pc:spChg>
        <pc:spChg chg="add mod or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150" creationId="{295A2471-72CE-407F-811F-6B45711E1C61}"/>
          </ac:spMkLst>
        </pc:spChg>
        <pc:spChg chg="add del">
          <ac:chgData name="陈 臻铭" userId="f48a3a3c36c06f1d" providerId="LiveId" clId="{B93D4586-839D-42E9-A350-FD9CE41C6A31}" dt="2021-07-03T07:06:55.623" v="3976" actId="478"/>
          <ac:spMkLst>
            <pc:docMk/>
            <pc:sldMk cId="1685701128" sldId="256"/>
            <ac:spMk id="151" creationId="{C776F0CE-54F6-4E50-8613-673620B342B3}"/>
          </ac:spMkLst>
        </pc:spChg>
        <pc:spChg chg="add mod topLvl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152" creationId="{88BEBB8D-B97F-41B9-9259-57EC49D183C4}"/>
          </ac:spMkLst>
        </pc:spChg>
        <pc:spChg chg="add mod topLvl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153" creationId="{58669FF9-2613-424F-87A4-06C0A32CA6DF}"/>
          </ac:spMkLst>
        </pc:spChg>
        <pc:spChg chg="add mod ord topLvl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154" creationId="{B9C3BAA5-22D0-4C61-809B-A2780128137D}"/>
          </ac:spMkLst>
        </pc:spChg>
        <pc:spChg chg="add mod topLvl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155" creationId="{97107096-6850-49E5-9015-7EA9223C11BC}"/>
          </ac:spMkLst>
        </pc:spChg>
        <pc:spChg chg="add mod or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156" creationId="{849327D7-682A-4521-82B9-49131F7B1A30}"/>
          </ac:spMkLst>
        </pc:spChg>
        <pc:spChg chg="add mo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157" creationId="{9B2FE71A-2B91-4319-A0FC-F7F9C3524702}"/>
          </ac:spMkLst>
        </pc:spChg>
        <pc:spChg chg="add mo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158" creationId="{D569208B-4C76-4ECD-AFEB-B22B91B76ECD}"/>
          </ac:spMkLst>
        </pc:spChg>
        <pc:spChg chg="add mod or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159" creationId="{F83B264D-83DE-4AB0-B725-DB7F7865CD5C}"/>
          </ac:spMkLst>
        </pc:spChg>
        <pc:spChg chg="add mod ord">
          <ac:chgData name="陈 臻铭" userId="f48a3a3c36c06f1d" providerId="LiveId" clId="{B93D4586-839D-42E9-A350-FD9CE41C6A31}" dt="2021-07-03T09:11:48.149" v="9353" actId="1038"/>
          <ac:spMkLst>
            <pc:docMk/>
            <pc:sldMk cId="1685701128" sldId="256"/>
            <ac:spMk id="160" creationId="{C12BAAA4-9EC3-443F-B0A7-403CC58BEECB}"/>
          </ac:spMkLst>
        </pc:spChg>
        <pc:spChg chg="add del mod">
          <ac:chgData name="陈 臻铭" userId="f48a3a3c36c06f1d" providerId="LiveId" clId="{B93D4586-839D-42E9-A350-FD9CE41C6A31}" dt="2021-07-03T07:18:03.907" v="4374" actId="478"/>
          <ac:spMkLst>
            <pc:docMk/>
            <pc:sldMk cId="1685701128" sldId="256"/>
            <ac:spMk id="161" creationId="{22EF63D6-4C2C-4FF1-A2F6-352A0DE21057}"/>
          </ac:spMkLst>
        </pc:spChg>
        <pc:spChg chg="add mod ord">
          <ac:chgData name="陈 臻铭" userId="f48a3a3c36c06f1d" providerId="LiveId" clId="{B93D4586-839D-42E9-A350-FD9CE41C6A31}" dt="2021-07-03T09:11:48.149" v="9353" actId="1038"/>
          <ac:spMkLst>
            <pc:docMk/>
            <pc:sldMk cId="1685701128" sldId="256"/>
            <ac:spMk id="162" creationId="{9FAB8869-8202-43DF-83D5-BB11FCE155B7}"/>
          </ac:spMkLst>
        </pc:spChg>
        <pc:spChg chg="add mo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163" creationId="{EE2F6CC2-A17D-4344-9424-5785DE0ECCFD}"/>
          </ac:spMkLst>
        </pc:spChg>
        <pc:spChg chg="add mod topLvl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164" creationId="{13F40C50-B264-4FD7-AF3D-4ACC550EF76C}"/>
          </ac:spMkLst>
        </pc:spChg>
        <pc:spChg chg="add mod or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165" creationId="{F933DAEB-3E20-41C7-83AA-4574176EE14B}"/>
          </ac:spMkLst>
        </pc:spChg>
        <pc:spChg chg="add mod topLvl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166" creationId="{4997E976-E575-4987-9A34-2051662BA382}"/>
          </ac:spMkLst>
        </pc:spChg>
        <pc:spChg chg="add mod">
          <ac:chgData name="陈 臻铭" userId="f48a3a3c36c06f1d" providerId="LiveId" clId="{B93D4586-839D-42E9-A350-FD9CE41C6A31}" dt="2021-07-03T07:26:01.901" v="5018" actId="164"/>
          <ac:spMkLst>
            <pc:docMk/>
            <pc:sldMk cId="1685701128" sldId="256"/>
            <ac:spMk id="167" creationId="{71D69D87-EA1D-43ED-9C13-EA9F25C15221}"/>
          </ac:spMkLst>
        </pc:spChg>
        <pc:spChg chg="add mod">
          <ac:chgData name="陈 臻铭" userId="f48a3a3c36c06f1d" providerId="LiveId" clId="{B93D4586-839D-42E9-A350-FD9CE41C6A31}" dt="2021-07-03T07:26:01.901" v="5018" actId="164"/>
          <ac:spMkLst>
            <pc:docMk/>
            <pc:sldMk cId="1685701128" sldId="256"/>
            <ac:spMk id="168" creationId="{24D88F11-8197-4662-A443-34AF2537307C}"/>
          </ac:spMkLst>
        </pc:spChg>
        <pc:spChg chg="add mod">
          <ac:chgData name="陈 臻铭" userId="f48a3a3c36c06f1d" providerId="LiveId" clId="{B93D4586-839D-42E9-A350-FD9CE41C6A31}" dt="2021-07-03T07:26:01.901" v="5018" actId="164"/>
          <ac:spMkLst>
            <pc:docMk/>
            <pc:sldMk cId="1685701128" sldId="256"/>
            <ac:spMk id="169" creationId="{5BB6DC5A-D9D6-464B-B84F-AB137BB1CAC1}"/>
          </ac:spMkLst>
        </pc:spChg>
        <pc:spChg chg="add mod">
          <ac:chgData name="陈 臻铭" userId="f48a3a3c36c06f1d" providerId="LiveId" clId="{B93D4586-839D-42E9-A350-FD9CE41C6A31}" dt="2021-07-03T07:26:01.901" v="5018" actId="164"/>
          <ac:spMkLst>
            <pc:docMk/>
            <pc:sldMk cId="1685701128" sldId="256"/>
            <ac:spMk id="170" creationId="{F4E33A7D-E58B-407E-8B2B-677CAA0F1DB3}"/>
          </ac:spMkLst>
        </pc:spChg>
        <pc:spChg chg="add mod">
          <ac:chgData name="陈 臻铭" userId="f48a3a3c36c06f1d" providerId="LiveId" clId="{B93D4586-839D-42E9-A350-FD9CE41C6A31}" dt="2021-07-03T07:26:01.901" v="5018" actId="164"/>
          <ac:spMkLst>
            <pc:docMk/>
            <pc:sldMk cId="1685701128" sldId="256"/>
            <ac:spMk id="171" creationId="{BB51D476-57F8-4B4D-85F8-5BBCAFCB74CC}"/>
          </ac:spMkLst>
        </pc:spChg>
        <pc:spChg chg="add mod">
          <ac:chgData name="陈 臻铭" userId="f48a3a3c36c06f1d" providerId="LiveId" clId="{B93D4586-839D-42E9-A350-FD9CE41C6A31}" dt="2021-07-03T07:26:01.901" v="5018" actId="164"/>
          <ac:spMkLst>
            <pc:docMk/>
            <pc:sldMk cId="1685701128" sldId="256"/>
            <ac:spMk id="172" creationId="{9CD9274C-A28D-4A92-9A59-1027FD0A09F5}"/>
          </ac:spMkLst>
        </pc:spChg>
        <pc:spChg chg="add mod topLvl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175" creationId="{FC4A2890-171B-4351-8672-6E88F1C3F477}"/>
          </ac:spMkLst>
        </pc:spChg>
        <pc:spChg chg="mod">
          <ac:chgData name="陈 臻铭" userId="f48a3a3c36c06f1d" providerId="LiveId" clId="{B93D4586-839D-42E9-A350-FD9CE41C6A31}" dt="2021-07-03T07:27:35.057" v="5033" actId="571"/>
          <ac:spMkLst>
            <pc:docMk/>
            <pc:sldMk cId="1685701128" sldId="256"/>
            <ac:spMk id="179" creationId="{2827DEEC-F8D0-43DD-A01E-B14E60D5E8D4}"/>
          </ac:spMkLst>
        </pc:spChg>
        <pc:spChg chg="mod">
          <ac:chgData name="陈 臻铭" userId="f48a3a3c36c06f1d" providerId="LiveId" clId="{B93D4586-839D-42E9-A350-FD9CE41C6A31}" dt="2021-07-03T07:27:35.057" v="5033" actId="571"/>
          <ac:spMkLst>
            <pc:docMk/>
            <pc:sldMk cId="1685701128" sldId="256"/>
            <ac:spMk id="180" creationId="{B11ED099-D542-4704-9494-8A204F1F0101}"/>
          </ac:spMkLst>
        </pc:spChg>
        <pc:spChg chg="mod">
          <ac:chgData name="陈 臻铭" userId="f48a3a3c36c06f1d" providerId="LiveId" clId="{B93D4586-839D-42E9-A350-FD9CE41C6A31}" dt="2021-07-03T07:27:35.057" v="5033" actId="571"/>
          <ac:spMkLst>
            <pc:docMk/>
            <pc:sldMk cId="1685701128" sldId="256"/>
            <ac:spMk id="181" creationId="{890A6F2F-722D-4B1C-80B7-BB5C4096E028}"/>
          </ac:spMkLst>
        </pc:spChg>
        <pc:spChg chg="mod">
          <ac:chgData name="陈 臻铭" userId="f48a3a3c36c06f1d" providerId="LiveId" clId="{B93D4586-839D-42E9-A350-FD9CE41C6A31}" dt="2021-07-03T07:27:35.057" v="5033" actId="571"/>
          <ac:spMkLst>
            <pc:docMk/>
            <pc:sldMk cId="1685701128" sldId="256"/>
            <ac:spMk id="182" creationId="{6AF2EF1E-E6C4-4A9F-9109-E9227C0C7303}"/>
          </ac:spMkLst>
        </pc:spChg>
        <pc:spChg chg="mod">
          <ac:chgData name="陈 臻铭" userId="f48a3a3c36c06f1d" providerId="LiveId" clId="{B93D4586-839D-42E9-A350-FD9CE41C6A31}" dt="2021-07-03T07:27:35.057" v="5033" actId="571"/>
          <ac:spMkLst>
            <pc:docMk/>
            <pc:sldMk cId="1685701128" sldId="256"/>
            <ac:spMk id="183" creationId="{76841D2C-0310-429B-9DE7-8A24241DB838}"/>
          </ac:spMkLst>
        </pc:spChg>
        <pc:spChg chg="mod">
          <ac:chgData name="陈 臻铭" userId="f48a3a3c36c06f1d" providerId="LiveId" clId="{B93D4586-839D-42E9-A350-FD9CE41C6A31}" dt="2021-07-03T07:27:35.057" v="5033" actId="571"/>
          <ac:spMkLst>
            <pc:docMk/>
            <pc:sldMk cId="1685701128" sldId="256"/>
            <ac:spMk id="184" creationId="{25DE7F56-F02F-466C-A046-C4F86DAD8E66}"/>
          </ac:spMkLst>
        </pc:spChg>
        <pc:spChg chg="mod">
          <ac:chgData name="陈 臻铭" userId="f48a3a3c36c06f1d" providerId="LiveId" clId="{B93D4586-839D-42E9-A350-FD9CE41C6A31}" dt="2021-07-03T07:27:35.057" v="5033" actId="571"/>
          <ac:spMkLst>
            <pc:docMk/>
            <pc:sldMk cId="1685701128" sldId="256"/>
            <ac:spMk id="185" creationId="{015A2EDA-2A0C-45CC-A5AA-8D599739B250}"/>
          </ac:spMkLst>
        </pc:spChg>
        <pc:spChg chg="add mo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186" creationId="{809281F0-493E-419B-BFBD-EE14FB0FC78C}"/>
          </ac:spMkLst>
        </pc:spChg>
        <pc:spChg chg="add mo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187" creationId="{0546224E-C6F9-4BC5-B5D1-FD0F5E9F185E}"/>
          </ac:spMkLst>
        </pc:spChg>
        <pc:spChg chg="add mo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188" creationId="{AB9F3D7C-3FD4-4721-BF37-EF0383693A02}"/>
          </ac:spMkLst>
        </pc:spChg>
        <pc:spChg chg="mod topLvl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191" creationId="{19CDD66C-C312-4DCB-9AAD-0792605169FE}"/>
          </ac:spMkLst>
        </pc:spChg>
        <pc:spChg chg="mod topLvl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192" creationId="{16FFF7FE-BC0F-4F9C-84B7-C15532621E1D}"/>
          </ac:spMkLst>
        </pc:spChg>
        <pc:spChg chg="mod topLvl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193" creationId="{5C57E974-F152-42D4-8FFF-CFCA7AC26904}"/>
          </ac:spMkLst>
        </pc:spChg>
        <pc:spChg chg="mod topLvl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194" creationId="{2E965787-B3BE-4034-A05D-067D082B5C72}"/>
          </ac:spMkLst>
        </pc:spChg>
        <pc:spChg chg="mod topLvl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195" creationId="{7CD7DA66-FC77-42E3-B959-7411336CFF79}"/>
          </ac:spMkLst>
        </pc:spChg>
        <pc:spChg chg="mod topLvl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196" creationId="{D58F812F-69C2-4369-ACB3-941D77FE30FE}"/>
          </ac:spMkLst>
        </pc:spChg>
        <pc:spChg chg="mod topLvl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197" creationId="{9837F83D-EFC0-4522-8A8B-682565EF6B2F}"/>
          </ac:spMkLst>
        </pc:spChg>
        <pc:spChg chg="add mo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199" creationId="{7114B0C0-8AE8-410F-918A-68BE798F40D2}"/>
          </ac:spMkLst>
        </pc:spChg>
        <pc:spChg chg="add mo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200" creationId="{25930EDE-8CFE-4688-850D-7B89CB07737E}"/>
          </ac:spMkLst>
        </pc:spChg>
        <pc:spChg chg="add mod or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201" creationId="{85260C48-E031-40E9-B10C-6EF99E395E8C}"/>
          </ac:spMkLst>
        </pc:spChg>
        <pc:spChg chg="add mod or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202" creationId="{58F1874D-DE27-4BDD-A549-8DE2B35E5A5C}"/>
          </ac:spMkLst>
        </pc:spChg>
        <pc:spChg chg="add mo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203" creationId="{9F6CFB3F-F5B9-4DD2-969A-00E45C94BCEB}"/>
          </ac:spMkLst>
        </pc:spChg>
        <pc:spChg chg="add mo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204" creationId="{1C62BEC4-2CE6-4C70-BD69-C20694EE7031}"/>
          </ac:spMkLst>
        </pc:spChg>
        <pc:spChg chg="add mo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205" creationId="{9AE67371-1BFC-4B5E-BAE3-B10A9F6E9762}"/>
          </ac:spMkLst>
        </pc:spChg>
        <pc:spChg chg="add mo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206" creationId="{8C2D15C5-78BB-4A7C-A6BF-DE0A30DFACFC}"/>
          </ac:spMkLst>
        </pc:spChg>
        <pc:spChg chg="add mo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207" creationId="{925BC4FD-40A4-450F-81D5-1F13A0E817B1}"/>
          </ac:spMkLst>
        </pc:spChg>
        <pc:spChg chg="add mo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208" creationId="{69CACAF6-8564-4D5D-A63F-07DACD5FED0A}"/>
          </ac:spMkLst>
        </pc:spChg>
        <pc:spChg chg="add mo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209" creationId="{822E3CD4-466D-45BC-AC6B-CF654B53D897}"/>
          </ac:spMkLst>
        </pc:spChg>
        <pc:spChg chg="add mo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210" creationId="{6071CB5F-BAC1-4CE3-8B0B-EF87368D2D57}"/>
          </ac:spMkLst>
        </pc:spChg>
        <pc:spChg chg="add mo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211" creationId="{8A7A4583-08BC-40C2-BF64-2D2FFDAAC5C1}"/>
          </ac:spMkLst>
        </pc:spChg>
        <pc:spChg chg="add mod">
          <ac:chgData name="陈 臻铭" userId="f48a3a3c36c06f1d" providerId="LiveId" clId="{B93D4586-839D-42E9-A350-FD9CE41C6A31}" dt="2021-07-03T09:08:45.904" v="9307" actId="1076"/>
          <ac:spMkLst>
            <pc:docMk/>
            <pc:sldMk cId="1685701128" sldId="256"/>
            <ac:spMk id="214" creationId="{16FCE5FE-52E4-4D1A-B69B-A62B4884C4FD}"/>
          </ac:spMkLst>
        </pc:spChg>
        <pc:spChg chg="add mo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215" creationId="{48ABA7EA-B46E-4775-8FEF-FCB295ABF1CE}"/>
          </ac:spMkLst>
        </pc:spChg>
        <pc:spChg chg="add mo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216" creationId="{A5E6DCDB-79C0-45AB-BB3B-BCC1245B45FA}"/>
          </ac:spMkLst>
        </pc:spChg>
        <pc:spChg chg="add mo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217" creationId="{EB3A7978-B231-4CF5-9936-602D24754D0C}"/>
          </ac:spMkLst>
        </pc:spChg>
        <pc:spChg chg="add mod">
          <ac:chgData name="陈 臻铭" userId="f48a3a3c36c06f1d" providerId="LiveId" clId="{B93D4586-839D-42E9-A350-FD9CE41C6A31}" dt="2021-07-03T09:51:31.765" v="10293" actId="1038"/>
          <ac:spMkLst>
            <pc:docMk/>
            <pc:sldMk cId="1685701128" sldId="256"/>
            <ac:spMk id="218" creationId="{3892C9BA-46FC-4C8D-9030-60A4D280BA78}"/>
          </ac:spMkLst>
        </pc:spChg>
        <pc:spChg chg="add del">
          <ac:chgData name="陈 臻铭" userId="f48a3a3c36c06f1d" providerId="LiveId" clId="{B93D4586-839D-42E9-A350-FD9CE41C6A31}" dt="2021-07-03T08:21:35.990" v="7233" actId="11529"/>
          <ac:spMkLst>
            <pc:docMk/>
            <pc:sldMk cId="1685701128" sldId="256"/>
            <ac:spMk id="219" creationId="{8B5B6624-8696-40A0-886F-2B5AA9A5BC88}"/>
          </ac:spMkLst>
        </pc:spChg>
        <pc:spChg chg="add mod">
          <ac:chgData name="陈 臻铭" userId="f48a3a3c36c06f1d" providerId="LiveId" clId="{B93D4586-839D-42E9-A350-FD9CE41C6A31}" dt="2021-07-03T09:51:31.765" v="10293" actId="1038"/>
          <ac:spMkLst>
            <pc:docMk/>
            <pc:sldMk cId="1685701128" sldId="256"/>
            <ac:spMk id="220" creationId="{CF6B5F8A-C564-4D14-B989-CA933EECAB91}"/>
          </ac:spMkLst>
        </pc:spChg>
        <pc:spChg chg="add mod ord">
          <ac:chgData name="陈 臻铭" userId="f48a3a3c36c06f1d" providerId="LiveId" clId="{B93D4586-839D-42E9-A350-FD9CE41C6A31}" dt="2021-07-03T09:06:05.936" v="9098" actId="206"/>
          <ac:spMkLst>
            <pc:docMk/>
            <pc:sldMk cId="1685701128" sldId="256"/>
            <ac:spMk id="221" creationId="{AC2279ED-92C4-4FB7-A1EA-4780B43FF19B}"/>
          </ac:spMkLst>
        </pc:spChg>
        <pc:spChg chg="add mo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222" creationId="{18CF59A6-083A-44C5-82A5-506FE02800BA}"/>
          </ac:spMkLst>
        </pc:spChg>
        <pc:spChg chg="add mo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223" creationId="{4C925A7D-1397-4882-A39D-ED47310A8292}"/>
          </ac:spMkLst>
        </pc:spChg>
        <pc:spChg chg="add mod topLvl">
          <ac:chgData name="陈 臻铭" userId="f48a3a3c36c06f1d" providerId="LiveId" clId="{B93D4586-839D-42E9-A350-FD9CE41C6A31}" dt="2021-07-03T08:49:55.184" v="8336" actId="164"/>
          <ac:spMkLst>
            <pc:docMk/>
            <pc:sldMk cId="1685701128" sldId="256"/>
            <ac:spMk id="224" creationId="{4283B62C-9B5B-4CE1-ACB9-E45B15C4E36B}"/>
          </ac:spMkLst>
        </pc:spChg>
        <pc:spChg chg="add del mod">
          <ac:chgData name="陈 臻铭" userId="f48a3a3c36c06f1d" providerId="LiveId" clId="{B93D4586-839D-42E9-A350-FD9CE41C6A31}" dt="2021-07-03T08:31:01.343" v="7952" actId="478"/>
          <ac:spMkLst>
            <pc:docMk/>
            <pc:sldMk cId="1685701128" sldId="256"/>
            <ac:spMk id="225" creationId="{3E861695-8257-452E-A820-F4900F1439F2}"/>
          </ac:spMkLst>
        </pc:spChg>
        <pc:spChg chg="add mod topLvl">
          <ac:chgData name="陈 臻铭" userId="f48a3a3c36c06f1d" providerId="LiveId" clId="{B93D4586-839D-42E9-A350-FD9CE41C6A31}" dt="2021-07-03T08:49:55.184" v="8336" actId="164"/>
          <ac:spMkLst>
            <pc:docMk/>
            <pc:sldMk cId="1685701128" sldId="256"/>
            <ac:spMk id="226" creationId="{BD02FCEF-1467-40D7-A46C-978A79AFE579}"/>
          </ac:spMkLst>
        </pc:spChg>
        <pc:spChg chg="add del mod">
          <ac:chgData name="陈 臻铭" userId="f48a3a3c36c06f1d" providerId="LiveId" clId="{B93D4586-839D-42E9-A350-FD9CE41C6A31}" dt="2021-07-03T08:32:44.246" v="7972" actId="478"/>
          <ac:spMkLst>
            <pc:docMk/>
            <pc:sldMk cId="1685701128" sldId="256"/>
            <ac:spMk id="227" creationId="{37E85CE7-6FE1-4890-9EAC-2B72F2F3FA11}"/>
          </ac:spMkLst>
        </pc:spChg>
        <pc:spChg chg="add del mod">
          <ac:chgData name="陈 臻铭" userId="f48a3a3c36c06f1d" providerId="LiveId" clId="{B93D4586-839D-42E9-A350-FD9CE41C6A31}" dt="2021-07-03T08:36:27.507" v="7987"/>
          <ac:spMkLst>
            <pc:docMk/>
            <pc:sldMk cId="1685701128" sldId="256"/>
            <ac:spMk id="228" creationId="{5B6A631B-71A5-4C19-A52B-CDA5D8092576}"/>
          </ac:spMkLst>
        </pc:spChg>
        <pc:spChg chg="add del mod">
          <ac:chgData name="陈 臻铭" userId="f48a3a3c36c06f1d" providerId="LiveId" clId="{B93D4586-839D-42E9-A350-FD9CE41C6A31}" dt="2021-07-03T08:36:27.507" v="7987"/>
          <ac:spMkLst>
            <pc:docMk/>
            <pc:sldMk cId="1685701128" sldId="256"/>
            <ac:spMk id="229" creationId="{C56200B6-C275-4E3C-90D3-1A578899DF6B}"/>
          </ac:spMkLst>
        </pc:spChg>
        <pc:spChg chg="del mod topLvl">
          <ac:chgData name="陈 臻铭" userId="f48a3a3c36c06f1d" providerId="LiveId" clId="{B93D4586-839D-42E9-A350-FD9CE41C6A31}" dt="2021-07-03T08:44:30.163" v="8273" actId="478"/>
          <ac:spMkLst>
            <pc:docMk/>
            <pc:sldMk cId="1685701128" sldId="256"/>
            <ac:spMk id="230" creationId="{CBA5FB69-334F-487F-BB5E-6D555FD7D50E}"/>
          </ac:spMkLst>
        </pc:spChg>
        <pc:spChg chg="add mod ord topLvl">
          <ac:chgData name="陈 臻铭" userId="f48a3a3c36c06f1d" providerId="LiveId" clId="{B93D4586-839D-42E9-A350-FD9CE41C6A31}" dt="2021-07-03T08:49:55.184" v="8336" actId="164"/>
          <ac:spMkLst>
            <pc:docMk/>
            <pc:sldMk cId="1685701128" sldId="256"/>
            <ac:spMk id="231" creationId="{397E2AF1-5A5C-46C1-95D0-1924E2881912}"/>
          </ac:spMkLst>
        </pc:spChg>
        <pc:spChg chg="add mod topLvl">
          <ac:chgData name="陈 臻铭" userId="f48a3a3c36c06f1d" providerId="LiveId" clId="{B93D4586-839D-42E9-A350-FD9CE41C6A31}" dt="2021-07-03T08:49:55.184" v="8336" actId="164"/>
          <ac:spMkLst>
            <pc:docMk/>
            <pc:sldMk cId="1685701128" sldId="256"/>
            <ac:spMk id="232" creationId="{82DEC148-B845-4679-8014-89443FC2BC4F}"/>
          </ac:spMkLst>
        </pc:spChg>
        <pc:spChg chg="add mod">
          <ac:chgData name="陈 臻铭" userId="f48a3a3c36c06f1d" providerId="LiveId" clId="{B93D4586-839D-42E9-A350-FD9CE41C6A31}" dt="2021-07-03T08:49:55.184" v="8336" actId="164"/>
          <ac:spMkLst>
            <pc:docMk/>
            <pc:sldMk cId="1685701128" sldId="256"/>
            <ac:spMk id="234" creationId="{FA512721-4AA8-411D-99C2-B17C5D9A3C7F}"/>
          </ac:spMkLst>
        </pc:spChg>
        <pc:spChg chg="add mod">
          <ac:chgData name="陈 臻铭" userId="f48a3a3c36c06f1d" providerId="LiveId" clId="{B93D4586-839D-42E9-A350-FD9CE41C6A31}" dt="2021-07-03T08:49:55.184" v="8336" actId="164"/>
          <ac:spMkLst>
            <pc:docMk/>
            <pc:sldMk cId="1685701128" sldId="256"/>
            <ac:spMk id="237" creationId="{F9ABFE19-DB69-4257-B58C-E710E9A7F9DE}"/>
          </ac:spMkLst>
        </pc:spChg>
        <pc:spChg chg="mod">
          <ac:chgData name="陈 臻铭" userId="f48a3a3c36c06f1d" providerId="LiveId" clId="{B93D4586-839D-42E9-A350-FD9CE41C6A31}" dt="2021-07-03T08:51:22.618" v="8687" actId="206"/>
          <ac:spMkLst>
            <pc:docMk/>
            <pc:sldMk cId="1685701128" sldId="256"/>
            <ac:spMk id="240" creationId="{B172DFCF-DE24-4C89-AEF9-2B0C0784D581}"/>
          </ac:spMkLst>
        </pc:spChg>
        <pc:spChg chg="mod">
          <ac:chgData name="陈 臻铭" userId="f48a3a3c36c06f1d" providerId="LiveId" clId="{B93D4586-839D-42E9-A350-FD9CE41C6A31}" dt="2021-07-03T08:51:22.618" v="8687" actId="206"/>
          <ac:spMkLst>
            <pc:docMk/>
            <pc:sldMk cId="1685701128" sldId="256"/>
            <ac:spMk id="241" creationId="{8C3D051D-9110-44A6-8EBB-7287FCD6C924}"/>
          </ac:spMkLst>
        </pc:spChg>
        <pc:spChg chg="mod">
          <ac:chgData name="陈 臻铭" userId="f48a3a3c36c06f1d" providerId="LiveId" clId="{B93D4586-839D-42E9-A350-FD9CE41C6A31}" dt="2021-07-03T08:51:22.618" v="8687" actId="206"/>
          <ac:spMkLst>
            <pc:docMk/>
            <pc:sldMk cId="1685701128" sldId="256"/>
            <ac:spMk id="242" creationId="{F997E8EA-A944-4FA4-B588-7EEB40A0A610}"/>
          </ac:spMkLst>
        </pc:spChg>
        <pc:spChg chg="mod">
          <ac:chgData name="陈 臻铭" userId="f48a3a3c36c06f1d" providerId="LiveId" clId="{B93D4586-839D-42E9-A350-FD9CE41C6A31}" dt="2021-07-03T08:51:22.618" v="8687" actId="206"/>
          <ac:spMkLst>
            <pc:docMk/>
            <pc:sldMk cId="1685701128" sldId="256"/>
            <ac:spMk id="243" creationId="{A08D6BCD-E11B-419E-A853-7F909A7E4D3B}"/>
          </ac:spMkLst>
        </pc:spChg>
        <pc:spChg chg="mod">
          <ac:chgData name="陈 臻铭" userId="f48a3a3c36c06f1d" providerId="LiveId" clId="{B93D4586-839D-42E9-A350-FD9CE41C6A31}" dt="2021-07-03T08:51:22.618" v="8687" actId="206"/>
          <ac:spMkLst>
            <pc:docMk/>
            <pc:sldMk cId="1685701128" sldId="256"/>
            <ac:spMk id="244" creationId="{2B781C8C-37D5-4142-B1AA-D84984AF8C59}"/>
          </ac:spMkLst>
        </pc:spChg>
        <pc:spChg chg="mod">
          <ac:chgData name="陈 臻铭" userId="f48a3a3c36c06f1d" providerId="LiveId" clId="{B93D4586-839D-42E9-A350-FD9CE41C6A31}" dt="2021-07-03T08:51:22.618" v="8687" actId="206"/>
          <ac:spMkLst>
            <pc:docMk/>
            <pc:sldMk cId="1685701128" sldId="256"/>
            <ac:spMk id="245" creationId="{B367FC60-4AF0-4FF8-B3CA-B0B02519A029}"/>
          </ac:spMkLst>
        </pc:spChg>
        <pc:spChg chg="add del mod">
          <ac:chgData name="陈 臻铭" userId="f48a3a3c36c06f1d" providerId="LiveId" clId="{B93D4586-839D-42E9-A350-FD9CE41C6A31}" dt="2021-07-03T08:52:03.289" v="8694" actId="478"/>
          <ac:spMkLst>
            <pc:docMk/>
            <pc:sldMk cId="1685701128" sldId="256"/>
            <ac:spMk id="246" creationId="{0D3C0FA4-A038-4DB1-A2CA-FE1425621121}"/>
          </ac:spMkLst>
        </pc:spChg>
        <pc:spChg chg="add del mod">
          <ac:chgData name="陈 臻铭" userId="f48a3a3c36c06f1d" providerId="LiveId" clId="{B93D4586-839D-42E9-A350-FD9CE41C6A31}" dt="2021-07-03T08:52:03.289" v="8694" actId="478"/>
          <ac:spMkLst>
            <pc:docMk/>
            <pc:sldMk cId="1685701128" sldId="256"/>
            <ac:spMk id="247" creationId="{ADA302F5-D960-4C70-80F7-5454473877A0}"/>
          </ac:spMkLst>
        </pc:spChg>
        <pc:spChg chg="add mod">
          <ac:chgData name="陈 臻铭" userId="f48a3a3c36c06f1d" providerId="LiveId" clId="{B93D4586-839D-42E9-A350-FD9CE41C6A31}" dt="2021-07-03T10:57:09.789" v="10983" actId="692"/>
          <ac:spMkLst>
            <pc:docMk/>
            <pc:sldMk cId="1685701128" sldId="256"/>
            <ac:spMk id="248" creationId="{2C9CBC14-4CE7-4DF1-ADC8-BF3C592DB6A3}"/>
          </ac:spMkLst>
        </pc:spChg>
        <pc:spChg chg="add mod">
          <ac:chgData name="陈 臻铭" userId="f48a3a3c36c06f1d" providerId="LiveId" clId="{B93D4586-839D-42E9-A350-FD9CE41C6A31}" dt="2021-07-03T09:51:13.607" v="10288" actId="206"/>
          <ac:spMkLst>
            <pc:docMk/>
            <pc:sldMk cId="1685701128" sldId="256"/>
            <ac:spMk id="249" creationId="{F6190AE3-9B07-47EA-A17A-38C20BA069B3}"/>
          </ac:spMkLst>
        </pc:spChg>
        <pc:spChg chg="add mo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250" creationId="{46F4518E-1D3F-40A8-A3D1-08853AD8FD5E}"/>
          </ac:spMkLst>
        </pc:spChg>
        <pc:spChg chg="add mod">
          <ac:chgData name="陈 臻铭" userId="f48a3a3c36c06f1d" providerId="LiveId" clId="{B93D4586-839D-42E9-A350-FD9CE41C6A31}" dt="2021-07-03T08:57:48.980" v="8972" actId="1038"/>
          <ac:spMkLst>
            <pc:docMk/>
            <pc:sldMk cId="1685701128" sldId="256"/>
            <ac:spMk id="251" creationId="{E23EBE7B-E47D-438F-97C3-33B407424858}"/>
          </ac:spMkLst>
        </pc:spChg>
        <pc:spChg chg="add mod">
          <ac:chgData name="陈 臻铭" userId="f48a3a3c36c06f1d" providerId="LiveId" clId="{B93D4586-839D-42E9-A350-FD9CE41C6A31}" dt="2021-07-03T09:06:57.412" v="9127" actId="692"/>
          <ac:spMkLst>
            <pc:docMk/>
            <pc:sldMk cId="1685701128" sldId="256"/>
            <ac:spMk id="252" creationId="{AB873D97-CD0A-4C87-99E5-62F284CA0C8F}"/>
          </ac:spMkLst>
        </pc:spChg>
        <pc:spChg chg="add del">
          <ac:chgData name="陈 臻铭" userId="f48a3a3c36c06f1d" providerId="LiveId" clId="{B93D4586-839D-42E9-A350-FD9CE41C6A31}" dt="2021-07-03T09:07:24.453" v="9129" actId="11529"/>
          <ac:spMkLst>
            <pc:docMk/>
            <pc:sldMk cId="1685701128" sldId="256"/>
            <ac:spMk id="253" creationId="{9B91C8AF-0752-4FBD-A663-ED31E997D0C9}"/>
          </ac:spMkLst>
        </pc:spChg>
        <pc:spChg chg="add mod">
          <ac:chgData name="陈 臻铭" userId="f48a3a3c36c06f1d" providerId="LiveId" clId="{B93D4586-839D-42E9-A350-FD9CE41C6A31}" dt="2021-07-03T09:31:56.603" v="9657" actId="207"/>
          <ac:spMkLst>
            <pc:docMk/>
            <pc:sldMk cId="1685701128" sldId="256"/>
            <ac:spMk id="254" creationId="{BB176F8D-2B79-4190-B01B-021E7486A0E5}"/>
          </ac:spMkLst>
        </pc:spChg>
        <pc:spChg chg="add mod">
          <ac:chgData name="陈 臻铭" userId="f48a3a3c36c06f1d" providerId="LiveId" clId="{B93D4586-839D-42E9-A350-FD9CE41C6A31}" dt="2021-07-03T09:32:02.053" v="9658" actId="207"/>
          <ac:spMkLst>
            <pc:docMk/>
            <pc:sldMk cId="1685701128" sldId="256"/>
            <ac:spMk id="255" creationId="{1A23057A-B608-43AD-A72A-B2BEECC6C959}"/>
          </ac:spMkLst>
        </pc:spChg>
        <pc:spChg chg="add del">
          <ac:chgData name="陈 臻铭" userId="f48a3a3c36c06f1d" providerId="LiveId" clId="{B93D4586-839D-42E9-A350-FD9CE41C6A31}" dt="2021-07-03T09:12:11.139" v="9355" actId="478"/>
          <ac:spMkLst>
            <pc:docMk/>
            <pc:sldMk cId="1685701128" sldId="256"/>
            <ac:spMk id="256" creationId="{D3753D70-2C2A-4CF4-A771-89FC1F51D8B6}"/>
          </ac:spMkLst>
        </pc:spChg>
        <pc:spChg chg="add del">
          <ac:chgData name="陈 臻铭" userId="f48a3a3c36c06f1d" providerId="LiveId" clId="{B93D4586-839D-42E9-A350-FD9CE41C6A31}" dt="2021-07-03T09:12:21.489" v="9357" actId="478"/>
          <ac:spMkLst>
            <pc:docMk/>
            <pc:sldMk cId="1685701128" sldId="256"/>
            <ac:spMk id="257" creationId="{9CBB2DBB-4F43-44CE-93AC-26FD451BCD42}"/>
          </ac:spMkLst>
        </pc:spChg>
        <pc:spChg chg="add mod">
          <ac:chgData name="陈 臻铭" userId="f48a3a3c36c06f1d" providerId="LiveId" clId="{B93D4586-839D-42E9-A350-FD9CE41C6A31}" dt="2021-07-03T09:52:18.076" v="10305" actId="692"/>
          <ac:spMkLst>
            <pc:docMk/>
            <pc:sldMk cId="1685701128" sldId="256"/>
            <ac:spMk id="258" creationId="{F310C21F-7047-4299-810B-4A3A9033D53E}"/>
          </ac:spMkLst>
        </pc:spChg>
        <pc:spChg chg="add del mod">
          <ac:chgData name="陈 臻铭" userId="f48a3a3c36c06f1d" providerId="LiveId" clId="{B93D4586-839D-42E9-A350-FD9CE41C6A31}" dt="2021-07-03T09:14:54.544" v="9389" actId="478"/>
          <ac:spMkLst>
            <pc:docMk/>
            <pc:sldMk cId="1685701128" sldId="256"/>
            <ac:spMk id="259" creationId="{0FAEBE9F-B1D1-4A16-B489-CD9207F1B156}"/>
          </ac:spMkLst>
        </pc:spChg>
        <pc:spChg chg="add mod">
          <ac:chgData name="陈 臻铭" userId="f48a3a3c36c06f1d" providerId="LiveId" clId="{B93D4586-839D-42E9-A350-FD9CE41C6A31}" dt="2021-07-03T09:29:01.419" v="9562" actId="1076"/>
          <ac:spMkLst>
            <pc:docMk/>
            <pc:sldMk cId="1685701128" sldId="256"/>
            <ac:spMk id="260" creationId="{873ED8B8-175C-4044-8EFE-2F075A53E586}"/>
          </ac:spMkLst>
        </pc:spChg>
        <pc:spChg chg="add mod">
          <ac:chgData name="陈 臻铭" userId="f48a3a3c36c06f1d" providerId="LiveId" clId="{B93D4586-839D-42E9-A350-FD9CE41C6A31}" dt="2021-07-03T09:28:42.544" v="9560" actId="571"/>
          <ac:spMkLst>
            <pc:docMk/>
            <pc:sldMk cId="1685701128" sldId="256"/>
            <ac:spMk id="261" creationId="{599A570B-E9CC-45C1-B6B6-CA027317F696}"/>
          </ac:spMkLst>
        </pc:spChg>
        <pc:spChg chg="add del">
          <ac:chgData name="陈 臻铭" userId="f48a3a3c36c06f1d" providerId="LiveId" clId="{B93D4586-839D-42E9-A350-FD9CE41C6A31}" dt="2021-07-03T09:17:45.846" v="9430" actId="478"/>
          <ac:spMkLst>
            <pc:docMk/>
            <pc:sldMk cId="1685701128" sldId="256"/>
            <ac:spMk id="262" creationId="{C2BEAC44-27A2-4753-8851-255F35675809}"/>
          </ac:spMkLst>
        </pc:spChg>
        <pc:spChg chg="add mod">
          <ac:chgData name="陈 臻铭" userId="f48a3a3c36c06f1d" providerId="LiveId" clId="{B93D4586-839D-42E9-A350-FD9CE41C6A31}" dt="2021-07-03T09:28:42.544" v="9560" actId="571"/>
          <ac:spMkLst>
            <pc:docMk/>
            <pc:sldMk cId="1685701128" sldId="256"/>
            <ac:spMk id="263" creationId="{B75A0DBD-537E-4B03-890B-3C45E57287AB}"/>
          </ac:spMkLst>
        </pc:spChg>
        <pc:spChg chg="add del mod">
          <ac:chgData name="陈 臻铭" userId="f48a3a3c36c06f1d" providerId="LiveId" clId="{B93D4586-839D-42E9-A350-FD9CE41C6A31}" dt="2021-07-03T09:30:26.516" v="9576" actId="478"/>
          <ac:spMkLst>
            <pc:docMk/>
            <pc:sldMk cId="1685701128" sldId="256"/>
            <ac:spMk id="264" creationId="{76502BAE-F231-46E7-B953-C171EE0FE753}"/>
          </ac:spMkLst>
        </pc:spChg>
        <pc:spChg chg="add mod">
          <ac:chgData name="陈 臻铭" userId="f48a3a3c36c06f1d" providerId="LiveId" clId="{B93D4586-839D-42E9-A350-FD9CE41C6A31}" dt="2021-07-03T09:28:42.544" v="9560" actId="571"/>
          <ac:spMkLst>
            <pc:docMk/>
            <pc:sldMk cId="1685701128" sldId="256"/>
            <ac:spMk id="265" creationId="{A83CA31F-B05E-4D58-B7C5-BF05E40AE47B}"/>
          </ac:spMkLst>
        </pc:spChg>
        <pc:spChg chg="mod topLvl">
          <ac:chgData name="陈 臻铭" userId="f48a3a3c36c06f1d" providerId="LiveId" clId="{B93D4586-839D-42E9-A350-FD9CE41C6A31}" dt="2021-07-03T12:10:37.878" v="12398" actId="206"/>
          <ac:spMkLst>
            <pc:docMk/>
            <pc:sldMk cId="1685701128" sldId="256"/>
            <ac:spMk id="268" creationId="{08640DC9-DEA0-407C-A662-4441A3ECB4E3}"/>
          </ac:spMkLst>
        </pc:spChg>
        <pc:spChg chg="mod topLvl">
          <ac:chgData name="陈 臻铭" userId="f48a3a3c36c06f1d" providerId="LiveId" clId="{B93D4586-839D-42E9-A350-FD9CE41C6A31}" dt="2021-07-03T12:10:37.878" v="12398" actId="206"/>
          <ac:spMkLst>
            <pc:docMk/>
            <pc:sldMk cId="1685701128" sldId="256"/>
            <ac:spMk id="269" creationId="{C146EAF4-D74D-4AB8-A72A-6C48BC0F5636}"/>
          </ac:spMkLst>
        </pc:spChg>
        <pc:spChg chg="mod topLvl">
          <ac:chgData name="陈 臻铭" userId="f48a3a3c36c06f1d" providerId="LiveId" clId="{B93D4586-839D-42E9-A350-FD9CE41C6A31}" dt="2021-07-03T12:10:37.878" v="12398" actId="206"/>
          <ac:spMkLst>
            <pc:docMk/>
            <pc:sldMk cId="1685701128" sldId="256"/>
            <ac:spMk id="270" creationId="{E6C66A1E-E7E1-4689-A894-B8EC1C69202E}"/>
          </ac:spMkLst>
        </pc:spChg>
        <pc:spChg chg="mod topLvl">
          <ac:chgData name="陈 臻铭" userId="f48a3a3c36c06f1d" providerId="LiveId" clId="{B93D4586-839D-42E9-A350-FD9CE41C6A31}" dt="2021-07-03T12:10:37.878" v="12398" actId="206"/>
          <ac:spMkLst>
            <pc:docMk/>
            <pc:sldMk cId="1685701128" sldId="256"/>
            <ac:spMk id="271" creationId="{DCA9A78F-9513-44CB-A0D8-5E52A7A9D163}"/>
          </ac:spMkLst>
        </pc:spChg>
        <pc:spChg chg="mod topLvl">
          <ac:chgData name="陈 臻铭" userId="f48a3a3c36c06f1d" providerId="LiveId" clId="{B93D4586-839D-42E9-A350-FD9CE41C6A31}" dt="2021-07-03T12:10:37.878" v="12398" actId="206"/>
          <ac:spMkLst>
            <pc:docMk/>
            <pc:sldMk cId="1685701128" sldId="256"/>
            <ac:spMk id="272" creationId="{4F7045C4-9C2C-485A-A856-52DA0CC4039A}"/>
          </ac:spMkLst>
        </pc:spChg>
        <pc:spChg chg="mod topLvl">
          <ac:chgData name="陈 臻铭" userId="f48a3a3c36c06f1d" providerId="LiveId" clId="{B93D4586-839D-42E9-A350-FD9CE41C6A31}" dt="2021-07-03T12:10:37.878" v="12398" actId="206"/>
          <ac:spMkLst>
            <pc:docMk/>
            <pc:sldMk cId="1685701128" sldId="256"/>
            <ac:spMk id="273" creationId="{781AD340-033D-4600-AF9C-E942951B6507}"/>
          </ac:spMkLst>
        </pc:spChg>
        <pc:spChg chg="add mod">
          <ac:chgData name="陈 臻铭" userId="f48a3a3c36c06f1d" providerId="LiveId" clId="{B93D4586-839D-42E9-A350-FD9CE41C6A31}" dt="2021-07-03T09:30:17.986" v="9575" actId="688"/>
          <ac:spMkLst>
            <pc:docMk/>
            <pc:sldMk cId="1685701128" sldId="256"/>
            <ac:spMk id="275" creationId="{F40E72FD-3160-4A63-889D-B5E146806161}"/>
          </ac:spMkLst>
        </pc:spChg>
        <pc:spChg chg="add mod">
          <ac:chgData name="陈 臻铭" userId="f48a3a3c36c06f1d" providerId="LiveId" clId="{B93D4586-839D-42E9-A350-FD9CE41C6A31}" dt="2021-07-03T09:30:17.986" v="9575" actId="688"/>
          <ac:spMkLst>
            <pc:docMk/>
            <pc:sldMk cId="1685701128" sldId="256"/>
            <ac:spMk id="276" creationId="{99A22BE1-6E9A-48E5-A3CE-D07B6F933245}"/>
          </ac:spMkLst>
        </pc:spChg>
        <pc:spChg chg="add del mod">
          <ac:chgData name="陈 臻铭" userId="f48a3a3c36c06f1d" providerId="LiveId" clId="{B93D4586-839D-42E9-A350-FD9CE41C6A31}" dt="2021-07-03T09:30:40.260" v="9578" actId="478"/>
          <ac:spMkLst>
            <pc:docMk/>
            <pc:sldMk cId="1685701128" sldId="256"/>
            <ac:spMk id="277" creationId="{FFBC202E-9962-4056-903D-5F7C91928AD6}"/>
          </ac:spMkLst>
        </pc:spChg>
        <pc:spChg chg="add mod">
          <ac:chgData name="陈 臻铭" userId="f48a3a3c36c06f1d" providerId="LiveId" clId="{B93D4586-839D-42E9-A350-FD9CE41C6A31}" dt="2021-07-03T10:57:35.689" v="10986" actId="206"/>
          <ac:spMkLst>
            <pc:docMk/>
            <pc:sldMk cId="1685701128" sldId="256"/>
            <ac:spMk id="278" creationId="{47642D80-E32B-4663-B566-4004C36BF8E4}"/>
          </ac:spMkLst>
        </pc:spChg>
        <pc:spChg chg="add mod ord">
          <ac:chgData name="陈 臻铭" userId="f48a3a3c36c06f1d" providerId="LiveId" clId="{B93D4586-839D-42E9-A350-FD9CE41C6A31}" dt="2021-07-03T11:00:57.299" v="11035" actId="206"/>
          <ac:spMkLst>
            <pc:docMk/>
            <pc:sldMk cId="1685701128" sldId="256"/>
            <ac:spMk id="279" creationId="{9BAC5863-28B7-4018-BF59-0AF9E07ED702}"/>
          </ac:spMkLst>
        </pc:spChg>
        <pc:spChg chg="add mod ord">
          <ac:chgData name="陈 臻铭" userId="f48a3a3c36c06f1d" providerId="LiveId" clId="{B93D4586-839D-42E9-A350-FD9CE41C6A31}" dt="2021-07-03T09:39:43.919" v="9900" actId="206"/>
          <ac:spMkLst>
            <pc:docMk/>
            <pc:sldMk cId="1685701128" sldId="256"/>
            <ac:spMk id="280" creationId="{990977AA-3CE8-4038-9624-3642A72D1CED}"/>
          </ac:spMkLst>
        </pc:spChg>
        <pc:spChg chg="add mod">
          <ac:chgData name="陈 臻铭" userId="f48a3a3c36c06f1d" providerId="LiveId" clId="{B93D4586-839D-42E9-A350-FD9CE41C6A31}" dt="2021-07-03T09:39:02.874" v="9893" actId="1037"/>
          <ac:spMkLst>
            <pc:docMk/>
            <pc:sldMk cId="1685701128" sldId="256"/>
            <ac:spMk id="281" creationId="{34E7C900-DA35-433A-A99D-199AA059E101}"/>
          </ac:spMkLst>
        </pc:spChg>
        <pc:spChg chg="add mod topLvl">
          <ac:chgData name="陈 臻铭" userId="f48a3a3c36c06f1d" providerId="LiveId" clId="{B93D4586-839D-42E9-A350-FD9CE41C6A31}" dt="2021-07-03T11:38:54.576" v="11880" actId="206"/>
          <ac:spMkLst>
            <pc:docMk/>
            <pc:sldMk cId="1685701128" sldId="256"/>
            <ac:spMk id="282" creationId="{D9C0192D-8683-4FDC-BB06-E529FC9345E5}"/>
          </ac:spMkLst>
        </pc:spChg>
        <pc:spChg chg="add mod topLvl">
          <ac:chgData name="陈 臻铭" userId="f48a3a3c36c06f1d" providerId="LiveId" clId="{B93D4586-839D-42E9-A350-FD9CE41C6A31}" dt="2021-07-03T11:39:10.139" v="11881" actId="206"/>
          <ac:spMkLst>
            <pc:docMk/>
            <pc:sldMk cId="1685701128" sldId="256"/>
            <ac:spMk id="283" creationId="{3B067C58-A7A7-40C1-9965-9684BC7E3E9C}"/>
          </ac:spMkLst>
        </pc:spChg>
        <pc:spChg chg="add mod topLvl">
          <ac:chgData name="陈 臻铭" userId="f48a3a3c36c06f1d" providerId="LiveId" clId="{B93D4586-839D-42E9-A350-FD9CE41C6A31}" dt="2021-07-03T11:38:38.394" v="11879" actId="206"/>
          <ac:spMkLst>
            <pc:docMk/>
            <pc:sldMk cId="1685701128" sldId="256"/>
            <ac:spMk id="284" creationId="{9C4931E5-D4ED-4A2D-849D-6C319E4E255F}"/>
          </ac:spMkLst>
        </pc:spChg>
        <pc:spChg chg="add mod topLvl">
          <ac:chgData name="陈 臻铭" userId="f48a3a3c36c06f1d" providerId="LiveId" clId="{B93D4586-839D-42E9-A350-FD9CE41C6A31}" dt="2021-07-03T09:43:22.948" v="10114" actId="165"/>
          <ac:spMkLst>
            <pc:docMk/>
            <pc:sldMk cId="1685701128" sldId="256"/>
            <ac:spMk id="285" creationId="{EBD1F9D6-354E-4D87-A27F-44BAD67B2C57}"/>
          </ac:spMkLst>
        </pc:spChg>
        <pc:spChg chg="add mod topLvl">
          <ac:chgData name="陈 臻铭" userId="f48a3a3c36c06f1d" providerId="LiveId" clId="{B93D4586-839D-42E9-A350-FD9CE41C6A31}" dt="2021-07-03T09:43:22.948" v="10114" actId="165"/>
          <ac:spMkLst>
            <pc:docMk/>
            <pc:sldMk cId="1685701128" sldId="256"/>
            <ac:spMk id="286" creationId="{91912A75-57DB-43FD-B081-F72D107A8803}"/>
          </ac:spMkLst>
        </pc:spChg>
        <pc:spChg chg="add mod topLvl">
          <ac:chgData name="陈 臻铭" userId="f48a3a3c36c06f1d" providerId="LiveId" clId="{B93D4586-839D-42E9-A350-FD9CE41C6A31}" dt="2021-07-03T09:43:22.948" v="10114" actId="165"/>
          <ac:spMkLst>
            <pc:docMk/>
            <pc:sldMk cId="1685701128" sldId="256"/>
            <ac:spMk id="287" creationId="{36811BEA-A243-4A88-9CE0-180069398507}"/>
          </ac:spMkLst>
        </pc:spChg>
        <pc:spChg chg="add mod">
          <ac:chgData name="陈 臻铭" userId="f48a3a3c36c06f1d" providerId="LiveId" clId="{B93D4586-839D-42E9-A350-FD9CE41C6A31}" dt="2021-07-03T09:50:09.101" v="10283" actId="206"/>
          <ac:spMkLst>
            <pc:docMk/>
            <pc:sldMk cId="1685701128" sldId="256"/>
            <ac:spMk id="289" creationId="{1AA3862D-72D8-4E3F-A8E2-2378A063D04D}"/>
          </ac:spMkLst>
        </pc:spChg>
        <pc:spChg chg="add mod">
          <ac:chgData name="陈 臻铭" userId="f48a3a3c36c06f1d" providerId="LiveId" clId="{B93D4586-839D-42E9-A350-FD9CE41C6A31}" dt="2021-07-03T09:50:14.987" v="10284" actId="206"/>
          <ac:spMkLst>
            <pc:docMk/>
            <pc:sldMk cId="1685701128" sldId="256"/>
            <ac:spMk id="290" creationId="{F65ADE93-B37D-42FE-9943-06AE9CECCC09}"/>
          </ac:spMkLst>
        </pc:spChg>
        <pc:spChg chg="add mod">
          <ac:chgData name="陈 臻铭" userId="f48a3a3c36c06f1d" providerId="LiveId" clId="{B93D4586-839D-42E9-A350-FD9CE41C6A31}" dt="2021-07-03T09:50:30.793" v="10286" actId="206"/>
          <ac:spMkLst>
            <pc:docMk/>
            <pc:sldMk cId="1685701128" sldId="256"/>
            <ac:spMk id="291" creationId="{7715CC85-3BA2-489A-9B51-63C21C7A3FA2}"/>
          </ac:spMkLst>
        </pc:spChg>
        <pc:spChg chg="add mod">
          <ac:chgData name="陈 臻铭" userId="f48a3a3c36c06f1d" providerId="LiveId" clId="{B93D4586-839D-42E9-A350-FD9CE41C6A31}" dt="2021-07-03T09:50:41.090" v="10287" actId="206"/>
          <ac:spMkLst>
            <pc:docMk/>
            <pc:sldMk cId="1685701128" sldId="256"/>
            <ac:spMk id="292" creationId="{9A941BA3-49AB-4DC2-BFC6-8FD80E51E5AC}"/>
          </ac:spMkLst>
        </pc:spChg>
        <pc:spChg chg="add mod ord">
          <ac:chgData name="陈 臻铭" userId="f48a3a3c36c06f1d" providerId="LiveId" clId="{B93D4586-839D-42E9-A350-FD9CE41C6A31}" dt="2021-07-03T11:40:40.295" v="11895" actId="167"/>
          <ac:spMkLst>
            <pc:docMk/>
            <pc:sldMk cId="1685701128" sldId="256"/>
            <ac:spMk id="293" creationId="{3CB7192E-244D-4F86-B5FE-B0845A5693E9}"/>
          </ac:spMkLst>
        </pc:spChg>
        <pc:spChg chg="add del">
          <ac:chgData name="陈 臻铭" userId="f48a3a3c36c06f1d" providerId="LiveId" clId="{B93D4586-839D-42E9-A350-FD9CE41C6A31}" dt="2021-07-03T09:56:44.718" v="10352" actId="11529"/>
          <ac:spMkLst>
            <pc:docMk/>
            <pc:sldMk cId="1685701128" sldId="256"/>
            <ac:spMk id="294" creationId="{DC404FE5-0057-422A-B06A-9FD112FDD9E2}"/>
          </ac:spMkLst>
        </pc:spChg>
        <pc:spChg chg="add mod ord">
          <ac:chgData name="陈 臻铭" userId="f48a3a3c36c06f1d" providerId="LiveId" clId="{B93D4586-839D-42E9-A350-FD9CE41C6A31}" dt="2021-07-03T11:40:40.295" v="11895" actId="167"/>
          <ac:spMkLst>
            <pc:docMk/>
            <pc:sldMk cId="1685701128" sldId="256"/>
            <ac:spMk id="295" creationId="{8371DEA7-30FF-4144-B374-F2C3F64E222C}"/>
          </ac:spMkLst>
        </pc:spChg>
        <pc:spChg chg="add del">
          <ac:chgData name="陈 臻铭" userId="f48a3a3c36c06f1d" providerId="LiveId" clId="{B93D4586-839D-42E9-A350-FD9CE41C6A31}" dt="2021-07-03T09:57:26.864" v="10357" actId="11529"/>
          <ac:spMkLst>
            <pc:docMk/>
            <pc:sldMk cId="1685701128" sldId="256"/>
            <ac:spMk id="296" creationId="{3F476E55-3B5A-422D-B9B4-9D6D3D3AB3FB}"/>
          </ac:spMkLst>
        </pc:spChg>
        <pc:spChg chg="add mod ord">
          <ac:chgData name="陈 臻铭" userId="f48a3a3c36c06f1d" providerId="LiveId" clId="{B93D4586-839D-42E9-A350-FD9CE41C6A31}" dt="2021-07-03T11:40:40.295" v="11895" actId="167"/>
          <ac:spMkLst>
            <pc:docMk/>
            <pc:sldMk cId="1685701128" sldId="256"/>
            <ac:spMk id="297" creationId="{17A86F6F-5BA1-408A-B3D1-C06A485952BC}"/>
          </ac:spMkLst>
        </pc:spChg>
        <pc:spChg chg="add mod ord">
          <ac:chgData name="陈 臻铭" userId="f48a3a3c36c06f1d" providerId="LiveId" clId="{B93D4586-839D-42E9-A350-FD9CE41C6A31}" dt="2021-07-03T11:40:40.295" v="11895" actId="167"/>
          <ac:spMkLst>
            <pc:docMk/>
            <pc:sldMk cId="1685701128" sldId="256"/>
            <ac:spMk id="298" creationId="{7EF9C43B-64E8-438D-9CDA-346EB878C196}"/>
          </ac:spMkLst>
        </pc:spChg>
        <pc:spChg chg="add mod ord">
          <ac:chgData name="陈 臻铭" userId="f48a3a3c36c06f1d" providerId="LiveId" clId="{B93D4586-839D-42E9-A350-FD9CE41C6A31}" dt="2021-07-03T11:40:40.295" v="11895" actId="167"/>
          <ac:spMkLst>
            <pc:docMk/>
            <pc:sldMk cId="1685701128" sldId="256"/>
            <ac:spMk id="299" creationId="{96A1EFB6-FDB3-4CFE-9A57-80EBADCAB7B1}"/>
          </ac:spMkLst>
        </pc:spChg>
        <pc:spChg chg="add mod ord">
          <ac:chgData name="陈 臻铭" userId="f48a3a3c36c06f1d" providerId="LiveId" clId="{B93D4586-839D-42E9-A350-FD9CE41C6A31}" dt="2021-07-03T12:18:32.022" v="12572" actId="1038"/>
          <ac:spMkLst>
            <pc:docMk/>
            <pc:sldMk cId="1685701128" sldId="256"/>
            <ac:spMk id="300" creationId="{B492BDFE-B507-406E-A9DB-776FE852891F}"/>
          </ac:spMkLst>
        </pc:spChg>
        <pc:spChg chg="add mod ord">
          <ac:chgData name="陈 臻铭" userId="f48a3a3c36c06f1d" providerId="LiveId" clId="{B93D4586-839D-42E9-A350-FD9CE41C6A31}" dt="2021-07-03T11:40:40.295" v="11895" actId="167"/>
          <ac:spMkLst>
            <pc:docMk/>
            <pc:sldMk cId="1685701128" sldId="256"/>
            <ac:spMk id="301" creationId="{C3675296-FE08-4492-A8E2-8616C03CC054}"/>
          </ac:spMkLst>
        </pc:spChg>
        <pc:spChg chg="add mod ord">
          <ac:chgData name="陈 臻铭" userId="f48a3a3c36c06f1d" providerId="LiveId" clId="{B93D4586-839D-42E9-A350-FD9CE41C6A31}" dt="2021-07-03T11:43:48.718" v="11922" actId="167"/>
          <ac:spMkLst>
            <pc:docMk/>
            <pc:sldMk cId="1685701128" sldId="256"/>
            <ac:spMk id="302" creationId="{226A1916-CF62-46CD-BCCA-9AD503C1F2AC}"/>
          </ac:spMkLst>
        </pc:spChg>
        <pc:spChg chg="add mod ord">
          <ac:chgData name="陈 臻铭" userId="f48a3a3c36c06f1d" providerId="LiveId" clId="{B93D4586-839D-42E9-A350-FD9CE41C6A31}" dt="2021-07-03T11:39:37.894" v="11886" actId="167"/>
          <ac:spMkLst>
            <pc:docMk/>
            <pc:sldMk cId="1685701128" sldId="256"/>
            <ac:spMk id="303" creationId="{DE9393C1-CB78-43AF-BF60-E7989859FA0D}"/>
          </ac:spMkLst>
        </pc:spChg>
        <pc:spChg chg="add del">
          <ac:chgData name="陈 臻铭" userId="f48a3a3c36c06f1d" providerId="LiveId" clId="{B93D4586-839D-42E9-A350-FD9CE41C6A31}" dt="2021-07-03T10:11:40.554" v="10814" actId="11529"/>
          <ac:spMkLst>
            <pc:docMk/>
            <pc:sldMk cId="1685701128" sldId="256"/>
            <ac:spMk id="304" creationId="{28B100BD-7E77-4658-A8D8-A838C3527689}"/>
          </ac:spMkLst>
        </pc:spChg>
        <pc:spChg chg="add mod ord">
          <ac:chgData name="陈 臻铭" userId="f48a3a3c36c06f1d" providerId="LiveId" clId="{B93D4586-839D-42E9-A350-FD9CE41C6A31}" dt="2021-07-03T11:44:18.014" v="11927" actId="206"/>
          <ac:spMkLst>
            <pc:docMk/>
            <pc:sldMk cId="1685701128" sldId="256"/>
            <ac:spMk id="305" creationId="{E46D79FC-0BF2-4CE2-ADB2-D2F5B2FD6F16}"/>
          </ac:spMkLst>
        </pc:spChg>
        <pc:spChg chg="add mod ord">
          <ac:chgData name="陈 臻铭" userId="f48a3a3c36c06f1d" providerId="LiveId" clId="{B93D4586-839D-42E9-A350-FD9CE41C6A31}" dt="2021-07-03T11:39:37.894" v="11886" actId="167"/>
          <ac:spMkLst>
            <pc:docMk/>
            <pc:sldMk cId="1685701128" sldId="256"/>
            <ac:spMk id="306" creationId="{5D30A2A4-D30B-482B-ACE6-C84E4C58C5AB}"/>
          </ac:spMkLst>
        </pc:spChg>
        <pc:spChg chg="add mod ord">
          <ac:chgData name="陈 臻铭" userId="f48a3a3c36c06f1d" providerId="LiveId" clId="{B93D4586-839D-42E9-A350-FD9CE41C6A31}" dt="2021-07-03T11:39:37.894" v="11886" actId="167"/>
          <ac:spMkLst>
            <pc:docMk/>
            <pc:sldMk cId="1685701128" sldId="256"/>
            <ac:spMk id="307" creationId="{83CF2329-0D34-44B8-B3C4-A270AE422A2E}"/>
          </ac:spMkLst>
        </pc:spChg>
        <pc:spChg chg="add mod ord">
          <ac:chgData name="陈 臻铭" userId="f48a3a3c36c06f1d" providerId="LiveId" clId="{B93D4586-839D-42E9-A350-FD9CE41C6A31}" dt="2021-07-03T11:39:37.894" v="11886" actId="167"/>
          <ac:spMkLst>
            <pc:docMk/>
            <pc:sldMk cId="1685701128" sldId="256"/>
            <ac:spMk id="308" creationId="{90C812BD-18D7-4367-8032-7F462F22B062}"/>
          </ac:spMkLst>
        </pc:spChg>
        <pc:spChg chg="add mod ord">
          <ac:chgData name="陈 臻铭" userId="f48a3a3c36c06f1d" providerId="LiveId" clId="{B93D4586-839D-42E9-A350-FD9CE41C6A31}" dt="2021-07-03T11:39:37.894" v="11886" actId="167"/>
          <ac:spMkLst>
            <pc:docMk/>
            <pc:sldMk cId="1685701128" sldId="256"/>
            <ac:spMk id="309" creationId="{A27E4EA1-F006-41E4-9001-7C30578E46FB}"/>
          </ac:spMkLst>
        </pc:spChg>
        <pc:spChg chg="add mod ord">
          <ac:chgData name="陈 臻铭" userId="f48a3a3c36c06f1d" providerId="LiveId" clId="{B93D4586-839D-42E9-A350-FD9CE41C6A31}" dt="2021-07-03T11:39:37.894" v="11886" actId="167"/>
          <ac:spMkLst>
            <pc:docMk/>
            <pc:sldMk cId="1685701128" sldId="256"/>
            <ac:spMk id="310" creationId="{5A697B10-57A0-44B4-BE18-20042E78D2CD}"/>
          </ac:spMkLst>
        </pc:spChg>
        <pc:spChg chg="add mod ord">
          <ac:chgData name="陈 臻铭" userId="f48a3a3c36c06f1d" providerId="LiveId" clId="{B93D4586-839D-42E9-A350-FD9CE41C6A31}" dt="2021-07-03T11:11:50.526" v="11286" actId="206"/>
          <ac:spMkLst>
            <pc:docMk/>
            <pc:sldMk cId="1685701128" sldId="256"/>
            <ac:spMk id="311" creationId="{DAF3B2F6-1FE1-4B04-BD2D-B401AC06473C}"/>
          </ac:spMkLst>
        </pc:spChg>
        <pc:spChg chg="add mod ord">
          <ac:chgData name="陈 臻铭" userId="f48a3a3c36c06f1d" providerId="LiveId" clId="{B93D4586-839D-42E9-A350-FD9CE41C6A31}" dt="2021-07-03T11:20:14.361" v="11390" actId="167"/>
          <ac:spMkLst>
            <pc:docMk/>
            <pc:sldMk cId="1685701128" sldId="256"/>
            <ac:spMk id="312" creationId="{3A05B5BA-2722-46F4-9B19-11FF7C3FC03E}"/>
          </ac:spMkLst>
        </pc:spChg>
        <pc:spChg chg="add mod">
          <ac:chgData name="陈 臻铭" userId="f48a3a3c36c06f1d" providerId="LiveId" clId="{B93D4586-839D-42E9-A350-FD9CE41C6A31}" dt="2021-07-03T11:11:56.170" v="11287" actId="206"/>
          <ac:spMkLst>
            <pc:docMk/>
            <pc:sldMk cId="1685701128" sldId="256"/>
            <ac:spMk id="313" creationId="{99BC0697-F815-4516-94A9-44F2943AABC5}"/>
          </ac:spMkLst>
        </pc:spChg>
        <pc:spChg chg="add mod">
          <ac:chgData name="陈 臻铭" userId="f48a3a3c36c06f1d" providerId="LiveId" clId="{B93D4586-839D-42E9-A350-FD9CE41C6A31}" dt="2021-07-03T11:05:52.479" v="11214" actId="207"/>
          <ac:spMkLst>
            <pc:docMk/>
            <pc:sldMk cId="1685701128" sldId="256"/>
            <ac:spMk id="314" creationId="{EF455A9D-CD18-475F-B4DC-7CC798F2E70D}"/>
          </ac:spMkLst>
        </pc:spChg>
        <pc:spChg chg="add mod ord">
          <ac:chgData name="陈 臻铭" userId="f48a3a3c36c06f1d" providerId="LiveId" clId="{B93D4586-839D-42E9-A350-FD9CE41C6A31}" dt="2021-07-03T11:45:42.262" v="11952" actId="692"/>
          <ac:spMkLst>
            <pc:docMk/>
            <pc:sldMk cId="1685701128" sldId="256"/>
            <ac:spMk id="315" creationId="{B9F94407-D590-466A-9E88-FBF5D974BCF6}"/>
          </ac:spMkLst>
        </pc:spChg>
        <pc:spChg chg="add del mod">
          <ac:chgData name="陈 臻铭" userId="f48a3a3c36c06f1d" providerId="LiveId" clId="{B93D4586-839D-42E9-A350-FD9CE41C6A31}" dt="2021-07-03T11:14:35.951" v="11312"/>
          <ac:spMkLst>
            <pc:docMk/>
            <pc:sldMk cId="1685701128" sldId="256"/>
            <ac:spMk id="316" creationId="{BD063095-B764-49A6-8F56-2FD0C4A0329A}"/>
          </ac:spMkLst>
        </pc:spChg>
        <pc:spChg chg="add del mod">
          <ac:chgData name="陈 臻铭" userId="f48a3a3c36c06f1d" providerId="LiveId" clId="{B93D4586-839D-42E9-A350-FD9CE41C6A31}" dt="2021-07-03T11:14:35.951" v="11312"/>
          <ac:spMkLst>
            <pc:docMk/>
            <pc:sldMk cId="1685701128" sldId="256"/>
            <ac:spMk id="317" creationId="{972FD671-D39A-4FE2-B2E1-DBB4CC000E10}"/>
          </ac:spMkLst>
        </pc:spChg>
        <pc:spChg chg="mod">
          <ac:chgData name="陈 臻铭" userId="f48a3a3c36c06f1d" providerId="LiveId" clId="{B93D4586-839D-42E9-A350-FD9CE41C6A31}" dt="2021-07-03T12:11:44.624" v="12401" actId="207"/>
          <ac:spMkLst>
            <pc:docMk/>
            <pc:sldMk cId="1685701128" sldId="256"/>
            <ac:spMk id="318" creationId="{B49FFA62-0A1C-4CA9-BF21-F2A67C6F6880}"/>
          </ac:spMkLst>
        </pc:spChg>
        <pc:spChg chg="add mod">
          <ac:chgData name="陈 臻铭" userId="f48a3a3c36c06f1d" providerId="LiveId" clId="{B93D4586-839D-42E9-A350-FD9CE41C6A31}" dt="2021-07-03T12:11:39.782" v="12400" actId="207"/>
          <ac:spMkLst>
            <pc:docMk/>
            <pc:sldMk cId="1685701128" sldId="256"/>
            <ac:spMk id="319" creationId="{625E1FB4-57BF-4369-A655-C24FF3462FA5}"/>
          </ac:spMkLst>
        </pc:spChg>
        <pc:spChg chg="add del mod">
          <ac:chgData name="陈 臻铭" userId="f48a3a3c36c06f1d" providerId="LiveId" clId="{B93D4586-839D-42E9-A350-FD9CE41C6A31}" dt="2021-07-03T11:17:08.700" v="11347" actId="11529"/>
          <ac:spMkLst>
            <pc:docMk/>
            <pc:sldMk cId="1685701128" sldId="256"/>
            <ac:spMk id="320" creationId="{825A49D0-FF27-4473-8D62-30DD58BF8F47}"/>
          </ac:spMkLst>
        </pc:spChg>
        <pc:spChg chg="add del mod ord">
          <ac:chgData name="陈 臻铭" userId="f48a3a3c36c06f1d" providerId="LiveId" clId="{B93D4586-839D-42E9-A350-FD9CE41C6A31}" dt="2021-07-03T11:20:42.384" v="11393" actId="21"/>
          <ac:spMkLst>
            <pc:docMk/>
            <pc:sldMk cId="1685701128" sldId="256"/>
            <ac:spMk id="321" creationId="{85D10755-4B20-4945-A379-18F1DCC77BE5}"/>
          </ac:spMkLst>
        </pc:spChg>
        <pc:spChg chg="add del mod ord">
          <ac:chgData name="陈 臻铭" userId="f48a3a3c36c06f1d" providerId="LiveId" clId="{B93D4586-839D-42E9-A350-FD9CE41C6A31}" dt="2021-07-03T11:23:09.514" v="11511"/>
          <ac:spMkLst>
            <pc:docMk/>
            <pc:sldMk cId="1685701128" sldId="256"/>
            <ac:spMk id="322" creationId="{A2474500-9216-46D8-A542-5F322D9D5A13}"/>
          </ac:spMkLst>
        </pc:spChg>
        <pc:spChg chg="add del mod">
          <ac:chgData name="陈 臻铭" userId="f48a3a3c36c06f1d" providerId="LiveId" clId="{B93D4586-839D-42E9-A350-FD9CE41C6A31}" dt="2021-07-03T11:23:09.514" v="11511"/>
          <ac:spMkLst>
            <pc:docMk/>
            <pc:sldMk cId="1685701128" sldId="256"/>
            <ac:spMk id="323" creationId="{0797620D-3DDE-453A-BF92-9DC131EE725F}"/>
          </ac:spMkLst>
        </pc:spChg>
        <pc:spChg chg="mod">
          <ac:chgData name="陈 臻铭" userId="f48a3a3c36c06f1d" providerId="LiveId" clId="{B93D4586-839D-42E9-A350-FD9CE41C6A31}" dt="2021-07-03T11:24:10.703" v="11626" actId="207"/>
          <ac:spMkLst>
            <pc:docMk/>
            <pc:sldMk cId="1685701128" sldId="256"/>
            <ac:spMk id="324" creationId="{6A142E5D-5ED1-4461-A7F9-48B2B3F5B0AA}"/>
          </ac:spMkLst>
        </pc:spChg>
        <pc:spChg chg="add del">
          <ac:chgData name="陈 臻铭" userId="f48a3a3c36c06f1d" providerId="LiveId" clId="{B93D4586-839D-42E9-A350-FD9CE41C6A31}" dt="2021-07-03T11:24:32.837" v="11628" actId="11529"/>
          <ac:spMkLst>
            <pc:docMk/>
            <pc:sldMk cId="1685701128" sldId="256"/>
            <ac:spMk id="325" creationId="{3B4D29C4-1DEC-491A-96E6-D71D7715FDA0}"/>
          </ac:spMkLst>
        </pc:spChg>
        <pc:spChg chg="add del mod">
          <ac:chgData name="陈 臻铭" userId="f48a3a3c36c06f1d" providerId="LiveId" clId="{B93D4586-839D-42E9-A350-FD9CE41C6A31}" dt="2021-07-03T11:25:14.597" v="11639" actId="478"/>
          <ac:spMkLst>
            <pc:docMk/>
            <pc:sldMk cId="1685701128" sldId="256"/>
            <ac:spMk id="326" creationId="{A641E1EE-D82A-4B25-9A32-0F97AD8CECDC}"/>
          </ac:spMkLst>
        </pc:spChg>
        <pc:spChg chg="add del mod ord">
          <ac:chgData name="陈 臻铭" userId="f48a3a3c36c06f1d" providerId="LiveId" clId="{B93D4586-839D-42E9-A350-FD9CE41C6A31}" dt="2021-07-03T11:27:53.496" v="11666"/>
          <ac:spMkLst>
            <pc:docMk/>
            <pc:sldMk cId="1685701128" sldId="256"/>
            <ac:spMk id="327" creationId="{87F35025-947F-4C7A-B967-51944368D5C7}"/>
          </ac:spMkLst>
        </pc:spChg>
        <pc:spChg chg="add mod">
          <ac:chgData name="陈 臻铭" userId="f48a3a3c36c06f1d" providerId="LiveId" clId="{B93D4586-839D-42E9-A350-FD9CE41C6A31}" dt="2021-07-03T11:26:50.171" v="11655" actId="571"/>
          <ac:spMkLst>
            <pc:docMk/>
            <pc:sldMk cId="1685701128" sldId="256"/>
            <ac:spMk id="328" creationId="{E0592DBC-DCA0-49DA-B5F0-FCC599684CC1}"/>
          </ac:spMkLst>
        </pc:spChg>
        <pc:spChg chg="add del mod">
          <ac:chgData name="陈 臻铭" userId="f48a3a3c36c06f1d" providerId="LiveId" clId="{B93D4586-839D-42E9-A350-FD9CE41C6A31}" dt="2021-07-03T11:27:53.496" v="11666"/>
          <ac:spMkLst>
            <pc:docMk/>
            <pc:sldMk cId="1685701128" sldId="256"/>
            <ac:spMk id="329" creationId="{EEC0C745-9836-4FFC-8042-F7D8FF2F2700}"/>
          </ac:spMkLst>
        </pc:spChg>
        <pc:spChg chg="mod">
          <ac:chgData name="陈 臻铭" userId="f48a3a3c36c06f1d" providerId="LiveId" clId="{B93D4586-839D-42E9-A350-FD9CE41C6A31}" dt="2021-07-03T11:31:21.750" v="11755" actId="206"/>
          <ac:spMkLst>
            <pc:docMk/>
            <pc:sldMk cId="1685701128" sldId="256"/>
            <ac:spMk id="330" creationId="{36C75441-3680-4CDB-9685-57800B5E0249}"/>
          </ac:spMkLst>
        </pc:spChg>
        <pc:spChg chg="add mod">
          <ac:chgData name="陈 臻铭" userId="f48a3a3c36c06f1d" providerId="LiveId" clId="{B93D4586-839D-42E9-A350-FD9CE41C6A31}" dt="2021-07-03T11:33:45.110" v="11792" actId="207"/>
          <ac:spMkLst>
            <pc:docMk/>
            <pc:sldMk cId="1685701128" sldId="256"/>
            <ac:spMk id="331" creationId="{10CF6B84-272E-41F1-883F-099D756A5D66}"/>
          </ac:spMkLst>
        </pc:spChg>
        <pc:spChg chg="add mod">
          <ac:chgData name="陈 臻铭" userId="f48a3a3c36c06f1d" providerId="LiveId" clId="{B93D4586-839D-42E9-A350-FD9CE41C6A31}" dt="2021-07-03T12:11:23.446" v="12399" actId="1036"/>
          <ac:spMkLst>
            <pc:docMk/>
            <pc:sldMk cId="1685701128" sldId="256"/>
            <ac:spMk id="332" creationId="{1EE2A0D7-216D-49B0-A0AA-B59150CE3F7F}"/>
          </ac:spMkLst>
        </pc:spChg>
        <pc:spChg chg="add del">
          <ac:chgData name="陈 臻铭" userId="f48a3a3c36c06f1d" providerId="LiveId" clId="{B93D4586-839D-42E9-A350-FD9CE41C6A31}" dt="2021-07-03T11:34:16.844" v="11795" actId="11529"/>
          <ac:spMkLst>
            <pc:docMk/>
            <pc:sldMk cId="1685701128" sldId="256"/>
            <ac:spMk id="333" creationId="{E1E29808-C180-4B70-9B52-12E9CBB6339D}"/>
          </ac:spMkLst>
        </pc:spChg>
        <pc:spChg chg="add del mod">
          <ac:chgData name="陈 臻铭" userId="f48a3a3c36c06f1d" providerId="LiveId" clId="{B93D4586-839D-42E9-A350-FD9CE41C6A31}" dt="2021-07-03T11:34:59.885" v="11813" actId="478"/>
          <ac:spMkLst>
            <pc:docMk/>
            <pc:sldMk cId="1685701128" sldId="256"/>
            <ac:spMk id="334" creationId="{3D264059-78DB-48A2-BEFF-6C4B8F62F04D}"/>
          </ac:spMkLst>
        </pc:spChg>
        <pc:spChg chg="add mod topLvl">
          <ac:chgData name="陈 臻铭" userId="f48a3a3c36c06f1d" providerId="LiveId" clId="{B93D4586-839D-42E9-A350-FD9CE41C6A31}" dt="2021-07-03T11:38:18.398" v="11876" actId="165"/>
          <ac:spMkLst>
            <pc:docMk/>
            <pc:sldMk cId="1685701128" sldId="256"/>
            <ac:spMk id="335" creationId="{B6BBCF5E-D172-4BC6-A5EC-9F44DA39FFC7}"/>
          </ac:spMkLst>
        </pc:spChg>
        <pc:spChg chg="add mod topLvl">
          <ac:chgData name="陈 臻铭" userId="f48a3a3c36c06f1d" providerId="LiveId" clId="{B93D4586-839D-42E9-A350-FD9CE41C6A31}" dt="2021-07-03T11:38:31.751" v="11878" actId="206"/>
          <ac:spMkLst>
            <pc:docMk/>
            <pc:sldMk cId="1685701128" sldId="256"/>
            <ac:spMk id="336" creationId="{1743DD1F-3E42-49D2-8B33-4080FBAB6427}"/>
          </ac:spMkLst>
        </pc:spChg>
        <pc:spChg chg="add mod topLvl">
          <ac:chgData name="陈 臻铭" userId="f48a3a3c36c06f1d" providerId="LiveId" clId="{B93D4586-839D-42E9-A350-FD9CE41C6A31}" dt="2021-07-03T11:38:18.398" v="11876" actId="165"/>
          <ac:spMkLst>
            <pc:docMk/>
            <pc:sldMk cId="1685701128" sldId="256"/>
            <ac:spMk id="337" creationId="{2E04B2CF-E824-405A-B03A-26DECFD4F9D5}"/>
          </ac:spMkLst>
        </pc:spChg>
        <pc:spChg chg="add mod topLvl">
          <ac:chgData name="陈 臻铭" userId="f48a3a3c36c06f1d" providerId="LiveId" clId="{B93D4586-839D-42E9-A350-FD9CE41C6A31}" dt="2021-07-03T11:39:20.304" v="11883" actId="206"/>
          <ac:spMkLst>
            <pc:docMk/>
            <pc:sldMk cId="1685701128" sldId="256"/>
            <ac:spMk id="338" creationId="{519EED4D-6453-46A3-8774-D526ED428348}"/>
          </ac:spMkLst>
        </pc:spChg>
        <pc:spChg chg="add mod topLvl">
          <ac:chgData name="陈 臻铭" userId="f48a3a3c36c06f1d" providerId="LiveId" clId="{B93D4586-839D-42E9-A350-FD9CE41C6A31}" dt="2021-07-03T11:39:24.637" v="11884" actId="1076"/>
          <ac:spMkLst>
            <pc:docMk/>
            <pc:sldMk cId="1685701128" sldId="256"/>
            <ac:spMk id="339" creationId="{379796FF-2D59-44D1-B856-080ED3EDDF83}"/>
          </ac:spMkLst>
        </pc:spChg>
        <pc:spChg chg="add mod topLvl">
          <ac:chgData name="陈 臻铭" userId="f48a3a3c36c06f1d" providerId="LiveId" clId="{B93D4586-839D-42E9-A350-FD9CE41C6A31}" dt="2021-07-03T11:39:27.429" v="11885" actId="1076"/>
          <ac:spMkLst>
            <pc:docMk/>
            <pc:sldMk cId="1685701128" sldId="256"/>
            <ac:spMk id="340" creationId="{406766FD-04E3-4FAC-A0DB-2BBE9E7FCBAE}"/>
          </ac:spMkLst>
        </pc:spChg>
        <pc:spChg chg="add del">
          <ac:chgData name="陈 臻铭" userId="f48a3a3c36c06f1d" providerId="LiveId" clId="{B93D4586-839D-42E9-A350-FD9CE41C6A31}" dt="2021-07-03T11:40:34.357" v="11893" actId="11529"/>
          <ac:spMkLst>
            <pc:docMk/>
            <pc:sldMk cId="1685701128" sldId="256"/>
            <ac:spMk id="342" creationId="{4F88A5B3-A402-49F8-9D25-466B243B5AB3}"/>
          </ac:spMkLst>
        </pc:spChg>
        <pc:spChg chg="add del mod">
          <ac:chgData name="陈 臻铭" userId="f48a3a3c36c06f1d" providerId="LiveId" clId="{B93D4586-839D-42E9-A350-FD9CE41C6A31}" dt="2021-07-03T11:42:14.701" v="11907"/>
          <ac:spMkLst>
            <pc:docMk/>
            <pc:sldMk cId="1685701128" sldId="256"/>
            <ac:spMk id="343" creationId="{8BC99381-0DAC-46E4-B71E-99753A71DF41}"/>
          </ac:spMkLst>
        </pc:spChg>
        <pc:spChg chg="add del mod">
          <ac:chgData name="陈 臻铭" userId="f48a3a3c36c06f1d" providerId="LiveId" clId="{B93D4586-839D-42E9-A350-FD9CE41C6A31}" dt="2021-07-03T11:42:14.701" v="11907"/>
          <ac:spMkLst>
            <pc:docMk/>
            <pc:sldMk cId="1685701128" sldId="256"/>
            <ac:spMk id="344" creationId="{C6E0B058-7B49-4527-AEF2-CF74D88BA24F}"/>
          </ac:spMkLst>
        </pc:spChg>
        <pc:spChg chg="del mod ord">
          <ac:chgData name="陈 臻铭" userId="f48a3a3c36c06f1d" providerId="LiveId" clId="{B93D4586-839D-42E9-A350-FD9CE41C6A31}" dt="2021-07-03T11:43:25.217" v="11917"/>
          <ac:spMkLst>
            <pc:docMk/>
            <pc:sldMk cId="1685701128" sldId="256"/>
            <ac:spMk id="345" creationId="{A8ED166D-9D22-4AD8-8115-CCA01F847593}"/>
          </ac:spMkLst>
        </pc:spChg>
        <pc:spChg chg="add del mod">
          <ac:chgData name="陈 臻铭" userId="f48a3a3c36c06f1d" providerId="LiveId" clId="{B93D4586-839D-42E9-A350-FD9CE41C6A31}" dt="2021-07-03T11:43:25.217" v="11917"/>
          <ac:spMkLst>
            <pc:docMk/>
            <pc:sldMk cId="1685701128" sldId="256"/>
            <ac:spMk id="346" creationId="{C5C5E675-901D-460B-A4C6-4E547A6CFCCD}"/>
          </ac:spMkLst>
        </pc:spChg>
        <pc:spChg chg="mod ord">
          <ac:chgData name="陈 臻铭" userId="f48a3a3c36c06f1d" providerId="LiveId" clId="{B93D4586-839D-42E9-A350-FD9CE41C6A31}" dt="2021-07-03T11:45:09.778" v="11946" actId="206"/>
          <ac:spMkLst>
            <pc:docMk/>
            <pc:sldMk cId="1685701128" sldId="256"/>
            <ac:spMk id="347" creationId="{AC5CB6E6-E759-4444-9EE3-083B9C64C803}"/>
          </ac:spMkLst>
        </pc:spChg>
        <pc:spChg chg="add mod ord">
          <ac:chgData name="陈 臻铭" userId="f48a3a3c36c06f1d" providerId="LiveId" clId="{B93D4586-839D-42E9-A350-FD9CE41C6A31}" dt="2021-07-03T11:46:18.079" v="11957" actId="167"/>
          <ac:spMkLst>
            <pc:docMk/>
            <pc:sldMk cId="1685701128" sldId="256"/>
            <ac:spMk id="348" creationId="{0A8CD524-72F1-4EC9-BF37-7EFABB7775CE}"/>
          </ac:spMkLst>
        </pc:spChg>
        <pc:spChg chg="add mod ord">
          <ac:chgData name="陈 臻铭" userId="f48a3a3c36c06f1d" providerId="LiveId" clId="{B93D4586-839D-42E9-A350-FD9CE41C6A31}" dt="2021-07-03T11:50:02.944" v="11997" actId="206"/>
          <ac:spMkLst>
            <pc:docMk/>
            <pc:sldMk cId="1685701128" sldId="256"/>
            <ac:spMk id="349" creationId="{AAC0766B-FFAA-4DC6-B217-DDDE0687118B}"/>
          </ac:spMkLst>
        </pc:spChg>
        <pc:spChg chg="add mod">
          <ac:chgData name="陈 臻铭" userId="f48a3a3c36c06f1d" providerId="LiveId" clId="{B93D4586-839D-42E9-A350-FD9CE41C6A31}" dt="2021-07-03T11:50:02.944" v="11997" actId="206"/>
          <ac:spMkLst>
            <pc:docMk/>
            <pc:sldMk cId="1685701128" sldId="256"/>
            <ac:spMk id="350" creationId="{AF139247-6295-4444-94B6-5ED35F76AEE0}"/>
          </ac:spMkLst>
        </pc:spChg>
        <pc:spChg chg="mod topLvl">
          <ac:chgData name="陈 臻铭" userId="f48a3a3c36c06f1d" providerId="LiveId" clId="{B93D4586-839D-42E9-A350-FD9CE41C6A31}" dt="2021-07-03T11:51:51.861" v="12030" actId="164"/>
          <ac:spMkLst>
            <pc:docMk/>
            <pc:sldMk cId="1685701128" sldId="256"/>
            <ac:spMk id="353" creationId="{A0261445-7172-42FD-A696-85B06617C643}"/>
          </ac:spMkLst>
        </pc:spChg>
        <pc:spChg chg="mod topLvl">
          <ac:chgData name="陈 臻铭" userId="f48a3a3c36c06f1d" providerId="LiveId" clId="{B93D4586-839D-42E9-A350-FD9CE41C6A31}" dt="2021-07-03T11:51:51.861" v="12030" actId="164"/>
          <ac:spMkLst>
            <pc:docMk/>
            <pc:sldMk cId="1685701128" sldId="256"/>
            <ac:spMk id="354" creationId="{C65C6D6C-1737-4A99-8516-749C9A9BC0B3}"/>
          </ac:spMkLst>
        </pc:spChg>
        <pc:spChg chg="add del">
          <ac:chgData name="陈 臻铭" userId="f48a3a3c36c06f1d" providerId="LiveId" clId="{B93D4586-839D-42E9-A350-FD9CE41C6A31}" dt="2021-07-03T11:52:40.207" v="12037" actId="478"/>
          <ac:spMkLst>
            <pc:docMk/>
            <pc:sldMk cId="1685701128" sldId="256"/>
            <ac:spMk id="356" creationId="{B6455BC2-53D2-4A42-8A99-E222B517C4A8}"/>
          </ac:spMkLst>
        </pc:spChg>
        <pc:spChg chg="add mod">
          <ac:chgData name="陈 臻铭" userId="f48a3a3c36c06f1d" providerId="LiveId" clId="{B93D4586-839D-42E9-A350-FD9CE41C6A31}" dt="2021-07-03T12:00:05.078" v="12277" actId="164"/>
          <ac:spMkLst>
            <pc:docMk/>
            <pc:sldMk cId="1685701128" sldId="256"/>
            <ac:spMk id="357" creationId="{25CEA844-7120-4AC1-B3CF-D4E4150A9A9C}"/>
          </ac:spMkLst>
        </pc:spChg>
        <pc:spChg chg="add mod">
          <ac:chgData name="陈 臻铭" userId="f48a3a3c36c06f1d" providerId="LiveId" clId="{B93D4586-839D-42E9-A350-FD9CE41C6A31}" dt="2021-07-03T12:00:05.078" v="12277" actId="164"/>
          <ac:spMkLst>
            <pc:docMk/>
            <pc:sldMk cId="1685701128" sldId="256"/>
            <ac:spMk id="358" creationId="{224C34F9-79C4-4F7A-96D4-E4EAA5663331}"/>
          </ac:spMkLst>
        </pc:spChg>
        <pc:spChg chg="add mod">
          <ac:chgData name="陈 臻铭" userId="f48a3a3c36c06f1d" providerId="LiveId" clId="{B93D4586-839D-42E9-A350-FD9CE41C6A31}" dt="2021-07-03T12:00:05.078" v="12277" actId="164"/>
          <ac:spMkLst>
            <pc:docMk/>
            <pc:sldMk cId="1685701128" sldId="256"/>
            <ac:spMk id="359" creationId="{B41E8E9B-53B2-49B2-9786-E01BCCC7D9AC}"/>
          </ac:spMkLst>
        </pc:spChg>
        <pc:spChg chg="add mod ord">
          <ac:chgData name="陈 臻铭" userId="f48a3a3c36c06f1d" providerId="LiveId" clId="{B93D4586-839D-42E9-A350-FD9CE41C6A31}" dt="2021-07-03T12:00:05.078" v="12277" actId="164"/>
          <ac:spMkLst>
            <pc:docMk/>
            <pc:sldMk cId="1685701128" sldId="256"/>
            <ac:spMk id="360" creationId="{BE373AEF-35F2-4F2D-830D-04416E26EFEA}"/>
          </ac:spMkLst>
        </pc:spChg>
        <pc:spChg chg="add mod">
          <ac:chgData name="陈 臻铭" userId="f48a3a3c36c06f1d" providerId="LiveId" clId="{B93D4586-839D-42E9-A350-FD9CE41C6A31}" dt="2021-07-03T12:00:05.078" v="12277" actId="164"/>
          <ac:spMkLst>
            <pc:docMk/>
            <pc:sldMk cId="1685701128" sldId="256"/>
            <ac:spMk id="361" creationId="{6D63CEFA-EF9A-4D11-8AB1-E0350B476C58}"/>
          </ac:spMkLst>
        </pc:spChg>
        <pc:spChg chg="add mod">
          <ac:chgData name="陈 臻铭" userId="f48a3a3c36c06f1d" providerId="LiveId" clId="{B93D4586-839D-42E9-A350-FD9CE41C6A31}" dt="2021-07-03T12:00:05.078" v="12277" actId="164"/>
          <ac:spMkLst>
            <pc:docMk/>
            <pc:sldMk cId="1685701128" sldId="256"/>
            <ac:spMk id="362" creationId="{4A93D707-36FC-444B-B272-92075DE2BF16}"/>
          </ac:spMkLst>
        </pc:spChg>
        <pc:spChg chg="add mod">
          <ac:chgData name="陈 臻铭" userId="f48a3a3c36c06f1d" providerId="LiveId" clId="{B93D4586-839D-42E9-A350-FD9CE41C6A31}" dt="2021-07-03T12:00:05.078" v="12277" actId="164"/>
          <ac:spMkLst>
            <pc:docMk/>
            <pc:sldMk cId="1685701128" sldId="256"/>
            <ac:spMk id="363" creationId="{76D493EB-4E19-4BEB-84B0-806E66F09CBA}"/>
          </ac:spMkLst>
        </pc:spChg>
        <pc:spChg chg="add mod">
          <ac:chgData name="陈 臻铭" userId="f48a3a3c36c06f1d" providerId="LiveId" clId="{B93D4586-839D-42E9-A350-FD9CE41C6A31}" dt="2021-07-03T12:00:05.078" v="12277" actId="164"/>
          <ac:spMkLst>
            <pc:docMk/>
            <pc:sldMk cId="1685701128" sldId="256"/>
            <ac:spMk id="364" creationId="{C62BA893-270F-4B1B-96E2-38B46EB6CC66}"/>
          </ac:spMkLst>
        </pc:spChg>
        <pc:spChg chg="add mod">
          <ac:chgData name="陈 臻铭" userId="f48a3a3c36c06f1d" providerId="LiveId" clId="{B93D4586-839D-42E9-A350-FD9CE41C6A31}" dt="2021-07-03T12:09:25.500" v="12388" actId="207"/>
          <ac:spMkLst>
            <pc:docMk/>
            <pc:sldMk cId="1685701128" sldId="256"/>
            <ac:spMk id="366" creationId="{342BFB90-F60E-44CF-BD5A-0968A1904AAA}"/>
          </ac:spMkLst>
        </pc:spChg>
        <pc:spChg chg="add del mod">
          <ac:chgData name="陈 臻铭" userId="f48a3a3c36c06f1d" providerId="LiveId" clId="{B93D4586-839D-42E9-A350-FD9CE41C6A31}" dt="2021-07-03T12:02:47.271" v="12303" actId="478"/>
          <ac:spMkLst>
            <pc:docMk/>
            <pc:sldMk cId="1685701128" sldId="256"/>
            <ac:spMk id="367" creationId="{0B3877A0-3DBD-4B87-8E89-DD8BE2BD8B5C}"/>
          </ac:spMkLst>
        </pc:spChg>
        <pc:spChg chg="add del mod">
          <ac:chgData name="陈 臻铭" userId="f48a3a3c36c06f1d" providerId="LiveId" clId="{B93D4586-839D-42E9-A350-FD9CE41C6A31}" dt="2021-07-03T12:04:53.205" v="12328"/>
          <ac:spMkLst>
            <pc:docMk/>
            <pc:sldMk cId="1685701128" sldId="256"/>
            <ac:spMk id="368" creationId="{9780C19F-F38C-4FD6-A337-9D048F904E94}"/>
          </ac:spMkLst>
        </pc:spChg>
        <pc:spChg chg="add del">
          <ac:chgData name="陈 臻铭" userId="f48a3a3c36c06f1d" providerId="LiveId" clId="{B93D4586-839D-42E9-A350-FD9CE41C6A31}" dt="2021-07-03T12:04:31.606" v="12326" actId="478"/>
          <ac:spMkLst>
            <pc:docMk/>
            <pc:sldMk cId="1685701128" sldId="256"/>
            <ac:spMk id="369" creationId="{75956360-43A8-4D9B-8CB7-5BB9C16FAF55}"/>
          </ac:spMkLst>
        </pc:spChg>
        <pc:spChg chg="add del">
          <ac:chgData name="陈 臻铭" userId="f48a3a3c36c06f1d" providerId="LiveId" clId="{B93D4586-839D-42E9-A350-FD9CE41C6A31}" dt="2021-07-03T12:04:53.205" v="12328"/>
          <ac:spMkLst>
            <pc:docMk/>
            <pc:sldMk cId="1685701128" sldId="256"/>
            <ac:spMk id="370" creationId="{C44FB056-D369-4F6D-B81E-399A1B9B13A3}"/>
          </ac:spMkLst>
        </pc:spChg>
        <pc:spChg chg="mod">
          <ac:chgData name="陈 臻铭" userId="f48a3a3c36c06f1d" providerId="LiveId" clId="{B93D4586-839D-42E9-A350-FD9CE41C6A31}" dt="2021-07-03T12:09:30.437" v="12389" actId="207"/>
          <ac:spMkLst>
            <pc:docMk/>
            <pc:sldMk cId="1685701128" sldId="256"/>
            <ac:spMk id="371" creationId="{87731FCD-298C-4259-A976-4CD6F47294EC}"/>
          </ac:spMkLst>
        </pc:spChg>
        <pc:spChg chg="add mod">
          <ac:chgData name="陈 臻铭" userId="f48a3a3c36c06f1d" providerId="LiveId" clId="{B93D4586-839D-42E9-A350-FD9CE41C6A31}" dt="2021-07-03T12:09:59.154" v="12391" actId="206"/>
          <ac:spMkLst>
            <pc:docMk/>
            <pc:sldMk cId="1685701128" sldId="256"/>
            <ac:spMk id="372" creationId="{1428EF92-D7F0-40EA-B974-3CACB40B201F}"/>
          </ac:spMkLst>
        </pc:spChg>
        <pc:spChg chg="add mod">
          <ac:chgData name="陈 臻铭" userId="f48a3a3c36c06f1d" providerId="LiveId" clId="{B93D4586-839D-42E9-A350-FD9CE41C6A31}" dt="2021-07-03T12:09:38.964" v="12390" actId="207"/>
          <ac:spMkLst>
            <pc:docMk/>
            <pc:sldMk cId="1685701128" sldId="256"/>
            <ac:spMk id="373" creationId="{086FE9D8-7D23-47DF-8647-534E42A15645}"/>
          </ac:spMkLst>
        </pc:spChg>
        <pc:spChg chg="add mod ord">
          <ac:chgData name="陈 臻铭" userId="f48a3a3c36c06f1d" providerId="LiveId" clId="{B93D4586-839D-42E9-A350-FD9CE41C6A31}" dt="2021-07-03T12:25:09.308" v="12658" actId="206"/>
          <ac:spMkLst>
            <pc:docMk/>
            <pc:sldMk cId="1685701128" sldId="256"/>
            <ac:spMk id="374" creationId="{75F96336-8779-4A22-922C-363D263A2EC4}"/>
          </ac:spMkLst>
        </pc:spChg>
        <pc:spChg chg="add del mod ord">
          <ac:chgData name="陈 臻铭" userId="f48a3a3c36c06f1d" providerId="LiveId" clId="{B93D4586-839D-42E9-A350-FD9CE41C6A31}" dt="2021-07-03T12:20:31.316" v="12597" actId="207"/>
          <ac:spMkLst>
            <pc:docMk/>
            <pc:sldMk cId="1685701128" sldId="256"/>
            <ac:spMk id="375" creationId="{347E47E7-69D1-47A0-8629-73E79B9D6AA8}"/>
          </ac:spMkLst>
        </pc:spChg>
        <pc:spChg chg="add mod ord">
          <ac:chgData name="陈 臻铭" userId="f48a3a3c36c06f1d" providerId="LiveId" clId="{B93D4586-839D-42E9-A350-FD9CE41C6A31}" dt="2021-07-03T12:20:40.340" v="12599" actId="207"/>
          <ac:spMkLst>
            <pc:docMk/>
            <pc:sldMk cId="1685701128" sldId="256"/>
            <ac:spMk id="376" creationId="{1C5298C7-2CC0-416C-BBDD-7CB0D88B5AE8}"/>
          </ac:spMkLst>
        </pc:spChg>
        <pc:spChg chg="add mod ord">
          <ac:chgData name="陈 臻铭" userId="f48a3a3c36c06f1d" providerId="LiveId" clId="{B93D4586-839D-42E9-A350-FD9CE41C6A31}" dt="2021-07-03T12:25:03.480" v="12657" actId="206"/>
          <ac:spMkLst>
            <pc:docMk/>
            <pc:sldMk cId="1685701128" sldId="256"/>
            <ac:spMk id="377" creationId="{6A27921F-EF92-477E-94F1-CBC1EDC5804B}"/>
          </ac:spMkLst>
        </pc:spChg>
        <pc:spChg chg="add mod ord">
          <ac:chgData name="陈 臻铭" userId="f48a3a3c36c06f1d" providerId="LiveId" clId="{B93D4586-839D-42E9-A350-FD9CE41C6A31}" dt="2021-07-03T12:24:45.818" v="12654" actId="207"/>
          <ac:spMkLst>
            <pc:docMk/>
            <pc:sldMk cId="1685701128" sldId="256"/>
            <ac:spMk id="378" creationId="{E58FD719-AF98-4C48-A6AD-59BC1A2FE387}"/>
          </ac:spMkLst>
        </pc:spChg>
        <pc:spChg chg="add mod ord">
          <ac:chgData name="陈 臻铭" userId="f48a3a3c36c06f1d" providerId="LiveId" clId="{B93D4586-839D-42E9-A350-FD9CE41C6A31}" dt="2021-07-03T12:20:19.721" v="12594" actId="692"/>
          <ac:spMkLst>
            <pc:docMk/>
            <pc:sldMk cId="1685701128" sldId="256"/>
            <ac:spMk id="379" creationId="{8DCF26C8-96CE-49D0-AF90-341CEA07E799}"/>
          </ac:spMkLst>
        </pc:spChg>
        <pc:spChg chg="add mod ord">
          <ac:chgData name="陈 臻铭" userId="f48a3a3c36c06f1d" providerId="LiveId" clId="{B93D4586-839D-42E9-A350-FD9CE41C6A31}" dt="2021-07-03T12:21:53.873" v="12609" actId="692"/>
          <ac:spMkLst>
            <pc:docMk/>
            <pc:sldMk cId="1685701128" sldId="256"/>
            <ac:spMk id="380" creationId="{A8946DA7-B8B7-45E5-86DC-752F8CF2BFB7}"/>
          </ac:spMkLst>
        </pc:spChg>
        <pc:spChg chg="add mod ord">
          <ac:chgData name="陈 臻铭" userId="f48a3a3c36c06f1d" providerId="LiveId" clId="{B93D4586-839D-42E9-A350-FD9CE41C6A31}" dt="2021-07-03T12:21:38.832" v="12606" actId="692"/>
          <ac:spMkLst>
            <pc:docMk/>
            <pc:sldMk cId="1685701128" sldId="256"/>
            <ac:spMk id="381" creationId="{1E2AEB6C-D7CA-458C-B830-53D36DDA3E9E}"/>
          </ac:spMkLst>
        </pc:spChg>
        <pc:spChg chg="add mod ord">
          <ac:chgData name="陈 臻铭" userId="f48a3a3c36c06f1d" providerId="LiveId" clId="{B93D4586-839D-42E9-A350-FD9CE41C6A31}" dt="2021-07-03T12:21:46.202" v="12608" actId="692"/>
          <ac:spMkLst>
            <pc:docMk/>
            <pc:sldMk cId="1685701128" sldId="256"/>
            <ac:spMk id="382" creationId="{E22701F0-BF68-487A-9A94-C1675CCBAFB1}"/>
          </ac:spMkLst>
        </pc:spChg>
        <pc:spChg chg="add mod">
          <ac:chgData name="陈 臻铭" userId="f48a3a3c36c06f1d" providerId="LiveId" clId="{B93D4586-839D-42E9-A350-FD9CE41C6A31}" dt="2021-07-03T12:24:28.715" v="12652" actId="207"/>
          <ac:spMkLst>
            <pc:docMk/>
            <pc:sldMk cId="1685701128" sldId="256"/>
            <ac:spMk id="383" creationId="{06AD4FD4-FC36-412F-8E8D-3FABE2A54233}"/>
          </ac:spMkLst>
        </pc:spChg>
        <pc:spChg chg="add mod">
          <ac:chgData name="陈 臻铭" userId="f48a3a3c36c06f1d" providerId="LiveId" clId="{B93D4586-839D-42E9-A350-FD9CE41C6A31}" dt="2021-07-03T12:23:29.276" v="12638" actId="688"/>
          <ac:spMkLst>
            <pc:docMk/>
            <pc:sldMk cId="1685701128" sldId="256"/>
            <ac:spMk id="384" creationId="{D48CAC70-07F6-4CC7-8224-93263CA22D3F}"/>
          </ac:spMkLst>
        </pc:spChg>
        <pc:spChg chg="add mod">
          <ac:chgData name="陈 臻铭" userId="f48a3a3c36c06f1d" providerId="LiveId" clId="{B93D4586-839D-42E9-A350-FD9CE41C6A31}" dt="2021-07-03T12:26:20.828" v="12674" actId="207"/>
          <ac:spMkLst>
            <pc:docMk/>
            <pc:sldMk cId="1685701128" sldId="256"/>
            <ac:spMk id="385" creationId="{234EAA4B-46CE-48CF-8815-D884C20ADAE5}"/>
          </ac:spMkLst>
        </pc:spChg>
        <pc:spChg chg="add mod ord">
          <ac:chgData name="陈 臻铭" userId="f48a3a3c36c06f1d" providerId="LiveId" clId="{B93D4586-839D-42E9-A350-FD9CE41C6A31}" dt="2021-07-03T12:30:46.769" v="12759" actId="207"/>
          <ac:spMkLst>
            <pc:docMk/>
            <pc:sldMk cId="1685701128" sldId="256"/>
            <ac:spMk id="386" creationId="{C28C3FB6-3859-4629-B02E-C1795487C9E3}"/>
          </ac:spMkLst>
        </pc:spChg>
        <pc:spChg chg="add mod ord">
          <ac:chgData name="陈 臻铭" userId="f48a3a3c36c06f1d" providerId="LiveId" clId="{B93D4586-839D-42E9-A350-FD9CE41C6A31}" dt="2021-07-03T12:31:08.193" v="12762" actId="207"/>
          <ac:spMkLst>
            <pc:docMk/>
            <pc:sldMk cId="1685701128" sldId="256"/>
            <ac:spMk id="387" creationId="{570F8AC8-4F3A-4694-AEAE-9A2DB66D3CBC}"/>
          </ac:spMkLst>
        </pc:spChg>
        <pc:spChg chg="add del">
          <ac:chgData name="陈 臻铭" userId="f48a3a3c36c06f1d" providerId="LiveId" clId="{B93D4586-839D-42E9-A350-FD9CE41C6A31}" dt="2021-07-03T12:28:46.778" v="12705" actId="478"/>
          <ac:spMkLst>
            <pc:docMk/>
            <pc:sldMk cId="1685701128" sldId="256"/>
            <ac:spMk id="388" creationId="{549F882B-1E3E-429E-A34F-09EFC85D3F01}"/>
          </ac:spMkLst>
        </pc:spChg>
        <pc:spChg chg="add mod ord">
          <ac:chgData name="陈 臻铭" userId="f48a3a3c36c06f1d" providerId="LiveId" clId="{B93D4586-839D-42E9-A350-FD9CE41C6A31}" dt="2021-07-03T12:31:14.758" v="12763" actId="207"/>
          <ac:spMkLst>
            <pc:docMk/>
            <pc:sldMk cId="1685701128" sldId="256"/>
            <ac:spMk id="389" creationId="{DF3250B7-7483-4ED6-BFCB-4D58E05CDD3D}"/>
          </ac:spMkLst>
        </pc:spChg>
        <pc:spChg chg="add mod">
          <ac:chgData name="陈 臻铭" userId="f48a3a3c36c06f1d" providerId="LiveId" clId="{B93D4586-839D-42E9-A350-FD9CE41C6A31}" dt="2021-07-03T12:32:27.512" v="12785" actId="207"/>
          <ac:spMkLst>
            <pc:docMk/>
            <pc:sldMk cId="1685701128" sldId="256"/>
            <ac:spMk id="390" creationId="{88C08B93-601B-4471-BE05-C7C330114829}"/>
          </ac:spMkLst>
        </pc:spChg>
        <pc:spChg chg="add del">
          <ac:chgData name="陈 臻铭" userId="f48a3a3c36c06f1d" providerId="LiveId" clId="{B93D4586-839D-42E9-A350-FD9CE41C6A31}" dt="2021-07-03T12:32:54.139" v="12787" actId="478"/>
          <ac:spMkLst>
            <pc:docMk/>
            <pc:sldMk cId="1685701128" sldId="256"/>
            <ac:spMk id="391" creationId="{26071F60-3CA8-47F2-8FD4-41F9050199A5}"/>
          </ac:spMkLst>
        </pc:spChg>
        <pc:spChg chg="add mod">
          <ac:chgData name="陈 臻铭" userId="f48a3a3c36c06f1d" providerId="LiveId" clId="{B93D4586-839D-42E9-A350-FD9CE41C6A31}" dt="2021-07-03T12:36:26.983" v="12866" actId="206"/>
          <ac:spMkLst>
            <pc:docMk/>
            <pc:sldMk cId="1685701128" sldId="256"/>
            <ac:spMk id="392" creationId="{E8DAF8F5-2DE5-471D-B565-A21F9F289BB3}"/>
          </ac:spMkLst>
        </pc:spChg>
        <pc:spChg chg="add mod ord">
          <ac:chgData name="陈 臻铭" userId="f48a3a3c36c06f1d" providerId="LiveId" clId="{B93D4586-839D-42E9-A350-FD9CE41C6A31}" dt="2021-07-03T12:36:09.650" v="12860" actId="1076"/>
          <ac:spMkLst>
            <pc:docMk/>
            <pc:sldMk cId="1685701128" sldId="256"/>
            <ac:spMk id="393" creationId="{4B30CA4F-BDA1-4D60-8F4C-2FE66BDF5427}"/>
          </ac:spMkLst>
        </pc:spChg>
        <pc:spChg chg="add mod">
          <ac:chgData name="陈 臻铭" userId="f48a3a3c36c06f1d" providerId="LiveId" clId="{B93D4586-839D-42E9-A350-FD9CE41C6A31}" dt="2021-07-03T12:46:02.853" v="13100" actId="692"/>
          <ac:spMkLst>
            <pc:docMk/>
            <pc:sldMk cId="1685701128" sldId="256"/>
            <ac:spMk id="394" creationId="{C7097781-D107-43C5-BB21-CE066E736D5D}"/>
          </ac:spMkLst>
        </pc:spChg>
        <pc:spChg chg="add mod">
          <ac:chgData name="陈 臻铭" userId="f48a3a3c36c06f1d" providerId="LiveId" clId="{B93D4586-839D-42E9-A350-FD9CE41C6A31}" dt="2021-07-03T12:44:49.701" v="13085" actId="206"/>
          <ac:spMkLst>
            <pc:docMk/>
            <pc:sldMk cId="1685701128" sldId="256"/>
            <ac:spMk id="395" creationId="{B5E241BB-541A-459D-8B44-B9544E11BDEF}"/>
          </ac:spMkLst>
        </pc:spChg>
        <pc:spChg chg="add mod">
          <ac:chgData name="陈 臻铭" userId="f48a3a3c36c06f1d" providerId="LiveId" clId="{B93D4586-839D-42E9-A350-FD9CE41C6A31}" dt="2021-07-03T12:45:56.796" v="13097" actId="692"/>
          <ac:spMkLst>
            <pc:docMk/>
            <pc:sldMk cId="1685701128" sldId="256"/>
            <ac:spMk id="396" creationId="{2D1AD7D5-3AA0-4726-9A61-285B2A682936}"/>
          </ac:spMkLst>
        </pc:spChg>
        <pc:spChg chg="add mod ord">
          <ac:chgData name="陈 臻铭" userId="f48a3a3c36c06f1d" providerId="LiveId" clId="{B93D4586-839D-42E9-A350-FD9CE41C6A31}" dt="2021-07-03T12:43:34.512" v="12998" actId="207"/>
          <ac:spMkLst>
            <pc:docMk/>
            <pc:sldMk cId="1685701128" sldId="256"/>
            <ac:spMk id="397" creationId="{0ED24469-EA56-4F2B-A627-F20FF4E5A48B}"/>
          </ac:spMkLst>
        </pc:spChg>
        <pc:spChg chg="add mod ord">
          <ac:chgData name="陈 臻铭" userId="f48a3a3c36c06f1d" providerId="LiveId" clId="{B93D4586-839D-42E9-A350-FD9CE41C6A31}" dt="2021-07-03T12:44:24.429" v="13063" actId="207"/>
          <ac:spMkLst>
            <pc:docMk/>
            <pc:sldMk cId="1685701128" sldId="256"/>
            <ac:spMk id="398" creationId="{DB374802-AA15-4DBF-BF2B-21279A8166B7}"/>
          </ac:spMkLst>
        </pc:spChg>
        <pc:spChg chg="add mod">
          <ac:chgData name="陈 臻铭" userId="f48a3a3c36c06f1d" providerId="LiveId" clId="{B93D4586-839D-42E9-A350-FD9CE41C6A31}" dt="2021-07-03T12:43:55.867" v="13024" actId="207"/>
          <ac:spMkLst>
            <pc:docMk/>
            <pc:sldMk cId="1685701128" sldId="256"/>
            <ac:spMk id="399" creationId="{DB5FB2BA-A4CC-4957-83E8-B38704ABF806}"/>
          </ac:spMkLst>
        </pc:spChg>
        <pc:spChg chg="add mod">
          <ac:chgData name="陈 臻铭" userId="f48a3a3c36c06f1d" providerId="LiveId" clId="{B93D4586-839D-42E9-A350-FD9CE41C6A31}" dt="2021-07-03T12:43:44.885" v="13002" actId="692"/>
          <ac:spMkLst>
            <pc:docMk/>
            <pc:sldMk cId="1685701128" sldId="256"/>
            <ac:spMk id="400" creationId="{BE26DD6C-6CB9-4155-B601-7A0ABCFC4F8D}"/>
          </ac:spMkLst>
        </pc:spChg>
        <pc:spChg chg="add mod">
          <ac:chgData name="陈 臻铭" userId="f48a3a3c36c06f1d" providerId="LiveId" clId="{B93D4586-839D-42E9-A350-FD9CE41C6A31}" dt="2021-07-03T12:44:11.655" v="13044" actId="207"/>
          <ac:spMkLst>
            <pc:docMk/>
            <pc:sldMk cId="1685701128" sldId="256"/>
            <ac:spMk id="401" creationId="{523771BA-8562-4878-8618-08B78E5E33A3}"/>
          </ac:spMkLst>
        </pc:spChg>
        <pc:spChg chg="add mod ord">
          <ac:chgData name="陈 臻铭" userId="f48a3a3c36c06f1d" providerId="LiveId" clId="{B93D4586-839D-42E9-A350-FD9CE41C6A31}" dt="2021-07-03T12:45:31.466" v="13094" actId="206"/>
          <ac:spMkLst>
            <pc:docMk/>
            <pc:sldMk cId="1685701128" sldId="256"/>
            <ac:spMk id="402" creationId="{3A60552D-F84D-4332-B759-E8AA08A81358}"/>
          </ac:spMkLst>
        </pc:spChg>
        <pc:spChg chg="add mod">
          <ac:chgData name="陈 臻铭" userId="f48a3a3c36c06f1d" providerId="LiveId" clId="{B93D4586-839D-42E9-A350-FD9CE41C6A31}" dt="2021-07-03T12:46:34.321" v="13108" actId="1076"/>
          <ac:spMkLst>
            <pc:docMk/>
            <pc:sldMk cId="1685701128" sldId="256"/>
            <ac:spMk id="403" creationId="{2339CA1E-CF60-4379-BC47-341C52620042}"/>
          </ac:spMkLst>
        </pc:spChg>
        <pc:spChg chg="add mod ord">
          <ac:chgData name="陈 臻铭" userId="f48a3a3c36c06f1d" providerId="LiveId" clId="{B93D4586-839D-42E9-A350-FD9CE41C6A31}" dt="2021-07-03T12:46:53.594" v="13114" actId="14100"/>
          <ac:spMkLst>
            <pc:docMk/>
            <pc:sldMk cId="1685701128" sldId="256"/>
            <ac:spMk id="404" creationId="{58A45FAB-F56E-430D-8481-CEEBA822649B}"/>
          </ac:spMkLst>
        </pc:spChg>
        <pc:spChg chg="add mod">
          <ac:chgData name="陈 臻铭" userId="f48a3a3c36c06f1d" providerId="LiveId" clId="{B93D4586-839D-42E9-A350-FD9CE41C6A31}" dt="2021-07-03T12:49:32.313" v="13159" actId="164"/>
          <ac:spMkLst>
            <pc:docMk/>
            <pc:sldMk cId="1685701128" sldId="256"/>
            <ac:spMk id="405" creationId="{56365C07-AFE3-4AB6-90FE-AE51EAAE3426}"/>
          </ac:spMkLst>
        </pc:spChg>
        <pc:spChg chg="add mod">
          <ac:chgData name="陈 臻铭" userId="f48a3a3c36c06f1d" providerId="LiveId" clId="{B93D4586-839D-42E9-A350-FD9CE41C6A31}" dt="2021-07-03T12:49:41.187" v="13160"/>
          <ac:spMkLst>
            <pc:docMk/>
            <pc:sldMk cId="1685701128" sldId="256"/>
            <ac:spMk id="406" creationId="{317D9C09-DE2B-4358-8609-350D84776392}"/>
          </ac:spMkLst>
        </pc:spChg>
        <pc:spChg chg="mod">
          <ac:chgData name="陈 臻铭" userId="f48a3a3c36c06f1d" providerId="LiveId" clId="{B93D4586-839D-42E9-A350-FD9CE41C6A31}" dt="2021-07-03T12:50:12.086" v="13196" actId="571"/>
          <ac:spMkLst>
            <pc:docMk/>
            <pc:sldMk cId="1685701128" sldId="256"/>
            <ac:spMk id="410" creationId="{F5CA24E2-9A8D-4121-B9A1-37DB472A8A17}"/>
          </ac:spMkLst>
        </pc:spChg>
        <pc:spChg chg="mod">
          <ac:chgData name="陈 臻铭" userId="f48a3a3c36c06f1d" providerId="LiveId" clId="{B93D4586-839D-42E9-A350-FD9CE41C6A31}" dt="2021-07-03T12:50:12.086" v="13196" actId="571"/>
          <ac:spMkLst>
            <pc:docMk/>
            <pc:sldMk cId="1685701128" sldId="256"/>
            <ac:spMk id="411" creationId="{41CE81D9-EDFF-49EB-89B3-E400FD92CC72}"/>
          </ac:spMkLst>
        </pc:spChg>
        <pc:spChg chg="add mod">
          <ac:chgData name="陈 臻铭" userId="f48a3a3c36c06f1d" providerId="LiveId" clId="{B93D4586-839D-42E9-A350-FD9CE41C6A31}" dt="2021-07-03T12:53:06.799" v="13275" actId="403"/>
          <ac:spMkLst>
            <pc:docMk/>
            <pc:sldMk cId="1685701128" sldId="256"/>
            <ac:spMk id="412" creationId="{EF468BD4-E07C-442F-83DA-F62A189103EB}"/>
          </ac:spMkLst>
        </pc:spChg>
        <pc:spChg chg="add del mod">
          <ac:chgData name="陈 臻铭" userId="f48a3a3c36c06f1d" providerId="LiveId" clId="{B93D4586-839D-42E9-A350-FD9CE41C6A31}" dt="2021-07-03T12:53:25.099" v="13284"/>
          <ac:spMkLst>
            <pc:docMk/>
            <pc:sldMk cId="1685701128" sldId="256"/>
            <ac:spMk id="413" creationId="{E936AAF9-767B-43B3-BD00-579ED1A3552F}"/>
          </ac:spMkLst>
        </pc:spChg>
        <pc:spChg chg="add mod">
          <ac:chgData name="陈 臻铭" userId="f48a3a3c36c06f1d" providerId="LiveId" clId="{B93D4586-839D-42E9-A350-FD9CE41C6A31}" dt="2021-07-03T12:54:43.996" v="13322" actId="1076"/>
          <ac:spMkLst>
            <pc:docMk/>
            <pc:sldMk cId="1685701128" sldId="256"/>
            <ac:spMk id="414" creationId="{EA8E6BE3-1F2D-44DF-9F80-CBBBF999B484}"/>
          </ac:spMkLst>
        </pc:spChg>
        <pc:spChg chg="add mod">
          <ac:chgData name="陈 臻铭" userId="f48a3a3c36c06f1d" providerId="LiveId" clId="{B93D4586-839D-42E9-A350-FD9CE41C6A31}" dt="2021-07-03T13:01:40.561" v="13344" actId="692"/>
          <ac:spMkLst>
            <pc:docMk/>
            <pc:sldMk cId="1685701128" sldId="256"/>
            <ac:spMk id="415" creationId="{C95D5CC5-5C62-419C-B9CC-42AE3F5288FD}"/>
          </ac:spMkLst>
        </pc:spChg>
        <pc:spChg chg="add del">
          <ac:chgData name="陈 臻铭" userId="f48a3a3c36c06f1d" providerId="LiveId" clId="{B93D4586-839D-42E9-A350-FD9CE41C6A31}" dt="2021-07-03T13:00:02.728" v="13327" actId="478"/>
          <ac:spMkLst>
            <pc:docMk/>
            <pc:sldMk cId="1685701128" sldId="256"/>
            <ac:spMk id="416" creationId="{4A1EE200-4CEB-453E-9804-08A86D18AEA0}"/>
          </ac:spMkLst>
        </pc:spChg>
        <pc:spChg chg="add mod">
          <ac:chgData name="陈 臻铭" userId="f48a3a3c36c06f1d" providerId="LiveId" clId="{B93D4586-839D-42E9-A350-FD9CE41C6A31}" dt="2021-07-03T13:01:29.989" v="13341" actId="692"/>
          <ac:spMkLst>
            <pc:docMk/>
            <pc:sldMk cId="1685701128" sldId="256"/>
            <ac:spMk id="417" creationId="{B3997477-8D05-421A-AB70-19E107981E7A}"/>
          </ac:spMkLst>
        </pc:spChg>
        <pc:grpChg chg="mod">
          <ac:chgData name="陈 臻铭" userId="f48a3a3c36c06f1d" providerId="LiveId" clId="{B93D4586-839D-42E9-A350-FD9CE41C6A31}" dt="2021-07-03T07:19:29.302" v="4586" actId="165"/>
          <ac:grpSpMkLst>
            <pc:docMk/>
            <pc:sldMk cId="1685701128" sldId="256"/>
            <ac:grpSpMk id="42" creationId="{F6B6A169-F912-409C-9FE2-B4497C8E98F1}"/>
          </ac:grpSpMkLst>
        </pc:grpChg>
        <pc:grpChg chg="mod">
          <ac:chgData name="陈 臻铭" userId="f48a3a3c36c06f1d" providerId="LiveId" clId="{B93D4586-839D-42E9-A350-FD9CE41C6A31}" dt="2021-07-03T07:19:29.302" v="4586" actId="165"/>
          <ac:grpSpMkLst>
            <pc:docMk/>
            <pc:sldMk cId="1685701128" sldId="256"/>
            <ac:grpSpMk id="43" creationId="{BB178206-6B38-4FCA-BB68-08503BA5FDC0}"/>
          </ac:grpSpMkLst>
        </pc:grpChg>
        <pc:grpChg chg="mod">
          <ac:chgData name="陈 臻铭" userId="f48a3a3c36c06f1d" providerId="LiveId" clId="{B93D4586-839D-42E9-A350-FD9CE41C6A31}" dt="2021-07-03T07:19:29.302" v="4586" actId="165"/>
          <ac:grpSpMkLst>
            <pc:docMk/>
            <pc:sldMk cId="1685701128" sldId="256"/>
            <ac:grpSpMk id="47" creationId="{E8E48CF0-9007-4D90-977F-F306F4A55865}"/>
          </ac:grpSpMkLst>
        </pc:grpChg>
        <pc:grpChg chg="mod">
          <ac:chgData name="陈 臻铭" userId="f48a3a3c36c06f1d" providerId="LiveId" clId="{B93D4586-839D-42E9-A350-FD9CE41C6A31}" dt="2021-07-03T07:19:29.302" v="4586" actId="165"/>
          <ac:grpSpMkLst>
            <pc:docMk/>
            <pc:sldMk cId="1685701128" sldId="256"/>
            <ac:grpSpMk id="48" creationId="{C37B74E6-53F1-4C2A-AE7E-1C380950A15E}"/>
          </ac:grpSpMkLst>
        </pc:grpChg>
        <pc:grpChg chg="mod">
          <ac:chgData name="陈 臻铭" userId="f48a3a3c36c06f1d" providerId="LiveId" clId="{B93D4586-839D-42E9-A350-FD9CE41C6A31}" dt="2021-07-03T07:19:29.302" v="4586" actId="165"/>
          <ac:grpSpMkLst>
            <pc:docMk/>
            <pc:sldMk cId="1685701128" sldId="256"/>
            <ac:grpSpMk id="57" creationId="{EC3FA6D3-0B9F-4015-A95F-F7032BF95F69}"/>
          </ac:grpSpMkLst>
        </pc:grpChg>
        <pc:grpChg chg="mod ord">
          <ac:chgData name="陈 臻铭" userId="f48a3a3c36c06f1d" providerId="LiveId" clId="{B93D4586-839D-42E9-A350-FD9CE41C6A31}" dt="2021-07-03T07:19:29.302" v="4586" actId="165"/>
          <ac:grpSpMkLst>
            <pc:docMk/>
            <pc:sldMk cId="1685701128" sldId="256"/>
            <ac:grpSpMk id="58" creationId="{BC15A51B-4060-4E83-B5B1-0E24E3DA2898}"/>
          </ac:grpSpMkLst>
        </pc:grpChg>
        <pc:grpChg chg="add del mod ord">
          <ac:chgData name="陈 臻铭" userId="f48a3a3c36c06f1d" providerId="LiveId" clId="{B93D4586-839D-42E9-A350-FD9CE41C6A31}" dt="2021-07-03T04:04:30.338" v="254" actId="165"/>
          <ac:grpSpMkLst>
            <pc:docMk/>
            <pc:sldMk cId="1685701128" sldId="256"/>
            <ac:grpSpMk id="65" creationId="{6717097A-E819-410F-A6C8-66D13510DC87}"/>
          </ac:grpSpMkLst>
        </pc:grpChg>
        <pc:grpChg chg="add del mod">
          <ac:chgData name="陈 臻铭" userId="f48a3a3c36c06f1d" providerId="LiveId" clId="{B93D4586-839D-42E9-A350-FD9CE41C6A31}" dt="2021-07-03T04:06:01.234" v="263" actId="165"/>
          <ac:grpSpMkLst>
            <pc:docMk/>
            <pc:sldMk cId="1685701128" sldId="256"/>
            <ac:grpSpMk id="67" creationId="{E4AB79A7-F1B9-484E-852F-F3FB581074B1}"/>
          </ac:grpSpMkLst>
        </pc:grpChg>
        <pc:grpChg chg="add mod ord">
          <ac:chgData name="陈 臻铭" userId="f48a3a3c36c06f1d" providerId="LiveId" clId="{B93D4586-839D-42E9-A350-FD9CE41C6A31}" dt="2021-07-03T07:19:29.302" v="4586" actId="165"/>
          <ac:grpSpMkLst>
            <pc:docMk/>
            <pc:sldMk cId="1685701128" sldId="256"/>
            <ac:grpSpMk id="70" creationId="{F0FC92FB-051C-4BCE-8C48-E7D875637B32}"/>
          </ac:grpSpMkLst>
        </pc:grpChg>
        <pc:grpChg chg="add mod">
          <ac:chgData name="陈 臻铭" userId="f48a3a3c36c06f1d" providerId="LiveId" clId="{B93D4586-839D-42E9-A350-FD9CE41C6A31}" dt="2021-07-03T07:19:29.302" v="4586" actId="165"/>
          <ac:grpSpMkLst>
            <pc:docMk/>
            <pc:sldMk cId="1685701128" sldId="256"/>
            <ac:grpSpMk id="98" creationId="{83C8BA72-9FA4-47C5-AE8C-6E805491EDD5}"/>
          </ac:grpSpMkLst>
        </pc:grpChg>
        <pc:grpChg chg="add mod topLvl">
          <ac:chgData name="陈 臻铭" userId="f48a3a3c36c06f1d" providerId="LiveId" clId="{B93D4586-839D-42E9-A350-FD9CE41C6A31}" dt="2021-07-03T07:19:29.302" v="4586" actId="165"/>
          <ac:grpSpMkLst>
            <pc:docMk/>
            <pc:sldMk cId="1685701128" sldId="256"/>
            <ac:grpSpMk id="101" creationId="{A9B6361A-3CAC-4400-B3A4-C0CAD642823E}"/>
          </ac:grpSpMkLst>
        </pc:grpChg>
        <pc:grpChg chg="add del mod topLvl">
          <ac:chgData name="陈 臻铭" userId="f48a3a3c36c06f1d" providerId="LiveId" clId="{B93D4586-839D-42E9-A350-FD9CE41C6A31}" dt="2021-07-03T08:57:48.980" v="8972" actId="1038"/>
          <ac:grpSpMkLst>
            <pc:docMk/>
            <pc:sldMk cId="1685701128" sldId="256"/>
            <ac:grpSpMk id="111" creationId="{99AFB679-7718-43E6-965A-71B1BF7AEF98}"/>
          </ac:grpSpMkLst>
        </pc:grpChg>
        <pc:grpChg chg="add del mod ord topLvl">
          <ac:chgData name="陈 臻铭" userId="f48a3a3c36c06f1d" providerId="LiveId" clId="{B93D4586-839D-42E9-A350-FD9CE41C6A31}" dt="2021-07-03T09:11:48.149" v="9353" actId="1038"/>
          <ac:grpSpMkLst>
            <pc:docMk/>
            <pc:sldMk cId="1685701128" sldId="256"/>
            <ac:grpSpMk id="119" creationId="{7AC04189-D2FF-4EB6-9B3D-B12B4D61C833}"/>
          </ac:grpSpMkLst>
        </pc:grpChg>
        <pc:grpChg chg="add del mod ord topLvl">
          <ac:chgData name="陈 臻铭" userId="f48a3a3c36c06f1d" providerId="LiveId" clId="{B93D4586-839D-42E9-A350-FD9CE41C6A31}" dt="2021-07-03T09:11:48.149" v="9353" actId="1038"/>
          <ac:grpSpMkLst>
            <pc:docMk/>
            <pc:sldMk cId="1685701128" sldId="256"/>
            <ac:grpSpMk id="120" creationId="{1A4A8B5B-58D5-415D-806F-4EBBAF5B1FC4}"/>
          </ac:grpSpMkLst>
        </pc:grpChg>
        <pc:grpChg chg="add del mod topLvl">
          <ac:chgData name="陈 臻铭" userId="f48a3a3c36c06f1d" providerId="LiveId" clId="{B93D4586-839D-42E9-A350-FD9CE41C6A31}" dt="2021-07-03T07:19:29.302" v="4586" actId="165"/>
          <ac:grpSpMkLst>
            <pc:docMk/>
            <pc:sldMk cId="1685701128" sldId="256"/>
            <ac:grpSpMk id="127" creationId="{61AC55B0-B1F7-4AA2-9189-C2A7544CF5CC}"/>
          </ac:grpSpMkLst>
        </pc:grpChg>
        <pc:grpChg chg="add del mod topLvl">
          <ac:chgData name="陈 臻铭" userId="f48a3a3c36c06f1d" providerId="LiveId" clId="{B93D4586-839D-42E9-A350-FD9CE41C6A31}" dt="2021-07-03T07:19:24.693" v="4585" actId="165"/>
          <ac:grpSpMkLst>
            <pc:docMk/>
            <pc:sldMk cId="1685701128" sldId="256"/>
            <ac:grpSpMk id="129" creationId="{3EB6020F-5154-4FFD-9BB7-D527FC7366FF}"/>
          </ac:grpSpMkLst>
        </pc:grpChg>
        <pc:grpChg chg="add mod topLvl">
          <ac:chgData name="陈 臻铭" userId="f48a3a3c36c06f1d" providerId="LiveId" clId="{B93D4586-839D-42E9-A350-FD9CE41C6A31}" dt="2021-07-03T09:11:48.149" v="9353" actId="1038"/>
          <ac:grpSpMkLst>
            <pc:docMk/>
            <pc:sldMk cId="1685701128" sldId="256"/>
            <ac:grpSpMk id="135" creationId="{9186756B-8AEE-4C70-9C38-830F8BBC183B}"/>
          </ac:grpSpMkLst>
        </pc:grpChg>
        <pc:grpChg chg="add del mod">
          <ac:chgData name="陈 臻铭" userId="f48a3a3c36c06f1d" providerId="LiveId" clId="{B93D4586-839D-42E9-A350-FD9CE41C6A31}" dt="2021-07-03T06:52:29.434" v="3160" actId="478"/>
          <ac:grpSpMkLst>
            <pc:docMk/>
            <pc:sldMk cId="1685701128" sldId="256"/>
            <ac:grpSpMk id="136" creationId="{EF8E7F23-46AD-425F-A2D4-27AF6CE2930C}"/>
          </ac:grpSpMkLst>
        </pc:grpChg>
        <pc:grpChg chg="add mod topLvl">
          <ac:chgData name="陈 臻铭" userId="f48a3a3c36c06f1d" providerId="LiveId" clId="{B93D4586-839D-42E9-A350-FD9CE41C6A31}" dt="2021-07-03T09:11:48.149" v="9353" actId="1038"/>
          <ac:grpSpMkLst>
            <pc:docMk/>
            <pc:sldMk cId="1685701128" sldId="256"/>
            <ac:grpSpMk id="139" creationId="{B97443D1-B57B-4CBE-A4AB-EDB595907D0A}"/>
          </ac:grpSpMkLst>
        </pc:grpChg>
        <pc:grpChg chg="add del mod topLvl">
          <ac:chgData name="陈 臻铭" userId="f48a3a3c36c06f1d" providerId="LiveId" clId="{B93D4586-839D-42E9-A350-FD9CE41C6A31}" dt="2021-07-03T07:19:20.832" v="4584" actId="165"/>
          <ac:grpSpMkLst>
            <pc:docMk/>
            <pc:sldMk cId="1685701128" sldId="256"/>
            <ac:grpSpMk id="144" creationId="{4CC7A624-6A9E-443B-AAC8-85405A292671}"/>
          </ac:grpSpMkLst>
        </pc:grpChg>
        <pc:grpChg chg="add mod topLvl">
          <ac:chgData name="陈 臻铭" userId="f48a3a3c36c06f1d" providerId="LiveId" clId="{B93D4586-839D-42E9-A350-FD9CE41C6A31}" dt="2021-07-03T08:57:48.980" v="8972" actId="1038"/>
          <ac:grpSpMkLst>
            <pc:docMk/>
            <pc:sldMk cId="1685701128" sldId="256"/>
            <ac:grpSpMk id="148" creationId="{6A14FCC0-8947-461F-972F-B438798EF0F2}"/>
          </ac:grpSpMkLst>
        </pc:grpChg>
        <pc:grpChg chg="add del mod ord">
          <ac:chgData name="陈 臻铭" userId="f48a3a3c36c06f1d" providerId="LiveId" clId="{B93D4586-839D-42E9-A350-FD9CE41C6A31}" dt="2021-07-03T07:19:15.526" v="4583" actId="165"/>
          <ac:grpSpMkLst>
            <pc:docMk/>
            <pc:sldMk cId="1685701128" sldId="256"/>
            <ac:grpSpMk id="149" creationId="{B8A6AFAB-8BF5-4418-A646-FF8521774F1F}"/>
          </ac:grpSpMkLst>
        </pc:grpChg>
        <pc:grpChg chg="add del mod">
          <ac:chgData name="陈 臻铭" userId="f48a3a3c36c06f1d" providerId="LiveId" clId="{B93D4586-839D-42E9-A350-FD9CE41C6A31}" dt="2021-07-03T07:27:31.322" v="5032" actId="478"/>
          <ac:grpSpMkLst>
            <pc:docMk/>
            <pc:sldMk cId="1685701128" sldId="256"/>
            <ac:grpSpMk id="173" creationId="{99A6112D-A50A-4FB1-B773-3DF71089800A}"/>
          </ac:grpSpMkLst>
        </pc:grpChg>
        <pc:grpChg chg="add del mod topLvl">
          <ac:chgData name="陈 臻铭" userId="f48a3a3c36c06f1d" providerId="LiveId" clId="{B93D4586-839D-42E9-A350-FD9CE41C6A31}" dt="2021-07-03T07:36:59.563" v="5320" actId="165"/>
          <ac:grpSpMkLst>
            <pc:docMk/>
            <pc:sldMk cId="1685701128" sldId="256"/>
            <ac:grpSpMk id="174" creationId="{8855359C-AD67-402D-803D-5FB74D93BA1B}"/>
          </ac:grpSpMkLst>
        </pc:grpChg>
        <pc:grpChg chg="add del mod">
          <ac:chgData name="陈 臻铭" userId="f48a3a3c36c06f1d" providerId="LiveId" clId="{B93D4586-839D-42E9-A350-FD9CE41C6A31}" dt="2021-07-03T07:36:49.398" v="5317" actId="165"/>
          <ac:grpSpMkLst>
            <pc:docMk/>
            <pc:sldMk cId="1685701128" sldId="256"/>
            <ac:grpSpMk id="176" creationId="{3DD77048-078A-4F2D-8304-170F222F8FE3}"/>
          </ac:grpSpMkLst>
        </pc:grpChg>
        <pc:grpChg chg="add del mod">
          <ac:chgData name="陈 臻铭" userId="f48a3a3c36c06f1d" providerId="LiveId" clId="{B93D4586-839D-42E9-A350-FD9CE41C6A31}" dt="2021-07-03T07:33:53.998" v="5178" actId="478"/>
          <ac:grpSpMkLst>
            <pc:docMk/>
            <pc:sldMk cId="1685701128" sldId="256"/>
            <ac:grpSpMk id="177" creationId="{900F31E0-F276-4995-847F-33DF078317EE}"/>
          </ac:grpSpMkLst>
        </pc:grpChg>
        <pc:grpChg chg="mod">
          <ac:chgData name="陈 臻铭" userId="f48a3a3c36c06f1d" providerId="LiveId" clId="{B93D4586-839D-42E9-A350-FD9CE41C6A31}" dt="2021-07-03T07:27:35.057" v="5033" actId="571"/>
          <ac:grpSpMkLst>
            <pc:docMk/>
            <pc:sldMk cId="1685701128" sldId="256"/>
            <ac:grpSpMk id="178" creationId="{9DE2AE48-2A4E-43ED-940F-FE5CC0A200D7}"/>
          </ac:grpSpMkLst>
        </pc:grpChg>
        <pc:grpChg chg="add del mod">
          <ac:chgData name="陈 臻铭" userId="f48a3a3c36c06f1d" providerId="LiveId" clId="{B93D4586-839D-42E9-A350-FD9CE41C6A31}" dt="2021-07-03T07:37:03.227" v="5321" actId="165"/>
          <ac:grpSpMkLst>
            <pc:docMk/>
            <pc:sldMk cId="1685701128" sldId="256"/>
            <ac:grpSpMk id="189" creationId="{7E63D2D2-7C07-4042-81AA-6CEEBA1061A7}"/>
          </ac:grpSpMkLst>
        </pc:grpChg>
        <pc:grpChg chg="del mod topLvl">
          <ac:chgData name="陈 臻铭" userId="f48a3a3c36c06f1d" providerId="LiveId" clId="{B93D4586-839D-42E9-A350-FD9CE41C6A31}" dt="2021-07-03T07:37:06.708" v="5322" actId="165"/>
          <ac:grpSpMkLst>
            <pc:docMk/>
            <pc:sldMk cId="1685701128" sldId="256"/>
            <ac:grpSpMk id="190" creationId="{4A38B9FD-5146-4F61-856B-E4F66DA228A4}"/>
          </ac:grpSpMkLst>
        </pc:grpChg>
        <pc:grpChg chg="add del mod">
          <ac:chgData name="陈 臻铭" userId="f48a3a3c36c06f1d" providerId="LiveId" clId="{B93D4586-839D-42E9-A350-FD9CE41C6A31}" dt="2021-07-03T07:36:55.689" v="5319" actId="165"/>
          <ac:grpSpMkLst>
            <pc:docMk/>
            <pc:sldMk cId="1685701128" sldId="256"/>
            <ac:grpSpMk id="198" creationId="{8ACB7469-2DEE-4B4D-9E6D-E2268DC02C33}"/>
          </ac:grpSpMkLst>
        </pc:grpChg>
        <pc:grpChg chg="add del mod">
          <ac:chgData name="陈 臻铭" userId="f48a3a3c36c06f1d" providerId="LiveId" clId="{B93D4586-839D-42E9-A350-FD9CE41C6A31}" dt="2021-07-03T08:39:34.896" v="8146" actId="165"/>
          <ac:grpSpMkLst>
            <pc:docMk/>
            <pc:sldMk cId="1685701128" sldId="256"/>
            <ac:grpSpMk id="233" creationId="{CB3413FB-5DC9-4EEB-AAC0-8DECA215844C}"/>
          </ac:grpSpMkLst>
        </pc:grpChg>
        <pc:grpChg chg="add mod">
          <ac:chgData name="陈 臻铭" userId="f48a3a3c36c06f1d" providerId="LiveId" clId="{B93D4586-839D-42E9-A350-FD9CE41C6A31}" dt="2021-07-03T08:57:48.980" v="8972" actId="1038"/>
          <ac:grpSpMkLst>
            <pc:docMk/>
            <pc:sldMk cId="1685701128" sldId="256"/>
            <ac:grpSpMk id="238" creationId="{5F693C7C-CED2-4182-8D0A-1ACCC241FACE}"/>
          </ac:grpSpMkLst>
        </pc:grpChg>
        <pc:grpChg chg="add mod">
          <ac:chgData name="陈 臻铭" userId="f48a3a3c36c06f1d" providerId="LiveId" clId="{B93D4586-839D-42E9-A350-FD9CE41C6A31}" dt="2021-07-03T08:57:48.980" v="8972" actId="1038"/>
          <ac:grpSpMkLst>
            <pc:docMk/>
            <pc:sldMk cId="1685701128" sldId="256"/>
            <ac:grpSpMk id="239" creationId="{223C8B55-E772-4886-8BBF-A16DE4DE1904}"/>
          </ac:grpSpMkLst>
        </pc:grpChg>
        <pc:grpChg chg="add mod">
          <ac:chgData name="陈 臻铭" userId="f48a3a3c36c06f1d" providerId="LiveId" clId="{B93D4586-839D-42E9-A350-FD9CE41C6A31}" dt="2021-07-03T09:28:42.544" v="9560" actId="571"/>
          <ac:grpSpMkLst>
            <pc:docMk/>
            <pc:sldMk cId="1685701128" sldId="256"/>
            <ac:grpSpMk id="266" creationId="{65E5D9CF-618C-42D4-9F23-B6E3AD966DF7}"/>
          </ac:grpSpMkLst>
        </pc:grpChg>
        <pc:grpChg chg="add del mod">
          <ac:chgData name="陈 臻铭" userId="f48a3a3c36c06f1d" providerId="LiveId" clId="{B93D4586-839D-42E9-A350-FD9CE41C6A31}" dt="2021-07-03T09:22:43.541" v="9490" actId="165"/>
          <ac:grpSpMkLst>
            <pc:docMk/>
            <pc:sldMk cId="1685701128" sldId="256"/>
            <ac:grpSpMk id="267" creationId="{EAE5DFB5-4E56-4126-914C-FAC4F08309ED}"/>
          </ac:grpSpMkLst>
        </pc:grpChg>
        <pc:grpChg chg="add mod">
          <ac:chgData name="陈 臻铭" userId="f48a3a3c36c06f1d" providerId="LiveId" clId="{B93D4586-839D-42E9-A350-FD9CE41C6A31}" dt="2021-07-03T12:10:37.878" v="12398" actId="206"/>
          <ac:grpSpMkLst>
            <pc:docMk/>
            <pc:sldMk cId="1685701128" sldId="256"/>
            <ac:grpSpMk id="274" creationId="{9A66F24C-7A96-40F5-9CFB-36708F02B4F0}"/>
          </ac:grpSpMkLst>
        </pc:grpChg>
        <pc:grpChg chg="add del mod">
          <ac:chgData name="陈 臻铭" userId="f48a3a3c36c06f1d" providerId="LiveId" clId="{B93D4586-839D-42E9-A350-FD9CE41C6A31}" dt="2021-07-03T09:43:22.948" v="10114" actId="165"/>
          <ac:grpSpMkLst>
            <pc:docMk/>
            <pc:sldMk cId="1685701128" sldId="256"/>
            <ac:grpSpMk id="288" creationId="{6709EA53-DB9B-4E6F-B59A-45C2657E02B0}"/>
          </ac:grpSpMkLst>
        </pc:grpChg>
        <pc:grpChg chg="add del mod">
          <ac:chgData name="陈 臻铭" userId="f48a3a3c36c06f1d" providerId="LiveId" clId="{B93D4586-839D-42E9-A350-FD9CE41C6A31}" dt="2021-07-03T11:38:18.398" v="11876" actId="165"/>
          <ac:grpSpMkLst>
            <pc:docMk/>
            <pc:sldMk cId="1685701128" sldId="256"/>
            <ac:grpSpMk id="341" creationId="{88D974A0-1EF7-4069-9F7E-96F85E3D4BC9}"/>
          </ac:grpSpMkLst>
        </pc:grpChg>
        <pc:grpChg chg="add mod">
          <ac:chgData name="陈 臻铭" userId="f48a3a3c36c06f1d" providerId="LiveId" clId="{B93D4586-839D-42E9-A350-FD9CE41C6A31}" dt="2021-07-03T11:50:02.944" v="11997" actId="206"/>
          <ac:grpSpMkLst>
            <pc:docMk/>
            <pc:sldMk cId="1685701128" sldId="256"/>
            <ac:grpSpMk id="351" creationId="{B844D44C-8670-42C3-9B10-9F65D1E17BB6}"/>
          </ac:grpSpMkLst>
        </pc:grpChg>
        <pc:grpChg chg="add del mod">
          <ac:chgData name="陈 臻铭" userId="f48a3a3c36c06f1d" providerId="LiveId" clId="{B93D4586-839D-42E9-A350-FD9CE41C6A31}" dt="2021-07-03T11:50:41.808" v="12003" actId="165"/>
          <ac:grpSpMkLst>
            <pc:docMk/>
            <pc:sldMk cId="1685701128" sldId="256"/>
            <ac:grpSpMk id="352" creationId="{93CC29BF-954F-4DED-A0C5-C7A06147A8B7}"/>
          </ac:grpSpMkLst>
        </pc:grpChg>
        <pc:grpChg chg="add mod">
          <ac:chgData name="陈 臻铭" userId="f48a3a3c36c06f1d" providerId="LiveId" clId="{B93D4586-839D-42E9-A350-FD9CE41C6A31}" dt="2021-07-03T11:52:22.045" v="12035" actId="1076"/>
          <ac:grpSpMkLst>
            <pc:docMk/>
            <pc:sldMk cId="1685701128" sldId="256"/>
            <ac:grpSpMk id="355" creationId="{6024767A-755C-4DAF-9EC8-5D47B49D82A5}"/>
          </ac:grpSpMkLst>
        </pc:grpChg>
        <pc:grpChg chg="add mod">
          <ac:chgData name="陈 臻铭" userId="f48a3a3c36c06f1d" providerId="LiveId" clId="{B93D4586-839D-42E9-A350-FD9CE41C6A31}" dt="2021-07-03T12:00:14.412" v="12278" actId="1076"/>
          <ac:grpSpMkLst>
            <pc:docMk/>
            <pc:sldMk cId="1685701128" sldId="256"/>
            <ac:grpSpMk id="365" creationId="{837CD8E4-4FF7-40B5-B5FA-5A4569F481B2}"/>
          </ac:grpSpMkLst>
        </pc:grpChg>
        <pc:grpChg chg="add del mod">
          <ac:chgData name="陈 臻铭" userId="f48a3a3c36c06f1d" providerId="LiveId" clId="{B93D4586-839D-42E9-A350-FD9CE41C6A31}" dt="2021-07-03T12:50:51.475" v="13248" actId="1038"/>
          <ac:grpSpMkLst>
            <pc:docMk/>
            <pc:sldMk cId="1685701128" sldId="256"/>
            <ac:grpSpMk id="407" creationId="{0D142CD9-0290-4238-81B7-4AB39AF99711}"/>
          </ac:grpSpMkLst>
        </pc:grpChg>
        <pc:grpChg chg="add mod">
          <ac:chgData name="陈 臻铭" userId="f48a3a3c36c06f1d" providerId="LiveId" clId="{B93D4586-839D-42E9-A350-FD9CE41C6A31}" dt="2021-07-03T12:50:12.086" v="13196" actId="571"/>
          <ac:grpSpMkLst>
            <pc:docMk/>
            <pc:sldMk cId="1685701128" sldId="256"/>
            <ac:grpSpMk id="409" creationId="{FF248220-EF1C-48FA-A648-55F1EB1B4F54}"/>
          </ac:grpSpMkLst>
        </pc:grpChg>
        <pc:picChg chg="add del mod">
          <ac:chgData name="陈 臻铭" userId="f48a3a3c36c06f1d" providerId="LiveId" clId="{B93D4586-839D-42E9-A350-FD9CE41C6A31}" dt="2021-07-03T12:50:31.513" v="13231" actId="1076"/>
          <ac:picMkLst>
            <pc:docMk/>
            <pc:sldMk cId="1685701128" sldId="256"/>
            <ac:picMk id="7" creationId="{16DFD7E6-0E0F-4021-A36C-5299AD5AE8F5}"/>
          </ac:picMkLst>
        </pc:picChg>
        <pc:picChg chg="add del">
          <ac:chgData name="陈 臻铭" userId="f48a3a3c36c06f1d" providerId="LiveId" clId="{B93D4586-839D-42E9-A350-FD9CE41C6A31}" dt="2021-07-03T08:06:21.186" v="6714" actId="22"/>
          <ac:picMkLst>
            <pc:docMk/>
            <pc:sldMk cId="1685701128" sldId="256"/>
            <ac:picMk id="213" creationId="{D645842E-E7D8-4FAF-8BF6-54FE513B77CD}"/>
          </ac:picMkLst>
        </pc:picChg>
        <pc:picChg chg="add mod">
          <ac:chgData name="陈 臻铭" userId="f48a3a3c36c06f1d" providerId="LiveId" clId="{B93D4586-839D-42E9-A350-FD9CE41C6A31}" dt="2021-07-03T12:50:12.086" v="13196" actId="571"/>
          <ac:picMkLst>
            <pc:docMk/>
            <pc:sldMk cId="1685701128" sldId="256"/>
            <ac:picMk id="408" creationId="{1DBFB63E-4B47-4581-A923-9CAF0EE4C38D}"/>
          </ac:picMkLst>
        </pc:picChg>
        <pc:cxnChg chg="add del mod">
          <ac:chgData name="陈 臻铭" userId="f48a3a3c36c06f1d" providerId="LiveId" clId="{B93D4586-839D-42E9-A350-FD9CE41C6A31}" dt="2021-07-03T08:48:48.094" v="8326" actId="11529"/>
          <ac:cxnSpMkLst>
            <pc:docMk/>
            <pc:sldMk cId="1685701128" sldId="256"/>
            <ac:cxnSpMk id="236" creationId="{23B4F1EC-F247-4173-A678-18B836A87A7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5DFB3-568D-4EC0-892A-9D310FCFA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1F22CB-06DF-416B-8BF1-257D02792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3E55B-6E30-4B64-8D90-0428520F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FD0B-80B0-4997-90D1-4CC00A6FEB39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204A7-F281-4D7B-B7A0-B41EF6F3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54817-DF51-4D51-9260-70338629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1B68-3712-4A25-8EA2-071E5C964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03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2F31E-1F1C-4641-BFC0-7C5998E0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C4903E-82FE-4418-9B7C-0B9CA41AF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1C77F-6925-4E40-A058-937CF496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FD0B-80B0-4997-90D1-4CC00A6FEB39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3AAA8-0676-4908-BA71-200BC01D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258DB-5644-4AC5-A28C-D3351A25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1B68-3712-4A25-8EA2-071E5C964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47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5FDC4C-D521-44A3-B563-5F071495A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B848-A859-4A1B-B2F8-31FB12AC5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1D090-F92E-46C1-9663-76E63D9A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FD0B-80B0-4997-90D1-4CC00A6FEB39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E9182-DB5F-4C05-BF77-6C3FC82A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40069-F151-4BC4-957F-D3508E0C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1B68-3712-4A25-8EA2-071E5C964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98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AE73C-39E6-4DF5-B83D-FA65955A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66300-17F1-4D58-8480-3DC131C31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34632-F8E2-45D7-8CDB-BA5B9F9B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FD0B-80B0-4997-90D1-4CC00A6FEB39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425D3-DDE1-487A-9B53-E46CF33A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087987-FA9D-42F6-B5B4-1167DA05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1B68-3712-4A25-8EA2-071E5C964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03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0E186-544A-4DEF-AE96-91099A56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B3A48C-6A78-4CF3-B28F-BCE1FB462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B9454-695B-4F93-88F3-921020FF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FD0B-80B0-4997-90D1-4CC00A6FEB39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A7D44-C621-43A3-B1AB-A90C0264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57FF1-CCB4-49BE-A259-53C6AD00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1B68-3712-4A25-8EA2-071E5C964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5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18D0F-6E98-4D89-9531-570E60E5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47983-1608-48AA-AB0D-D9101900E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1E0D7A-9988-4040-AD1B-8C4150850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2E46C7-C429-48B4-85D4-9DB164411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FD0B-80B0-4997-90D1-4CC00A6FEB39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7AFFF4-A152-46D0-ADCB-49E52708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583146-131F-439E-8D0F-4D632606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1B68-3712-4A25-8EA2-071E5C964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04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90BF6-3A60-4E4D-8F1F-B2B0395E9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ACD7A4-EF41-44D1-9623-861F1F7D1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263E8B-C4B6-496B-9AF1-C02EE71E5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520693-6A6C-4B4C-A551-BDD9C81DB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5EF0EE-80D4-456A-B145-724AADB1C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135B7B-026D-4772-BCA7-CB577DDEE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FD0B-80B0-4997-90D1-4CC00A6FEB39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1D6BE2-98B0-4D4F-A583-66C911AC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86C293-362F-40E4-9752-8BF3188D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1B68-3712-4A25-8EA2-071E5C964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3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02C16-C650-47BB-9FEC-C101579B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EA4334-4156-4B6F-AE00-EFA39181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FD0B-80B0-4997-90D1-4CC00A6FEB39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B3EB77-8872-42D9-AA31-6EAAC019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CC208A-529E-45D6-B662-78ADC93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1B68-3712-4A25-8EA2-071E5C964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48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559F70-25B4-4001-A3B3-BC41B02C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FD0B-80B0-4997-90D1-4CC00A6FEB39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0BCD21-7E29-45DE-9938-DFFBC1BF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82ECD1-2EE2-4D13-97BD-2966A7C0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1B68-3712-4A25-8EA2-071E5C964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51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53E70-FE0B-49E0-9750-C3D9C2DC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8F6CC-4D16-4D16-BF7D-8ED3EC151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CBEFDF-0221-40FE-9E27-D76B97FA1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3619DB-C18B-4164-8D57-277ECEF1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FD0B-80B0-4997-90D1-4CC00A6FEB39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E5AE7-9AB0-4187-AAA3-0F0DE4DF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5448F-BBFA-455F-8A5B-B7756141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1B68-3712-4A25-8EA2-071E5C964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55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76784-1D0C-4F6C-A44C-BA89C127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BB3FC3-1FEA-422E-A334-4FDDE4671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415761-A00D-47ED-8DFC-7648B1B8C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C8B7F5-ECA6-4766-AA16-3B0A5F35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FD0B-80B0-4997-90D1-4CC00A6FEB39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7102A0-7586-47DB-80FB-A05ECFB3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D40D07-5DFB-471E-BB1E-95D15ECE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1B68-3712-4A25-8EA2-071E5C964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07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0A8D69-F647-4183-8662-2091B8E8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644624-2A73-44C8-8293-D1562ABC8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9CAE9-0785-417D-B1AA-48C0825D6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1FD0B-80B0-4997-90D1-4CC00A6FEB39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76F2C6-5927-4EC8-8573-5E52FEC59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756C2-5A78-48E2-8158-4152437A6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31B68-3712-4A25-8EA2-071E5C964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6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任意多边形: 形状 403">
            <a:extLst>
              <a:ext uri="{FF2B5EF4-FFF2-40B4-BE49-F238E27FC236}">
                <a16:creationId xmlns:a16="http://schemas.microsoft.com/office/drawing/2014/main" id="{58A45FAB-F56E-430D-8481-CEEBA822649B}"/>
              </a:ext>
            </a:extLst>
          </p:cNvPr>
          <p:cNvSpPr/>
          <p:nvPr/>
        </p:nvSpPr>
        <p:spPr>
          <a:xfrm>
            <a:off x="4644579" y="5428528"/>
            <a:ext cx="88727" cy="100268"/>
          </a:xfrm>
          <a:custGeom>
            <a:avLst/>
            <a:gdLst>
              <a:gd name="connsiteX0" fmla="*/ 0 w 90487"/>
              <a:gd name="connsiteY0" fmla="*/ 7725 h 98213"/>
              <a:gd name="connsiteX1" fmla="*/ 0 w 90487"/>
              <a:gd name="connsiteY1" fmla="*/ 7725 h 98213"/>
              <a:gd name="connsiteX2" fmla="*/ 59531 w 90487"/>
              <a:gd name="connsiteY2" fmla="*/ 88688 h 98213"/>
              <a:gd name="connsiteX3" fmla="*/ 69056 w 90487"/>
              <a:gd name="connsiteY3" fmla="*/ 98213 h 98213"/>
              <a:gd name="connsiteX4" fmla="*/ 73819 w 90487"/>
              <a:gd name="connsiteY4" fmla="*/ 67257 h 98213"/>
              <a:gd name="connsiteX5" fmla="*/ 80962 w 90487"/>
              <a:gd name="connsiteY5" fmla="*/ 55350 h 98213"/>
              <a:gd name="connsiteX6" fmla="*/ 83344 w 90487"/>
              <a:gd name="connsiteY6" fmla="*/ 43444 h 98213"/>
              <a:gd name="connsiteX7" fmla="*/ 85725 w 90487"/>
              <a:gd name="connsiteY7" fmla="*/ 36300 h 98213"/>
              <a:gd name="connsiteX8" fmla="*/ 90487 w 90487"/>
              <a:gd name="connsiteY8" fmla="*/ 14869 h 98213"/>
              <a:gd name="connsiteX9" fmla="*/ 88106 w 90487"/>
              <a:gd name="connsiteY9" fmla="*/ 5344 h 98213"/>
              <a:gd name="connsiteX10" fmla="*/ 50006 w 90487"/>
              <a:gd name="connsiteY10" fmla="*/ 582 h 98213"/>
              <a:gd name="connsiteX11" fmla="*/ 0 w 90487"/>
              <a:gd name="connsiteY11" fmla="*/ 7725 h 9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487" h="98213">
                <a:moveTo>
                  <a:pt x="0" y="7725"/>
                </a:moveTo>
                <a:lnTo>
                  <a:pt x="0" y="7725"/>
                </a:lnTo>
                <a:cubicBezTo>
                  <a:pt x="28635" y="49577"/>
                  <a:pt x="28661" y="52030"/>
                  <a:pt x="59531" y="88688"/>
                </a:cubicBezTo>
                <a:cubicBezTo>
                  <a:pt x="62423" y="92123"/>
                  <a:pt x="65881" y="95038"/>
                  <a:pt x="69056" y="98213"/>
                </a:cubicBezTo>
                <a:cubicBezTo>
                  <a:pt x="70644" y="87894"/>
                  <a:pt x="71025" y="77316"/>
                  <a:pt x="73819" y="67257"/>
                </a:cubicBezTo>
                <a:cubicBezTo>
                  <a:pt x="75058" y="62797"/>
                  <a:pt x="79243" y="59647"/>
                  <a:pt x="80962" y="55350"/>
                </a:cubicBezTo>
                <a:cubicBezTo>
                  <a:pt x="82465" y="51592"/>
                  <a:pt x="82362" y="47370"/>
                  <a:pt x="83344" y="43444"/>
                </a:cubicBezTo>
                <a:cubicBezTo>
                  <a:pt x="83953" y="41009"/>
                  <a:pt x="85116" y="38735"/>
                  <a:pt x="85725" y="36300"/>
                </a:cubicBezTo>
                <a:cubicBezTo>
                  <a:pt x="87500" y="29201"/>
                  <a:pt x="88900" y="22013"/>
                  <a:pt x="90487" y="14869"/>
                </a:cubicBezTo>
                <a:cubicBezTo>
                  <a:pt x="89693" y="11694"/>
                  <a:pt x="91192" y="6433"/>
                  <a:pt x="88106" y="5344"/>
                </a:cubicBezTo>
                <a:cubicBezTo>
                  <a:pt x="76037" y="1084"/>
                  <a:pt x="62714" y="2107"/>
                  <a:pt x="50006" y="582"/>
                </a:cubicBezTo>
                <a:cubicBezTo>
                  <a:pt x="25773" y="-2326"/>
                  <a:pt x="8334" y="6535"/>
                  <a:pt x="0" y="7725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任意多边形: 形状 401">
            <a:extLst>
              <a:ext uri="{FF2B5EF4-FFF2-40B4-BE49-F238E27FC236}">
                <a16:creationId xmlns:a16="http://schemas.microsoft.com/office/drawing/2014/main" id="{3A60552D-F84D-4332-B759-E8AA08A81358}"/>
              </a:ext>
            </a:extLst>
          </p:cNvPr>
          <p:cNvSpPr/>
          <p:nvPr/>
        </p:nvSpPr>
        <p:spPr>
          <a:xfrm>
            <a:off x="4700310" y="6205538"/>
            <a:ext cx="300038" cy="341841"/>
          </a:xfrm>
          <a:custGeom>
            <a:avLst/>
            <a:gdLst>
              <a:gd name="connsiteX0" fmla="*/ 0 w 300038"/>
              <a:gd name="connsiteY0" fmla="*/ 61912 h 333375"/>
              <a:gd name="connsiteX1" fmla="*/ 76200 w 300038"/>
              <a:gd name="connsiteY1" fmla="*/ 333375 h 333375"/>
              <a:gd name="connsiteX2" fmla="*/ 133350 w 300038"/>
              <a:gd name="connsiteY2" fmla="*/ 333375 h 333375"/>
              <a:gd name="connsiteX3" fmla="*/ 300038 w 300038"/>
              <a:gd name="connsiteY3" fmla="*/ 309562 h 333375"/>
              <a:gd name="connsiteX4" fmla="*/ 219075 w 300038"/>
              <a:gd name="connsiteY4" fmla="*/ 0 h 333375"/>
              <a:gd name="connsiteX5" fmla="*/ 0 w 300038"/>
              <a:gd name="connsiteY5" fmla="*/ 61912 h 333375"/>
              <a:gd name="connsiteX0" fmla="*/ 0 w 300038"/>
              <a:gd name="connsiteY0" fmla="*/ 61912 h 333375"/>
              <a:gd name="connsiteX1" fmla="*/ 76200 w 300038"/>
              <a:gd name="connsiteY1" fmla="*/ 333375 h 333375"/>
              <a:gd name="connsiteX2" fmla="*/ 200025 w 300038"/>
              <a:gd name="connsiteY2" fmla="*/ 333375 h 333375"/>
              <a:gd name="connsiteX3" fmla="*/ 300038 w 300038"/>
              <a:gd name="connsiteY3" fmla="*/ 309562 h 333375"/>
              <a:gd name="connsiteX4" fmla="*/ 219075 w 300038"/>
              <a:gd name="connsiteY4" fmla="*/ 0 h 333375"/>
              <a:gd name="connsiteX5" fmla="*/ 0 w 300038"/>
              <a:gd name="connsiteY5" fmla="*/ 61912 h 333375"/>
              <a:gd name="connsiteX0" fmla="*/ 0 w 300038"/>
              <a:gd name="connsiteY0" fmla="*/ 61912 h 333375"/>
              <a:gd name="connsiteX1" fmla="*/ 76200 w 300038"/>
              <a:gd name="connsiteY1" fmla="*/ 333375 h 333375"/>
              <a:gd name="connsiteX2" fmla="*/ 200025 w 300038"/>
              <a:gd name="connsiteY2" fmla="*/ 333375 h 333375"/>
              <a:gd name="connsiteX3" fmla="*/ 300038 w 300038"/>
              <a:gd name="connsiteY3" fmla="*/ 309562 h 333375"/>
              <a:gd name="connsiteX4" fmla="*/ 219075 w 300038"/>
              <a:gd name="connsiteY4" fmla="*/ 0 h 333375"/>
              <a:gd name="connsiteX5" fmla="*/ 0 w 300038"/>
              <a:gd name="connsiteY5" fmla="*/ 61912 h 333375"/>
              <a:gd name="connsiteX0" fmla="*/ 0 w 300038"/>
              <a:gd name="connsiteY0" fmla="*/ 61912 h 333375"/>
              <a:gd name="connsiteX1" fmla="*/ 76200 w 300038"/>
              <a:gd name="connsiteY1" fmla="*/ 333375 h 333375"/>
              <a:gd name="connsiteX2" fmla="*/ 200025 w 300038"/>
              <a:gd name="connsiteY2" fmla="*/ 333375 h 333375"/>
              <a:gd name="connsiteX3" fmla="*/ 300038 w 300038"/>
              <a:gd name="connsiteY3" fmla="*/ 309562 h 333375"/>
              <a:gd name="connsiteX4" fmla="*/ 219075 w 300038"/>
              <a:gd name="connsiteY4" fmla="*/ 0 h 333375"/>
              <a:gd name="connsiteX5" fmla="*/ 0 w 300038"/>
              <a:gd name="connsiteY5" fmla="*/ 61912 h 333375"/>
              <a:gd name="connsiteX0" fmla="*/ 0 w 300038"/>
              <a:gd name="connsiteY0" fmla="*/ 61912 h 341841"/>
              <a:gd name="connsiteX1" fmla="*/ 76200 w 300038"/>
              <a:gd name="connsiteY1" fmla="*/ 333375 h 341841"/>
              <a:gd name="connsiteX2" fmla="*/ 200025 w 300038"/>
              <a:gd name="connsiteY2" fmla="*/ 333375 h 341841"/>
              <a:gd name="connsiteX3" fmla="*/ 300038 w 300038"/>
              <a:gd name="connsiteY3" fmla="*/ 309562 h 341841"/>
              <a:gd name="connsiteX4" fmla="*/ 219075 w 300038"/>
              <a:gd name="connsiteY4" fmla="*/ 0 h 341841"/>
              <a:gd name="connsiteX5" fmla="*/ 0 w 300038"/>
              <a:gd name="connsiteY5" fmla="*/ 61912 h 34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038" h="341841">
                <a:moveTo>
                  <a:pt x="0" y="61912"/>
                </a:moveTo>
                <a:cubicBezTo>
                  <a:pt x="25400" y="152400"/>
                  <a:pt x="31750" y="242887"/>
                  <a:pt x="76200" y="333375"/>
                </a:cubicBezTo>
                <a:cubicBezTo>
                  <a:pt x="117475" y="352425"/>
                  <a:pt x="158750" y="333375"/>
                  <a:pt x="200025" y="333375"/>
                </a:cubicBezTo>
                <a:lnTo>
                  <a:pt x="300038" y="309562"/>
                </a:lnTo>
                <a:lnTo>
                  <a:pt x="219075" y="0"/>
                </a:lnTo>
                <a:lnTo>
                  <a:pt x="0" y="6191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4" name="任意多边形: 形状 373">
            <a:extLst>
              <a:ext uri="{FF2B5EF4-FFF2-40B4-BE49-F238E27FC236}">
                <a16:creationId xmlns:a16="http://schemas.microsoft.com/office/drawing/2014/main" id="{75F96336-8779-4A22-922C-363D263A2EC4}"/>
              </a:ext>
            </a:extLst>
          </p:cNvPr>
          <p:cNvSpPr/>
          <p:nvPr/>
        </p:nvSpPr>
        <p:spPr>
          <a:xfrm>
            <a:off x="4906519" y="3468687"/>
            <a:ext cx="436591" cy="1900237"/>
          </a:xfrm>
          <a:custGeom>
            <a:avLst/>
            <a:gdLst>
              <a:gd name="connsiteX0" fmla="*/ 0 w 431800"/>
              <a:gd name="connsiteY0" fmla="*/ 63500 h 1866900"/>
              <a:gd name="connsiteX1" fmla="*/ 53975 w 431800"/>
              <a:gd name="connsiteY1" fmla="*/ 949325 h 1866900"/>
              <a:gd name="connsiteX2" fmla="*/ 82550 w 431800"/>
              <a:gd name="connsiteY2" fmla="*/ 1752600 h 1866900"/>
              <a:gd name="connsiteX3" fmla="*/ 95250 w 431800"/>
              <a:gd name="connsiteY3" fmla="*/ 1866900 h 1866900"/>
              <a:gd name="connsiteX4" fmla="*/ 273050 w 431800"/>
              <a:gd name="connsiteY4" fmla="*/ 1860550 h 1866900"/>
              <a:gd name="connsiteX5" fmla="*/ 269875 w 431800"/>
              <a:gd name="connsiteY5" fmla="*/ 914400 h 1866900"/>
              <a:gd name="connsiteX6" fmla="*/ 431800 w 431800"/>
              <a:gd name="connsiteY6" fmla="*/ 0 h 1866900"/>
              <a:gd name="connsiteX7" fmla="*/ 0 w 431800"/>
              <a:gd name="connsiteY7" fmla="*/ 63500 h 1866900"/>
              <a:gd name="connsiteX0" fmla="*/ 0 w 431800"/>
              <a:gd name="connsiteY0" fmla="*/ 63500 h 1866900"/>
              <a:gd name="connsiteX1" fmla="*/ 53975 w 431800"/>
              <a:gd name="connsiteY1" fmla="*/ 949325 h 1866900"/>
              <a:gd name="connsiteX2" fmla="*/ 82550 w 431800"/>
              <a:gd name="connsiteY2" fmla="*/ 1752600 h 1866900"/>
              <a:gd name="connsiteX3" fmla="*/ 95250 w 431800"/>
              <a:gd name="connsiteY3" fmla="*/ 1866900 h 1866900"/>
              <a:gd name="connsiteX4" fmla="*/ 273050 w 431800"/>
              <a:gd name="connsiteY4" fmla="*/ 1860550 h 1866900"/>
              <a:gd name="connsiteX5" fmla="*/ 269875 w 431800"/>
              <a:gd name="connsiteY5" fmla="*/ 914400 h 1866900"/>
              <a:gd name="connsiteX6" fmla="*/ 431800 w 431800"/>
              <a:gd name="connsiteY6" fmla="*/ 0 h 1866900"/>
              <a:gd name="connsiteX7" fmla="*/ 0 w 431800"/>
              <a:gd name="connsiteY7" fmla="*/ 63500 h 1866900"/>
              <a:gd name="connsiteX0" fmla="*/ 0 w 431800"/>
              <a:gd name="connsiteY0" fmla="*/ 63500 h 1866900"/>
              <a:gd name="connsiteX1" fmla="*/ 53975 w 431800"/>
              <a:gd name="connsiteY1" fmla="*/ 949325 h 1866900"/>
              <a:gd name="connsiteX2" fmla="*/ 82550 w 431800"/>
              <a:gd name="connsiteY2" fmla="*/ 1752600 h 1866900"/>
              <a:gd name="connsiteX3" fmla="*/ 95250 w 431800"/>
              <a:gd name="connsiteY3" fmla="*/ 1866900 h 1866900"/>
              <a:gd name="connsiteX4" fmla="*/ 273050 w 431800"/>
              <a:gd name="connsiteY4" fmla="*/ 1860550 h 1866900"/>
              <a:gd name="connsiteX5" fmla="*/ 269875 w 431800"/>
              <a:gd name="connsiteY5" fmla="*/ 914400 h 1866900"/>
              <a:gd name="connsiteX6" fmla="*/ 431800 w 431800"/>
              <a:gd name="connsiteY6" fmla="*/ 0 h 1866900"/>
              <a:gd name="connsiteX7" fmla="*/ 0 w 431800"/>
              <a:gd name="connsiteY7" fmla="*/ 63500 h 1866900"/>
              <a:gd name="connsiteX0" fmla="*/ 0 w 431800"/>
              <a:gd name="connsiteY0" fmla="*/ 63500 h 1866900"/>
              <a:gd name="connsiteX1" fmla="*/ 53975 w 431800"/>
              <a:gd name="connsiteY1" fmla="*/ 949325 h 1866900"/>
              <a:gd name="connsiteX2" fmla="*/ 82550 w 431800"/>
              <a:gd name="connsiteY2" fmla="*/ 1752600 h 1866900"/>
              <a:gd name="connsiteX3" fmla="*/ 95250 w 431800"/>
              <a:gd name="connsiteY3" fmla="*/ 1866900 h 1866900"/>
              <a:gd name="connsiteX4" fmla="*/ 273050 w 431800"/>
              <a:gd name="connsiteY4" fmla="*/ 1860550 h 1866900"/>
              <a:gd name="connsiteX5" fmla="*/ 269875 w 431800"/>
              <a:gd name="connsiteY5" fmla="*/ 914400 h 1866900"/>
              <a:gd name="connsiteX6" fmla="*/ 431800 w 431800"/>
              <a:gd name="connsiteY6" fmla="*/ 0 h 1866900"/>
              <a:gd name="connsiteX7" fmla="*/ 0 w 431800"/>
              <a:gd name="connsiteY7" fmla="*/ 63500 h 1866900"/>
              <a:gd name="connsiteX0" fmla="*/ 0 w 431800"/>
              <a:gd name="connsiteY0" fmla="*/ 63500 h 1866900"/>
              <a:gd name="connsiteX1" fmla="*/ 53975 w 431800"/>
              <a:gd name="connsiteY1" fmla="*/ 949325 h 1866900"/>
              <a:gd name="connsiteX2" fmla="*/ 82550 w 431800"/>
              <a:gd name="connsiteY2" fmla="*/ 1752600 h 1866900"/>
              <a:gd name="connsiteX3" fmla="*/ 95250 w 431800"/>
              <a:gd name="connsiteY3" fmla="*/ 1866900 h 1866900"/>
              <a:gd name="connsiteX4" fmla="*/ 273050 w 431800"/>
              <a:gd name="connsiteY4" fmla="*/ 1860550 h 1866900"/>
              <a:gd name="connsiteX5" fmla="*/ 269875 w 431800"/>
              <a:gd name="connsiteY5" fmla="*/ 914400 h 1866900"/>
              <a:gd name="connsiteX6" fmla="*/ 431800 w 431800"/>
              <a:gd name="connsiteY6" fmla="*/ 0 h 1866900"/>
              <a:gd name="connsiteX7" fmla="*/ 0 w 431800"/>
              <a:gd name="connsiteY7" fmla="*/ 63500 h 1866900"/>
              <a:gd name="connsiteX0" fmla="*/ 0 w 431800"/>
              <a:gd name="connsiteY0" fmla="*/ 63500 h 1866900"/>
              <a:gd name="connsiteX1" fmla="*/ 53975 w 431800"/>
              <a:gd name="connsiteY1" fmla="*/ 949325 h 1866900"/>
              <a:gd name="connsiteX2" fmla="*/ 82550 w 431800"/>
              <a:gd name="connsiteY2" fmla="*/ 1752600 h 1866900"/>
              <a:gd name="connsiteX3" fmla="*/ 95250 w 431800"/>
              <a:gd name="connsiteY3" fmla="*/ 1866900 h 1866900"/>
              <a:gd name="connsiteX4" fmla="*/ 273050 w 431800"/>
              <a:gd name="connsiteY4" fmla="*/ 1860550 h 1866900"/>
              <a:gd name="connsiteX5" fmla="*/ 269875 w 431800"/>
              <a:gd name="connsiteY5" fmla="*/ 914400 h 1866900"/>
              <a:gd name="connsiteX6" fmla="*/ 431800 w 431800"/>
              <a:gd name="connsiteY6" fmla="*/ 0 h 1866900"/>
              <a:gd name="connsiteX7" fmla="*/ 0 w 431800"/>
              <a:gd name="connsiteY7" fmla="*/ 63500 h 1866900"/>
              <a:gd name="connsiteX0" fmla="*/ 0 w 431800"/>
              <a:gd name="connsiteY0" fmla="*/ 63500 h 1866900"/>
              <a:gd name="connsiteX1" fmla="*/ 53975 w 431800"/>
              <a:gd name="connsiteY1" fmla="*/ 949325 h 1866900"/>
              <a:gd name="connsiteX2" fmla="*/ 82550 w 431800"/>
              <a:gd name="connsiteY2" fmla="*/ 1752600 h 1866900"/>
              <a:gd name="connsiteX3" fmla="*/ 95250 w 431800"/>
              <a:gd name="connsiteY3" fmla="*/ 1866900 h 1866900"/>
              <a:gd name="connsiteX4" fmla="*/ 273050 w 431800"/>
              <a:gd name="connsiteY4" fmla="*/ 1860550 h 1866900"/>
              <a:gd name="connsiteX5" fmla="*/ 269875 w 431800"/>
              <a:gd name="connsiteY5" fmla="*/ 914400 h 1866900"/>
              <a:gd name="connsiteX6" fmla="*/ 431800 w 431800"/>
              <a:gd name="connsiteY6" fmla="*/ 0 h 1866900"/>
              <a:gd name="connsiteX7" fmla="*/ 0 w 431800"/>
              <a:gd name="connsiteY7" fmla="*/ 63500 h 1866900"/>
              <a:gd name="connsiteX0" fmla="*/ 22 w 431822"/>
              <a:gd name="connsiteY0" fmla="*/ 63500 h 1866900"/>
              <a:gd name="connsiteX1" fmla="*/ 53997 w 431822"/>
              <a:gd name="connsiteY1" fmla="*/ 949325 h 1866900"/>
              <a:gd name="connsiteX2" fmla="*/ 82572 w 431822"/>
              <a:gd name="connsiteY2" fmla="*/ 1752600 h 1866900"/>
              <a:gd name="connsiteX3" fmla="*/ 95272 w 431822"/>
              <a:gd name="connsiteY3" fmla="*/ 1866900 h 1866900"/>
              <a:gd name="connsiteX4" fmla="*/ 273072 w 431822"/>
              <a:gd name="connsiteY4" fmla="*/ 1860550 h 1866900"/>
              <a:gd name="connsiteX5" fmla="*/ 269897 w 431822"/>
              <a:gd name="connsiteY5" fmla="*/ 914400 h 1866900"/>
              <a:gd name="connsiteX6" fmla="*/ 431822 w 431822"/>
              <a:gd name="connsiteY6" fmla="*/ 0 h 1866900"/>
              <a:gd name="connsiteX7" fmla="*/ 22 w 431822"/>
              <a:gd name="connsiteY7" fmla="*/ 63500 h 1866900"/>
              <a:gd name="connsiteX0" fmla="*/ 29 w 431829"/>
              <a:gd name="connsiteY0" fmla="*/ 63500 h 1866900"/>
              <a:gd name="connsiteX1" fmla="*/ 54004 w 431829"/>
              <a:gd name="connsiteY1" fmla="*/ 949325 h 1866900"/>
              <a:gd name="connsiteX2" fmla="*/ 82579 w 431829"/>
              <a:gd name="connsiteY2" fmla="*/ 1752600 h 1866900"/>
              <a:gd name="connsiteX3" fmla="*/ 95279 w 431829"/>
              <a:gd name="connsiteY3" fmla="*/ 1866900 h 1866900"/>
              <a:gd name="connsiteX4" fmla="*/ 273079 w 431829"/>
              <a:gd name="connsiteY4" fmla="*/ 1860550 h 1866900"/>
              <a:gd name="connsiteX5" fmla="*/ 269904 w 431829"/>
              <a:gd name="connsiteY5" fmla="*/ 914400 h 1866900"/>
              <a:gd name="connsiteX6" fmla="*/ 431829 w 431829"/>
              <a:gd name="connsiteY6" fmla="*/ 0 h 1866900"/>
              <a:gd name="connsiteX7" fmla="*/ 29 w 431829"/>
              <a:gd name="connsiteY7" fmla="*/ 63500 h 1866900"/>
              <a:gd name="connsiteX0" fmla="*/ 29 w 436591"/>
              <a:gd name="connsiteY0" fmla="*/ 96837 h 1900237"/>
              <a:gd name="connsiteX1" fmla="*/ 54004 w 436591"/>
              <a:gd name="connsiteY1" fmla="*/ 982662 h 1900237"/>
              <a:gd name="connsiteX2" fmla="*/ 82579 w 436591"/>
              <a:gd name="connsiteY2" fmla="*/ 1785937 h 1900237"/>
              <a:gd name="connsiteX3" fmla="*/ 95279 w 436591"/>
              <a:gd name="connsiteY3" fmla="*/ 1900237 h 1900237"/>
              <a:gd name="connsiteX4" fmla="*/ 273079 w 436591"/>
              <a:gd name="connsiteY4" fmla="*/ 1893887 h 1900237"/>
              <a:gd name="connsiteX5" fmla="*/ 269904 w 436591"/>
              <a:gd name="connsiteY5" fmla="*/ 947737 h 1900237"/>
              <a:gd name="connsiteX6" fmla="*/ 436591 w 436591"/>
              <a:gd name="connsiteY6" fmla="*/ 0 h 1900237"/>
              <a:gd name="connsiteX7" fmla="*/ 29 w 436591"/>
              <a:gd name="connsiteY7" fmla="*/ 96837 h 190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6591" h="1900237">
                <a:moveTo>
                  <a:pt x="29" y="96837"/>
                </a:moveTo>
                <a:cubicBezTo>
                  <a:pt x="-1029" y="401637"/>
                  <a:pt x="26487" y="690562"/>
                  <a:pt x="54004" y="982662"/>
                </a:cubicBezTo>
                <a:cubicBezTo>
                  <a:pt x="6379" y="1329795"/>
                  <a:pt x="57179" y="1524529"/>
                  <a:pt x="82579" y="1785937"/>
                </a:cubicBezTo>
                <a:lnTo>
                  <a:pt x="95279" y="1900237"/>
                </a:lnTo>
                <a:lnTo>
                  <a:pt x="273079" y="1893887"/>
                </a:lnTo>
                <a:cubicBezTo>
                  <a:pt x="294246" y="1581679"/>
                  <a:pt x="334462" y="1266295"/>
                  <a:pt x="269904" y="947737"/>
                </a:cubicBezTo>
                <a:cubicBezTo>
                  <a:pt x="349279" y="649287"/>
                  <a:pt x="417541" y="317500"/>
                  <a:pt x="436591" y="0"/>
                </a:cubicBezTo>
                <a:lnTo>
                  <a:pt x="29" y="96837"/>
                </a:lnTo>
                <a:close/>
              </a:path>
            </a:pathLst>
          </a:custGeom>
          <a:solidFill>
            <a:srgbClr val="1E21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5" name="任意多边形: 形状 374">
            <a:extLst>
              <a:ext uri="{FF2B5EF4-FFF2-40B4-BE49-F238E27FC236}">
                <a16:creationId xmlns:a16="http://schemas.microsoft.com/office/drawing/2014/main" id="{347E47E7-69D1-47A0-8629-73E79B9D6AA8}"/>
              </a:ext>
            </a:extLst>
          </p:cNvPr>
          <p:cNvSpPr/>
          <p:nvPr/>
        </p:nvSpPr>
        <p:spPr>
          <a:xfrm>
            <a:off x="4404900" y="3514725"/>
            <a:ext cx="493781" cy="1940273"/>
          </a:xfrm>
          <a:custGeom>
            <a:avLst/>
            <a:gdLst>
              <a:gd name="connsiteX0" fmla="*/ 0 w 479425"/>
              <a:gd name="connsiteY0" fmla="*/ 0 h 1933575"/>
              <a:gd name="connsiteX1" fmla="*/ 203200 w 479425"/>
              <a:gd name="connsiteY1" fmla="*/ 825500 h 1933575"/>
              <a:gd name="connsiteX2" fmla="*/ 307975 w 479425"/>
              <a:gd name="connsiteY2" fmla="*/ 1933575 h 1933575"/>
              <a:gd name="connsiteX3" fmla="*/ 479425 w 479425"/>
              <a:gd name="connsiteY3" fmla="*/ 1905000 h 1933575"/>
              <a:gd name="connsiteX4" fmla="*/ 434975 w 479425"/>
              <a:gd name="connsiteY4" fmla="*/ 911225 h 1933575"/>
              <a:gd name="connsiteX5" fmla="*/ 444500 w 479425"/>
              <a:gd name="connsiteY5" fmla="*/ 88900 h 1933575"/>
              <a:gd name="connsiteX6" fmla="*/ 0 w 479425"/>
              <a:gd name="connsiteY6" fmla="*/ 0 h 1933575"/>
              <a:gd name="connsiteX0" fmla="*/ 0 w 479425"/>
              <a:gd name="connsiteY0" fmla="*/ 0 h 1933575"/>
              <a:gd name="connsiteX1" fmla="*/ 203200 w 479425"/>
              <a:gd name="connsiteY1" fmla="*/ 825500 h 1933575"/>
              <a:gd name="connsiteX2" fmla="*/ 307975 w 479425"/>
              <a:gd name="connsiteY2" fmla="*/ 1933575 h 1933575"/>
              <a:gd name="connsiteX3" fmla="*/ 479425 w 479425"/>
              <a:gd name="connsiteY3" fmla="*/ 1905000 h 1933575"/>
              <a:gd name="connsiteX4" fmla="*/ 434975 w 479425"/>
              <a:gd name="connsiteY4" fmla="*/ 911225 h 1933575"/>
              <a:gd name="connsiteX5" fmla="*/ 444500 w 479425"/>
              <a:gd name="connsiteY5" fmla="*/ 88900 h 1933575"/>
              <a:gd name="connsiteX6" fmla="*/ 0 w 479425"/>
              <a:gd name="connsiteY6" fmla="*/ 0 h 1933575"/>
              <a:gd name="connsiteX0" fmla="*/ 0 w 479425"/>
              <a:gd name="connsiteY0" fmla="*/ 0 h 1933575"/>
              <a:gd name="connsiteX1" fmla="*/ 203200 w 479425"/>
              <a:gd name="connsiteY1" fmla="*/ 825500 h 1933575"/>
              <a:gd name="connsiteX2" fmla="*/ 307975 w 479425"/>
              <a:gd name="connsiteY2" fmla="*/ 1933575 h 1933575"/>
              <a:gd name="connsiteX3" fmla="*/ 479425 w 479425"/>
              <a:gd name="connsiteY3" fmla="*/ 1905000 h 1933575"/>
              <a:gd name="connsiteX4" fmla="*/ 434975 w 479425"/>
              <a:gd name="connsiteY4" fmla="*/ 911225 h 1933575"/>
              <a:gd name="connsiteX5" fmla="*/ 444500 w 479425"/>
              <a:gd name="connsiteY5" fmla="*/ 88900 h 1933575"/>
              <a:gd name="connsiteX6" fmla="*/ 0 w 479425"/>
              <a:gd name="connsiteY6" fmla="*/ 0 h 1933575"/>
              <a:gd name="connsiteX0" fmla="*/ 0 w 479425"/>
              <a:gd name="connsiteY0" fmla="*/ 0 h 1933575"/>
              <a:gd name="connsiteX1" fmla="*/ 203200 w 479425"/>
              <a:gd name="connsiteY1" fmla="*/ 825500 h 1933575"/>
              <a:gd name="connsiteX2" fmla="*/ 307975 w 479425"/>
              <a:gd name="connsiteY2" fmla="*/ 1933575 h 1933575"/>
              <a:gd name="connsiteX3" fmla="*/ 479425 w 479425"/>
              <a:gd name="connsiteY3" fmla="*/ 1905000 h 1933575"/>
              <a:gd name="connsiteX4" fmla="*/ 434975 w 479425"/>
              <a:gd name="connsiteY4" fmla="*/ 911225 h 1933575"/>
              <a:gd name="connsiteX5" fmla="*/ 444500 w 479425"/>
              <a:gd name="connsiteY5" fmla="*/ 88900 h 1933575"/>
              <a:gd name="connsiteX6" fmla="*/ 0 w 479425"/>
              <a:gd name="connsiteY6" fmla="*/ 0 h 1933575"/>
              <a:gd name="connsiteX0" fmla="*/ 0 w 479425"/>
              <a:gd name="connsiteY0" fmla="*/ 0 h 1933575"/>
              <a:gd name="connsiteX1" fmla="*/ 203200 w 479425"/>
              <a:gd name="connsiteY1" fmla="*/ 825500 h 1933575"/>
              <a:gd name="connsiteX2" fmla="*/ 307975 w 479425"/>
              <a:gd name="connsiteY2" fmla="*/ 1933575 h 1933575"/>
              <a:gd name="connsiteX3" fmla="*/ 479425 w 479425"/>
              <a:gd name="connsiteY3" fmla="*/ 1905000 h 1933575"/>
              <a:gd name="connsiteX4" fmla="*/ 434975 w 479425"/>
              <a:gd name="connsiteY4" fmla="*/ 911225 h 1933575"/>
              <a:gd name="connsiteX5" fmla="*/ 444500 w 479425"/>
              <a:gd name="connsiteY5" fmla="*/ 88900 h 1933575"/>
              <a:gd name="connsiteX6" fmla="*/ 0 w 479425"/>
              <a:gd name="connsiteY6" fmla="*/ 0 h 1933575"/>
              <a:gd name="connsiteX0" fmla="*/ 0 w 479425"/>
              <a:gd name="connsiteY0" fmla="*/ 0 h 1933575"/>
              <a:gd name="connsiteX1" fmla="*/ 203200 w 479425"/>
              <a:gd name="connsiteY1" fmla="*/ 825500 h 1933575"/>
              <a:gd name="connsiteX2" fmla="*/ 307975 w 479425"/>
              <a:gd name="connsiteY2" fmla="*/ 1933575 h 1933575"/>
              <a:gd name="connsiteX3" fmla="*/ 479425 w 479425"/>
              <a:gd name="connsiteY3" fmla="*/ 1905000 h 1933575"/>
              <a:gd name="connsiteX4" fmla="*/ 434975 w 479425"/>
              <a:gd name="connsiteY4" fmla="*/ 911225 h 1933575"/>
              <a:gd name="connsiteX5" fmla="*/ 444500 w 479425"/>
              <a:gd name="connsiteY5" fmla="*/ 88900 h 1933575"/>
              <a:gd name="connsiteX6" fmla="*/ 0 w 479425"/>
              <a:gd name="connsiteY6" fmla="*/ 0 h 1933575"/>
              <a:gd name="connsiteX0" fmla="*/ 0 w 479425"/>
              <a:gd name="connsiteY0" fmla="*/ 0 h 1933575"/>
              <a:gd name="connsiteX1" fmla="*/ 203200 w 479425"/>
              <a:gd name="connsiteY1" fmla="*/ 825500 h 1933575"/>
              <a:gd name="connsiteX2" fmla="*/ 307975 w 479425"/>
              <a:gd name="connsiteY2" fmla="*/ 1933575 h 1933575"/>
              <a:gd name="connsiteX3" fmla="*/ 479425 w 479425"/>
              <a:gd name="connsiteY3" fmla="*/ 1905000 h 1933575"/>
              <a:gd name="connsiteX4" fmla="*/ 434975 w 479425"/>
              <a:gd name="connsiteY4" fmla="*/ 911225 h 1933575"/>
              <a:gd name="connsiteX5" fmla="*/ 444500 w 479425"/>
              <a:gd name="connsiteY5" fmla="*/ 88900 h 1933575"/>
              <a:gd name="connsiteX6" fmla="*/ 0 w 479425"/>
              <a:gd name="connsiteY6" fmla="*/ 0 h 1933575"/>
              <a:gd name="connsiteX0" fmla="*/ 0 w 479425"/>
              <a:gd name="connsiteY0" fmla="*/ 0 h 1933575"/>
              <a:gd name="connsiteX1" fmla="*/ 203200 w 479425"/>
              <a:gd name="connsiteY1" fmla="*/ 825500 h 1933575"/>
              <a:gd name="connsiteX2" fmla="*/ 307975 w 479425"/>
              <a:gd name="connsiteY2" fmla="*/ 1933575 h 1933575"/>
              <a:gd name="connsiteX3" fmla="*/ 479425 w 479425"/>
              <a:gd name="connsiteY3" fmla="*/ 1905000 h 1933575"/>
              <a:gd name="connsiteX4" fmla="*/ 434975 w 479425"/>
              <a:gd name="connsiteY4" fmla="*/ 911225 h 1933575"/>
              <a:gd name="connsiteX5" fmla="*/ 444500 w 479425"/>
              <a:gd name="connsiteY5" fmla="*/ 88900 h 1933575"/>
              <a:gd name="connsiteX6" fmla="*/ 0 w 479425"/>
              <a:gd name="connsiteY6" fmla="*/ 0 h 1933575"/>
              <a:gd name="connsiteX0" fmla="*/ 0 w 479425"/>
              <a:gd name="connsiteY0" fmla="*/ 0 h 1933575"/>
              <a:gd name="connsiteX1" fmla="*/ 203200 w 479425"/>
              <a:gd name="connsiteY1" fmla="*/ 825500 h 1933575"/>
              <a:gd name="connsiteX2" fmla="*/ 307975 w 479425"/>
              <a:gd name="connsiteY2" fmla="*/ 1933575 h 1933575"/>
              <a:gd name="connsiteX3" fmla="*/ 479425 w 479425"/>
              <a:gd name="connsiteY3" fmla="*/ 1905000 h 1933575"/>
              <a:gd name="connsiteX4" fmla="*/ 434975 w 479425"/>
              <a:gd name="connsiteY4" fmla="*/ 911225 h 1933575"/>
              <a:gd name="connsiteX5" fmla="*/ 444500 w 479425"/>
              <a:gd name="connsiteY5" fmla="*/ 88900 h 1933575"/>
              <a:gd name="connsiteX6" fmla="*/ 0 w 479425"/>
              <a:gd name="connsiteY6" fmla="*/ 0 h 1933575"/>
              <a:gd name="connsiteX0" fmla="*/ 0 w 479425"/>
              <a:gd name="connsiteY0" fmla="*/ 0 h 1933575"/>
              <a:gd name="connsiteX1" fmla="*/ 203200 w 479425"/>
              <a:gd name="connsiteY1" fmla="*/ 825500 h 1933575"/>
              <a:gd name="connsiteX2" fmla="*/ 307975 w 479425"/>
              <a:gd name="connsiteY2" fmla="*/ 1933575 h 1933575"/>
              <a:gd name="connsiteX3" fmla="*/ 479425 w 479425"/>
              <a:gd name="connsiteY3" fmla="*/ 1905000 h 1933575"/>
              <a:gd name="connsiteX4" fmla="*/ 434975 w 479425"/>
              <a:gd name="connsiteY4" fmla="*/ 911225 h 1933575"/>
              <a:gd name="connsiteX5" fmla="*/ 444500 w 479425"/>
              <a:gd name="connsiteY5" fmla="*/ 88900 h 1933575"/>
              <a:gd name="connsiteX6" fmla="*/ 0 w 479425"/>
              <a:gd name="connsiteY6" fmla="*/ 0 h 1933575"/>
              <a:gd name="connsiteX0" fmla="*/ 0 w 479425"/>
              <a:gd name="connsiteY0" fmla="*/ 0 h 1933575"/>
              <a:gd name="connsiteX1" fmla="*/ 203200 w 479425"/>
              <a:gd name="connsiteY1" fmla="*/ 825500 h 1933575"/>
              <a:gd name="connsiteX2" fmla="*/ 307975 w 479425"/>
              <a:gd name="connsiteY2" fmla="*/ 1933575 h 1933575"/>
              <a:gd name="connsiteX3" fmla="*/ 479425 w 479425"/>
              <a:gd name="connsiteY3" fmla="*/ 1905000 h 1933575"/>
              <a:gd name="connsiteX4" fmla="*/ 434975 w 479425"/>
              <a:gd name="connsiteY4" fmla="*/ 911225 h 1933575"/>
              <a:gd name="connsiteX5" fmla="*/ 444500 w 479425"/>
              <a:gd name="connsiteY5" fmla="*/ 88900 h 1933575"/>
              <a:gd name="connsiteX6" fmla="*/ 0 w 479425"/>
              <a:gd name="connsiteY6" fmla="*/ 0 h 1933575"/>
              <a:gd name="connsiteX0" fmla="*/ 0 w 491514"/>
              <a:gd name="connsiteY0" fmla="*/ 0 h 1933575"/>
              <a:gd name="connsiteX1" fmla="*/ 203200 w 491514"/>
              <a:gd name="connsiteY1" fmla="*/ 825500 h 1933575"/>
              <a:gd name="connsiteX2" fmla="*/ 307975 w 491514"/>
              <a:gd name="connsiteY2" fmla="*/ 1933575 h 1933575"/>
              <a:gd name="connsiteX3" fmla="*/ 479425 w 491514"/>
              <a:gd name="connsiteY3" fmla="*/ 1905000 h 1933575"/>
              <a:gd name="connsiteX4" fmla="*/ 434975 w 491514"/>
              <a:gd name="connsiteY4" fmla="*/ 911225 h 1933575"/>
              <a:gd name="connsiteX5" fmla="*/ 444500 w 491514"/>
              <a:gd name="connsiteY5" fmla="*/ 88900 h 1933575"/>
              <a:gd name="connsiteX6" fmla="*/ 0 w 491514"/>
              <a:gd name="connsiteY6" fmla="*/ 0 h 1933575"/>
              <a:gd name="connsiteX0" fmla="*/ 0 w 491514"/>
              <a:gd name="connsiteY0" fmla="*/ 0 h 1938835"/>
              <a:gd name="connsiteX1" fmla="*/ 203200 w 491514"/>
              <a:gd name="connsiteY1" fmla="*/ 825500 h 1938835"/>
              <a:gd name="connsiteX2" fmla="*/ 307975 w 491514"/>
              <a:gd name="connsiteY2" fmla="*/ 1933575 h 1938835"/>
              <a:gd name="connsiteX3" fmla="*/ 479425 w 491514"/>
              <a:gd name="connsiteY3" fmla="*/ 1905000 h 1938835"/>
              <a:gd name="connsiteX4" fmla="*/ 434975 w 491514"/>
              <a:gd name="connsiteY4" fmla="*/ 911225 h 1938835"/>
              <a:gd name="connsiteX5" fmla="*/ 444500 w 491514"/>
              <a:gd name="connsiteY5" fmla="*/ 88900 h 1938835"/>
              <a:gd name="connsiteX6" fmla="*/ 0 w 491514"/>
              <a:gd name="connsiteY6" fmla="*/ 0 h 1938835"/>
              <a:gd name="connsiteX0" fmla="*/ 0 w 491514"/>
              <a:gd name="connsiteY0" fmla="*/ 0 h 1940273"/>
              <a:gd name="connsiteX1" fmla="*/ 203200 w 491514"/>
              <a:gd name="connsiteY1" fmla="*/ 825500 h 1940273"/>
              <a:gd name="connsiteX2" fmla="*/ 307975 w 491514"/>
              <a:gd name="connsiteY2" fmla="*/ 1933575 h 1940273"/>
              <a:gd name="connsiteX3" fmla="*/ 479425 w 491514"/>
              <a:gd name="connsiteY3" fmla="*/ 1905000 h 1940273"/>
              <a:gd name="connsiteX4" fmla="*/ 434975 w 491514"/>
              <a:gd name="connsiteY4" fmla="*/ 911225 h 1940273"/>
              <a:gd name="connsiteX5" fmla="*/ 444500 w 491514"/>
              <a:gd name="connsiteY5" fmla="*/ 88900 h 1940273"/>
              <a:gd name="connsiteX6" fmla="*/ 0 w 491514"/>
              <a:gd name="connsiteY6" fmla="*/ 0 h 1940273"/>
              <a:gd name="connsiteX0" fmla="*/ 0 w 493781"/>
              <a:gd name="connsiteY0" fmla="*/ 0 h 1940273"/>
              <a:gd name="connsiteX1" fmla="*/ 203200 w 493781"/>
              <a:gd name="connsiteY1" fmla="*/ 825500 h 1940273"/>
              <a:gd name="connsiteX2" fmla="*/ 307975 w 493781"/>
              <a:gd name="connsiteY2" fmla="*/ 1933575 h 1940273"/>
              <a:gd name="connsiteX3" fmla="*/ 482600 w 493781"/>
              <a:gd name="connsiteY3" fmla="*/ 1905000 h 1940273"/>
              <a:gd name="connsiteX4" fmla="*/ 434975 w 493781"/>
              <a:gd name="connsiteY4" fmla="*/ 911225 h 1940273"/>
              <a:gd name="connsiteX5" fmla="*/ 444500 w 493781"/>
              <a:gd name="connsiteY5" fmla="*/ 88900 h 1940273"/>
              <a:gd name="connsiteX6" fmla="*/ 0 w 493781"/>
              <a:gd name="connsiteY6" fmla="*/ 0 h 1940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781" h="1940273">
                <a:moveTo>
                  <a:pt x="0" y="0"/>
                </a:moveTo>
                <a:cubicBezTo>
                  <a:pt x="45508" y="287867"/>
                  <a:pt x="113242" y="566208"/>
                  <a:pt x="203200" y="825500"/>
                </a:cubicBezTo>
                <a:cubicBezTo>
                  <a:pt x="136525" y="1296458"/>
                  <a:pt x="250825" y="1564217"/>
                  <a:pt x="307975" y="1933575"/>
                </a:cubicBezTo>
                <a:cubicBezTo>
                  <a:pt x="371475" y="1952625"/>
                  <a:pt x="434975" y="1927225"/>
                  <a:pt x="482600" y="1905000"/>
                </a:cubicBezTo>
                <a:cubicBezTo>
                  <a:pt x="502708" y="1615017"/>
                  <a:pt x="500592" y="1293283"/>
                  <a:pt x="434975" y="911225"/>
                </a:cubicBezTo>
                <a:cubicBezTo>
                  <a:pt x="450850" y="640292"/>
                  <a:pt x="460375" y="369358"/>
                  <a:pt x="444500" y="889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7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任意多边形: 形状 375">
            <a:extLst>
              <a:ext uri="{FF2B5EF4-FFF2-40B4-BE49-F238E27FC236}">
                <a16:creationId xmlns:a16="http://schemas.microsoft.com/office/drawing/2014/main" id="{1C5298C7-2CC0-416C-BBDD-7CB0D88B5AE8}"/>
              </a:ext>
            </a:extLst>
          </p:cNvPr>
          <p:cNvSpPr/>
          <p:nvPr/>
        </p:nvSpPr>
        <p:spPr>
          <a:xfrm>
            <a:off x="4395374" y="3371850"/>
            <a:ext cx="457200" cy="350044"/>
          </a:xfrm>
          <a:custGeom>
            <a:avLst/>
            <a:gdLst>
              <a:gd name="connsiteX0" fmla="*/ 40481 w 457200"/>
              <a:gd name="connsiteY0" fmla="*/ 264319 h 350044"/>
              <a:gd name="connsiteX1" fmla="*/ 445294 w 457200"/>
              <a:gd name="connsiteY1" fmla="*/ 350044 h 350044"/>
              <a:gd name="connsiteX2" fmla="*/ 457200 w 457200"/>
              <a:gd name="connsiteY2" fmla="*/ 121444 h 350044"/>
              <a:gd name="connsiteX3" fmla="*/ 0 w 457200"/>
              <a:gd name="connsiteY3" fmla="*/ 0 h 350044"/>
              <a:gd name="connsiteX4" fmla="*/ 40481 w 457200"/>
              <a:gd name="connsiteY4" fmla="*/ 264319 h 350044"/>
              <a:gd name="connsiteX0" fmla="*/ 40481 w 457200"/>
              <a:gd name="connsiteY0" fmla="*/ 264319 h 350044"/>
              <a:gd name="connsiteX1" fmla="*/ 445294 w 457200"/>
              <a:gd name="connsiteY1" fmla="*/ 350044 h 350044"/>
              <a:gd name="connsiteX2" fmla="*/ 457200 w 457200"/>
              <a:gd name="connsiteY2" fmla="*/ 121444 h 350044"/>
              <a:gd name="connsiteX3" fmla="*/ 0 w 457200"/>
              <a:gd name="connsiteY3" fmla="*/ 0 h 350044"/>
              <a:gd name="connsiteX4" fmla="*/ 40481 w 457200"/>
              <a:gd name="connsiteY4" fmla="*/ 264319 h 350044"/>
              <a:gd name="connsiteX0" fmla="*/ 40481 w 457200"/>
              <a:gd name="connsiteY0" fmla="*/ 264319 h 350044"/>
              <a:gd name="connsiteX1" fmla="*/ 445294 w 457200"/>
              <a:gd name="connsiteY1" fmla="*/ 350044 h 350044"/>
              <a:gd name="connsiteX2" fmla="*/ 457200 w 457200"/>
              <a:gd name="connsiteY2" fmla="*/ 121444 h 350044"/>
              <a:gd name="connsiteX3" fmla="*/ 0 w 457200"/>
              <a:gd name="connsiteY3" fmla="*/ 0 h 350044"/>
              <a:gd name="connsiteX4" fmla="*/ 40481 w 457200"/>
              <a:gd name="connsiteY4" fmla="*/ 264319 h 35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350044">
                <a:moveTo>
                  <a:pt x="40481" y="264319"/>
                </a:moveTo>
                <a:cubicBezTo>
                  <a:pt x="203994" y="247651"/>
                  <a:pt x="346074" y="302419"/>
                  <a:pt x="445294" y="350044"/>
                </a:cubicBezTo>
                <a:lnTo>
                  <a:pt x="457200" y="121444"/>
                </a:lnTo>
                <a:lnTo>
                  <a:pt x="0" y="0"/>
                </a:lnTo>
                <a:lnTo>
                  <a:pt x="40481" y="264319"/>
                </a:lnTo>
                <a:close/>
              </a:path>
            </a:pathLst>
          </a:custGeom>
          <a:solidFill>
            <a:srgbClr val="F1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任意多边形: 形状 376">
            <a:extLst>
              <a:ext uri="{FF2B5EF4-FFF2-40B4-BE49-F238E27FC236}">
                <a16:creationId xmlns:a16="http://schemas.microsoft.com/office/drawing/2014/main" id="{6A27921F-EF92-477E-94F1-CBC1EDC5804B}"/>
              </a:ext>
            </a:extLst>
          </p:cNvPr>
          <p:cNvSpPr/>
          <p:nvPr/>
        </p:nvSpPr>
        <p:spPr>
          <a:xfrm>
            <a:off x="4874005" y="3393281"/>
            <a:ext cx="473870" cy="388241"/>
          </a:xfrm>
          <a:custGeom>
            <a:avLst/>
            <a:gdLst>
              <a:gd name="connsiteX0" fmla="*/ 42863 w 481013"/>
              <a:gd name="connsiteY0" fmla="*/ 326232 h 326232"/>
              <a:gd name="connsiteX1" fmla="*/ 435769 w 481013"/>
              <a:gd name="connsiteY1" fmla="*/ 300038 h 326232"/>
              <a:gd name="connsiteX2" fmla="*/ 481013 w 481013"/>
              <a:gd name="connsiteY2" fmla="*/ 0 h 326232"/>
              <a:gd name="connsiteX3" fmla="*/ 0 w 481013"/>
              <a:gd name="connsiteY3" fmla="*/ 40482 h 326232"/>
              <a:gd name="connsiteX4" fmla="*/ 42863 w 481013"/>
              <a:gd name="connsiteY4" fmla="*/ 326232 h 326232"/>
              <a:gd name="connsiteX0" fmla="*/ 42863 w 481013"/>
              <a:gd name="connsiteY0" fmla="*/ 326232 h 377183"/>
              <a:gd name="connsiteX1" fmla="*/ 435769 w 481013"/>
              <a:gd name="connsiteY1" fmla="*/ 300038 h 377183"/>
              <a:gd name="connsiteX2" fmla="*/ 481013 w 481013"/>
              <a:gd name="connsiteY2" fmla="*/ 0 h 377183"/>
              <a:gd name="connsiteX3" fmla="*/ 0 w 481013"/>
              <a:gd name="connsiteY3" fmla="*/ 40482 h 377183"/>
              <a:gd name="connsiteX4" fmla="*/ 42863 w 481013"/>
              <a:gd name="connsiteY4" fmla="*/ 326232 h 377183"/>
              <a:gd name="connsiteX0" fmla="*/ 42863 w 481013"/>
              <a:gd name="connsiteY0" fmla="*/ 326232 h 388241"/>
              <a:gd name="connsiteX1" fmla="*/ 435769 w 481013"/>
              <a:gd name="connsiteY1" fmla="*/ 300038 h 388241"/>
              <a:gd name="connsiteX2" fmla="*/ 481013 w 481013"/>
              <a:gd name="connsiteY2" fmla="*/ 0 h 388241"/>
              <a:gd name="connsiteX3" fmla="*/ 0 w 481013"/>
              <a:gd name="connsiteY3" fmla="*/ 40482 h 388241"/>
              <a:gd name="connsiteX4" fmla="*/ 42863 w 481013"/>
              <a:gd name="connsiteY4" fmla="*/ 326232 h 388241"/>
              <a:gd name="connsiteX0" fmla="*/ 42863 w 473870"/>
              <a:gd name="connsiteY0" fmla="*/ 326232 h 388241"/>
              <a:gd name="connsiteX1" fmla="*/ 435769 w 473870"/>
              <a:gd name="connsiteY1" fmla="*/ 300038 h 388241"/>
              <a:gd name="connsiteX2" fmla="*/ 473870 w 473870"/>
              <a:gd name="connsiteY2" fmla="*/ 0 h 388241"/>
              <a:gd name="connsiteX3" fmla="*/ 0 w 473870"/>
              <a:gd name="connsiteY3" fmla="*/ 40482 h 388241"/>
              <a:gd name="connsiteX4" fmla="*/ 42863 w 473870"/>
              <a:gd name="connsiteY4" fmla="*/ 326232 h 388241"/>
              <a:gd name="connsiteX0" fmla="*/ 42863 w 473870"/>
              <a:gd name="connsiteY0" fmla="*/ 326232 h 388241"/>
              <a:gd name="connsiteX1" fmla="*/ 435769 w 473870"/>
              <a:gd name="connsiteY1" fmla="*/ 300038 h 388241"/>
              <a:gd name="connsiteX2" fmla="*/ 473870 w 473870"/>
              <a:gd name="connsiteY2" fmla="*/ 0 h 388241"/>
              <a:gd name="connsiteX3" fmla="*/ 0 w 473870"/>
              <a:gd name="connsiteY3" fmla="*/ 40482 h 388241"/>
              <a:gd name="connsiteX4" fmla="*/ 42863 w 473870"/>
              <a:gd name="connsiteY4" fmla="*/ 326232 h 388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870" h="388241">
                <a:moveTo>
                  <a:pt x="42863" y="326232"/>
                </a:moveTo>
                <a:cubicBezTo>
                  <a:pt x="176213" y="450851"/>
                  <a:pt x="426244" y="358776"/>
                  <a:pt x="435769" y="300038"/>
                </a:cubicBezTo>
                <a:cubicBezTo>
                  <a:pt x="448469" y="200025"/>
                  <a:pt x="461170" y="102394"/>
                  <a:pt x="473870" y="0"/>
                </a:cubicBezTo>
                <a:lnTo>
                  <a:pt x="0" y="40482"/>
                </a:lnTo>
                <a:lnTo>
                  <a:pt x="42863" y="326232"/>
                </a:lnTo>
                <a:close/>
              </a:path>
            </a:pathLst>
          </a:custGeom>
          <a:solidFill>
            <a:srgbClr val="ECA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任意多边形: 形状 377">
            <a:extLst>
              <a:ext uri="{FF2B5EF4-FFF2-40B4-BE49-F238E27FC236}">
                <a16:creationId xmlns:a16="http://schemas.microsoft.com/office/drawing/2014/main" id="{E58FD719-AF98-4C48-A6AD-59BC1A2FE387}"/>
              </a:ext>
            </a:extLst>
          </p:cNvPr>
          <p:cNvSpPr/>
          <p:nvPr/>
        </p:nvSpPr>
        <p:spPr>
          <a:xfrm>
            <a:off x="4914487" y="3707607"/>
            <a:ext cx="395287" cy="216072"/>
          </a:xfrm>
          <a:custGeom>
            <a:avLst/>
            <a:gdLst>
              <a:gd name="connsiteX0" fmla="*/ 0 w 395287"/>
              <a:gd name="connsiteY0" fmla="*/ 30957 h 152400"/>
              <a:gd name="connsiteX1" fmla="*/ 395287 w 395287"/>
              <a:gd name="connsiteY1" fmla="*/ 0 h 152400"/>
              <a:gd name="connsiteX2" fmla="*/ 383381 w 395287"/>
              <a:gd name="connsiteY2" fmla="*/ 126207 h 152400"/>
              <a:gd name="connsiteX3" fmla="*/ 11906 w 395287"/>
              <a:gd name="connsiteY3" fmla="*/ 152400 h 152400"/>
              <a:gd name="connsiteX4" fmla="*/ 0 w 395287"/>
              <a:gd name="connsiteY4" fmla="*/ 30957 h 152400"/>
              <a:gd name="connsiteX0" fmla="*/ 0 w 395287"/>
              <a:gd name="connsiteY0" fmla="*/ 30957 h 201249"/>
              <a:gd name="connsiteX1" fmla="*/ 395287 w 395287"/>
              <a:gd name="connsiteY1" fmla="*/ 0 h 201249"/>
              <a:gd name="connsiteX2" fmla="*/ 383381 w 395287"/>
              <a:gd name="connsiteY2" fmla="*/ 126207 h 201249"/>
              <a:gd name="connsiteX3" fmla="*/ 11906 w 395287"/>
              <a:gd name="connsiteY3" fmla="*/ 152400 h 201249"/>
              <a:gd name="connsiteX4" fmla="*/ 0 w 395287"/>
              <a:gd name="connsiteY4" fmla="*/ 30957 h 201249"/>
              <a:gd name="connsiteX0" fmla="*/ 0 w 395287"/>
              <a:gd name="connsiteY0" fmla="*/ 30957 h 216072"/>
              <a:gd name="connsiteX1" fmla="*/ 395287 w 395287"/>
              <a:gd name="connsiteY1" fmla="*/ 0 h 216072"/>
              <a:gd name="connsiteX2" fmla="*/ 383381 w 395287"/>
              <a:gd name="connsiteY2" fmla="*/ 126207 h 216072"/>
              <a:gd name="connsiteX3" fmla="*/ 11906 w 395287"/>
              <a:gd name="connsiteY3" fmla="*/ 152400 h 216072"/>
              <a:gd name="connsiteX4" fmla="*/ 0 w 395287"/>
              <a:gd name="connsiteY4" fmla="*/ 30957 h 216072"/>
              <a:gd name="connsiteX0" fmla="*/ 0 w 395287"/>
              <a:gd name="connsiteY0" fmla="*/ 30957 h 216072"/>
              <a:gd name="connsiteX1" fmla="*/ 395287 w 395287"/>
              <a:gd name="connsiteY1" fmla="*/ 0 h 216072"/>
              <a:gd name="connsiteX2" fmla="*/ 383381 w 395287"/>
              <a:gd name="connsiteY2" fmla="*/ 126207 h 216072"/>
              <a:gd name="connsiteX3" fmla="*/ 11906 w 395287"/>
              <a:gd name="connsiteY3" fmla="*/ 152400 h 216072"/>
              <a:gd name="connsiteX4" fmla="*/ 0 w 395287"/>
              <a:gd name="connsiteY4" fmla="*/ 30957 h 216072"/>
              <a:gd name="connsiteX0" fmla="*/ 0 w 395287"/>
              <a:gd name="connsiteY0" fmla="*/ 30957 h 216072"/>
              <a:gd name="connsiteX1" fmla="*/ 395287 w 395287"/>
              <a:gd name="connsiteY1" fmla="*/ 0 h 216072"/>
              <a:gd name="connsiteX2" fmla="*/ 383381 w 395287"/>
              <a:gd name="connsiteY2" fmla="*/ 126207 h 216072"/>
              <a:gd name="connsiteX3" fmla="*/ 11906 w 395287"/>
              <a:gd name="connsiteY3" fmla="*/ 152400 h 216072"/>
              <a:gd name="connsiteX4" fmla="*/ 0 w 395287"/>
              <a:gd name="connsiteY4" fmla="*/ 30957 h 21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287" h="216072">
                <a:moveTo>
                  <a:pt x="0" y="30957"/>
                </a:moveTo>
                <a:cubicBezTo>
                  <a:pt x="179387" y="123031"/>
                  <a:pt x="368300" y="46038"/>
                  <a:pt x="395287" y="0"/>
                </a:cubicBezTo>
                <a:lnTo>
                  <a:pt x="383381" y="126207"/>
                </a:lnTo>
                <a:cubicBezTo>
                  <a:pt x="323850" y="199232"/>
                  <a:pt x="166687" y="272257"/>
                  <a:pt x="11906" y="152400"/>
                </a:cubicBezTo>
                <a:lnTo>
                  <a:pt x="0" y="30957"/>
                </a:lnTo>
                <a:close/>
              </a:path>
            </a:pathLst>
          </a:custGeom>
          <a:solidFill>
            <a:srgbClr val="57B5FF"/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9" name="任意多边形: 形状 378">
            <a:extLst>
              <a:ext uri="{FF2B5EF4-FFF2-40B4-BE49-F238E27FC236}">
                <a16:creationId xmlns:a16="http://schemas.microsoft.com/office/drawing/2014/main" id="{8DCF26C8-96CE-49D0-AF90-341CEA07E799}"/>
              </a:ext>
            </a:extLst>
          </p:cNvPr>
          <p:cNvSpPr/>
          <p:nvPr/>
        </p:nvSpPr>
        <p:spPr>
          <a:xfrm>
            <a:off x="4652549" y="4341019"/>
            <a:ext cx="54769" cy="78581"/>
          </a:xfrm>
          <a:custGeom>
            <a:avLst/>
            <a:gdLst>
              <a:gd name="connsiteX0" fmla="*/ 0 w 54769"/>
              <a:gd name="connsiteY0" fmla="*/ 0 h 78581"/>
              <a:gd name="connsiteX1" fmla="*/ 54769 w 54769"/>
              <a:gd name="connsiteY1" fmla="*/ 78581 h 78581"/>
              <a:gd name="connsiteX0" fmla="*/ 0 w 54769"/>
              <a:gd name="connsiteY0" fmla="*/ 0 h 78581"/>
              <a:gd name="connsiteX1" fmla="*/ 54769 w 54769"/>
              <a:gd name="connsiteY1" fmla="*/ 78581 h 78581"/>
              <a:gd name="connsiteX0" fmla="*/ 0 w 54769"/>
              <a:gd name="connsiteY0" fmla="*/ 0 h 78581"/>
              <a:gd name="connsiteX1" fmla="*/ 54769 w 54769"/>
              <a:gd name="connsiteY1" fmla="*/ 78581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769" h="78581">
                <a:moveTo>
                  <a:pt x="0" y="0"/>
                </a:moveTo>
                <a:cubicBezTo>
                  <a:pt x="13493" y="26194"/>
                  <a:pt x="29369" y="57150"/>
                  <a:pt x="54769" y="78581"/>
                </a:cubicBezTo>
              </a:path>
            </a:pathLst>
          </a:custGeom>
          <a:noFill/>
          <a:ln cap="rnd">
            <a:solidFill>
              <a:srgbClr val="98313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1" name="任意多边形: 形状 380">
            <a:extLst>
              <a:ext uri="{FF2B5EF4-FFF2-40B4-BE49-F238E27FC236}">
                <a16:creationId xmlns:a16="http://schemas.microsoft.com/office/drawing/2014/main" id="{1E2AEB6C-D7CA-458C-B830-53D36DDA3E9E}"/>
              </a:ext>
            </a:extLst>
          </p:cNvPr>
          <p:cNvSpPr/>
          <p:nvPr/>
        </p:nvSpPr>
        <p:spPr>
          <a:xfrm>
            <a:off x="4607305" y="4812506"/>
            <a:ext cx="284947" cy="464344"/>
          </a:xfrm>
          <a:custGeom>
            <a:avLst/>
            <a:gdLst>
              <a:gd name="connsiteX0" fmla="*/ 0 w 280988"/>
              <a:gd name="connsiteY0" fmla="*/ 40482 h 464344"/>
              <a:gd name="connsiteX1" fmla="*/ 276225 w 280988"/>
              <a:gd name="connsiteY1" fmla="*/ 0 h 464344"/>
              <a:gd name="connsiteX2" fmla="*/ 280988 w 280988"/>
              <a:gd name="connsiteY2" fmla="*/ 390525 h 464344"/>
              <a:gd name="connsiteX3" fmla="*/ 83344 w 280988"/>
              <a:gd name="connsiteY3" fmla="*/ 464344 h 464344"/>
              <a:gd name="connsiteX4" fmla="*/ 0 w 280988"/>
              <a:gd name="connsiteY4" fmla="*/ 40482 h 464344"/>
              <a:gd name="connsiteX0" fmla="*/ 0 w 280988"/>
              <a:gd name="connsiteY0" fmla="*/ 40482 h 464344"/>
              <a:gd name="connsiteX1" fmla="*/ 276225 w 280988"/>
              <a:gd name="connsiteY1" fmla="*/ 0 h 464344"/>
              <a:gd name="connsiteX2" fmla="*/ 280988 w 280988"/>
              <a:gd name="connsiteY2" fmla="*/ 390525 h 464344"/>
              <a:gd name="connsiteX3" fmla="*/ 83344 w 280988"/>
              <a:gd name="connsiteY3" fmla="*/ 464344 h 464344"/>
              <a:gd name="connsiteX4" fmla="*/ 0 w 280988"/>
              <a:gd name="connsiteY4" fmla="*/ 40482 h 464344"/>
              <a:gd name="connsiteX0" fmla="*/ 0 w 280988"/>
              <a:gd name="connsiteY0" fmla="*/ 40482 h 464344"/>
              <a:gd name="connsiteX1" fmla="*/ 276225 w 280988"/>
              <a:gd name="connsiteY1" fmla="*/ 0 h 464344"/>
              <a:gd name="connsiteX2" fmla="*/ 280988 w 280988"/>
              <a:gd name="connsiteY2" fmla="*/ 390525 h 464344"/>
              <a:gd name="connsiteX3" fmla="*/ 83344 w 280988"/>
              <a:gd name="connsiteY3" fmla="*/ 464344 h 464344"/>
              <a:gd name="connsiteX4" fmla="*/ 0 w 280988"/>
              <a:gd name="connsiteY4" fmla="*/ 40482 h 464344"/>
              <a:gd name="connsiteX0" fmla="*/ 0 w 282265"/>
              <a:gd name="connsiteY0" fmla="*/ 40482 h 464344"/>
              <a:gd name="connsiteX1" fmla="*/ 276225 w 282265"/>
              <a:gd name="connsiteY1" fmla="*/ 0 h 464344"/>
              <a:gd name="connsiteX2" fmla="*/ 280988 w 282265"/>
              <a:gd name="connsiteY2" fmla="*/ 390525 h 464344"/>
              <a:gd name="connsiteX3" fmla="*/ 83344 w 282265"/>
              <a:gd name="connsiteY3" fmla="*/ 464344 h 464344"/>
              <a:gd name="connsiteX4" fmla="*/ 0 w 282265"/>
              <a:gd name="connsiteY4" fmla="*/ 40482 h 464344"/>
              <a:gd name="connsiteX0" fmla="*/ 0 w 284947"/>
              <a:gd name="connsiteY0" fmla="*/ 40482 h 464344"/>
              <a:gd name="connsiteX1" fmla="*/ 276225 w 284947"/>
              <a:gd name="connsiteY1" fmla="*/ 0 h 464344"/>
              <a:gd name="connsiteX2" fmla="*/ 280988 w 284947"/>
              <a:gd name="connsiteY2" fmla="*/ 390525 h 464344"/>
              <a:gd name="connsiteX3" fmla="*/ 83344 w 284947"/>
              <a:gd name="connsiteY3" fmla="*/ 464344 h 464344"/>
              <a:gd name="connsiteX4" fmla="*/ 0 w 284947"/>
              <a:gd name="connsiteY4" fmla="*/ 40482 h 464344"/>
              <a:gd name="connsiteX0" fmla="*/ 0 w 284947"/>
              <a:gd name="connsiteY0" fmla="*/ 40482 h 464344"/>
              <a:gd name="connsiteX1" fmla="*/ 276225 w 284947"/>
              <a:gd name="connsiteY1" fmla="*/ 0 h 464344"/>
              <a:gd name="connsiteX2" fmla="*/ 280988 w 284947"/>
              <a:gd name="connsiteY2" fmla="*/ 390525 h 464344"/>
              <a:gd name="connsiteX3" fmla="*/ 83344 w 284947"/>
              <a:gd name="connsiteY3" fmla="*/ 464344 h 464344"/>
              <a:gd name="connsiteX4" fmla="*/ 0 w 284947"/>
              <a:gd name="connsiteY4" fmla="*/ 40482 h 464344"/>
              <a:gd name="connsiteX0" fmla="*/ 0 w 284947"/>
              <a:gd name="connsiteY0" fmla="*/ 40482 h 464344"/>
              <a:gd name="connsiteX1" fmla="*/ 276225 w 284947"/>
              <a:gd name="connsiteY1" fmla="*/ 0 h 464344"/>
              <a:gd name="connsiteX2" fmla="*/ 280988 w 284947"/>
              <a:gd name="connsiteY2" fmla="*/ 390525 h 464344"/>
              <a:gd name="connsiteX3" fmla="*/ 83344 w 284947"/>
              <a:gd name="connsiteY3" fmla="*/ 464344 h 464344"/>
              <a:gd name="connsiteX4" fmla="*/ 0 w 284947"/>
              <a:gd name="connsiteY4" fmla="*/ 40482 h 46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947" h="464344">
                <a:moveTo>
                  <a:pt x="0" y="40482"/>
                </a:moveTo>
                <a:lnTo>
                  <a:pt x="276225" y="0"/>
                </a:lnTo>
                <a:cubicBezTo>
                  <a:pt x="287338" y="132557"/>
                  <a:pt x="286544" y="262731"/>
                  <a:pt x="280988" y="390525"/>
                </a:cubicBezTo>
                <a:cubicBezTo>
                  <a:pt x="207963" y="438943"/>
                  <a:pt x="149225" y="446882"/>
                  <a:pt x="83344" y="464344"/>
                </a:cubicBezTo>
                <a:cubicBezTo>
                  <a:pt x="36513" y="327820"/>
                  <a:pt x="27781" y="181769"/>
                  <a:pt x="0" y="40482"/>
                </a:cubicBezTo>
                <a:close/>
              </a:path>
            </a:pathLst>
          </a:custGeom>
          <a:solidFill>
            <a:srgbClr val="343655"/>
          </a:solidFill>
          <a:ln>
            <a:solidFill>
              <a:srgbClr val="343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0" name="任意多边形: 形状 379">
            <a:extLst>
              <a:ext uri="{FF2B5EF4-FFF2-40B4-BE49-F238E27FC236}">
                <a16:creationId xmlns:a16="http://schemas.microsoft.com/office/drawing/2014/main" id="{A8946DA7-B8B7-45E5-86DC-752F8CF2BFB7}"/>
              </a:ext>
            </a:extLst>
          </p:cNvPr>
          <p:cNvSpPr/>
          <p:nvPr/>
        </p:nvSpPr>
        <p:spPr>
          <a:xfrm>
            <a:off x="4593018" y="4693444"/>
            <a:ext cx="285750" cy="199323"/>
          </a:xfrm>
          <a:custGeom>
            <a:avLst/>
            <a:gdLst>
              <a:gd name="connsiteX0" fmla="*/ 0 w 285750"/>
              <a:gd name="connsiteY0" fmla="*/ 35719 h 150019"/>
              <a:gd name="connsiteX1" fmla="*/ 21431 w 285750"/>
              <a:gd name="connsiteY1" fmla="*/ 150019 h 150019"/>
              <a:gd name="connsiteX2" fmla="*/ 285750 w 285750"/>
              <a:gd name="connsiteY2" fmla="*/ 111919 h 150019"/>
              <a:gd name="connsiteX3" fmla="*/ 276225 w 285750"/>
              <a:gd name="connsiteY3" fmla="*/ 0 h 150019"/>
              <a:gd name="connsiteX4" fmla="*/ 0 w 285750"/>
              <a:gd name="connsiteY4" fmla="*/ 35719 h 150019"/>
              <a:gd name="connsiteX0" fmla="*/ 0 w 285750"/>
              <a:gd name="connsiteY0" fmla="*/ 35719 h 150019"/>
              <a:gd name="connsiteX1" fmla="*/ 21431 w 285750"/>
              <a:gd name="connsiteY1" fmla="*/ 150019 h 150019"/>
              <a:gd name="connsiteX2" fmla="*/ 285750 w 285750"/>
              <a:gd name="connsiteY2" fmla="*/ 111919 h 150019"/>
              <a:gd name="connsiteX3" fmla="*/ 276225 w 285750"/>
              <a:gd name="connsiteY3" fmla="*/ 0 h 150019"/>
              <a:gd name="connsiteX4" fmla="*/ 0 w 285750"/>
              <a:gd name="connsiteY4" fmla="*/ 35719 h 150019"/>
              <a:gd name="connsiteX0" fmla="*/ 0 w 285750"/>
              <a:gd name="connsiteY0" fmla="*/ 35719 h 150019"/>
              <a:gd name="connsiteX1" fmla="*/ 21431 w 285750"/>
              <a:gd name="connsiteY1" fmla="*/ 150019 h 150019"/>
              <a:gd name="connsiteX2" fmla="*/ 285750 w 285750"/>
              <a:gd name="connsiteY2" fmla="*/ 111919 h 150019"/>
              <a:gd name="connsiteX3" fmla="*/ 276225 w 285750"/>
              <a:gd name="connsiteY3" fmla="*/ 0 h 150019"/>
              <a:gd name="connsiteX4" fmla="*/ 0 w 285750"/>
              <a:gd name="connsiteY4" fmla="*/ 35719 h 150019"/>
              <a:gd name="connsiteX0" fmla="*/ 0 w 285750"/>
              <a:gd name="connsiteY0" fmla="*/ 35719 h 194325"/>
              <a:gd name="connsiteX1" fmla="*/ 21431 w 285750"/>
              <a:gd name="connsiteY1" fmla="*/ 150019 h 194325"/>
              <a:gd name="connsiteX2" fmla="*/ 285750 w 285750"/>
              <a:gd name="connsiteY2" fmla="*/ 111919 h 194325"/>
              <a:gd name="connsiteX3" fmla="*/ 276225 w 285750"/>
              <a:gd name="connsiteY3" fmla="*/ 0 h 194325"/>
              <a:gd name="connsiteX4" fmla="*/ 0 w 285750"/>
              <a:gd name="connsiteY4" fmla="*/ 35719 h 194325"/>
              <a:gd name="connsiteX0" fmla="*/ 0 w 285750"/>
              <a:gd name="connsiteY0" fmla="*/ 35719 h 199323"/>
              <a:gd name="connsiteX1" fmla="*/ 21431 w 285750"/>
              <a:gd name="connsiteY1" fmla="*/ 150019 h 199323"/>
              <a:gd name="connsiteX2" fmla="*/ 285750 w 285750"/>
              <a:gd name="connsiteY2" fmla="*/ 111919 h 199323"/>
              <a:gd name="connsiteX3" fmla="*/ 276225 w 285750"/>
              <a:gd name="connsiteY3" fmla="*/ 0 h 199323"/>
              <a:gd name="connsiteX4" fmla="*/ 0 w 285750"/>
              <a:gd name="connsiteY4" fmla="*/ 35719 h 19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0" h="199323">
                <a:moveTo>
                  <a:pt x="0" y="35719"/>
                </a:moveTo>
                <a:lnTo>
                  <a:pt x="21431" y="150019"/>
                </a:lnTo>
                <a:cubicBezTo>
                  <a:pt x="161924" y="263525"/>
                  <a:pt x="240506" y="150813"/>
                  <a:pt x="285750" y="111919"/>
                </a:cubicBezTo>
                <a:lnTo>
                  <a:pt x="276225" y="0"/>
                </a:lnTo>
                <a:cubicBezTo>
                  <a:pt x="231775" y="54769"/>
                  <a:pt x="125412" y="142875"/>
                  <a:pt x="0" y="35719"/>
                </a:cubicBezTo>
                <a:close/>
              </a:path>
            </a:pathLst>
          </a:custGeom>
          <a:solidFill>
            <a:srgbClr val="4BA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任意多边形: 形状 381">
            <a:extLst>
              <a:ext uri="{FF2B5EF4-FFF2-40B4-BE49-F238E27FC236}">
                <a16:creationId xmlns:a16="http://schemas.microsoft.com/office/drawing/2014/main" id="{E22701F0-BF68-487A-9A94-C1675CCBAFB1}"/>
              </a:ext>
            </a:extLst>
          </p:cNvPr>
          <p:cNvSpPr/>
          <p:nvPr/>
        </p:nvSpPr>
        <p:spPr>
          <a:xfrm>
            <a:off x="4688269" y="5207794"/>
            <a:ext cx="207762" cy="242519"/>
          </a:xfrm>
          <a:custGeom>
            <a:avLst/>
            <a:gdLst>
              <a:gd name="connsiteX0" fmla="*/ 0 w 204787"/>
              <a:gd name="connsiteY0" fmla="*/ 66675 h 235744"/>
              <a:gd name="connsiteX1" fmla="*/ 204787 w 204787"/>
              <a:gd name="connsiteY1" fmla="*/ 0 h 235744"/>
              <a:gd name="connsiteX2" fmla="*/ 197644 w 204787"/>
              <a:gd name="connsiteY2" fmla="*/ 204787 h 235744"/>
              <a:gd name="connsiteX3" fmla="*/ 35719 w 204787"/>
              <a:gd name="connsiteY3" fmla="*/ 235744 h 235744"/>
              <a:gd name="connsiteX4" fmla="*/ 0 w 204787"/>
              <a:gd name="connsiteY4" fmla="*/ 66675 h 235744"/>
              <a:gd name="connsiteX0" fmla="*/ 0 w 204787"/>
              <a:gd name="connsiteY0" fmla="*/ 66675 h 239686"/>
              <a:gd name="connsiteX1" fmla="*/ 204787 w 204787"/>
              <a:gd name="connsiteY1" fmla="*/ 0 h 239686"/>
              <a:gd name="connsiteX2" fmla="*/ 197644 w 204787"/>
              <a:gd name="connsiteY2" fmla="*/ 204787 h 239686"/>
              <a:gd name="connsiteX3" fmla="*/ 35719 w 204787"/>
              <a:gd name="connsiteY3" fmla="*/ 235744 h 239686"/>
              <a:gd name="connsiteX4" fmla="*/ 0 w 204787"/>
              <a:gd name="connsiteY4" fmla="*/ 66675 h 239686"/>
              <a:gd name="connsiteX0" fmla="*/ 0 w 204787"/>
              <a:gd name="connsiteY0" fmla="*/ 66675 h 242519"/>
              <a:gd name="connsiteX1" fmla="*/ 204787 w 204787"/>
              <a:gd name="connsiteY1" fmla="*/ 0 h 242519"/>
              <a:gd name="connsiteX2" fmla="*/ 197644 w 204787"/>
              <a:gd name="connsiteY2" fmla="*/ 204787 h 242519"/>
              <a:gd name="connsiteX3" fmla="*/ 35719 w 204787"/>
              <a:gd name="connsiteY3" fmla="*/ 235744 h 242519"/>
              <a:gd name="connsiteX4" fmla="*/ 0 w 204787"/>
              <a:gd name="connsiteY4" fmla="*/ 66675 h 242519"/>
              <a:gd name="connsiteX0" fmla="*/ 0 w 204787"/>
              <a:gd name="connsiteY0" fmla="*/ 66675 h 242519"/>
              <a:gd name="connsiteX1" fmla="*/ 204787 w 204787"/>
              <a:gd name="connsiteY1" fmla="*/ 0 h 242519"/>
              <a:gd name="connsiteX2" fmla="*/ 197644 w 204787"/>
              <a:gd name="connsiteY2" fmla="*/ 204787 h 242519"/>
              <a:gd name="connsiteX3" fmla="*/ 35719 w 204787"/>
              <a:gd name="connsiteY3" fmla="*/ 235744 h 242519"/>
              <a:gd name="connsiteX4" fmla="*/ 0 w 204787"/>
              <a:gd name="connsiteY4" fmla="*/ 66675 h 242519"/>
              <a:gd name="connsiteX0" fmla="*/ 0 w 204787"/>
              <a:gd name="connsiteY0" fmla="*/ 66675 h 242519"/>
              <a:gd name="connsiteX1" fmla="*/ 204787 w 204787"/>
              <a:gd name="connsiteY1" fmla="*/ 0 h 242519"/>
              <a:gd name="connsiteX2" fmla="*/ 197644 w 204787"/>
              <a:gd name="connsiteY2" fmla="*/ 204787 h 242519"/>
              <a:gd name="connsiteX3" fmla="*/ 35719 w 204787"/>
              <a:gd name="connsiteY3" fmla="*/ 235744 h 242519"/>
              <a:gd name="connsiteX4" fmla="*/ 0 w 204787"/>
              <a:gd name="connsiteY4" fmla="*/ 66675 h 242519"/>
              <a:gd name="connsiteX0" fmla="*/ 0 w 206102"/>
              <a:gd name="connsiteY0" fmla="*/ 66675 h 242519"/>
              <a:gd name="connsiteX1" fmla="*/ 204787 w 206102"/>
              <a:gd name="connsiteY1" fmla="*/ 0 h 242519"/>
              <a:gd name="connsiteX2" fmla="*/ 197644 w 206102"/>
              <a:gd name="connsiteY2" fmla="*/ 204787 h 242519"/>
              <a:gd name="connsiteX3" fmla="*/ 35719 w 206102"/>
              <a:gd name="connsiteY3" fmla="*/ 235744 h 242519"/>
              <a:gd name="connsiteX4" fmla="*/ 0 w 206102"/>
              <a:gd name="connsiteY4" fmla="*/ 66675 h 242519"/>
              <a:gd name="connsiteX0" fmla="*/ 0 w 207762"/>
              <a:gd name="connsiteY0" fmla="*/ 66675 h 242519"/>
              <a:gd name="connsiteX1" fmla="*/ 204787 w 207762"/>
              <a:gd name="connsiteY1" fmla="*/ 0 h 242519"/>
              <a:gd name="connsiteX2" fmla="*/ 197644 w 207762"/>
              <a:gd name="connsiteY2" fmla="*/ 204787 h 242519"/>
              <a:gd name="connsiteX3" fmla="*/ 35719 w 207762"/>
              <a:gd name="connsiteY3" fmla="*/ 235744 h 242519"/>
              <a:gd name="connsiteX4" fmla="*/ 0 w 207762"/>
              <a:gd name="connsiteY4" fmla="*/ 66675 h 242519"/>
              <a:gd name="connsiteX0" fmla="*/ 0 w 207762"/>
              <a:gd name="connsiteY0" fmla="*/ 66675 h 242519"/>
              <a:gd name="connsiteX1" fmla="*/ 204787 w 207762"/>
              <a:gd name="connsiteY1" fmla="*/ 0 h 242519"/>
              <a:gd name="connsiteX2" fmla="*/ 197644 w 207762"/>
              <a:gd name="connsiteY2" fmla="*/ 204787 h 242519"/>
              <a:gd name="connsiteX3" fmla="*/ 35719 w 207762"/>
              <a:gd name="connsiteY3" fmla="*/ 235744 h 242519"/>
              <a:gd name="connsiteX4" fmla="*/ 0 w 207762"/>
              <a:gd name="connsiteY4" fmla="*/ 66675 h 242519"/>
              <a:gd name="connsiteX0" fmla="*/ 0 w 207762"/>
              <a:gd name="connsiteY0" fmla="*/ 66675 h 242519"/>
              <a:gd name="connsiteX1" fmla="*/ 204787 w 207762"/>
              <a:gd name="connsiteY1" fmla="*/ 0 h 242519"/>
              <a:gd name="connsiteX2" fmla="*/ 197644 w 207762"/>
              <a:gd name="connsiteY2" fmla="*/ 204787 h 242519"/>
              <a:gd name="connsiteX3" fmla="*/ 35719 w 207762"/>
              <a:gd name="connsiteY3" fmla="*/ 235744 h 242519"/>
              <a:gd name="connsiteX4" fmla="*/ 0 w 207762"/>
              <a:gd name="connsiteY4" fmla="*/ 66675 h 24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762" h="242519">
                <a:moveTo>
                  <a:pt x="0" y="66675"/>
                </a:moveTo>
                <a:cubicBezTo>
                  <a:pt x="68262" y="75406"/>
                  <a:pt x="155575" y="31750"/>
                  <a:pt x="204787" y="0"/>
                </a:cubicBezTo>
                <a:cubicBezTo>
                  <a:pt x="209550" y="68262"/>
                  <a:pt x="209550" y="138906"/>
                  <a:pt x="197644" y="204787"/>
                </a:cubicBezTo>
                <a:cubicBezTo>
                  <a:pt x="165100" y="238918"/>
                  <a:pt x="92075" y="251618"/>
                  <a:pt x="35719" y="235744"/>
                </a:cubicBezTo>
                <a:cubicBezTo>
                  <a:pt x="16669" y="179388"/>
                  <a:pt x="4762" y="123031"/>
                  <a:pt x="0" y="66675"/>
                </a:cubicBezTo>
                <a:close/>
              </a:path>
            </a:pathLst>
          </a:custGeom>
          <a:solidFill>
            <a:srgbClr val="262942"/>
          </a:solidFill>
          <a:ln>
            <a:solidFill>
              <a:srgbClr val="262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任意多边形: 形状 347">
            <a:extLst>
              <a:ext uri="{FF2B5EF4-FFF2-40B4-BE49-F238E27FC236}">
                <a16:creationId xmlns:a16="http://schemas.microsoft.com/office/drawing/2014/main" id="{0A8CD524-72F1-4EC9-BF37-7EFABB7775CE}"/>
              </a:ext>
            </a:extLst>
          </p:cNvPr>
          <p:cNvSpPr/>
          <p:nvPr/>
        </p:nvSpPr>
        <p:spPr>
          <a:xfrm>
            <a:off x="4683693" y="3478213"/>
            <a:ext cx="373856" cy="126206"/>
          </a:xfrm>
          <a:custGeom>
            <a:avLst/>
            <a:gdLst>
              <a:gd name="connsiteX0" fmla="*/ 161925 w 373856"/>
              <a:gd name="connsiteY0" fmla="*/ 126206 h 126206"/>
              <a:gd name="connsiteX1" fmla="*/ 238125 w 373856"/>
              <a:gd name="connsiteY1" fmla="*/ 109537 h 126206"/>
              <a:gd name="connsiteX2" fmla="*/ 373856 w 373856"/>
              <a:gd name="connsiteY2" fmla="*/ 71437 h 126206"/>
              <a:gd name="connsiteX3" fmla="*/ 157162 w 373856"/>
              <a:gd name="connsiteY3" fmla="*/ 0 h 126206"/>
              <a:gd name="connsiteX4" fmla="*/ 0 w 373856"/>
              <a:gd name="connsiteY4" fmla="*/ 92869 h 126206"/>
              <a:gd name="connsiteX5" fmla="*/ 161925 w 373856"/>
              <a:gd name="connsiteY5" fmla="*/ 126206 h 12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856" h="126206">
                <a:moveTo>
                  <a:pt x="161925" y="126206"/>
                </a:moveTo>
                <a:lnTo>
                  <a:pt x="238125" y="109537"/>
                </a:lnTo>
                <a:lnTo>
                  <a:pt x="373856" y="71437"/>
                </a:lnTo>
                <a:lnTo>
                  <a:pt x="157162" y="0"/>
                </a:lnTo>
                <a:lnTo>
                  <a:pt x="0" y="92869"/>
                </a:lnTo>
                <a:lnTo>
                  <a:pt x="161925" y="12620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任意多边形: 形状 301">
            <a:extLst>
              <a:ext uri="{FF2B5EF4-FFF2-40B4-BE49-F238E27FC236}">
                <a16:creationId xmlns:a16="http://schemas.microsoft.com/office/drawing/2014/main" id="{226A1916-CF62-46CD-BCCA-9AD503C1F2AC}"/>
              </a:ext>
            </a:extLst>
          </p:cNvPr>
          <p:cNvSpPr/>
          <p:nvPr/>
        </p:nvSpPr>
        <p:spPr>
          <a:xfrm>
            <a:off x="5317063" y="2597945"/>
            <a:ext cx="598164" cy="1094010"/>
          </a:xfrm>
          <a:custGeom>
            <a:avLst/>
            <a:gdLst>
              <a:gd name="connsiteX0" fmla="*/ 0 w 597694"/>
              <a:gd name="connsiteY0" fmla="*/ 54769 h 1073944"/>
              <a:gd name="connsiteX1" fmla="*/ 159544 w 597694"/>
              <a:gd name="connsiteY1" fmla="*/ 716756 h 1073944"/>
              <a:gd name="connsiteX2" fmla="*/ 214312 w 597694"/>
              <a:gd name="connsiteY2" fmla="*/ 771525 h 1073944"/>
              <a:gd name="connsiteX3" fmla="*/ 226219 w 597694"/>
              <a:gd name="connsiteY3" fmla="*/ 838200 h 1073944"/>
              <a:gd name="connsiteX4" fmla="*/ 233362 w 597694"/>
              <a:gd name="connsiteY4" fmla="*/ 1028700 h 1073944"/>
              <a:gd name="connsiteX5" fmla="*/ 278606 w 597694"/>
              <a:gd name="connsiteY5" fmla="*/ 971550 h 1073944"/>
              <a:gd name="connsiteX6" fmla="*/ 288131 w 597694"/>
              <a:gd name="connsiteY6" fmla="*/ 873919 h 1073944"/>
              <a:gd name="connsiteX7" fmla="*/ 423862 w 597694"/>
              <a:gd name="connsiteY7" fmla="*/ 1054894 h 1073944"/>
              <a:gd name="connsiteX8" fmla="*/ 481012 w 597694"/>
              <a:gd name="connsiteY8" fmla="*/ 1073944 h 1073944"/>
              <a:gd name="connsiteX9" fmla="*/ 397669 w 597694"/>
              <a:gd name="connsiteY9" fmla="*/ 931069 h 1073944"/>
              <a:gd name="connsiteX10" fmla="*/ 550069 w 597694"/>
              <a:gd name="connsiteY10" fmla="*/ 1033462 h 1073944"/>
              <a:gd name="connsiteX11" fmla="*/ 571500 w 597694"/>
              <a:gd name="connsiteY11" fmla="*/ 988219 h 1073944"/>
              <a:gd name="connsiteX12" fmla="*/ 459581 w 597694"/>
              <a:gd name="connsiteY12" fmla="*/ 876300 h 1073944"/>
              <a:gd name="connsiteX13" fmla="*/ 597694 w 597694"/>
              <a:gd name="connsiteY13" fmla="*/ 938212 h 1073944"/>
              <a:gd name="connsiteX14" fmla="*/ 471487 w 597694"/>
              <a:gd name="connsiteY14" fmla="*/ 821531 h 1073944"/>
              <a:gd name="connsiteX15" fmla="*/ 388144 w 597694"/>
              <a:gd name="connsiteY15" fmla="*/ 721519 h 1073944"/>
              <a:gd name="connsiteX16" fmla="*/ 278606 w 597694"/>
              <a:gd name="connsiteY16" fmla="*/ 547687 h 1073944"/>
              <a:gd name="connsiteX17" fmla="*/ 209550 w 597694"/>
              <a:gd name="connsiteY17" fmla="*/ 88106 h 1073944"/>
              <a:gd name="connsiteX18" fmla="*/ 19050 w 597694"/>
              <a:gd name="connsiteY18" fmla="*/ 0 h 1073944"/>
              <a:gd name="connsiteX19" fmla="*/ 0 w 597694"/>
              <a:gd name="connsiteY19" fmla="*/ 54769 h 1073944"/>
              <a:gd name="connsiteX0" fmla="*/ 0 w 597694"/>
              <a:gd name="connsiteY0" fmla="*/ 54769 h 1073944"/>
              <a:gd name="connsiteX1" fmla="*/ 159544 w 597694"/>
              <a:gd name="connsiteY1" fmla="*/ 716756 h 1073944"/>
              <a:gd name="connsiteX2" fmla="*/ 214312 w 597694"/>
              <a:gd name="connsiteY2" fmla="*/ 771525 h 1073944"/>
              <a:gd name="connsiteX3" fmla="*/ 226219 w 597694"/>
              <a:gd name="connsiteY3" fmla="*/ 838200 h 1073944"/>
              <a:gd name="connsiteX4" fmla="*/ 233362 w 597694"/>
              <a:gd name="connsiteY4" fmla="*/ 1028700 h 1073944"/>
              <a:gd name="connsiteX5" fmla="*/ 278606 w 597694"/>
              <a:gd name="connsiteY5" fmla="*/ 971550 h 1073944"/>
              <a:gd name="connsiteX6" fmla="*/ 288131 w 597694"/>
              <a:gd name="connsiteY6" fmla="*/ 873919 h 1073944"/>
              <a:gd name="connsiteX7" fmla="*/ 423862 w 597694"/>
              <a:gd name="connsiteY7" fmla="*/ 1054894 h 1073944"/>
              <a:gd name="connsiteX8" fmla="*/ 481012 w 597694"/>
              <a:gd name="connsiteY8" fmla="*/ 1073944 h 1073944"/>
              <a:gd name="connsiteX9" fmla="*/ 397669 w 597694"/>
              <a:gd name="connsiteY9" fmla="*/ 931069 h 1073944"/>
              <a:gd name="connsiteX10" fmla="*/ 550069 w 597694"/>
              <a:gd name="connsiteY10" fmla="*/ 1033462 h 1073944"/>
              <a:gd name="connsiteX11" fmla="*/ 571500 w 597694"/>
              <a:gd name="connsiteY11" fmla="*/ 988219 h 1073944"/>
              <a:gd name="connsiteX12" fmla="*/ 459581 w 597694"/>
              <a:gd name="connsiteY12" fmla="*/ 876300 h 1073944"/>
              <a:gd name="connsiteX13" fmla="*/ 597694 w 597694"/>
              <a:gd name="connsiteY13" fmla="*/ 938212 h 1073944"/>
              <a:gd name="connsiteX14" fmla="*/ 471487 w 597694"/>
              <a:gd name="connsiteY14" fmla="*/ 821531 h 1073944"/>
              <a:gd name="connsiteX15" fmla="*/ 388144 w 597694"/>
              <a:gd name="connsiteY15" fmla="*/ 721519 h 1073944"/>
              <a:gd name="connsiteX16" fmla="*/ 278606 w 597694"/>
              <a:gd name="connsiteY16" fmla="*/ 547687 h 1073944"/>
              <a:gd name="connsiteX17" fmla="*/ 209550 w 597694"/>
              <a:gd name="connsiteY17" fmla="*/ 88106 h 1073944"/>
              <a:gd name="connsiteX18" fmla="*/ 19050 w 597694"/>
              <a:gd name="connsiteY18" fmla="*/ 0 h 1073944"/>
              <a:gd name="connsiteX19" fmla="*/ 0 w 597694"/>
              <a:gd name="connsiteY19" fmla="*/ 54769 h 1073944"/>
              <a:gd name="connsiteX0" fmla="*/ 0 w 597694"/>
              <a:gd name="connsiteY0" fmla="*/ 54769 h 1073944"/>
              <a:gd name="connsiteX1" fmla="*/ 159544 w 597694"/>
              <a:gd name="connsiteY1" fmla="*/ 716756 h 1073944"/>
              <a:gd name="connsiteX2" fmla="*/ 214312 w 597694"/>
              <a:gd name="connsiteY2" fmla="*/ 771525 h 1073944"/>
              <a:gd name="connsiteX3" fmla="*/ 226219 w 597694"/>
              <a:gd name="connsiteY3" fmla="*/ 838200 h 1073944"/>
              <a:gd name="connsiteX4" fmla="*/ 233362 w 597694"/>
              <a:gd name="connsiteY4" fmla="*/ 1028700 h 1073944"/>
              <a:gd name="connsiteX5" fmla="*/ 278606 w 597694"/>
              <a:gd name="connsiteY5" fmla="*/ 971550 h 1073944"/>
              <a:gd name="connsiteX6" fmla="*/ 288131 w 597694"/>
              <a:gd name="connsiteY6" fmla="*/ 873919 h 1073944"/>
              <a:gd name="connsiteX7" fmla="*/ 423862 w 597694"/>
              <a:gd name="connsiteY7" fmla="*/ 1054894 h 1073944"/>
              <a:gd name="connsiteX8" fmla="*/ 481012 w 597694"/>
              <a:gd name="connsiteY8" fmla="*/ 1073944 h 1073944"/>
              <a:gd name="connsiteX9" fmla="*/ 397669 w 597694"/>
              <a:gd name="connsiteY9" fmla="*/ 931069 h 1073944"/>
              <a:gd name="connsiteX10" fmla="*/ 550069 w 597694"/>
              <a:gd name="connsiteY10" fmla="*/ 1033462 h 1073944"/>
              <a:gd name="connsiteX11" fmla="*/ 571500 w 597694"/>
              <a:gd name="connsiteY11" fmla="*/ 988219 h 1073944"/>
              <a:gd name="connsiteX12" fmla="*/ 459581 w 597694"/>
              <a:gd name="connsiteY12" fmla="*/ 876300 h 1073944"/>
              <a:gd name="connsiteX13" fmla="*/ 597694 w 597694"/>
              <a:gd name="connsiteY13" fmla="*/ 938212 h 1073944"/>
              <a:gd name="connsiteX14" fmla="*/ 471487 w 597694"/>
              <a:gd name="connsiteY14" fmla="*/ 821531 h 1073944"/>
              <a:gd name="connsiteX15" fmla="*/ 388144 w 597694"/>
              <a:gd name="connsiteY15" fmla="*/ 721519 h 1073944"/>
              <a:gd name="connsiteX16" fmla="*/ 278606 w 597694"/>
              <a:gd name="connsiteY16" fmla="*/ 547687 h 1073944"/>
              <a:gd name="connsiteX17" fmla="*/ 209550 w 597694"/>
              <a:gd name="connsiteY17" fmla="*/ 88106 h 1073944"/>
              <a:gd name="connsiteX18" fmla="*/ 19050 w 597694"/>
              <a:gd name="connsiteY18" fmla="*/ 0 h 1073944"/>
              <a:gd name="connsiteX19" fmla="*/ 0 w 597694"/>
              <a:gd name="connsiteY19" fmla="*/ 54769 h 1073944"/>
              <a:gd name="connsiteX0" fmla="*/ 0 w 597694"/>
              <a:gd name="connsiteY0" fmla="*/ 54769 h 1073944"/>
              <a:gd name="connsiteX1" fmla="*/ 159544 w 597694"/>
              <a:gd name="connsiteY1" fmla="*/ 716756 h 1073944"/>
              <a:gd name="connsiteX2" fmla="*/ 214312 w 597694"/>
              <a:gd name="connsiteY2" fmla="*/ 771525 h 1073944"/>
              <a:gd name="connsiteX3" fmla="*/ 226219 w 597694"/>
              <a:gd name="connsiteY3" fmla="*/ 838200 h 1073944"/>
              <a:gd name="connsiteX4" fmla="*/ 233362 w 597694"/>
              <a:gd name="connsiteY4" fmla="*/ 1028700 h 1073944"/>
              <a:gd name="connsiteX5" fmla="*/ 278606 w 597694"/>
              <a:gd name="connsiteY5" fmla="*/ 971550 h 1073944"/>
              <a:gd name="connsiteX6" fmla="*/ 288131 w 597694"/>
              <a:gd name="connsiteY6" fmla="*/ 873919 h 1073944"/>
              <a:gd name="connsiteX7" fmla="*/ 423862 w 597694"/>
              <a:gd name="connsiteY7" fmla="*/ 1054894 h 1073944"/>
              <a:gd name="connsiteX8" fmla="*/ 481012 w 597694"/>
              <a:gd name="connsiteY8" fmla="*/ 1073944 h 1073944"/>
              <a:gd name="connsiteX9" fmla="*/ 397669 w 597694"/>
              <a:gd name="connsiteY9" fmla="*/ 931069 h 1073944"/>
              <a:gd name="connsiteX10" fmla="*/ 550069 w 597694"/>
              <a:gd name="connsiteY10" fmla="*/ 1033462 h 1073944"/>
              <a:gd name="connsiteX11" fmla="*/ 571500 w 597694"/>
              <a:gd name="connsiteY11" fmla="*/ 988219 h 1073944"/>
              <a:gd name="connsiteX12" fmla="*/ 459581 w 597694"/>
              <a:gd name="connsiteY12" fmla="*/ 876300 h 1073944"/>
              <a:gd name="connsiteX13" fmla="*/ 597694 w 597694"/>
              <a:gd name="connsiteY13" fmla="*/ 938212 h 1073944"/>
              <a:gd name="connsiteX14" fmla="*/ 471487 w 597694"/>
              <a:gd name="connsiteY14" fmla="*/ 821531 h 1073944"/>
              <a:gd name="connsiteX15" fmla="*/ 388144 w 597694"/>
              <a:gd name="connsiteY15" fmla="*/ 721519 h 1073944"/>
              <a:gd name="connsiteX16" fmla="*/ 278606 w 597694"/>
              <a:gd name="connsiteY16" fmla="*/ 547687 h 1073944"/>
              <a:gd name="connsiteX17" fmla="*/ 209550 w 597694"/>
              <a:gd name="connsiteY17" fmla="*/ 88106 h 1073944"/>
              <a:gd name="connsiteX18" fmla="*/ 19050 w 597694"/>
              <a:gd name="connsiteY18" fmla="*/ 0 h 1073944"/>
              <a:gd name="connsiteX19" fmla="*/ 0 w 597694"/>
              <a:gd name="connsiteY19" fmla="*/ 54769 h 1073944"/>
              <a:gd name="connsiteX0" fmla="*/ 0 w 597694"/>
              <a:gd name="connsiteY0" fmla="*/ 54769 h 1087207"/>
              <a:gd name="connsiteX1" fmla="*/ 159544 w 597694"/>
              <a:gd name="connsiteY1" fmla="*/ 716756 h 1087207"/>
              <a:gd name="connsiteX2" fmla="*/ 214312 w 597694"/>
              <a:gd name="connsiteY2" fmla="*/ 771525 h 1087207"/>
              <a:gd name="connsiteX3" fmla="*/ 226219 w 597694"/>
              <a:gd name="connsiteY3" fmla="*/ 838200 h 1087207"/>
              <a:gd name="connsiteX4" fmla="*/ 233362 w 597694"/>
              <a:gd name="connsiteY4" fmla="*/ 1028700 h 1087207"/>
              <a:gd name="connsiteX5" fmla="*/ 278606 w 597694"/>
              <a:gd name="connsiteY5" fmla="*/ 971550 h 1087207"/>
              <a:gd name="connsiteX6" fmla="*/ 288131 w 597694"/>
              <a:gd name="connsiteY6" fmla="*/ 873919 h 1087207"/>
              <a:gd name="connsiteX7" fmla="*/ 423862 w 597694"/>
              <a:gd name="connsiteY7" fmla="*/ 1054894 h 1087207"/>
              <a:gd name="connsiteX8" fmla="*/ 481012 w 597694"/>
              <a:gd name="connsiteY8" fmla="*/ 1073944 h 1087207"/>
              <a:gd name="connsiteX9" fmla="*/ 397669 w 597694"/>
              <a:gd name="connsiteY9" fmla="*/ 931069 h 1087207"/>
              <a:gd name="connsiteX10" fmla="*/ 550069 w 597694"/>
              <a:gd name="connsiteY10" fmla="*/ 1033462 h 1087207"/>
              <a:gd name="connsiteX11" fmla="*/ 571500 w 597694"/>
              <a:gd name="connsiteY11" fmla="*/ 988219 h 1087207"/>
              <a:gd name="connsiteX12" fmla="*/ 459581 w 597694"/>
              <a:gd name="connsiteY12" fmla="*/ 876300 h 1087207"/>
              <a:gd name="connsiteX13" fmla="*/ 597694 w 597694"/>
              <a:gd name="connsiteY13" fmla="*/ 938212 h 1087207"/>
              <a:gd name="connsiteX14" fmla="*/ 471487 w 597694"/>
              <a:gd name="connsiteY14" fmla="*/ 821531 h 1087207"/>
              <a:gd name="connsiteX15" fmla="*/ 388144 w 597694"/>
              <a:gd name="connsiteY15" fmla="*/ 721519 h 1087207"/>
              <a:gd name="connsiteX16" fmla="*/ 278606 w 597694"/>
              <a:gd name="connsiteY16" fmla="*/ 547687 h 1087207"/>
              <a:gd name="connsiteX17" fmla="*/ 209550 w 597694"/>
              <a:gd name="connsiteY17" fmla="*/ 88106 h 1087207"/>
              <a:gd name="connsiteX18" fmla="*/ 19050 w 597694"/>
              <a:gd name="connsiteY18" fmla="*/ 0 h 1087207"/>
              <a:gd name="connsiteX19" fmla="*/ 0 w 597694"/>
              <a:gd name="connsiteY19" fmla="*/ 54769 h 1087207"/>
              <a:gd name="connsiteX0" fmla="*/ 0 w 597694"/>
              <a:gd name="connsiteY0" fmla="*/ 54769 h 1094010"/>
              <a:gd name="connsiteX1" fmla="*/ 159544 w 597694"/>
              <a:gd name="connsiteY1" fmla="*/ 716756 h 1094010"/>
              <a:gd name="connsiteX2" fmla="*/ 214312 w 597694"/>
              <a:gd name="connsiteY2" fmla="*/ 771525 h 1094010"/>
              <a:gd name="connsiteX3" fmla="*/ 226219 w 597694"/>
              <a:gd name="connsiteY3" fmla="*/ 838200 h 1094010"/>
              <a:gd name="connsiteX4" fmla="*/ 233362 w 597694"/>
              <a:gd name="connsiteY4" fmla="*/ 1028700 h 1094010"/>
              <a:gd name="connsiteX5" fmla="*/ 278606 w 597694"/>
              <a:gd name="connsiteY5" fmla="*/ 971550 h 1094010"/>
              <a:gd name="connsiteX6" fmla="*/ 288131 w 597694"/>
              <a:gd name="connsiteY6" fmla="*/ 873919 h 1094010"/>
              <a:gd name="connsiteX7" fmla="*/ 423862 w 597694"/>
              <a:gd name="connsiteY7" fmla="*/ 1054894 h 1094010"/>
              <a:gd name="connsiteX8" fmla="*/ 481012 w 597694"/>
              <a:gd name="connsiteY8" fmla="*/ 1073944 h 1094010"/>
              <a:gd name="connsiteX9" fmla="*/ 397669 w 597694"/>
              <a:gd name="connsiteY9" fmla="*/ 931069 h 1094010"/>
              <a:gd name="connsiteX10" fmla="*/ 550069 w 597694"/>
              <a:gd name="connsiteY10" fmla="*/ 1033462 h 1094010"/>
              <a:gd name="connsiteX11" fmla="*/ 571500 w 597694"/>
              <a:gd name="connsiteY11" fmla="*/ 988219 h 1094010"/>
              <a:gd name="connsiteX12" fmla="*/ 459581 w 597694"/>
              <a:gd name="connsiteY12" fmla="*/ 876300 h 1094010"/>
              <a:gd name="connsiteX13" fmla="*/ 597694 w 597694"/>
              <a:gd name="connsiteY13" fmla="*/ 938212 h 1094010"/>
              <a:gd name="connsiteX14" fmla="*/ 471487 w 597694"/>
              <a:gd name="connsiteY14" fmla="*/ 821531 h 1094010"/>
              <a:gd name="connsiteX15" fmla="*/ 388144 w 597694"/>
              <a:gd name="connsiteY15" fmla="*/ 721519 h 1094010"/>
              <a:gd name="connsiteX16" fmla="*/ 278606 w 597694"/>
              <a:gd name="connsiteY16" fmla="*/ 547687 h 1094010"/>
              <a:gd name="connsiteX17" fmla="*/ 209550 w 597694"/>
              <a:gd name="connsiteY17" fmla="*/ 88106 h 1094010"/>
              <a:gd name="connsiteX18" fmla="*/ 19050 w 597694"/>
              <a:gd name="connsiteY18" fmla="*/ 0 h 1094010"/>
              <a:gd name="connsiteX19" fmla="*/ 0 w 597694"/>
              <a:gd name="connsiteY19" fmla="*/ 54769 h 1094010"/>
              <a:gd name="connsiteX0" fmla="*/ 0 w 597694"/>
              <a:gd name="connsiteY0" fmla="*/ 54769 h 1094010"/>
              <a:gd name="connsiteX1" fmla="*/ 159544 w 597694"/>
              <a:gd name="connsiteY1" fmla="*/ 716756 h 1094010"/>
              <a:gd name="connsiteX2" fmla="*/ 214312 w 597694"/>
              <a:gd name="connsiteY2" fmla="*/ 771525 h 1094010"/>
              <a:gd name="connsiteX3" fmla="*/ 226219 w 597694"/>
              <a:gd name="connsiteY3" fmla="*/ 838200 h 1094010"/>
              <a:gd name="connsiteX4" fmla="*/ 233362 w 597694"/>
              <a:gd name="connsiteY4" fmla="*/ 1028700 h 1094010"/>
              <a:gd name="connsiteX5" fmla="*/ 278606 w 597694"/>
              <a:gd name="connsiteY5" fmla="*/ 971550 h 1094010"/>
              <a:gd name="connsiteX6" fmla="*/ 288131 w 597694"/>
              <a:gd name="connsiteY6" fmla="*/ 873919 h 1094010"/>
              <a:gd name="connsiteX7" fmla="*/ 423862 w 597694"/>
              <a:gd name="connsiteY7" fmla="*/ 1054894 h 1094010"/>
              <a:gd name="connsiteX8" fmla="*/ 481012 w 597694"/>
              <a:gd name="connsiteY8" fmla="*/ 1073944 h 1094010"/>
              <a:gd name="connsiteX9" fmla="*/ 397669 w 597694"/>
              <a:gd name="connsiteY9" fmla="*/ 931069 h 1094010"/>
              <a:gd name="connsiteX10" fmla="*/ 550069 w 597694"/>
              <a:gd name="connsiteY10" fmla="*/ 1033462 h 1094010"/>
              <a:gd name="connsiteX11" fmla="*/ 571500 w 597694"/>
              <a:gd name="connsiteY11" fmla="*/ 988219 h 1094010"/>
              <a:gd name="connsiteX12" fmla="*/ 459581 w 597694"/>
              <a:gd name="connsiteY12" fmla="*/ 876300 h 1094010"/>
              <a:gd name="connsiteX13" fmla="*/ 597694 w 597694"/>
              <a:gd name="connsiteY13" fmla="*/ 938212 h 1094010"/>
              <a:gd name="connsiteX14" fmla="*/ 471487 w 597694"/>
              <a:gd name="connsiteY14" fmla="*/ 821531 h 1094010"/>
              <a:gd name="connsiteX15" fmla="*/ 388144 w 597694"/>
              <a:gd name="connsiteY15" fmla="*/ 721519 h 1094010"/>
              <a:gd name="connsiteX16" fmla="*/ 278606 w 597694"/>
              <a:gd name="connsiteY16" fmla="*/ 547687 h 1094010"/>
              <a:gd name="connsiteX17" fmla="*/ 209550 w 597694"/>
              <a:gd name="connsiteY17" fmla="*/ 88106 h 1094010"/>
              <a:gd name="connsiteX18" fmla="*/ 19050 w 597694"/>
              <a:gd name="connsiteY18" fmla="*/ 0 h 1094010"/>
              <a:gd name="connsiteX19" fmla="*/ 0 w 597694"/>
              <a:gd name="connsiteY19" fmla="*/ 54769 h 1094010"/>
              <a:gd name="connsiteX0" fmla="*/ 0 w 597694"/>
              <a:gd name="connsiteY0" fmla="*/ 54769 h 1094010"/>
              <a:gd name="connsiteX1" fmla="*/ 159544 w 597694"/>
              <a:gd name="connsiteY1" fmla="*/ 716756 h 1094010"/>
              <a:gd name="connsiteX2" fmla="*/ 214312 w 597694"/>
              <a:gd name="connsiteY2" fmla="*/ 771525 h 1094010"/>
              <a:gd name="connsiteX3" fmla="*/ 226219 w 597694"/>
              <a:gd name="connsiteY3" fmla="*/ 838200 h 1094010"/>
              <a:gd name="connsiteX4" fmla="*/ 233362 w 597694"/>
              <a:gd name="connsiteY4" fmla="*/ 1028700 h 1094010"/>
              <a:gd name="connsiteX5" fmla="*/ 278606 w 597694"/>
              <a:gd name="connsiteY5" fmla="*/ 971550 h 1094010"/>
              <a:gd name="connsiteX6" fmla="*/ 288131 w 597694"/>
              <a:gd name="connsiteY6" fmla="*/ 873919 h 1094010"/>
              <a:gd name="connsiteX7" fmla="*/ 423862 w 597694"/>
              <a:gd name="connsiteY7" fmla="*/ 1054894 h 1094010"/>
              <a:gd name="connsiteX8" fmla="*/ 481012 w 597694"/>
              <a:gd name="connsiteY8" fmla="*/ 1073944 h 1094010"/>
              <a:gd name="connsiteX9" fmla="*/ 397669 w 597694"/>
              <a:gd name="connsiteY9" fmla="*/ 931069 h 1094010"/>
              <a:gd name="connsiteX10" fmla="*/ 550069 w 597694"/>
              <a:gd name="connsiteY10" fmla="*/ 1033462 h 1094010"/>
              <a:gd name="connsiteX11" fmla="*/ 571500 w 597694"/>
              <a:gd name="connsiteY11" fmla="*/ 988219 h 1094010"/>
              <a:gd name="connsiteX12" fmla="*/ 459581 w 597694"/>
              <a:gd name="connsiteY12" fmla="*/ 876300 h 1094010"/>
              <a:gd name="connsiteX13" fmla="*/ 597694 w 597694"/>
              <a:gd name="connsiteY13" fmla="*/ 938212 h 1094010"/>
              <a:gd name="connsiteX14" fmla="*/ 471487 w 597694"/>
              <a:gd name="connsiteY14" fmla="*/ 821531 h 1094010"/>
              <a:gd name="connsiteX15" fmla="*/ 388144 w 597694"/>
              <a:gd name="connsiteY15" fmla="*/ 721519 h 1094010"/>
              <a:gd name="connsiteX16" fmla="*/ 278606 w 597694"/>
              <a:gd name="connsiteY16" fmla="*/ 547687 h 1094010"/>
              <a:gd name="connsiteX17" fmla="*/ 209550 w 597694"/>
              <a:gd name="connsiteY17" fmla="*/ 88106 h 1094010"/>
              <a:gd name="connsiteX18" fmla="*/ 19050 w 597694"/>
              <a:gd name="connsiteY18" fmla="*/ 0 h 1094010"/>
              <a:gd name="connsiteX19" fmla="*/ 0 w 597694"/>
              <a:gd name="connsiteY19" fmla="*/ 54769 h 1094010"/>
              <a:gd name="connsiteX0" fmla="*/ 0 w 597694"/>
              <a:gd name="connsiteY0" fmla="*/ 54769 h 1094010"/>
              <a:gd name="connsiteX1" fmla="*/ 159544 w 597694"/>
              <a:gd name="connsiteY1" fmla="*/ 716756 h 1094010"/>
              <a:gd name="connsiteX2" fmla="*/ 214312 w 597694"/>
              <a:gd name="connsiteY2" fmla="*/ 771525 h 1094010"/>
              <a:gd name="connsiteX3" fmla="*/ 226219 w 597694"/>
              <a:gd name="connsiteY3" fmla="*/ 838200 h 1094010"/>
              <a:gd name="connsiteX4" fmla="*/ 233362 w 597694"/>
              <a:gd name="connsiteY4" fmla="*/ 1028700 h 1094010"/>
              <a:gd name="connsiteX5" fmla="*/ 278606 w 597694"/>
              <a:gd name="connsiteY5" fmla="*/ 971550 h 1094010"/>
              <a:gd name="connsiteX6" fmla="*/ 288131 w 597694"/>
              <a:gd name="connsiteY6" fmla="*/ 873919 h 1094010"/>
              <a:gd name="connsiteX7" fmla="*/ 423862 w 597694"/>
              <a:gd name="connsiteY7" fmla="*/ 1054894 h 1094010"/>
              <a:gd name="connsiteX8" fmla="*/ 481012 w 597694"/>
              <a:gd name="connsiteY8" fmla="*/ 1073944 h 1094010"/>
              <a:gd name="connsiteX9" fmla="*/ 397669 w 597694"/>
              <a:gd name="connsiteY9" fmla="*/ 931069 h 1094010"/>
              <a:gd name="connsiteX10" fmla="*/ 550069 w 597694"/>
              <a:gd name="connsiteY10" fmla="*/ 1033462 h 1094010"/>
              <a:gd name="connsiteX11" fmla="*/ 571500 w 597694"/>
              <a:gd name="connsiteY11" fmla="*/ 988219 h 1094010"/>
              <a:gd name="connsiteX12" fmla="*/ 459581 w 597694"/>
              <a:gd name="connsiteY12" fmla="*/ 876300 h 1094010"/>
              <a:gd name="connsiteX13" fmla="*/ 597694 w 597694"/>
              <a:gd name="connsiteY13" fmla="*/ 938212 h 1094010"/>
              <a:gd name="connsiteX14" fmla="*/ 471487 w 597694"/>
              <a:gd name="connsiteY14" fmla="*/ 821531 h 1094010"/>
              <a:gd name="connsiteX15" fmla="*/ 388144 w 597694"/>
              <a:gd name="connsiteY15" fmla="*/ 721519 h 1094010"/>
              <a:gd name="connsiteX16" fmla="*/ 278606 w 597694"/>
              <a:gd name="connsiteY16" fmla="*/ 547687 h 1094010"/>
              <a:gd name="connsiteX17" fmla="*/ 209550 w 597694"/>
              <a:gd name="connsiteY17" fmla="*/ 88106 h 1094010"/>
              <a:gd name="connsiteX18" fmla="*/ 19050 w 597694"/>
              <a:gd name="connsiteY18" fmla="*/ 0 h 1094010"/>
              <a:gd name="connsiteX19" fmla="*/ 0 w 597694"/>
              <a:gd name="connsiteY19" fmla="*/ 54769 h 1094010"/>
              <a:gd name="connsiteX0" fmla="*/ 0 w 597694"/>
              <a:gd name="connsiteY0" fmla="*/ 54769 h 1094010"/>
              <a:gd name="connsiteX1" fmla="*/ 159544 w 597694"/>
              <a:gd name="connsiteY1" fmla="*/ 716756 h 1094010"/>
              <a:gd name="connsiteX2" fmla="*/ 214312 w 597694"/>
              <a:gd name="connsiteY2" fmla="*/ 771525 h 1094010"/>
              <a:gd name="connsiteX3" fmla="*/ 226219 w 597694"/>
              <a:gd name="connsiteY3" fmla="*/ 838200 h 1094010"/>
              <a:gd name="connsiteX4" fmla="*/ 233362 w 597694"/>
              <a:gd name="connsiteY4" fmla="*/ 1028700 h 1094010"/>
              <a:gd name="connsiteX5" fmla="*/ 278606 w 597694"/>
              <a:gd name="connsiteY5" fmla="*/ 971550 h 1094010"/>
              <a:gd name="connsiteX6" fmla="*/ 288131 w 597694"/>
              <a:gd name="connsiteY6" fmla="*/ 873919 h 1094010"/>
              <a:gd name="connsiteX7" fmla="*/ 423862 w 597694"/>
              <a:gd name="connsiteY7" fmla="*/ 1054894 h 1094010"/>
              <a:gd name="connsiteX8" fmla="*/ 481012 w 597694"/>
              <a:gd name="connsiteY8" fmla="*/ 1073944 h 1094010"/>
              <a:gd name="connsiteX9" fmla="*/ 397669 w 597694"/>
              <a:gd name="connsiteY9" fmla="*/ 931069 h 1094010"/>
              <a:gd name="connsiteX10" fmla="*/ 550069 w 597694"/>
              <a:gd name="connsiteY10" fmla="*/ 1033462 h 1094010"/>
              <a:gd name="connsiteX11" fmla="*/ 571500 w 597694"/>
              <a:gd name="connsiteY11" fmla="*/ 988219 h 1094010"/>
              <a:gd name="connsiteX12" fmla="*/ 459581 w 597694"/>
              <a:gd name="connsiteY12" fmla="*/ 876300 h 1094010"/>
              <a:gd name="connsiteX13" fmla="*/ 597694 w 597694"/>
              <a:gd name="connsiteY13" fmla="*/ 938212 h 1094010"/>
              <a:gd name="connsiteX14" fmla="*/ 471487 w 597694"/>
              <a:gd name="connsiteY14" fmla="*/ 821531 h 1094010"/>
              <a:gd name="connsiteX15" fmla="*/ 388144 w 597694"/>
              <a:gd name="connsiteY15" fmla="*/ 721519 h 1094010"/>
              <a:gd name="connsiteX16" fmla="*/ 278606 w 597694"/>
              <a:gd name="connsiteY16" fmla="*/ 547687 h 1094010"/>
              <a:gd name="connsiteX17" fmla="*/ 209550 w 597694"/>
              <a:gd name="connsiteY17" fmla="*/ 88106 h 1094010"/>
              <a:gd name="connsiteX18" fmla="*/ 19050 w 597694"/>
              <a:gd name="connsiteY18" fmla="*/ 0 h 1094010"/>
              <a:gd name="connsiteX19" fmla="*/ 0 w 597694"/>
              <a:gd name="connsiteY19" fmla="*/ 54769 h 1094010"/>
              <a:gd name="connsiteX0" fmla="*/ 0 w 597694"/>
              <a:gd name="connsiteY0" fmla="*/ 54769 h 1094010"/>
              <a:gd name="connsiteX1" fmla="*/ 159544 w 597694"/>
              <a:gd name="connsiteY1" fmla="*/ 716756 h 1094010"/>
              <a:gd name="connsiteX2" fmla="*/ 214312 w 597694"/>
              <a:gd name="connsiteY2" fmla="*/ 771525 h 1094010"/>
              <a:gd name="connsiteX3" fmla="*/ 226219 w 597694"/>
              <a:gd name="connsiteY3" fmla="*/ 838200 h 1094010"/>
              <a:gd name="connsiteX4" fmla="*/ 233362 w 597694"/>
              <a:gd name="connsiteY4" fmla="*/ 1028700 h 1094010"/>
              <a:gd name="connsiteX5" fmla="*/ 278606 w 597694"/>
              <a:gd name="connsiteY5" fmla="*/ 971550 h 1094010"/>
              <a:gd name="connsiteX6" fmla="*/ 288131 w 597694"/>
              <a:gd name="connsiteY6" fmla="*/ 873919 h 1094010"/>
              <a:gd name="connsiteX7" fmla="*/ 423862 w 597694"/>
              <a:gd name="connsiteY7" fmla="*/ 1054894 h 1094010"/>
              <a:gd name="connsiteX8" fmla="*/ 481012 w 597694"/>
              <a:gd name="connsiteY8" fmla="*/ 1073944 h 1094010"/>
              <a:gd name="connsiteX9" fmla="*/ 397669 w 597694"/>
              <a:gd name="connsiteY9" fmla="*/ 931069 h 1094010"/>
              <a:gd name="connsiteX10" fmla="*/ 550069 w 597694"/>
              <a:gd name="connsiteY10" fmla="*/ 1033462 h 1094010"/>
              <a:gd name="connsiteX11" fmla="*/ 571500 w 597694"/>
              <a:gd name="connsiteY11" fmla="*/ 988219 h 1094010"/>
              <a:gd name="connsiteX12" fmla="*/ 459581 w 597694"/>
              <a:gd name="connsiteY12" fmla="*/ 876300 h 1094010"/>
              <a:gd name="connsiteX13" fmla="*/ 597694 w 597694"/>
              <a:gd name="connsiteY13" fmla="*/ 938212 h 1094010"/>
              <a:gd name="connsiteX14" fmla="*/ 471487 w 597694"/>
              <a:gd name="connsiteY14" fmla="*/ 821531 h 1094010"/>
              <a:gd name="connsiteX15" fmla="*/ 388144 w 597694"/>
              <a:gd name="connsiteY15" fmla="*/ 721519 h 1094010"/>
              <a:gd name="connsiteX16" fmla="*/ 278606 w 597694"/>
              <a:gd name="connsiteY16" fmla="*/ 547687 h 1094010"/>
              <a:gd name="connsiteX17" fmla="*/ 209550 w 597694"/>
              <a:gd name="connsiteY17" fmla="*/ 88106 h 1094010"/>
              <a:gd name="connsiteX18" fmla="*/ 19050 w 597694"/>
              <a:gd name="connsiteY18" fmla="*/ 0 h 1094010"/>
              <a:gd name="connsiteX19" fmla="*/ 0 w 597694"/>
              <a:gd name="connsiteY19" fmla="*/ 54769 h 1094010"/>
              <a:gd name="connsiteX0" fmla="*/ 0 w 597694"/>
              <a:gd name="connsiteY0" fmla="*/ 54769 h 1094010"/>
              <a:gd name="connsiteX1" fmla="*/ 159544 w 597694"/>
              <a:gd name="connsiteY1" fmla="*/ 716756 h 1094010"/>
              <a:gd name="connsiteX2" fmla="*/ 214312 w 597694"/>
              <a:gd name="connsiteY2" fmla="*/ 771525 h 1094010"/>
              <a:gd name="connsiteX3" fmla="*/ 226219 w 597694"/>
              <a:gd name="connsiteY3" fmla="*/ 838200 h 1094010"/>
              <a:gd name="connsiteX4" fmla="*/ 233362 w 597694"/>
              <a:gd name="connsiteY4" fmla="*/ 1028700 h 1094010"/>
              <a:gd name="connsiteX5" fmla="*/ 278606 w 597694"/>
              <a:gd name="connsiteY5" fmla="*/ 971550 h 1094010"/>
              <a:gd name="connsiteX6" fmla="*/ 288131 w 597694"/>
              <a:gd name="connsiteY6" fmla="*/ 873919 h 1094010"/>
              <a:gd name="connsiteX7" fmla="*/ 423862 w 597694"/>
              <a:gd name="connsiteY7" fmla="*/ 1054894 h 1094010"/>
              <a:gd name="connsiteX8" fmla="*/ 481012 w 597694"/>
              <a:gd name="connsiteY8" fmla="*/ 1073944 h 1094010"/>
              <a:gd name="connsiteX9" fmla="*/ 397669 w 597694"/>
              <a:gd name="connsiteY9" fmla="*/ 931069 h 1094010"/>
              <a:gd name="connsiteX10" fmla="*/ 550069 w 597694"/>
              <a:gd name="connsiteY10" fmla="*/ 1033462 h 1094010"/>
              <a:gd name="connsiteX11" fmla="*/ 571500 w 597694"/>
              <a:gd name="connsiteY11" fmla="*/ 988219 h 1094010"/>
              <a:gd name="connsiteX12" fmla="*/ 459581 w 597694"/>
              <a:gd name="connsiteY12" fmla="*/ 876300 h 1094010"/>
              <a:gd name="connsiteX13" fmla="*/ 597694 w 597694"/>
              <a:gd name="connsiteY13" fmla="*/ 938212 h 1094010"/>
              <a:gd name="connsiteX14" fmla="*/ 471487 w 597694"/>
              <a:gd name="connsiteY14" fmla="*/ 821531 h 1094010"/>
              <a:gd name="connsiteX15" fmla="*/ 388144 w 597694"/>
              <a:gd name="connsiteY15" fmla="*/ 721519 h 1094010"/>
              <a:gd name="connsiteX16" fmla="*/ 278606 w 597694"/>
              <a:gd name="connsiteY16" fmla="*/ 547687 h 1094010"/>
              <a:gd name="connsiteX17" fmla="*/ 209550 w 597694"/>
              <a:gd name="connsiteY17" fmla="*/ 88106 h 1094010"/>
              <a:gd name="connsiteX18" fmla="*/ 19050 w 597694"/>
              <a:gd name="connsiteY18" fmla="*/ 0 h 1094010"/>
              <a:gd name="connsiteX19" fmla="*/ 0 w 597694"/>
              <a:gd name="connsiteY19" fmla="*/ 54769 h 1094010"/>
              <a:gd name="connsiteX0" fmla="*/ 0 w 597694"/>
              <a:gd name="connsiteY0" fmla="*/ 54769 h 1094010"/>
              <a:gd name="connsiteX1" fmla="*/ 159544 w 597694"/>
              <a:gd name="connsiteY1" fmla="*/ 716756 h 1094010"/>
              <a:gd name="connsiteX2" fmla="*/ 214312 w 597694"/>
              <a:gd name="connsiteY2" fmla="*/ 771525 h 1094010"/>
              <a:gd name="connsiteX3" fmla="*/ 226219 w 597694"/>
              <a:gd name="connsiteY3" fmla="*/ 838200 h 1094010"/>
              <a:gd name="connsiteX4" fmla="*/ 233362 w 597694"/>
              <a:gd name="connsiteY4" fmla="*/ 1028700 h 1094010"/>
              <a:gd name="connsiteX5" fmla="*/ 278606 w 597694"/>
              <a:gd name="connsiteY5" fmla="*/ 971550 h 1094010"/>
              <a:gd name="connsiteX6" fmla="*/ 288131 w 597694"/>
              <a:gd name="connsiteY6" fmla="*/ 873919 h 1094010"/>
              <a:gd name="connsiteX7" fmla="*/ 423862 w 597694"/>
              <a:gd name="connsiteY7" fmla="*/ 1054894 h 1094010"/>
              <a:gd name="connsiteX8" fmla="*/ 481012 w 597694"/>
              <a:gd name="connsiteY8" fmla="*/ 1073944 h 1094010"/>
              <a:gd name="connsiteX9" fmla="*/ 397669 w 597694"/>
              <a:gd name="connsiteY9" fmla="*/ 931069 h 1094010"/>
              <a:gd name="connsiteX10" fmla="*/ 550069 w 597694"/>
              <a:gd name="connsiteY10" fmla="*/ 1033462 h 1094010"/>
              <a:gd name="connsiteX11" fmla="*/ 571500 w 597694"/>
              <a:gd name="connsiteY11" fmla="*/ 988219 h 1094010"/>
              <a:gd name="connsiteX12" fmla="*/ 459581 w 597694"/>
              <a:gd name="connsiteY12" fmla="*/ 876300 h 1094010"/>
              <a:gd name="connsiteX13" fmla="*/ 597694 w 597694"/>
              <a:gd name="connsiteY13" fmla="*/ 938212 h 1094010"/>
              <a:gd name="connsiteX14" fmla="*/ 471487 w 597694"/>
              <a:gd name="connsiteY14" fmla="*/ 821531 h 1094010"/>
              <a:gd name="connsiteX15" fmla="*/ 388144 w 597694"/>
              <a:gd name="connsiteY15" fmla="*/ 721519 h 1094010"/>
              <a:gd name="connsiteX16" fmla="*/ 278606 w 597694"/>
              <a:gd name="connsiteY16" fmla="*/ 547687 h 1094010"/>
              <a:gd name="connsiteX17" fmla="*/ 209550 w 597694"/>
              <a:gd name="connsiteY17" fmla="*/ 88106 h 1094010"/>
              <a:gd name="connsiteX18" fmla="*/ 19050 w 597694"/>
              <a:gd name="connsiteY18" fmla="*/ 0 h 1094010"/>
              <a:gd name="connsiteX19" fmla="*/ 0 w 597694"/>
              <a:gd name="connsiteY19" fmla="*/ 54769 h 1094010"/>
              <a:gd name="connsiteX0" fmla="*/ 0 w 597694"/>
              <a:gd name="connsiteY0" fmla="*/ 54769 h 1094010"/>
              <a:gd name="connsiteX1" fmla="*/ 159544 w 597694"/>
              <a:gd name="connsiteY1" fmla="*/ 716756 h 1094010"/>
              <a:gd name="connsiteX2" fmla="*/ 214312 w 597694"/>
              <a:gd name="connsiteY2" fmla="*/ 771525 h 1094010"/>
              <a:gd name="connsiteX3" fmla="*/ 226219 w 597694"/>
              <a:gd name="connsiteY3" fmla="*/ 838200 h 1094010"/>
              <a:gd name="connsiteX4" fmla="*/ 233362 w 597694"/>
              <a:gd name="connsiteY4" fmla="*/ 1028700 h 1094010"/>
              <a:gd name="connsiteX5" fmla="*/ 278606 w 597694"/>
              <a:gd name="connsiteY5" fmla="*/ 971550 h 1094010"/>
              <a:gd name="connsiteX6" fmla="*/ 288131 w 597694"/>
              <a:gd name="connsiteY6" fmla="*/ 873919 h 1094010"/>
              <a:gd name="connsiteX7" fmla="*/ 423862 w 597694"/>
              <a:gd name="connsiteY7" fmla="*/ 1054894 h 1094010"/>
              <a:gd name="connsiteX8" fmla="*/ 481012 w 597694"/>
              <a:gd name="connsiteY8" fmla="*/ 1073944 h 1094010"/>
              <a:gd name="connsiteX9" fmla="*/ 397669 w 597694"/>
              <a:gd name="connsiteY9" fmla="*/ 931069 h 1094010"/>
              <a:gd name="connsiteX10" fmla="*/ 550069 w 597694"/>
              <a:gd name="connsiteY10" fmla="*/ 1033462 h 1094010"/>
              <a:gd name="connsiteX11" fmla="*/ 571500 w 597694"/>
              <a:gd name="connsiteY11" fmla="*/ 988219 h 1094010"/>
              <a:gd name="connsiteX12" fmla="*/ 459581 w 597694"/>
              <a:gd name="connsiteY12" fmla="*/ 876300 h 1094010"/>
              <a:gd name="connsiteX13" fmla="*/ 597694 w 597694"/>
              <a:gd name="connsiteY13" fmla="*/ 938212 h 1094010"/>
              <a:gd name="connsiteX14" fmla="*/ 471487 w 597694"/>
              <a:gd name="connsiteY14" fmla="*/ 821531 h 1094010"/>
              <a:gd name="connsiteX15" fmla="*/ 388144 w 597694"/>
              <a:gd name="connsiteY15" fmla="*/ 721519 h 1094010"/>
              <a:gd name="connsiteX16" fmla="*/ 278606 w 597694"/>
              <a:gd name="connsiteY16" fmla="*/ 547687 h 1094010"/>
              <a:gd name="connsiteX17" fmla="*/ 209550 w 597694"/>
              <a:gd name="connsiteY17" fmla="*/ 88106 h 1094010"/>
              <a:gd name="connsiteX18" fmla="*/ 19050 w 597694"/>
              <a:gd name="connsiteY18" fmla="*/ 0 h 1094010"/>
              <a:gd name="connsiteX19" fmla="*/ 0 w 597694"/>
              <a:gd name="connsiteY19" fmla="*/ 54769 h 1094010"/>
              <a:gd name="connsiteX0" fmla="*/ 0 w 597694"/>
              <a:gd name="connsiteY0" fmla="*/ 54769 h 1094010"/>
              <a:gd name="connsiteX1" fmla="*/ 159544 w 597694"/>
              <a:gd name="connsiteY1" fmla="*/ 716756 h 1094010"/>
              <a:gd name="connsiteX2" fmla="*/ 214312 w 597694"/>
              <a:gd name="connsiteY2" fmla="*/ 771525 h 1094010"/>
              <a:gd name="connsiteX3" fmla="*/ 226219 w 597694"/>
              <a:gd name="connsiteY3" fmla="*/ 838200 h 1094010"/>
              <a:gd name="connsiteX4" fmla="*/ 233362 w 597694"/>
              <a:gd name="connsiteY4" fmla="*/ 1028700 h 1094010"/>
              <a:gd name="connsiteX5" fmla="*/ 278606 w 597694"/>
              <a:gd name="connsiteY5" fmla="*/ 971550 h 1094010"/>
              <a:gd name="connsiteX6" fmla="*/ 288131 w 597694"/>
              <a:gd name="connsiteY6" fmla="*/ 873919 h 1094010"/>
              <a:gd name="connsiteX7" fmla="*/ 423862 w 597694"/>
              <a:gd name="connsiteY7" fmla="*/ 1054894 h 1094010"/>
              <a:gd name="connsiteX8" fmla="*/ 481012 w 597694"/>
              <a:gd name="connsiteY8" fmla="*/ 1073944 h 1094010"/>
              <a:gd name="connsiteX9" fmla="*/ 397669 w 597694"/>
              <a:gd name="connsiteY9" fmla="*/ 931069 h 1094010"/>
              <a:gd name="connsiteX10" fmla="*/ 550069 w 597694"/>
              <a:gd name="connsiteY10" fmla="*/ 1033462 h 1094010"/>
              <a:gd name="connsiteX11" fmla="*/ 571500 w 597694"/>
              <a:gd name="connsiteY11" fmla="*/ 988219 h 1094010"/>
              <a:gd name="connsiteX12" fmla="*/ 459581 w 597694"/>
              <a:gd name="connsiteY12" fmla="*/ 876300 h 1094010"/>
              <a:gd name="connsiteX13" fmla="*/ 597694 w 597694"/>
              <a:gd name="connsiteY13" fmla="*/ 938212 h 1094010"/>
              <a:gd name="connsiteX14" fmla="*/ 471487 w 597694"/>
              <a:gd name="connsiteY14" fmla="*/ 821531 h 1094010"/>
              <a:gd name="connsiteX15" fmla="*/ 388144 w 597694"/>
              <a:gd name="connsiteY15" fmla="*/ 721519 h 1094010"/>
              <a:gd name="connsiteX16" fmla="*/ 278606 w 597694"/>
              <a:gd name="connsiteY16" fmla="*/ 547687 h 1094010"/>
              <a:gd name="connsiteX17" fmla="*/ 209550 w 597694"/>
              <a:gd name="connsiteY17" fmla="*/ 88106 h 1094010"/>
              <a:gd name="connsiteX18" fmla="*/ 19050 w 597694"/>
              <a:gd name="connsiteY18" fmla="*/ 0 h 1094010"/>
              <a:gd name="connsiteX19" fmla="*/ 0 w 597694"/>
              <a:gd name="connsiteY19" fmla="*/ 54769 h 1094010"/>
              <a:gd name="connsiteX0" fmla="*/ 0 w 597694"/>
              <a:gd name="connsiteY0" fmla="*/ 54769 h 1094010"/>
              <a:gd name="connsiteX1" fmla="*/ 159544 w 597694"/>
              <a:gd name="connsiteY1" fmla="*/ 716756 h 1094010"/>
              <a:gd name="connsiteX2" fmla="*/ 214312 w 597694"/>
              <a:gd name="connsiteY2" fmla="*/ 771525 h 1094010"/>
              <a:gd name="connsiteX3" fmla="*/ 226219 w 597694"/>
              <a:gd name="connsiteY3" fmla="*/ 838200 h 1094010"/>
              <a:gd name="connsiteX4" fmla="*/ 233362 w 597694"/>
              <a:gd name="connsiteY4" fmla="*/ 1028700 h 1094010"/>
              <a:gd name="connsiteX5" fmla="*/ 278606 w 597694"/>
              <a:gd name="connsiteY5" fmla="*/ 971550 h 1094010"/>
              <a:gd name="connsiteX6" fmla="*/ 288131 w 597694"/>
              <a:gd name="connsiteY6" fmla="*/ 873919 h 1094010"/>
              <a:gd name="connsiteX7" fmla="*/ 423862 w 597694"/>
              <a:gd name="connsiteY7" fmla="*/ 1054894 h 1094010"/>
              <a:gd name="connsiteX8" fmla="*/ 481012 w 597694"/>
              <a:gd name="connsiteY8" fmla="*/ 1073944 h 1094010"/>
              <a:gd name="connsiteX9" fmla="*/ 397669 w 597694"/>
              <a:gd name="connsiteY9" fmla="*/ 931069 h 1094010"/>
              <a:gd name="connsiteX10" fmla="*/ 550069 w 597694"/>
              <a:gd name="connsiteY10" fmla="*/ 1033462 h 1094010"/>
              <a:gd name="connsiteX11" fmla="*/ 571500 w 597694"/>
              <a:gd name="connsiteY11" fmla="*/ 988219 h 1094010"/>
              <a:gd name="connsiteX12" fmla="*/ 459581 w 597694"/>
              <a:gd name="connsiteY12" fmla="*/ 876300 h 1094010"/>
              <a:gd name="connsiteX13" fmla="*/ 597694 w 597694"/>
              <a:gd name="connsiteY13" fmla="*/ 938212 h 1094010"/>
              <a:gd name="connsiteX14" fmla="*/ 471487 w 597694"/>
              <a:gd name="connsiteY14" fmla="*/ 821531 h 1094010"/>
              <a:gd name="connsiteX15" fmla="*/ 388144 w 597694"/>
              <a:gd name="connsiteY15" fmla="*/ 721519 h 1094010"/>
              <a:gd name="connsiteX16" fmla="*/ 278606 w 597694"/>
              <a:gd name="connsiteY16" fmla="*/ 547687 h 1094010"/>
              <a:gd name="connsiteX17" fmla="*/ 209550 w 597694"/>
              <a:gd name="connsiteY17" fmla="*/ 88106 h 1094010"/>
              <a:gd name="connsiteX18" fmla="*/ 19050 w 597694"/>
              <a:gd name="connsiteY18" fmla="*/ 0 h 1094010"/>
              <a:gd name="connsiteX19" fmla="*/ 0 w 597694"/>
              <a:gd name="connsiteY19" fmla="*/ 54769 h 1094010"/>
              <a:gd name="connsiteX0" fmla="*/ 0 w 597694"/>
              <a:gd name="connsiteY0" fmla="*/ 54769 h 1094010"/>
              <a:gd name="connsiteX1" fmla="*/ 159544 w 597694"/>
              <a:gd name="connsiteY1" fmla="*/ 716756 h 1094010"/>
              <a:gd name="connsiteX2" fmla="*/ 214312 w 597694"/>
              <a:gd name="connsiteY2" fmla="*/ 771525 h 1094010"/>
              <a:gd name="connsiteX3" fmla="*/ 226219 w 597694"/>
              <a:gd name="connsiteY3" fmla="*/ 838200 h 1094010"/>
              <a:gd name="connsiteX4" fmla="*/ 233362 w 597694"/>
              <a:gd name="connsiteY4" fmla="*/ 1028700 h 1094010"/>
              <a:gd name="connsiteX5" fmla="*/ 278606 w 597694"/>
              <a:gd name="connsiteY5" fmla="*/ 971550 h 1094010"/>
              <a:gd name="connsiteX6" fmla="*/ 288131 w 597694"/>
              <a:gd name="connsiteY6" fmla="*/ 873919 h 1094010"/>
              <a:gd name="connsiteX7" fmla="*/ 423862 w 597694"/>
              <a:gd name="connsiteY7" fmla="*/ 1054894 h 1094010"/>
              <a:gd name="connsiteX8" fmla="*/ 481012 w 597694"/>
              <a:gd name="connsiteY8" fmla="*/ 1073944 h 1094010"/>
              <a:gd name="connsiteX9" fmla="*/ 397669 w 597694"/>
              <a:gd name="connsiteY9" fmla="*/ 931069 h 1094010"/>
              <a:gd name="connsiteX10" fmla="*/ 550069 w 597694"/>
              <a:gd name="connsiteY10" fmla="*/ 1033462 h 1094010"/>
              <a:gd name="connsiteX11" fmla="*/ 571500 w 597694"/>
              <a:gd name="connsiteY11" fmla="*/ 988219 h 1094010"/>
              <a:gd name="connsiteX12" fmla="*/ 459581 w 597694"/>
              <a:gd name="connsiteY12" fmla="*/ 876300 h 1094010"/>
              <a:gd name="connsiteX13" fmla="*/ 597694 w 597694"/>
              <a:gd name="connsiteY13" fmla="*/ 938212 h 1094010"/>
              <a:gd name="connsiteX14" fmla="*/ 471487 w 597694"/>
              <a:gd name="connsiteY14" fmla="*/ 821531 h 1094010"/>
              <a:gd name="connsiteX15" fmla="*/ 388144 w 597694"/>
              <a:gd name="connsiteY15" fmla="*/ 721519 h 1094010"/>
              <a:gd name="connsiteX16" fmla="*/ 278606 w 597694"/>
              <a:gd name="connsiteY16" fmla="*/ 547687 h 1094010"/>
              <a:gd name="connsiteX17" fmla="*/ 209550 w 597694"/>
              <a:gd name="connsiteY17" fmla="*/ 88106 h 1094010"/>
              <a:gd name="connsiteX18" fmla="*/ 19050 w 597694"/>
              <a:gd name="connsiteY18" fmla="*/ 0 h 1094010"/>
              <a:gd name="connsiteX19" fmla="*/ 0 w 597694"/>
              <a:gd name="connsiteY19" fmla="*/ 54769 h 1094010"/>
              <a:gd name="connsiteX0" fmla="*/ 0 w 597694"/>
              <a:gd name="connsiteY0" fmla="*/ 54769 h 1094010"/>
              <a:gd name="connsiteX1" fmla="*/ 159544 w 597694"/>
              <a:gd name="connsiteY1" fmla="*/ 716756 h 1094010"/>
              <a:gd name="connsiteX2" fmla="*/ 214312 w 597694"/>
              <a:gd name="connsiteY2" fmla="*/ 771525 h 1094010"/>
              <a:gd name="connsiteX3" fmla="*/ 226219 w 597694"/>
              <a:gd name="connsiteY3" fmla="*/ 838200 h 1094010"/>
              <a:gd name="connsiteX4" fmla="*/ 233362 w 597694"/>
              <a:gd name="connsiteY4" fmla="*/ 1028700 h 1094010"/>
              <a:gd name="connsiteX5" fmla="*/ 278606 w 597694"/>
              <a:gd name="connsiteY5" fmla="*/ 971550 h 1094010"/>
              <a:gd name="connsiteX6" fmla="*/ 288131 w 597694"/>
              <a:gd name="connsiteY6" fmla="*/ 873919 h 1094010"/>
              <a:gd name="connsiteX7" fmla="*/ 423862 w 597694"/>
              <a:gd name="connsiteY7" fmla="*/ 1054894 h 1094010"/>
              <a:gd name="connsiteX8" fmla="*/ 481012 w 597694"/>
              <a:gd name="connsiteY8" fmla="*/ 1073944 h 1094010"/>
              <a:gd name="connsiteX9" fmla="*/ 397669 w 597694"/>
              <a:gd name="connsiteY9" fmla="*/ 931069 h 1094010"/>
              <a:gd name="connsiteX10" fmla="*/ 550069 w 597694"/>
              <a:gd name="connsiteY10" fmla="*/ 1033462 h 1094010"/>
              <a:gd name="connsiteX11" fmla="*/ 571500 w 597694"/>
              <a:gd name="connsiteY11" fmla="*/ 988219 h 1094010"/>
              <a:gd name="connsiteX12" fmla="*/ 459581 w 597694"/>
              <a:gd name="connsiteY12" fmla="*/ 876300 h 1094010"/>
              <a:gd name="connsiteX13" fmla="*/ 597694 w 597694"/>
              <a:gd name="connsiteY13" fmla="*/ 938212 h 1094010"/>
              <a:gd name="connsiteX14" fmla="*/ 471487 w 597694"/>
              <a:gd name="connsiteY14" fmla="*/ 821531 h 1094010"/>
              <a:gd name="connsiteX15" fmla="*/ 388144 w 597694"/>
              <a:gd name="connsiteY15" fmla="*/ 721519 h 1094010"/>
              <a:gd name="connsiteX16" fmla="*/ 278606 w 597694"/>
              <a:gd name="connsiteY16" fmla="*/ 547687 h 1094010"/>
              <a:gd name="connsiteX17" fmla="*/ 209550 w 597694"/>
              <a:gd name="connsiteY17" fmla="*/ 88106 h 1094010"/>
              <a:gd name="connsiteX18" fmla="*/ 19050 w 597694"/>
              <a:gd name="connsiteY18" fmla="*/ 0 h 1094010"/>
              <a:gd name="connsiteX19" fmla="*/ 0 w 597694"/>
              <a:gd name="connsiteY19" fmla="*/ 54769 h 1094010"/>
              <a:gd name="connsiteX0" fmla="*/ 0 w 597694"/>
              <a:gd name="connsiteY0" fmla="*/ 54769 h 1094010"/>
              <a:gd name="connsiteX1" fmla="*/ 159544 w 597694"/>
              <a:gd name="connsiteY1" fmla="*/ 716756 h 1094010"/>
              <a:gd name="connsiteX2" fmla="*/ 214312 w 597694"/>
              <a:gd name="connsiteY2" fmla="*/ 771525 h 1094010"/>
              <a:gd name="connsiteX3" fmla="*/ 226219 w 597694"/>
              <a:gd name="connsiteY3" fmla="*/ 838200 h 1094010"/>
              <a:gd name="connsiteX4" fmla="*/ 233362 w 597694"/>
              <a:gd name="connsiteY4" fmla="*/ 1028700 h 1094010"/>
              <a:gd name="connsiteX5" fmla="*/ 278606 w 597694"/>
              <a:gd name="connsiteY5" fmla="*/ 971550 h 1094010"/>
              <a:gd name="connsiteX6" fmla="*/ 288131 w 597694"/>
              <a:gd name="connsiteY6" fmla="*/ 873919 h 1094010"/>
              <a:gd name="connsiteX7" fmla="*/ 423862 w 597694"/>
              <a:gd name="connsiteY7" fmla="*/ 1054894 h 1094010"/>
              <a:gd name="connsiteX8" fmla="*/ 481012 w 597694"/>
              <a:gd name="connsiteY8" fmla="*/ 1073944 h 1094010"/>
              <a:gd name="connsiteX9" fmla="*/ 397669 w 597694"/>
              <a:gd name="connsiteY9" fmla="*/ 931069 h 1094010"/>
              <a:gd name="connsiteX10" fmla="*/ 550069 w 597694"/>
              <a:gd name="connsiteY10" fmla="*/ 1033462 h 1094010"/>
              <a:gd name="connsiteX11" fmla="*/ 571500 w 597694"/>
              <a:gd name="connsiteY11" fmla="*/ 988219 h 1094010"/>
              <a:gd name="connsiteX12" fmla="*/ 459581 w 597694"/>
              <a:gd name="connsiteY12" fmla="*/ 876300 h 1094010"/>
              <a:gd name="connsiteX13" fmla="*/ 597694 w 597694"/>
              <a:gd name="connsiteY13" fmla="*/ 938212 h 1094010"/>
              <a:gd name="connsiteX14" fmla="*/ 471487 w 597694"/>
              <a:gd name="connsiteY14" fmla="*/ 821531 h 1094010"/>
              <a:gd name="connsiteX15" fmla="*/ 388144 w 597694"/>
              <a:gd name="connsiteY15" fmla="*/ 721519 h 1094010"/>
              <a:gd name="connsiteX16" fmla="*/ 278606 w 597694"/>
              <a:gd name="connsiteY16" fmla="*/ 547687 h 1094010"/>
              <a:gd name="connsiteX17" fmla="*/ 209550 w 597694"/>
              <a:gd name="connsiteY17" fmla="*/ 88106 h 1094010"/>
              <a:gd name="connsiteX18" fmla="*/ 19050 w 597694"/>
              <a:gd name="connsiteY18" fmla="*/ 0 h 1094010"/>
              <a:gd name="connsiteX19" fmla="*/ 0 w 597694"/>
              <a:gd name="connsiteY19" fmla="*/ 54769 h 1094010"/>
              <a:gd name="connsiteX0" fmla="*/ 0 w 597694"/>
              <a:gd name="connsiteY0" fmla="*/ 54769 h 1094010"/>
              <a:gd name="connsiteX1" fmla="*/ 159544 w 597694"/>
              <a:gd name="connsiteY1" fmla="*/ 716756 h 1094010"/>
              <a:gd name="connsiteX2" fmla="*/ 214312 w 597694"/>
              <a:gd name="connsiteY2" fmla="*/ 771525 h 1094010"/>
              <a:gd name="connsiteX3" fmla="*/ 226219 w 597694"/>
              <a:gd name="connsiteY3" fmla="*/ 838200 h 1094010"/>
              <a:gd name="connsiteX4" fmla="*/ 233362 w 597694"/>
              <a:gd name="connsiteY4" fmla="*/ 1028700 h 1094010"/>
              <a:gd name="connsiteX5" fmla="*/ 278606 w 597694"/>
              <a:gd name="connsiteY5" fmla="*/ 971550 h 1094010"/>
              <a:gd name="connsiteX6" fmla="*/ 288131 w 597694"/>
              <a:gd name="connsiteY6" fmla="*/ 873919 h 1094010"/>
              <a:gd name="connsiteX7" fmla="*/ 423862 w 597694"/>
              <a:gd name="connsiteY7" fmla="*/ 1054894 h 1094010"/>
              <a:gd name="connsiteX8" fmla="*/ 481012 w 597694"/>
              <a:gd name="connsiteY8" fmla="*/ 1073944 h 1094010"/>
              <a:gd name="connsiteX9" fmla="*/ 397669 w 597694"/>
              <a:gd name="connsiteY9" fmla="*/ 931069 h 1094010"/>
              <a:gd name="connsiteX10" fmla="*/ 550069 w 597694"/>
              <a:gd name="connsiteY10" fmla="*/ 1033462 h 1094010"/>
              <a:gd name="connsiteX11" fmla="*/ 571500 w 597694"/>
              <a:gd name="connsiteY11" fmla="*/ 988219 h 1094010"/>
              <a:gd name="connsiteX12" fmla="*/ 459581 w 597694"/>
              <a:gd name="connsiteY12" fmla="*/ 876300 h 1094010"/>
              <a:gd name="connsiteX13" fmla="*/ 597694 w 597694"/>
              <a:gd name="connsiteY13" fmla="*/ 938212 h 1094010"/>
              <a:gd name="connsiteX14" fmla="*/ 471487 w 597694"/>
              <a:gd name="connsiteY14" fmla="*/ 821531 h 1094010"/>
              <a:gd name="connsiteX15" fmla="*/ 388144 w 597694"/>
              <a:gd name="connsiteY15" fmla="*/ 721519 h 1094010"/>
              <a:gd name="connsiteX16" fmla="*/ 278606 w 597694"/>
              <a:gd name="connsiteY16" fmla="*/ 547687 h 1094010"/>
              <a:gd name="connsiteX17" fmla="*/ 209550 w 597694"/>
              <a:gd name="connsiteY17" fmla="*/ 88106 h 1094010"/>
              <a:gd name="connsiteX18" fmla="*/ 19050 w 597694"/>
              <a:gd name="connsiteY18" fmla="*/ 0 h 1094010"/>
              <a:gd name="connsiteX19" fmla="*/ 0 w 597694"/>
              <a:gd name="connsiteY19" fmla="*/ 54769 h 1094010"/>
              <a:gd name="connsiteX0" fmla="*/ 0 w 597694"/>
              <a:gd name="connsiteY0" fmla="*/ 54769 h 1094010"/>
              <a:gd name="connsiteX1" fmla="*/ 159544 w 597694"/>
              <a:gd name="connsiteY1" fmla="*/ 716756 h 1094010"/>
              <a:gd name="connsiteX2" fmla="*/ 214312 w 597694"/>
              <a:gd name="connsiteY2" fmla="*/ 771525 h 1094010"/>
              <a:gd name="connsiteX3" fmla="*/ 226219 w 597694"/>
              <a:gd name="connsiteY3" fmla="*/ 838200 h 1094010"/>
              <a:gd name="connsiteX4" fmla="*/ 233362 w 597694"/>
              <a:gd name="connsiteY4" fmla="*/ 1028700 h 1094010"/>
              <a:gd name="connsiteX5" fmla="*/ 278606 w 597694"/>
              <a:gd name="connsiteY5" fmla="*/ 971550 h 1094010"/>
              <a:gd name="connsiteX6" fmla="*/ 288131 w 597694"/>
              <a:gd name="connsiteY6" fmla="*/ 873919 h 1094010"/>
              <a:gd name="connsiteX7" fmla="*/ 423862 w 597694"/>
              <a:gd name="connsiteY7" fmla="*/ 1054894 h 1094010"/>
              <a:gd name="connsiteX8" fmla="*/ 481012 w 597694"/>
              <a:gd name="connsiteY8" fmla="*/ 1073944 h 1094010"/>
              <a:gd name="connsiteX9" fmla="*/ 397669 w 597694"/>
              <a:gd name="connsiteY9" fmla="*/ 931069 h 1094010"/>
              <a:gd name="connsiteX10" fmla="*/ 550069 w 597694"/>
              <a:gd name="connsiteY10" fmla="*/ 1033462 h 1094010"/>
              <a:gd name="connsiteX11" fmla="*/ 571500 w 597694"/>
              <a:gd name="connsiteY11" fmla="*/ 988219 h 1094010"/>
              <a:gd name="connsiteX12" fmla="*/ 459581 w 597694"/>
              <a:gd name="connsiteY12" fmla="*/ 876300 h 1094010"/>
              <a:gd name="connsiteX13" fmla="*/ 597694 w 597694"/>
              <a:gd name="connsiteY13" fmla="*/ 938212 h 1094010"/>
              <a:gd name="connsiteX14" fmla="*/ 471487 w 597694"/>
              <a:gd name="connsiteY14" fmla="*/ 821531 h 1094010"/>
              <a:gd name="connsiteX15" fmla="*/ 388144 w 597694"/>
              <a:gd name="connsiteY15" fmla="*/ 721519 h 1094010"/>
              <a:gd name="connsiteX16" fmla="*/ 278606 w 597694"/>
              <a:gd name="connsiteY16" fmla="*/ 547687 h 1094010"/>
              <a:gd name="connsiteX17" fmla="*/ 209550 w 597694"/>
              <a:gd name="connsiteY17" fmla="*/ 88106 h 1094010"/>
              <a:gd name="connsiteX18" fmla="*/ 19050 w 597694"/>
              <a:gd name="connsiteY18" fmla="*/ 0 h 1094010"/>
              <a:gd name="connsiteX19" fmla="*/ 0 w 597694"/>
              <a:gd name="connsiteY19" fmla="*/ 54769 h 1094010"/>
              <a:gd name="connsiteX0" fmla="*/ 0 w 597694"/>
              <a:gd name="connsiteY0" fmla="*/ 54769 h 1094010"/>
              <a:gd name="connsiteX1" fmla="*/ 159544 w 597694"/>
              <a:gd name="connsiteY1" fmla="*/ 716756 h 1094010"/>
              <a:gd name="connsiteX2" fmla="*/ 214312 w 597694"/>
              <a:gd name="connsiteY2" fmla="*/ 771525 h 1094010"/>
              <a:gd name="connsiteX3" fmla="*/ 226219 w 597694"/>
              <a:gd name="connsiteY3" fmla="*/ 838200 h 1094010"/>
              <a:gd name="connsiteX4" fmla="*/ 233362 w 597694"/>
              <a:gd name="connsiteY4" fmla="*/ 1028700 h 1094010"/>
              <a:gd name="connsiteX5" fmla="*/ 278606 w 597694"/>
              <a:gd name="connsiteY5" fmla="*/ 971550 h 1094010"/>
              <a:gd name="connsiteX6" fmla="*/ 288131 w 597694"/>
              <a:gd name="connsiteY6" fmla="*/ 873919 h 1094010"/>
              <a:gd name="connsiteX7" fmla="*/ 423862 w 597694"/>
              <a:gd name="connsiteY7" fmla="*/ 1054894 h 1094010"/>
              <a:gd name="connsiteX8" fmla="*/ 481012 w 597694"/>
              <a:gd name="connsiteY8" fmla="*/ 1073944 h 1094010"/>
              <a:gd name="connsiteX9" fmla="*/ 397669 w 597694"/>
              <a:gd name="connsiteY9" fmla="*/ 931069 h 1094010"/>
              <a:gd name="connsiteX10" fmla="*/ 550069 w 597694"/>
              <a:gd name="connsiteY10" fmla="*/ 1033462 h 1094010"/>
              <a:gd name="connsiteX11" fmla="*/ 571500 w 597694"/>
              <a:gd name="connsiteY11" fmla="*/ 988219 h 1094010"/>
              <a:gd name="connsiteX12" fmla="*/ 459581 w 597694"/>
              <a:gd name="connsiteY12" fmla="*/ 876300 h 1094010"/>
              <a:gd name="connsiteX13" fmla="*/ 597694 w 597694"/>
              <a:gd name="connsiteY13" fmla="*/ 938212 h 1094010"/>
              <a:gd name="connsiteX14" fmla="*/ 471487 w 597694"/>
              <a:gd name="connsiteY14" fmla="*/ 821531 h 1094010"/>
              <a:gd name="connsiteX15" fmla="*/ 388144 w 597694"/>
              <a:gd name="connsiteY15" fmla="*/ 721519 h 1094010"/>
              <a:gd name="connsiteX16" fmla="*/ 278606 w 597694"/>
              <a:gd name="connsiteY16" fmla="*/ 547687 h 1094010"/>
              <a:gd name="connsiteX17" fmla="*/ 209550 w 597694"/>
              <a:gd name="connsiteY17" fmla="*/ 88106 h 1094010"/>
              <a:gd name="connsiteX18" fmla="*/ 19050 w 597694"/>
              <a:gd name="connsiteY18" fmla="*/ 0 h 1094010"/>
              <a:gd name="connsiteX19" fmla="*/ 0 w 597694"/>
              <a:gd name="connsiteY19" fmla="*/ 54769 h 1094010"/>
              <a:gd name="connsiteX0" fmla="*/ 0 w 597694"/>
              <a:gd name="connsiteY0" fmla="*/ 54769 h 1094010"/>
              <a:gd name="connsiteX1" fmla="*/ 159544 w 597694"/>
              <a:gd name="connsiteY1" fmla="*/ 716756 h 1094010"/>
              <a:gd name="connsiteX2" fmla="*/ 214312 w 597694"/>
              <a:gd name="connsiteY2" fmla="*/ 771525 h 1094010"/>
              <a:gd name="connsiteX3" fmla="*/ 226219 w 597694"/>
              <a:gd name="connsiteY3" fmla="*/ 838200 h 1094010"/>
              <a:gd name="connsiteX4" fmla="*/ 233362 w 597694"/>
              <a:gd name="connsiteY4" fmla="*/ 1028700 h 1094010"/>
              <a:gd name="connsiteX5" fmla="*/ 278606 w 597694"/>
              <a:gd name="connsiteY5" fmla="*/ 971550 h 1094010"/>
              <a:gd name="connsiteX6" fmla="*/ 288131 w 597694"/>
              <a:gd name="connsiteY6" fmla="*/ 873919 h 1094010"/>
              <a:gd name="connsiteX7" fmla="*/ 423862 w 597694"/>
              <a:gd name="connsiteY7" fmla="*/ 1054894 h 1094010"/>
              <a:gd name="connsiteX8" fmla="*/ 481012 w 597694"/>
              <a:gd name="connsiteY8" fmla="*/ 1073944 h 1094010"/>
              <a:gd name="connsiteX9" fmla="*/ 397669 w 597694"/>
              <a:gd name="connsiteY9" fmla="*/ 931069 h 1094010"/>
              <a:gd name="connsiteX10" fmla="*/ 550069 w 597694"/>
              <a:gd name="connsiteY10" fmla="*/ 1033462 h 1094010"/>
              <a:gd name="connsiteX11" fmla="*/ 571500 w 597694"/>
              <a:gd name="connsiteY11" fmla="*/ 988219 h 1094010"/>
              <a:gd name="connsiteX12" fmla="*/ 459581 w 597694"/>
              <a:gd name="connsiteY12" fmla="*/ 876300 h 1094010"/>
              <a:gd name="connsiteX13" fmla="*/ 597694 w 597694"/>
              <a:gd name="connsiteY13" fmla="*/ 938212 h 1094010"/>
              <a:gd name="connsiteX14" fmla="*/ 471487 w 597694"/>
              <a:gd name="connsiteY14" fmla="*/ 821531 h 1094010"/>
              <a:gd name="connsiteX15" fmla="*/ 388144 w 597694"/>
              <a:gd name="connsiteY15" fmla="*/ 721519 h 1094010"/>
              <a:gd name="connsiteX16" fmla="*/ 278606 w 597694"/>
              <a:gd name="connsiteY16" fmla="*/ 547687 h 1094010"/>
              <a:gd name="connsiteX17" fmla="*/ 209550 w 597694"/>
              <a:gd name="connsiteY17" fmla="*/ 88106 h 1094010"/>
              <a:gd name="connsiteX18" fmla="*/ 19050 w 597694"/>
              <a:gd name="connsiteY18" fmla="*/ 0 h 1094010"/>
              <a:gd name="connsiteX19" fmla="*/ 0 w 597694"/>
              <a:gd name="connsiteY19" fmla="*/ 54769 h 1094010"/>
              <a:gd name="connsiteX0" fmla="*/ 470 w 598164"/>
              <a:gd name="connsiteY0" fmla="*/ 54769 h 1094010"/>
              <a:gd name="connsiteX1" fmla="*/ 160014 w 598164"/>
              <a:gd name="connsiteY1" fmla="*/ 716756 h 1094010"/>
              <a:gd name="connsiteX2" fmla="*/ 214782 w 598164"/>
              <a:gd name="connsiteY2" fmla="*/ 771525 h 1094010"/>
              <a:gd name="connsiteX3" fmla="*/ 226689 w 598164"/>
              <a:gd name="connsiteY3" fmla="*/ 838200 h 1094010"/>
              <a:gd name="connsiteX4" fmla="*/ 233832 w 598164"/>
              <a:gd name="connsiteY4" fmla="*/ 1028700 h 1094010"/>
              <a:gd name="connsiteX5" fmla="*/ 279076 w 598164"/>
              <a:gd name="connsiteY5" fmla="*/ 971550 h 1094010"/>
              <a:gd name="connsiteX6" fmla="*/ 288601 w 598164"/>
              <a:gd name="connsiteY6" fmla="*/ 873919 h 1094010"/>
              <a:gd name="connsiteX7" fmla="*/ 424332 w 598164"/>
              <a:gd name="connsiteY7" fmla="*/ 1054894 h 1094010"/>
              <a:gd name="connsiteX8" fmla="*/ 481482 w 598164"/>
              <a:gd name="connsiteY8" fmla="*/ 1073944 h 1094010"/>
              <a:gd name="connsiteX9" fmla="*/ 398139 w 598164"/>
              <a:gd name="connsiteY9" fmla="*/ 931069 h 1094010"/>
              <a:gd name="connsiteX10" fmla="*/ 550539 w 598164"/>
              <a:gd name="connsiteY10" fmla="*/ 1033462 h 1094010"/>
              <a:gd name="connsiteX11" fmla="*/ 571970 w 598164"/>
              <a:gd name="connsiteY11" fmla="*/ 988219 h 1094010"/>
              <a:gd name="connsiteX12" fmla="*/ 460051 w 598164"/>
              <a:gd name="connsiteY12" fmla="*/ 876300 h 1094010"/>
              <a:gd name="connsiteX13" fmla="*/ 598164 w 598164"/>
              <a:gd name="connsiteY13" fmla="*/ 938212 h 1094010"/>
              <a:gd name="connsiteX14" fmla="*/ 471957 w 598164"/>
              <a:gd name="connsiteY14" fmla="*/ 821531 h 1094010"/>
              <a:gd name="connsiteX15" fmla="*/ 388614 w 598164"/>
              <a:gd name="connsiteY15" fmla="*/ 721519 h 1094010"/>
              <a:gd name="connsiteX16" fmla="*/ 279076 w 598164"/>
              <a:gd name="connsiteY16" fmla="*/ 547687 h 1094010"/>
              <a:gd name="connsiteX17" fmla="*/ 210020 w 598164"/>
              <a:gd name="connsiteY17" fmla="*/ 88106 h 1094010"/>
              <a:gd name="connsiteX18" fmla="*/ 19520 w 598164"/>
              <a:gd name="connsiteY18" fmla="*/ 0 h 1094010"/>
              <a:gd name="connsiteX19" fmla="*/ 470 w 598164"/>
              <a:gd name="connsiteY19" fmla="*/ 54769 h 1094010"/>
              <a:gd name="connsiteX0" fmla="*/ 470 w 598164"/>
              <a:gd name="connsiteY0" fmla="*/ 54769 h 1094010"/>
              <a:gd name="connsiteX1" fmla="*/ 160014 w 598164"/>
              <a:gd name="connsiteY1" fmla="*/ 716756 h 1094010"/>
              <a:gd name="connsiteX2" fmla="*/ 214782 w 598164"/>
              <a:gd name="connsiteY2" fmla="*/ 771525 h 1094010"/>
              <a:gd name="connsiteX3" fmla="*/ 226689 w 598164"/>
              <a:gd name="connsiteY3" fmla="*/ 838200 h 1094010"/>
              <a:gd name="connsiteX4" fmla="*/ 233832 w 598164"/>
              <a:gd name="connsiteY4" fmla="*/ 1028700 h 1094010"/>
              <a:gd name="connsiteX5" fmla="*/ 279076 w 598164"/>
              <a:gd name="connsiteY5" fmla="*/ 971550 h 1094010"/>
              <a:gd name="connsiteX6" fmla="*/ 288601 w 598164"/>
              <a:gd name="connsiteY6" fmla="*/ 873919 h 1094010"/>
              <a:gd name="connsiteX7" fmla="*/ 424332 w 598164"/>
              <a:gd name="connsiteY7" fmla="*/ 1054894 h 1094010"/>
              <a:gd name="connsiteX8" fmla="*/ 481482 w 598164"/>
              <a:gd name="connsiteY8" fmla="*/ 1073944 h 1094010"/>
              <a:gd name="connsiteX9" fmla="*/ 398139 w 598164"/>
              <a:gd name="connsiteY9" fmla="*/ 931069 h 1094010"/>
              <a:gd name="connsiteX10" fmla="*/ 545776 w 598164"/>
              <a:gd name="connsiteY10" fmla="*/ 1031080 h 1094010"/>
              <a:gd name="connsiteX11" fmla="*/ 571970 w 598164"/>
              <a:gd name="connsiteY11" fmla="*/ 988219 h 1094010"/>
              <a:gd name="connsiteX12" fmla="*/ 460051 w 598164"/>
              <a:gd name="connsiteY12" fmla="*/ 876300 h 1094010"/>
              <a:gd name="connsiteX13" fmla="*/ 598164 w 598164"/>
              <a:gd name="connsiteY13" fmla="*/ 938212 h 1094010"/>
              <a:gd name="connsiteX14" fmla="*/ 471957 w 598164"/>
              <a:gd name="connsiteY14" fmla="*/ 821531 h 1094010"/>
              <a:gd name="connsiteX15" fmla="*/ 388614 w 598164"/>
              <a:gd name="connsiteY15" fmla="*/ 721519 h 1094010"/>
              <a:gd name="connsiteX16" fmla="*/ 279076 w 598164"/>
              <a:gd name="connsiteY16" fmla="*/ 547687 h 1094010"/>
              <a:gd name="connsiteX17" fmla="*/ 210020 w 598164"/>
              <a:gd name="connsiteY17" fmla="*/ 88106 h 1094010"/>
              <a:gd name="connsiteX18" fmla="*/ 19520 w 598164"/>
              <a:gd name="connsiteY18" fmla="*/ 0 h 1094010"/>
              <a:gd name="connsiteX19" fmla="*/ 470 w 598164"/>
              <a:gd name="connsiteY19" fmla="*/ 54769 h 1094010"/>
              <a:gd name="connsiteX0" fmla="*/ 470 w 598164"/>
              <a:gd name="connsiteY0" fmla="*/ 54769 h 1094010"/>
              <a:gd name="connsiteX1" fmla="*/ 160014 w 598164"/>
              <a:gd name="connsiteY1" fmla="*/ 716756 h 1094010"/>
              <a:gd name="connsiteX2" fmla="*/ 214782 w 598164"/>
              <a:gd name="connsiteY2" fmla="*/ 771525 h 1094010"/>
              <a:gd name="connsiteX3" fmla="*/ 226689 w 598164"/>
              <a:gd name="connsiteY3" fmla="*/ 838200 h 1094010"/>
              <a:gd name="connsiteX4" fmla="*/ 233832 w 598164"/>
              <a:gd name="connsiteY4" fmla="*/ 1028700 h 1094010"/>
              <a:gd name="connsiteX5" fmla="*/ 279076 w 598164"/>
              <a:gd name="connsiteY5" fmla="*/ 971550 h 1094010"/>
              <a:gd name="connsiteX6" fmla="*/ 288601 w 598164"/>
              <a:gd name="connsiteY6" fmla="*/ 873919 h 1094010"/>
              <a:gd name="connsiteX7" fmla="*/ 424332 w 598164"/>
              <a:gd name="connsiteY7" fmla="*/ 1054894 h 1094010"/>
              <a:gd name="connsiteX8" fmla="*/ 481482 w 598164"/>
              <a:gd name="connsiteY8" fmla="*/ 1073944 h 1094010"/>
              <a:gd name="connsiteX9" fmla="*/ 398139 w 598164"/>
              <a:gd name="connsiteY9" fmla="*/ 931069 h 1094010"/>
              <a:gd name="connsiteX10" fmla="*/ 545776 w 598164"/>
              <a:gd name="connsiteY10" fmla="*/ 1031080 h 1094010"/>
              <a:gd name="connsiteX11" fmla="*/ 555301 w 598164"/>
              <a:gd name="connsiteY11" fmla="*/ 971550 h 1094010"/>
              <a:gd name="connsiteX12" fmla="*/ 460051 w 598164"/>
              <a:gd name="connsiteY12" fmla="*/ 876300 h 1094010"/>
              <a:gd name="connsiteX13" fmla="*/ 598164 w 598164"/>
              <a:gd name="connsiteY13" fmla="*/ 938212 h 1094010"/>
              <a:gd name="connsiteX14" fmla="*/ 471957 w 598164"/>
              <a:gd name="connsiteY14" fmla="*/ 821531 h 1094010"/>
              <a:gd name="connsiteX15" fmla="*/ 388614 w 598164"/>
              <a:gd name="connsiteY15" fmla="*/ 721519 h 1094010"/>
              <a:gd name="connsiteX16" fmla="*/ 279076 w 598164"/>
              <a:gd name="connsiteY16" fmla="*/ 547687 h 1094010"/>
              <a:gd name="connsiteX17" fmla="*/ 210020 w 598164"/>
              <a:gd name="connsiteY17" fmla="*/ 88106 h 1094010"/>
              <a:gd name="connsiteX18" fmla="*/ 19520 w 598164"/>
              <a:gd name="connsiteY18" fmla="*/ 0 h 1094010"/>
              <a:gd name="connsiteX19" fmla="*/ 470 w 598164"/>
              <a:gd name="connsiteY19" fmla="*/ 54769 h 1094010"/>
              <a:gd name="connsiteX0" fmla="*/ 470 w 598164"/>
              <a:gd name="connsiteY0" fmla="*/ 54769 h 1094010"/>
              <a:gd name="connsiteX1" fmla="*/ 160014 w 598164"/>
              <a:gd name="connsiteY1" fmla="*/ 716756 h 1094010"/>
              <a:gd name="connsiteX2" fmla="*/ 214782 w 598164"/>
              <a:gd name="connsiteY2" fmla="*/ 771525 h 1094010"/>
              <a:gd name="connsiteX3" fmla="*/ 226689 w 598164"/>
              <a:gd name="connsiteY3" fmla="*/ 838200 h 1094010"/>
              <a:gd name="connsiteX4" fmla="*/ 233832 w 598164"/>
              <a:gd name="connsiteY4" fmla="*/ 1028700 h 1094010"/>
              <a:gd name="connsiteX5" fmla="*/ 279076 w 598164"/>
              <a:gd name="connsiteY5" fmla="*/ 971550 h 1094010"/>
              <a:gd name="connsiteX6" fmla="*/ 288601 w 598164"/>
              <a:gd name="connsiteY6" fmla="*/ 873919 h 1094010"/>
              <a:gd name="connsiteX7" fmla="*/ 424332 w 598164"/>
              <a:gd name="connsiteY7" fmla="*/ 1054894 h 1094010"/>
              <a:gd name="connsiteX8" fmla="*/ 481482 w 598164"/>
              <a:gd name="connsiteY8" fmla="*/ 1073944 h 1094010"/>
              <a:gd name="connsiteX9" fmla="*/ 398139 w 598164"/>
              <a:gd name="connsiteY9" fmla="*/ 931069 h 1094010"/>
              <a:gd name="connsiteX10" fmla="*/ 545776 w 598164"/>
              <a:gd name="connsiteY10" fmla="*/ 1031080 h 1094010"/>
              <a:gd name="connsiteX11" fmla="*/ 555301 w 598164"/>
              <a:gd name="connsiteY11" fmla="*/ 971550 h 1094010"/>
              <a:gd name="connsiteX12" fmla="*/ 460051 w 598164"/>
              <a:gd name="connsiteY12" fmla="*/ 876300 h 1094010"/>
              <a:gd name="connsiteX13" fmla="*/ 598164 w 598164"/>
              <a:gd name="connsiteY13" fmla="*/ 938212 h 1094010"/>
              <a:gd name="connsiteX14" fmla="*/ 471957 w 598164"/>
              <a:gd name="connsiteY14" fmla="*/ 821531 h 1094010"/>
              <a:gd name="connsiteX15" fmla="*/ 388614 w 598164"/>
              <a:gd name="connsiteY15" fmla="*/ 721519 h 1094010"/>
              <a:gd name="connsiteX16" fmla="*/ 279076 w 598164"/>
              <a:gd name="connsiteY16" fmla="*/ 547687 h 1094010"/>
              <a:gd name="connsiteX17" fmla="*/ 210020 w 598164"/>
              <a:gd name="connsiteY17" fmla="*/ 88106 h 1094010"/>
              <a:gd name="connsiteX18" fmla="*/ 19520 w 598164"/>
              <a:gd name="connsiteY18" fmla="*/ 0 h 1094010"/>
              <a:gd name="connsiteX19" fmla="*/ 470 w 598164"/>
              <a:gd name="connsiteY19" fmla="*/ 54769 h 1094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98164" h="1094010">
                <a:moveTo>
                  <a:pt x="470" y="54769"/>
                </a:moveTo>
                <a:cubicBezTo>
                  <a:pt x="-8261" y="323056"/>
                  <a:pt x="106833" y="496094"/>
                  <a:pt x="160014" y="716756"/>
                </a:cubicBezTo>
                <a:lnTo>
                  <a:pt x="214782" y="771525"/>
                </a:lnTo>
                <a:cubicBezTo>
                  <a:pt x="223514" y="798513"/>
                  <a:pt x="222720" y="815975"/>
                  <a:pt x="226689" y="838200"/>
                </a:cubicBezTo>
                <a:cubicBezTo>
                  <a:pt x="229070" y="913606"/>
                  <a:pt x="240976" y="972344"/>
                  <a:pt x="233832" y="1028700"/>
                </a:cubicBezTo>
                <a:cubicBezTo>
                  <a:pt x="246532" y="1031082"/>
                  <a:pt x="263996" y="1050132"/>
                  <a:pt x="279076" y="971550"/>
                </a:cubicBezTo>
                <a:lnTo>
                  <a:pt x="288601" y="873919"/>
                </a:lnTo>
                <a:lnTo>
                  <a:pt x="424332" y="1054894"/>
                </a:lnTo>
                <a:cubicBezTo>
                  <a:pt x="467195" y="1118394"/>
                  <a:pt x="486245" y="1089026"/>
                  <a:pt x="481482" y="1073944"/>
                </a:cubicBezTo>
                <a:lnTo>
                  <a:pt x="398139" y="931069"/>
                </a:lnTo>
                <a:cubicBezTo>
                  <a:pt x="448939" y="965200"/>
                  <a:pt x="490214" y="1008855"/>
                  <a:pt x="545776" y="1031080"/>
                </a:cubicBezTo>
                <a:cubicBezTo>
                  <a:pt x="571970" y="1030287"/>
                  <a:pt x="588638" y="1000918"/>
                  <a:pt x="555301" y="971550"/>
                </a:cubicBezTo>
                <a:cubicBezTo>
                  <a:pt x="517995" y="934244"/>
                  <a:pt x="490213" y="913606"/>
                  <a:pt x="460051" y="876300"/>
                </a:cubicBezTo>
                <a:cubicBezTo>
                  <a:pt x="506089" y="896937"/>
                  <a:pt x="568795" y="965200"/>
                  <a:pt x="598164" y="938212"/>
                </a:cubicBezTo>
                <a:cubicBezTo>
                  <a:pt x="565620" y="901699"/>
                  <a:pt x="514026" y="860425"/>
                  <a:pt x="471957" y="821531"/>
                </a:cubicBezTo>
                <a:lnTo>
                  <a:pt x="388614" y="721519"/>
                </a:lnTo>
                <a:cubicBezTo>
                  <a:pt x="361626" y="663575"/>
                  <a:pt x="334639" y="615156"/>
                  <a:pt x="279076" y="547687"/>
                </a:cubicBezTo>
                <a:cubicBezTo>
                  <a:pt x="246532" y="396874"/>
                  <a:pt x="221133" y="269875"/>
                  <a:pt x="210020" y="88106"/>
                </a:cubicBezTo>
                <a:lnTo>
                  <a:pt x="19520" y="0"/>
                </a:lnTo>
                <a:lnTo>
                  <a:pt x="470" y="54769"/>
                </a:lnTo>
                <a:close/>
              </a:path>
            </a:pathLst>
          </a:custGeom>
          <a:solidFill>
            <a:srgbClr val="F8F3F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任意多边形: 形状 346">
            <a:extLst>
              <a:ext uri="{FF2B5EF4-FFF2-40B4-BE49-F238E27FC236}">
                <a16:creationId xmlns:a16="http://schemas.microsoft.com/office/drawing/2014/main" id="{AC5CB6E6-E759-4444-9EE3-083B9C64C803}"/>
              </a:ext>
            </a:extLst>
          </p:cNvPr>
          <p:cNvSpPr/>
          <p:nvPr/>
        </p:nvSpPr>
        <p:spPr>
          <a:xfrm>
            <a:off x="5524899" y="3252709"/>
            <a:ext cx="218001" cy="200104"/>
          </a:xfrm>
          <a:custGeom>
            <a:avLst/>
            <a:gdLst>
              <a:gd name="connsiteX0" fmla="*/ 148359 w 216633"/>
              <a:gd name="connsiteY0" fmla="*/ 0 h 200104"/>
              <a:gd name="connsiteX1" fmla="*/ 183644 w 216633"/>
              <a:gd name="connsiteY1" fmla="*/ 66755 h 200104"/>
              <a:gd name="connsiteX2" fmla="*/ 216633 w 216633"/>
              <a:gd name="connsiteY2" fmla="*/ 106342 h 200104"/>
              <a:gd name="connsiteX3" fmla="*/ 210858 w 216633"/>
              <a:gd name="connsiteY3" fmla="*/ 119141 h 200104"/>
              <a:gd name="connsiteX4" fmla="*/ 29883 w 216633"/>
              <a:gd name="connsiteY4" fmla="*/ 200104 h 200104"/>
              <a:gd name="connsiteX5" fmla="*/ 22720 w 216633"/>
              <a:gd name="connsiteY5" fmla="*/ 197784 h 200104"/>
              <a:gd name="connsiteX6" fmla="*/ 21719 w 216633"/>
              <a:gd name="connsiteY6" fmla="*/ 183436 h 200104"/>
              <a:gd name="connsiteX7" fmla="*/ 9812 w 216633"/>
              <a:gd name="connsiteY7" fmla="*/ 116761 h 200104"/>
              <a:gd name="connsiteX8" fmla="*/ 0 w 216633"/>
              <a:gd name="connsiteY8" fmla="*/ 106949 h 200104"/>
              <a:gd name="connsiteX9" fmla="*/ 48911 w 216633"/>
              <a:gd name="connsiteY9" fmla="*/ 125435 h 200104"/>
              <a:gd name="connsiteX10" fmla="*/ 161232 w 216633"/>
              <a:gd name="connsiteY10" fmla="*/ 68244 h 200104"/>
              <a:gd name="connsiteX11" fmla="*/ 131310 w 216633"/>
              <a:gd name="connsiteY11" fmla="*/ 8617 h 200104"/>
              <a:gd name="connsiteX0" fmla="*/ 148359 w 216633"/>
              <a:gd name="connsiteY0" fmla="*/ 0 h 200104"/>
              <a:gd name="connsiteX1" fmla="*/ 183644 w 216633"/>
              <a:gd name="connsiteY1" fmla="*/ 66755 h 200104"/>
              <a:gd name="connsiteX2" fmla="*/ 216633 w 216633"/>
              <a:gd name="connsiteY2" fmla="*/ 106342 h 200104"/>
              <a:gd name="connsiteX3" fmla="*/ 210858 w 216633"/>
              <a:gd name="connsiteY3" fmla="*/ 119141 h 200104"/>
              <a:gd name="connsiteX4" fmla="*/ 29883 w 216633"/>
              <a:gd name="connsiteY4" fmla="*/ 200104 h 200104"/>
              <a:gd name="connsiteX5" fmla="*/ 22720 w 216633"/>
              <a:gd name="connsiteY5" fmla="*/ 197784 h 200104"/>
              <a:gd name="connsiteX6" fmla="*/ 26482 w 216633"/>
              <a:gd name="connsiteY6" fmla="*/ 181055 h 200104"/>
              <a:gd name="connsiteX7" fmla="*/ 9812 w 216633"/>
              <a:gd name="connsiteY7" fmla="*/ 116761 h 200104"/>
              <a:gd name="connsiteX8" fmla="*/ 0 w 216633"/>
              <a:gd name="connsiteY8" fmla="*/ 106949 h 200104"/>
              <a:gd name="connsiteX9" fmla="*/ 48911 w 216633"/>
              <a:gd name="connsiteY9" fmla="*/ 125435 h 200104"/>
              <a:gd name="connsiteX10" fmla="*/ 161232 w 216633"/>
              <a:gd name="connsiteY10" fmla="*/ 68244 h 200104"/>
              <a:gd name="connsiteX11" fmla="*/ 131310 w 216633"/>
              <a:gd name="connsiteY11" fmla="*/ 8617 h 200104"/>
              <a:gd name="connsiteX12" fmla="*/ 148359 w 216633"/>
              <a:gd name="connsiteY12" fmla="*/ 0 h 200104"/>
              <a:gd name="connsiteX0" fmla="*/ 143596 w 211870"/>
              <a:gd name="connsiteY0" fmla="*/ 0 h 200104"/>
              <a:gd name="connsiteX1" fmla="*/ 178881 w 211870"/>
              <a:gd name="connsiteY1" fmla="*/ 66755 h 200104"/>
              <a:gd name="connsiteX2" fmla="*/ 211870 w 211870"/>
              <a:gd name="connsiteY2" fmla="*/ 106342 h 200104"/>
              <a:gd name="connsiteX3" fmla="*/ 206095 w 211870"/>
              <a:gd name="connsiteY3" fmla="*/ 119141 h 200104"/>
              <a:gd name="connsiteX4" fmla="*/ 25120 w 211870"/>
              <a:gd name="connsiteY4" fmla="*/ 200104 h 200104"/>
              <a:gd name="connsiteX5" fmla="*/ 17957 w 211870"/>
              <a:gd name="connsiteY5" fmla="*/ 197784 h 200104"/>
              <a:gd name="connsiteX6" fmla="*/ 21719 w 211870"/>
              <a:gd name="connsiteY6" fmla="*/ 181055 h 200104"/>
              <a:gd name="connsiteX7" fmla="*/ 5049 w 211870"/>
              <a:gd name="connsiteY7" fmla="*/ 116761 h 200104"/>
              <a:gd name="connsiteX8" fmla="*/ 0 w 211870"/>
              <a:gd name="connsiteY8" fmla="*/ 106949 h 200104"/>
              <a:gd name="connsiteX9" fmla="*/ 44148 w 211870"/>
              <a:gd name="connsiteY9" fmla="*/ 125435 h 200104"/>
              <a:gd name="connsiteX10" fmla="*/ 156469 w 211870"/>
              <a:gd name="connsiteY10" fmla="*/ 68244 h 200104"/>
              <a:gd name="connsiteX11" fmla="*/ 126547 w 211870"/>
              <a:gd name="connsiteY11" fmla="*/ 8617 h 200104"/>
              <a:gd name="connsiteX12" fmla="*/ 143596 w 211870"/>
              <a:gd name="connsiteY12" fmla="*/ 0 h 200104"/>
              <a:gd name="connsiteX0" fmla="*/ 143596 w 211870"/>
              <a:gd name="connsiteY0" fmla="*/ 0 h 200104"/>
              <a:gd name="connsiteX1" fmla="*/ 178881 w 211870"/>
              <a:gd name="connsiteY1" fmla="*/ 66755 h 200104"/>
              <a:gd name="connsiteX2" fmla="*/ 211870 w 211870"/>
              <a:gd name="connsiteY2" fmla="*/ 106342 h 200104"/>
              <a:gd name="connsiteX3" fmla="*/ 206095 w 211870"/>
              <a:gd name="connsiteY3" fmla="*/ 119141 h 200104"/>
              <a:gd name="connsiteX4" fmla="*/ 25120 w 211870"/>
              <a:gd name="connsiteY4" fmla="*/ 200104 h 200104"/>
              <a:gd name="connsiteX5" fmla="*/ 17957 w 211870"/>
              <a:gd name="connsiteY5" fmla="*/ 197784 h 200104"/>
              <a:gd name="connsiteX6" fmla="*/ 21719 w 211870"/>
              <a:gd name="connsiteY6" fmla="*/ 181055 h 200104"/>
              <a:gd name="connsiteX7" fmla="*/ 5049 w 211870"/>
              <a:gd name="connsiteY7" fmla="*/ 116761 h 200104"/>
              <a:gd name="connsiteX8" fmla="*/ 0 w 211870"/>
              <a:gd name="connsiteY8" fmla="*/ 106949 h 200104"/>
              <a:gd name="connsiteX9" fmla="*/ 44148 w 211870"/>
              <a:gd name="connsiteY9" fmla="*/ 125435 h 200104"/>
              <a:gd name="connsiteX10" fmla="*/ 156469 w 211870"/>
              <a:gd name="connsiteY10" fmla="*/ 68244 h 200104"/>
              <a:gd name="connsiteX11" fmla="*/ 126547 w 211870"/>
              <a:gd name="connsiteY11" fmla="*/ 8617 h 200104"/>
              <a:gd name="connsiteX12" fmla="*/ 143596 w 211870"/>
              <a:gd name="connsiteY12" fmla="*/ 0 h 200104"/>
              <a:gd name="connsiteX0" fmla="*/ 143596 w 211870"/>
              <a:gd name="connsiteY0" fmla="*/ 0 h 200104"/>
              <a:gd name="connsiteX1" fmla="*/ 178881 w 211870"/>
              <a:gd name="connsiteY1" fmla="*/ 66755 h 200104"/>
              <a:gd name="connsiteX2" fmla="*/ 211870 w 211870"/>
              <a:gd name="connsiteY2" fmla="*/ 106342 h 200104"/>
              <a:gd name="connsiteX3" fmla="*/ 206095 w 211870"/>
              <a:gd name="connsiteY3" fmla="*/ 119141 h 200104"/>
              <a:gd name="connsiteX4" fmla="*/ 25120 w 211870"/>
              <a:gd name="connsiteY4" fmla="*/ 200104 h 200104"/>
              <a:gd name="connsiteX5" fmla="*/ 17957 w 211870"/>
              <a:gd name="connsiteY5" fmla="*/ 197784 h 200104"/>
              <a:gd name="connsiteX6" fmla="*/ 21719 w 211870"/>
              <a:gd name="connsiteY6" fmla="*/ 181055 h 200104"/>
              <a:gd name="connsiteX7" fmla="*/ 5049 w 211870"/>
              <a:gd name="connsiteY7" fmla="*/ 116761 h 200104"/>
              <a:gd name="connsiteX8" fmla="*/ 0 w 211870"/>
              <a:gd name="connsiteY8" fmla="*/ 106949 h 200104"/>
              <a:gd name="connsiteX9" fmla="*/ 44148 w 211870"/>
              <a:gd name="connsiteY9" fmla="*/ 125435 h 200104"/>
              <a:gd name="connsiteX10" fmla="*/ 156469 w 211870"/>
              <a:gd name="connsiteY10" fmla="*/ 68244 h 200104"/>
              <a:gd name="connsiteX11" fmla="*/ 126547 w 211870"/>
              <a:gd name="connsiteY11" fmla="*/ 8617 h 200104"/>
              <a:gd name="connsiteX12" fmla="*/ 143596 w 211870"/>
              <a:gd name="connsiteY12" fmla="*/ 0 h 200104"/>
              <a:gd name="connsiteX0" fmla="*/ 143596 w 211870"/>
              <a:gd name="connsiteY0" fmla="*/ 0 h 200104"/>
              <a:gd name="connsiteX1" fmla="*/ 178881 w 211870"/>
              <a:gd name="connsiteY1" fmla="*/ 66755 h 200104"/>
              <a:gd name="connsiteX2" fmla="*/ 211870 w 211870"/>
              <a:gd name="connsiteY2" fmla="*/ 106342 h 200104"/>
              <a:gd name="connsiteX3" fmla="*/ 206095 w 211870"/>
              <a:gd name="connsiteY3" fmla="*/ 119141 h 200104"/>
              <a:gd name="connsiteX4" fmla="*/ 25120 w 211870"/>
              <a:gd name="connsiteY4" fmla="*/ 200104 h 200104"/>
              <a:gd name="connsiteX5" fmla="*/ 17957 w 211870"/>
              <a:gd name="connsiteY5" fmla="*/ 197784 h 200104"/>
              <a:gd name="connsiteX6" fmla="*/ 21719 w 211870"/>
              <a:gd name="connsiteY6" fmla="*/ 181055 h 200104"/>
              <a:gd name="connsiteX7" fmla="*/ 7430 w 211870"/>
              <a:gd name="connsiteY7" fmla="*/ 116761 h 200104"/>
              <a:gd name="connsiteX8" fmla="*/ 0 w 211870"/>
              <a:gd name="connsiteY8" fmla="*/ 106949 h 200104"/>
              <a:gd name="connsiteX9" fmla="*/ 44148 w 211870"/>
              <a:gd name="connsiteY9" fmla="*/ 125435 h 200104"/>
              <a:gd name="connsiteX10" fmla="*/ 156469 w 211870"/>
              <a:gd name="connsiteY10" fmla="*/ 68244 h 200104"/>
              <a:gd name="connsiteX11" fmla="*/ 126547 w 211870"/>
              <a:gd name="connsiteY11" fmla="*/ 8617 h 200104"/>
              <a:gd name="connsiteX12" fmla="*/ 143596 w 211870"/>
              <a:gd name="connsiteY12" fmla="*/ 0 h 200104"/>
              <a:gd name="connsiteX0" fmla="*/ 143596 w 211870"/>
              <a:gd name="connsiteY0" fmla="*/ 0 h 200104"/>
              <a:gd name="connsiteX1" fmla="*/ 178881 w 211870"/>
              <a:gd name="connsiteY1" fmla="*/ 66755 h 200104"/>
              <a:gd name="connsiteX2" fmla="*/ 211870 w 211870"/>
              <a:gd name="connsiteY2" fmla="*/ 106342 h 200104"/>
              <a:gd name="connsiteX3" fmla="*/ 206095 w 211870"/>
              <a:gd name="connsiteY3" fmla="*/ 119141 h 200104"/>
              <a:gd name="connsiteX4" fmla="*/ 25120 w 211870"/>
              <a:gd name="connsiteY4" fmla="*/ 200104 h 200104"/>
              <a:gd name="connsiteX5" fmla="*/ 20338 w 211870"/>
              <a:gd name="connsiteY5" fmla="*/ 195403 h 200104"/>
              <a:gd name="connsiteX6" fmla="*/ 21719 w 211870"/>
              <a:gd name="connsiteY6" fmla="*/ 181055 h 200104"/>
              <a:gd name="connsiteX7" fmla="*/ 7430 w 211870"/>
              <a:gd name="connsiteY7" fmla="*/ 116761 h 200104"/>
              <a:gd name="connsiteX8" fmla="*/ 0 w 211870"/>
              <a:gd name="connsiteY8" fmla="*/ 106949 h 200104"/>
              <a:gd name="connsiteX9" fmla="*/ 44148 w 211870"/>
              <a:gd name="connsiteY9" fmla="*/ 125435 h 200104"/>
              <a:gd name="connsiteX10" fmla="*/ 156469 w 211870"/>
              <a:gd name="connsiteY10" fmla="*/ 68244 h 200104"/>
              <a:gd name="connsiteX11" fmla="*/ 126547 w 211870"/>
              <a:gd name="connsiteY11" fmla="*/ 8617 h 200104"/>
              <a:gd name="connsiteX12" fmla="*/ 143596 w 211870"/>
              <a:gd name="connsiteY12" fmla="*/ 0 h 200104"/>
              <a:gd name="connsiteX0" fmla="*/ 143596 w 218001"/>
              <a:gd name="connsiteY0" fmla="*/ 0 h 200104"/>
              <a:gd name="connsiteX1" fmla="*/ 178881 w 218001"/>
              <a:gd name="connsiteY1" fmla="*/ 66755 h 200104"/>
              <a:gd name="connsiteX2" fmla="*/ 211870 w 218001"/>
              <a:gd name="connsiteY2" fmla="*/ 106342 h 200104"/>
              <a:gd name="connsiteX3" fmla="*/ 218001 w 218001"/>
              <a:gd name="connsiteY3" fmla="*/ 121522 h 200104"/>
              <a:gd name="connsiteX4" fmla="*/ 25120 w 218001"/>
              <a:gd name="connsiteY4" fmla="*/ 200104 h 200104"/>
              <a:gd name="connsiteX5" fmla="*/ 20338 w 218001"/>
              <a:gd name="connsiteY5" fmla="*/ 195403 h 200104"/>
              <a:gd name="connsiteX6" fmla="*/ 21719 w 218001"/>
              <a:gd name="connsiteY6" fmla="*/ 181055 h 200104"/>
              <a:gd name="connsiteX7" fmla="*/ 7430 w 218001"/>
              <a:gd name="connsiteY7" fmla="*/ 116761 h 200104"/>
              <a:gd name="connsiteX8" fmla="*/ 0 w 218001"/>
              <a:gd name="connsiteY8" fmla="*/ 106949 h 200104"/>
              <a:gd name="connsiteX9" fmla="*/ 44148 w 218001"/>
              <a:gd name="connsiteY9" fmla="*/ 125435 h 200104"/>
              <a:gd name="connsiteX10" fmla="*/ 156469 w 218001"/>
              <a:gd name="connsiteY10" fmla="*/ 68244 h 200104"/>
              <a:gd name="connsiteX11" fmla="*/ 126547 w 218001"/>
              <a:gd name="connsiteY11" fmla="*/ 8617 h 200104"/>
              <a:gd name="connsiteX12" fmla="*/ 143596 w 218001"/>
              <a:gd name="connsiteY12" fmla="*/ 0 h 20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001" h="200104">
                <a:moveTo>
                  <a:pt x="143596" y="0"/>
                </a:moveTo>
                <a:lnTo>
                  <a:pt x="178881" y="66755"/>
                </a:lnTo>
                <a:lnTo>
                  <a:pt x="211870" y="106342"/>
                </a:lnTo>
                <a:lnTo>
                  <a:pt x="218001" y="121522"/>
                </a:lnTo>
                <a:cubicBezTo>
                  <a:pt x="174345" y="119935"/>
                  <a:pt x="78301" y="142160"/>
                  <a:pt x="25120" y="200104"/>
                </a:cubicBezTo>
                <a:lnTo>
                  <a:pt x="20338" y="195403"/>
                </a:lnTo>
                <a:cubicBezTo>
                  <a:pt x="20004" y="190620"/>
                  <a:pt x="22053" y="185838"/>
                  <a:pt x="21719" y="181055"/>
                </a:cubicBezTo>
                <a:cubicBezTo>
                  <a:pt x="22512" y="158830"/>
                  <a:pt x="16162" y="143749"/>
                  <a:pt x="7430" y="116761"/>
                </a:cubicBezTo>
                <a:lnTo>
                  <a:pt x="0" y="106949"/>
                </a:lnTo>
                <a:lnTo>
                  <a:pt x="44148" y="125435"/>
                </a:lnTo>
                <a:cubicBezTo>
                  <a:pt x="104022" y="129189"/>
                  <a:pt x="151781" y="82308"/>
                  <a:pt x="156469" y="68244"/>
                </a:cubicBezTo>
                <a:lnTo>
                  <a:pt x="126547" y="8617"/>
                </a:lnTo>
                <a:lnTo>
                  <a:pt x="143596" y="0"/>
                </a:lnTo>
                <a:close/>
              </a:path>
            </a:pathLst>
          </a:custGeom>
          <a:solidFill>
            <a:srgbClr val="EB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3" name="任意多边形: 形状 292">
            <a:extLst>
              <a:ext uri="{FF2B5EF4-FFF2-40B4-BE49-F238E27FC236}">
                <a16:creationId xmlns:a16="http://schemas.microsoft.com/office/drawing/2014/main" id="{3CB7192E-244D-4F86-B5FE-B0845A5693E9}"/>
              </a:ext>
            </a:extLst>
          </p:cNvPr>
          <p:cNvSpPr/>
          <p:nvPr/>
        </p:nvSpPr>
        <p:spPr>
          <a:xfrm>
            <a:off x="3826950" y="2664620"/>
            <a:ext cx="638590" cy="980263"/>
          </a:xfrm>
          <a:custGeom>
            <a:avLst/>
            <a:gdLst>
              <a:gd name="connsiteX0" fmla="*/ 409575 w 621506"/>
              <a:gd name="connsiteY0" fmla="*/ 69056 h 973931"/>
              <a:gd name="connsiteX1" fmla="*/ 328612 w 621506"/>
              <a:gd name="connsiteY1" fmla="*/ 450056 h 973931"/>
              <a:gd name="connsiteX2" fmla="*/ 204787 w 621506"/>
              <a:gd name="connsiteY2" fmla="*/ 635794 h 973931"/>
              <a:gd name="connsiteX3" fmla="*/ 235743 w 621506"/>
              <a:gd name="connsiteY3" fmla="*/ 697706 h 973931"/>
              <a:gd name="connsiteX4" fmla="*/ 135731 w 621506"/>
              <a:gd name="connsiteY4" fmla="*/ 840581 h 973931"/>
              <a:gd name="connsiteX5" fmla="*/ 0 w 621506"/>
              <a:gd name="connsiteY5" fmla="*/ 904875 h 973931"/>
              <a:gd name="connsiteX6" fmla="*/ 19050 w 621506"/>
              <a:gd name="connsiteY6" fmla="*/ 935831 h 973931"/>
              <a:gd name="connsiteX7" fmla="*/ 135731 w 621506"/>
              <a:gd name="connsiteY7" fmla="*/ 907256 h 973931"/>
              <a:gd name="connsiteX8" fmla="*/ 83343 w 621506"/>
              <a:gd name="connsiteY8" fmla="*/ 973931 h 973931"/>
              <a:gd name="connsiteX9" fmla="*/ 226218 w 621506"/>
              <a:gd name="connsiteY9" fmla="*/ 873919 h 973931"/>
              <a:gd name="connsiteX10" fmla="*/ 347662 w 621506"/>
              <a:gd name="connsiteY10" fmla="*/ 773906 h 973931"/>
              <a:gd name="connsiteX11" fmla="*/ 473868 w 621506"/>
              <a:gd name="connsiteY11" fmla="*/ 897731 h 973931"/>
              <a:gd name="connsiteX12" fmla="*/ 431006 w 621506"/>
              <a:gd name="connsiteY12" fmla="*/ 759619 h 973931"/>
              <a:gd name="connsiteX13" fmla="*/ 395287 w 621506"/>
              <a:gd name="connsiteY13" fmla="*/ 654844 h 973931"/>
              <a:gd name="connsiteX14" fmla="*/ 621506 w 621506"/>
              <a:gd name="connsiteY14" fmla="*/ 47625 h 973931"/>
              <a:gd name="connsiteX15" fmla="*/ 507206 w 621506"/>
              <a:gd name="connsiteY15" fmla="*/ 0 h 973931"/>
              <a:gd name="connsiteX16" fmla="*/ 409575 w 621506"/>
              <a:gd name="connsiteY16" fmla="*/ 69056 h 973931"/>
              <a:gd name="connsiteX0" fmla="*/ 409575 w 621506"/>
              <a:gd name="connsiteY0" fmla="*/ 69056 h 979912"/>
              <a:gd name="connsiteX1" fmla="*/ 328612 w 621506"/>
              <a:gd name="connsiteY1" fmla="*/ 450056 h 979912"/>
              <a:gd name="connsiteX2" fmla="*/ 204787 w 621506"/>
              <a:gd name="connsiteY2" fmla="*/ 635794 h 979912"/>
              <a:gd name="connsiteX3" fmla="*/ 235743 w 621506"/>
              <a:gd name="connsiteY3" fmla="*/ 697706 h 979912"/>
              <a:gd name="connsiteX4" fmla="*/ 135731 w 621506"/>
              <a:gd name="connsiteY4" fmla="*/ 840581 h 979912"/>
              <a:gd name="connsiteX5" fmla="*/ 0 w 621506"/>
              <a:gd name="connsiteY5" fmla="*/ 904875 h 979912"/>
              <a:gd name="connsiteX6" fmla="*/ 19050 w 621506"/>
              <a:gd name="connsiteY6" fmla="*/ 935831 h 979912"/>
              <a:gd name="connsiteX7" fmla="*/ 135731 w 621506"/>
              <a:gd name="connsiteY7" fmla="*/ 907256 h 979912"/>
              <a:gd name="connsiteX8" fmla="*/ 83343 w 621506"/>
              <a:gd name="connsiteY8" fmla="*/ 973931 h 979912"/>
              <a:gd name="connsiteX9" fmla="*/ 226218 w 621506"/>
              <a:gd name="connsiteY9" fmla="*/ 873919 h 979912"/>
              <a:gd name="connsiteX10" fmla="*/ 347662 w 621506"/>
              <a:gd name="connsiteY10" fmla="*/ 773906 h 979912"/>
              <a:gd name="connsiteX11" fmla="*/ 473868 w 621506"/>
              <a:gd name="connsiteY11" fmla="*/ 897731 h 979912"/>
              <a:gd name="connsiteX12" fmla="*/ 431006 w 621506"/>
              <a:gd name="connsiteY12" fmla="*/ 759619 h 979912"/>
              <a:gd name="connsiteX13" fmla="*/ 395287 w 621506"/>
              <a:gd name="connsiteY13" fmla="*/ 654844 h 979912"/>
              <a:gd name="connsiteX14" fmla="*/ 621506 w 621506"/>
              <a:gd name="connsiteY14" fmla="*/ 47625 h 979912"/>
              <a:gd name="connsiteX15" fmla="*/ 507206 w 621506"/>
              <a:gd name="connsiteY15" fmla="*/ 0 h 979912"/>
              <a:gd name="connsiteX16" fmla="*/ 409575 w 621506"/>
              <a:gd name="connsiteY16" fmla="*/ 69056 h 979912"/>
              <a:gd name="connsiteX0" fmla="*/ 409575 w 621506"/>
              <a:gd name="connsiteY0" fmla="*/ 69056 h 980263"/>
              <a:gd name="connsiteX1" fmla="*/ 328612 w 621506"/>
              <a:gd name="connsiteY1" fmla="*/ 450056 h 980263"/>
              <a:gd name="connsiteX2" fmla="*/ 204787 w 621506"/>
              <a:gd name="connsiteY2" fmla="*/ 635794 h 980263"/>
              <a:gd name="connsiteX3" fmla="*/ 235743 w 621506"/>
              <a:gd name="connsiteY3" fmla="*/ 697706 h 980263"/>
              <a:gd name="connsiteX4" fmla="*/ 135731 w 621506"/>
              <a:gd name="connsiteY4" fmla="*/ 840581 h 980263"/>
              <a:gd name="connsiteX5" fmla="*/ 0 w 621506"/>
              <a:gd name="connsiteY5" fmla="*/ 904875 h 980263"/>
              <a:gd name="connsiteX6" fmla="*/ 19050 w 621506"/>
              <a:gd name="connsiteY6" fmla="*/ 935831 h 980263"/>
              <a:gd name="connsiteX7" fmla="*/ 135731 w 621506"/>
              <a:gd name="connsiteY7" fmla="*/ 907256 h 980263"/>
              <a:gd name="connsiteX8" fmla="*/ 83343 w 621506"/>
              <a:gd name="connsiteY8" fmla="*/ 973931 h 980263"/>
              <a:gd name="connsiteX9" fmla="*/ 226218 w 621506"/>
              <a:gd name="connsiteY9" fmla="*/ 873919 h 980263"/>
              <a:gd name="connsiteX10" fmla="*/ 347662 w 621506"/>
              <a:gd name="connsiteY10" fmla="*/ 773906 h 980263"/>
              <a:gd name="connsiteX11" fmla="*/ 473868 w 621506"/>
              <a:gd name="connsiteY11" fmla="*/ 897731 h 980263"/>
              <a:gd name="connsiteX12" fmla="*/ 431006 w 621506"/>
              <a:gd name="connsiteY12" fmla="*/ 759619 h 980263"/>
              <a:gd name="connsiteX13" fmla="*/ 395287 w 621506"/>
              <a:gd name="connsiteY13" fmla="*/ 654844 h 980263"/>
              <a:gd name="connsiteX14" fmla="*/ 621506 w 621506"/>
              <a:gd name="connsiteY14" fmla="*/ 47625 h 980263"/>
              <a:gd name="connsiteX15" fmla="*/ 507206 w 621506"/>
              <a:gd name="connsiteY15" fmla="*/ 0 h 980263"/>
              <a:gd name="connsiteX16" fmla="*/ 409575 w 621506"/>
              <a:gd name="connsiteY16" fmla="*/ 69056 h 980263"/>
              <a:gd name="connsiteX0" fmla="*/ 409575 w 621506"/>
              <a:gd name="connsiteY0" fmla="*/ 69056 h 980263"/>
              <a:gd name="connsiteX1" fmla="*/ 328612 w 621506"/>
              <a:gd name="connsiteY1" fmla="*/ 450056 h 980263"/>
              <a:gd name="connsiteX2" fmla="*/ 204787 w 621506"/>
              <a:gd name="connsiteY2" fmla="*/ 635794 h 980263"/>
              <a:gd name="connsiteX3" fmla="*/ 235743 w 621506"/>
              <a:gd name="connsiteY3" fmla="*/ 697706 h 980263"/>
              <a:gd name="connsiteX4" fmla="*/ 135731 w 621506"/>
              <a:gd name="connsiteY4" fmla="*/ 840581 h 980263"/>
              <a:gd name="connsiteX5" fmla="*/ 0 w 621506"/>
              <a:gd name="connsiteY5" fmla="*/ 904875 h 980263"/>
              <a:gd name="connsiteX6" fmla="*/ 19050 w 621506"/>
              <a:gd name="connsiteY6" fmla="*/ 935831 h 980263"/>
              <a:gd name="connsiteX7" fmla="*/ 135731 w 621506"/>
              <a:gd name="connsiteY7" fmla="*/ 907256 h 980263"/>
              <a:gd name="connsiteX8" fmla="*/ 83343 w 621506"/>
              <a:gd name="connsiteY8" fmla="*/ 973931 h 980263"/>
              <a:gd name="connsiteX9" fmla="*/ 226218 w 621506"/>
              <a:gd name="connsiteY9" fmla="*/ 873919 h 980263"/>
              <a:gd name="connsiteX10" fmla="*/ 347662 w 621506"/>
              <a:gd name="connsiteY10" fmla="*/ 773906 h 980263"/>
              <a:gd name="connsiteX11" fmla="*/ 473868 w 621506"/>
              <a:gd name="connsiteY11" fmla="*/ 897731 h 980263"/>
              <a:gd name="connsiteX12" fmla="*/ 431006 w 621506"/>
              <a:gd name="connsiteY12" fmla="*/ 759619 h 980263"/>
              <a:gd name="connsiteX13" fmla="*/ 395287 w 621506"/>
              <a:gd name="connsiteY13" fmla="*/ 654844 h 980263"/>
              <a:gd name="connsiteX14" fmla="*/ 621506 w 621506"/>
              <a:gd name="connsiteY14" fmla="*/ 47625 h 980263"/>
              <a:gd name="connsiteX15" fmla="*/ 507206 w 621506"/>
              <a:gd name="connsiteY15" fmla="*/ 0 h 980263"/>
              <a:gd name="connsiteX16" fmla="*/ 409575 w 621506"/>
              <a:gd name="connsiteY16" fmla="*/ 69056 h 980263"/>
              <a:gd name="connsiteX0" fmla="*/ 409575 w 621506"/>
              <a:gd name="connsiteY0" fmla="*/ 69056 h 980263"/>
              <a:gd name="connsiteX1" fmla="*/ 328612 w 621506"/>
              <a:gd name="connsiteY1" fmla="*/ 450056 h 980263"/>
              <a:gd name="connsiteX2" fmla="*/ 204787 w 621506"/>
              <a:gd name="connsiteY2" fmla="*/ 635794 h 980263"/>
              <a:gd name="connsiteX3" fmla="*/ 235743 w 621506"/>
              <a:gd name="connsiteY3" fmla="*/ 697706 h 980263"/>
              <a:gd name="connsiteX4" fmla="*/ 135731 w 621506"/>
              <a:gd name="connsiteY4" fmla="*/ 840581 h 980263"/>
              <a:gd name="connsiteX5" fmla="*/ 0 w 621506"/>
              <a:gd name="connsiteY5" fmla="*/ 904875 h 980263"/>
              <a:gd name="connsiteX6" fmla="*/ 19050 w 621506"/>
              <a:gd name="connsiteY6" fmla="*/ 935831 h 980263"/>
              <a:gd name="connsiteX7" fmla="*/ 135731 w 621506"/>
              <a:gd name="connsiteY7" fmla="*/ 907256 h 980263"/>
              <a:gd name="connsiteX8" fmla="*/ 83343 w 621506"/>
              <a:gd name="connsiteY8" fmla="*/ 973931 h 980263"/>
              <a:gd name="connsiteX9" fmla="*/ 226218 w 621506"/>
              <a:gd name="connsiteY9" fmla="*/ 873919 h 980263"/>
              <a:gd name="connsiteX10" fmla="*/ 347662 w 621506"/>
              <a:gd name="connsiteY10" fmla="*/ 776287 h 980263"/>
              <a:gd name="connsiteX11" fmla="*/ 473868 w 621506"/>
              <a:gd name="connsiteY11" fmla="*/ 897731 h 980263"/>
              <a:gd name="connsiteX12" fmla="*/ 431006 w 621506"/>
              <a:gd name="connsiteY12" fmla="*/ 759619 h 980263"/>
              <a:gd name="connsiteX13" fmla="*/ 395287 w 621506"/>
              <a:gd name="connsiteY13" fmla="*/ 654844 h 980263"/>
              <a:gd name="connsiteX14" fmla="*/ 621506 w 621506"/>
              <a:gd name="connsiteY14" fmla="*/ 47625 h 980263"/>
              <a:gd name="connsiteX15" fmla="*/ 507206 w 621506"/>
              <a:gd name="connsiteY15" fmla="*/ 0 h 980263"/>
              <a:gd name="connsiteX16" fmla="*/ 409575 w 621506"/>
              <a:gd name="connsiteY16" fmla="*/ 69056 h 980263"/>
              <a:gd name="connsiteX0" fmla="*/ 409575 w 621506"/>
              <a:gd name="connsiteY0" fmla="*/ 69056 h 980263"/>
              <a:gd name="connsiteX1" fmla="*/ 328612 w 621506"/>
              <a:gd name="connsiteY1" fmla="*/ 450056 h 980263"/>
              <a:gd name="connsiteX2" fmla="*/ 204787 w 621506"/>
              <a:gd name="connsiteY2" fmla="*/ 635794 h 980263"/>
              <a:gd name="connsiteX3" fmla="*/ 235743 w 621506"/>
              <a:gd name="connsiteY3" fmla="*/ 697706 h 980263"/>
              <a:gd name="connsiteX4" fmla="*/ 135731 w 621506"/>
              <a:gd name="connsiteY4" fmla="*/ 840581 h 980263"/>
              <a:gd name="connsiteX5" fmla="*/ 0 w 621506"/>
              <a:gd name="connsiteY5" fmla="*/ 904875 h 980263"/>
              <a:gd name="connsiteX6" fmla="*/ 19050 w 621506"/>
              <a:gd name="connsiteY6" fmla="*/ 935831 h 980263"/>
              <a:gd name="connsiteX7" fmla="*/ 135731 w 621506"/>
              <a:gd name="connsiteY7" fmla="*/ 907256 h 980263"/>
              <a:gd name="connsiteX8" fmla="*/ 83343 w 621506"/>
              <a:gd name="connsiteY8" fmla="*/ 973931 h 980263"/>
              <a:gd name="connsiteX9" fmla="*/ 226218 w 621506"/>
              <a:gd name="connsiteY9" fmla="*/ 873919 h 980263"/>
              <a:gd name="connsiteX10" fmla="*/ 347662 w 621506"/>
              <a:gd name="connsiteY10" fmla="*/ 776287 h 980263"/>
              <a:gd name="connsiteX11" fmla="*/ 473868 w 621506"/>
              <a:gd name="connsiteY11" fmla="*/ 897731 h 980263"/>
              <a:gd name="connsiteX12" fmla="*/ 431006 w 621506"/>
              <a:gd name="connsiteY12" fmla="*/ 759619 h 980263"/>
              <a:gd name="connsiteX13" fmla="*/ 395287 w 621506"/>
              <a:gd name="connsiteY13" fmla="*/ 654844 h 980263"/>
              <a:gd name="connsiteX14" fmla="*/ 621506 w 621506"/>
              <a:gd name="connsiteY14" fmla="*/ 47625 h 980263"/>
              <a:gd name="connsiteX15" fmla="*/ 507206 w 621506"/>
              <a:gd name="connsiteY15" fmla="*/ 0 h 980263"/>
              <a:gd name="connsiteX16" fmla="*/ 409575 w 621506"/>
              <a:gd name="connsiteY16" fmla="*/ 69056 h 980263"/>
              <a:gd name="connsiteX0" fmla="*/ 409575 w 621506"/>
              <a:gd name="connsiteY0" fmla="*/ 69056 h 980263"/>
              <a:gd name="connsiteX1" fmla="*/ 328612 w 621506"/>
              <a:gd name="connsiteY1" fmla="*/ 450056 h 980263"/>
              <a:gd name="connsiteX2" fmla="*/ 204787 w 621506"/>
              <a:gd name="connsiteY2" fmla="*/ 635794 h 980263"/>
              <a:gd name="connsiteX3" fmla="*/ 235743 w 621506"/>
              <a:gd name="connsiteY3" fmla="*/ 697706 h 980263"/>
              <a:gd name="connsiteX4" fmla="*/ 135731 w 621506"/>
              <a:gd name="connsiteY4" fmla="*/ 840581 h 980263"/>
              <a:gd name="connsiteX5" fmla="*/ 0 w 621506"/>
              <a:gd name="connsiteY5" fmla="*/ 904875 h 980263"/>
              <a:gd name="connsiteX6" fmla="*/ 19050 w 621506"/>
              <a:gd name="connsiteY6" fmla="*/ 935831 h 980263"/>
              <a:gd name="connsiteX7" fmla="*/ 135731 w 621506"/>
              <a:gd name="connsiteY7" fmla="*/ 907256 h 980263"/>
              <a:gd name="connsiteX8" fmla="*/ 83343 w 621506"/>
              <a:gd name="connsiteY8" fmla="*/ 973931 h 980263"/>
              <a:gd name="connsiteX9" fmla="*/ 226218 w 621506"/>
              <a:gd name="connsiteY9" fmla="*/ 873919 h 980263"/>
              <a:gd name="connsiteX10" fmla="*/ 347662 w 621506"/>
              <a:gd name="connsiteY10" fmla="*/ 776287 h 980263"/>
              <a:gd name="connsiteX11" fmla="*/ 473868 w 621506"/>
              <a:gd name="connsiteY11" fmla="*/ 897731 h 980263"/>
              <a:gd name="connsiteX12" fmla="*/ 431006 w 621506"/>
              <a:gd name="connsiteY12" fmla="*/ 759619 h 980263"/>
              <a:gd name="connsiteX13" fmla="*/ 395287 w 621506"/>
              <a:gd name="connsiteY13" fmla="*/ 654844 h 980263"/>
              <a:gd name="connsiteX14" fmla="*/ 621506 w 621506"/>
              <a:gd name="connsiteY14" fmla="*/ 47625 h 980263"/>
              <a:gd name="connsiteX15" fmla="*/ 507206 w 621506"/>
              <a:gd name="connsiteY15" fmla="*/ 0 h 980263"/>
              <a:gd name="connsiteX16" fmla="*/ 409575 w 621506"/>
              <a:gd name="connsiteY16" fmla="*/ 69056 h 980263"/>
              <a:gd name="connsiteX0" fmla="*/ 409575 w 621506"/>
              <a:gd name="connsiteY0" fmla="*/ 69056 h 980263"/>
              <a:gd name="connsiteX1" fmla="*/ 328612 w 621506"/>
              <a:gd name="connsiteY1" fmla="*/ 450056 h 980263"/>
              <a:gd name="connsiteX2" fmla="*/ 204787 w 621506"/>
              <a:gd name="connsiteY2" fmla="*/ 635794 h 980263"/>
              <a:gd name="connsiteX3" fmla="*/ 235743 w 621506"/>
              <a:gd name="connsiteY3" fmla="*/ 697706 h 980263"/>
              <a:gd name="connsiteX4" fmla="*/ 135731 w 621506"/>
              <a:gd name="connsiteY4" fmla="*/ 840581 h 980263"/>
              <a:gd name="connsiteX5" fmla="*/ 0 w 621506"/>
              <a:gd name="connsiteY5" fmla="*/ 904875 h 980263"/>
              <a:gd name="connsiteX6" fmla="*/ 19050 w 621506"/>
              <a:gd name="connsiteY6" fmla="*/ 935831 h 980263"/>
              <a:gd name="connsiteX7" fmla="*/ 135731 w 621506"/>
              <a:gd name="connsiteY7" fmla="*/ 907256 h 980263"/>
              <a:gd name="connsiteX8" fmla="*/ 83343 w 621506"/>
              <a:gd name="connsiteY8" fmla="*/ 973931 h 980263"/>
              <a:gd name="connsiteX9" fmla="*/ 226218 w 621506"/>
              <a:gd name="connsiteY9" fmla="*/ 873919 h 980263"/>
              <a:gd name="connsiteX10" fmla="*/ 347662 w 621506"/>
              <a:gd name="connsiteY10" fmla="*/ 776287 h 980263"/>
              <a:gd name="connsiteX11" fmla="*/ 473868 w 621506"/>
              <a:gd name="connsiteY11" fmla="*/ 897731 h 980263"/>
              <a:gd name="connsiteX12" fmla="*/ 431006 w 621506"/>
              <a:gd name="connsiteY12" fmla="*/ 759619 h 980263"/>
              <a:gd name="connsiteX13" fmla="*/ 395287 w 621506"/>
              <a:gd name="connsiteY13" fmla="*/ 654844 h 980263"/>
              <a:gd name="connsiteX14" fmla="*/ 621506 w 621506"/>
              <a:gd name="connsiteY14" fmla="*/ 47625 h 980263"/>
              <a:gd name="connsiteX15" fmla="*/ 507206 w 621506"/>
              <a:gd name="connsiteY15" fmla="*/ 0 h 980263"/>
              <a:gd name="connsiteX16" fmla="*/ 409575 w 621506"/>
              <a:gd name="connsiteY16" fmla="*/ 69056 h 980263"/>
              <a:gd name="connsiteX0" fmla="*/ 409575 w 621506"/>
              <a:gd name="connsiteY0" fmla="*/ 69056 h 980263"/>
              <a:gd name="connsiteX1" fmla="*/ 328612 w 621506"/>
              <a:gd name="connsiteY1" fmla="*/ 450056 h 980263"/>
              <a:gd name="connsiteX2" fmla="*/ 204787 w 621506"/>
              <a:gd name="connsiteY2" fmla="*/ 635794 h 980263"/>
              <a:gd name="connsiteX3" fmla="*/ 235743 w 621506"/>
              <a:gd name="connsiteY3" fmla="*/ 697706 h 980263"/>
              <a:gd name="connsiteX4" fmla="*/ 135731 w 621506"/>
              <a:gd name="connsiteY4" fmla="*/ 840581 h 980263"/>
              <a:gd name="connsiteX5" fmla="*/ 0 w 621506"/>
              <a:gd name="connsiteY5" fmla="*/ 904875 h 980263"/>
              <a:gd name="connsiteX6" fmla="*/ 19050 w 621506"/>
              <a:gd name="connsiteY6" fmla="*/ 935831 h 980263"/>
              <a:gd name="connsiteX7" fmla="*/ 135731 w 621506"/>
              <a:gd name="connsiteY7" fmla="*/ 907256 h 980263"/>
              <a:gd name="connsiteX8" fmla="*/ 83343 w 621506"/>
              <a:gd name="connsiteY8" fmla="*/ 973931 h 980263"/>
              <a:gd name="connsiteX9" fmla="*/ 226218 w 621506"/>
              <a:gd name="connsiteY9" fmla="*/ 873919 h 980263"/>
              <a:gd name="connsiteX10" fmla="*/ 347662 w 621506"/>
              <a:gd name="connsiteY10" fmla="*/ 776287 h 980263"/>
              <a:gd name="connsiteX11" fmla="*/ 473868 w 621506"/>
              <a:gd name="connsiteY11" fmla="*/ 897731 h 980263"/>
              <a:gd name="connsiteX12" fmla="*/ 431006 w 621506"/>
              <a:gd name="connsiteY12" fmla="*/ 759619 h 980263"/>
              <a:gd name="connsiteX13" fmla="*/ 395287 w 621506"/>
              <a:gd name="connsiteY13" fmla="*/ 654844 h 980263"/>
              <a:gd name="connsiteX14" fmla="*/ 621506 w 621506"/>
              <a:gd name="connsiteY14" fmla="*/ 47625 h 980263"/>
              <a:gd name="connsiteX15" fmla="*/ 507206 w 621506"/>
              <a:gd name="connsiteY15" fmla="*/ 0 h 980263"/>
              <a:gd name="connsiteX16" fmla="*/ 409575 w 621506"/>
              <a:gd name="connsiteY16" fmla="*/ 69056 h 980263"/>
              <a:gd name="connsiteX0" fmla="*/ 409575 w 621506"/>
              <a:gd name="connsiteY0" fmla="*/ 69056 h 980263"/>
              <a:gd name="connsiteX1" fmla="*/ 328612 w 621506"/>
              <a:gd name="connsiteY1" fmla="*/ 450056 h 980263"/>
              <a:gd name="connsiteX2" fmla="*/ 204787 w 621506"/>
              <a:gd name="connsiteY2" fmla="*/ 635794 h 980263"/>
              <a:gd name="connsiteX3" fmla="*/ 235743 w 621506"/>
              <a:gd name="connsiteY3" fmla="*/ 697706 h 980263"/>
              <a:gd name="connsiteX4" fmla="*/ 135731 w 621506"/>
              <a:gd name="connsiteY4" fmla="*/ 840581 h 980263"/>
              <a:gd name="connsiteX5" fmla="*/ 0 w 621506"/>
              <a:gd name="connsiteY5" fmla="*/ 904875 h 980263"/>
              <a:gd name="connsiteX6" fmla="*/ 19050 w 621506"/>
              <a:gd name="connsiteY6" fmla="*/ 935831 h 980263"/>
              <a:gd name="connsiteX7" fmla="*/ 135731 w 621506"/>
              <a:gd name="connsiteY7" fmla="*/ 907256 h 980263"/>
              <a:gd name="connsiteX8" fmla="*/ 83343 w 621506"/>
              <a:gd name="connsiteY8" fmla="*/ 973931 h 980263"/>
              <a:gd name="connsiteX9" fmla="*/ 226218 w 621506"/>
              <a:gd name="connsiteY9" fmla="*/ 873919 h 980263"/>
              <a:gd name="connsiteX10" fmla="*/ 347662 w 621506"/>
              <a:gd name="connsiteY10" fmla="*/ 776287 h 980263"/>
              <a:gd name="connsiteX11" fmla="*/ 473868 w 621506"/>
              <a:gd name="connsiteY11" fmla="*/ 897731 h 980263"/>
              <a:gd name="connsiteX12" fmla="*/ 431006 w 621506"/>
              <a:gd name="connsiteY12" fmla="*/ 759619 h 980263"/>
              <a:gd name="connsiteX13" fmla="*/ 395287 w 621506"/>
              <a:gd name="connsiteY13" fmla="*/ 654844 h 980263"/>
              <a:gd name="connsiteX14" fmla="*/ 621506 w 621506"/>
              <a:gd name="connsiteY14" fmla="*/ 47625 h 980263"/>
              <a:gd name="connsiteX15" fmla="*/ 507206 w 621506"/>
              <a:gd name="connsiteY15" fmla="*/ 0 h 980263"/>
              <a:gd name="connsiteX16" fmla="*/ 409575 w 621506"/>
              <a:gd name="connsiteY16" fmla="*/ 69056 h 980263"/>
              <a:gd name="connsiteX0" fmla="*/ 409575 w 621506"/>
              <a:gd name="connsiteY0" fmla="*/ 69056 h 980263"/>
              <a:gd name="connsiteX1" fmla="*/ 328612 w 621506"/>
              <a:gd name="connsiteY1" fmla="*/ 450056 h 980263"/>
              <a:gd name="connsiteX2" fmla="*/ 204787 w 621506"/>
              <a:gd name="connsiteY2" fmla="*/ 635794 h 980263"/>
              <a:gd name="connsiteX3" fmla="*/ 235743 w 621506"/>
              <a:gd name="connsiteY3" fmla="*/ 697706 h 980263"/>
              <a:gd name="connsiteX4" fmla="*/ 135731 w 621506"/>
              <a:gd name="connsiteY4" fmla="*/ 840581 h 980263"/>
              <a:gd name="connsiteX5" fmla="*/ 0 w 621506"/>
              <a:gd name="connsiteY5" fmla="*/ 904875 h 980263"/>
              <a:gd name="connsiteX6" fmla="*/ 19050 w 621506"/>
              <a:gd name="connsiteY6" fmla="*/ 935831 h 980263"/>
              <a:gd name="connsiteX7" fmla="*/ 135731 w 621506"/>
              <a:gd name="connsiteY7" fmla="*/ 907256 h 980263"/>
              <a:gd name="connsiteX8" fmla="*/ 83343 w 621506"/>
              <a:gd name="connsiteY8" fmla="*/ 973931 h 980263"/>
              <a:gd name="connsiteX9" fmla="*/ 226218 w 621506"/>
              <a:gd name="connsiteY9" fmla="*/ 873919 h 980263"/>
              <a:gd name="connsiteX10" fmla="*/ 347662 w 621506"/>
              <a:gd name="connsiteY10" fmla="*/ 776287 h 980263"/>
              <a:gd name="connsiteX11" fmla="*/ 473868 w 621506"/>
              <a:gd name="connsiteY11" fmla="*/ 897731 h 980263"/>
              <a:gd name="connsiteX12" fmla="*/ 431006 w 621506"/>
              <a:gd name="connsiteY12" fmla="*/ 759619 h 980263"/>
              <a:gd name="connsiteX13" fmla="*/ 395287 w 621506"/>
              <a:gd name="connsiteY13" fmla="*/ 654844 h 980263"/>
              <a:gd name="connsiteX14" fmla="*/ 621506 w 621506"/>
              <a:gd name="connsiteY14" fmla="*/ 47625 h 980263"/>
              <a:gd name="connsiteX15" fmla="*/ 507206 w 621506"/>
              <a:gd name="connsiteY15" fmla="*/ 0 h 980263"/>
              <a:gd name="connsiteX16" fmla="*/ 409575 w 621506"/>
              <a:gd name="connsiteY16" fmla="*/ 69056 h 980263"/>
              <a:gd name="connsiteX0" fmla="*/ 409575 w 621506"/>
              <a:gd name="connsiteY0" fmla="*/ 69056 h 980263"/>
              <a:gd name="connsiteX1" fmla="*/ 328612 w 621506"/>
              <a:gd name="connsiteY1" fmla="*/ 450056 h 980263"/>
              <a:gd name="connsiteX2" fmla="*/ 204787 w 621506"/>
              <a:gd name="connsiteY2" fmla="*/ 635794 h 980263"/>
              <a:gd name="connsiteX3" fmla="*/ 235743 w 621506"/>
              <a:gd name="connsiteY3" fmla="*/ 697706 h 980263"/>
              <a:gd name="connsiteX4" fmla="*/ 135731 w 621506"/>
              <a:gd name="connsiteY4" fmla="*/ 840581 h 980263"/>
              <a:gd name="connsiteX5" fmla="*/ 0 w 621506"/>
              <a:gd name="connsiteY5" fmla="*/ 904875 h 980263"/>
              <a:gd name="connsiteX6" fmla="*/ 19050 w 621506"/>
              <a:gd name="connsiteY6" fmla="*/ 935831 h 980263"/>
              <a:gd name="connsiteX7" fmla="*/ 135731 w 621506"/>
              <a:gd name="connsiteY7" fmla="*/ 907256 h 980263"/>
              <a:gd name="connsiteX8" fmla="*/ 83343 w 621506"/>
              <a:gd name="connsiteY8" fmla="*/ 973931 h 980263"/>
              <a:gd name="connsiteX9" fmla="*/ 226218 w 621506"/>
              <a:gd name="connsiteY9" fmla="*/ 873919 h 980263"/>
              <a:gd name="connsiteX10" fmla="*/ 347662 w 621506"/>
              <a:gd name="connsiteY10" fmla="*/ 776287 h 980263"/>
              <a:gd name="connsiteX11" fmla="*/ 473868 w 621506"/>
              <a:gd name="connsiteY11" fmla="*/ 897731 h 980263"/>
              <a:gd name="connsiteX12" fmla="*/ 431006 w 621506"/>
              <a:gd name="connsiteY12" fmla="*/ 759619 h 980263"/>
              <a:gd name="connsiteX13" fmla="*/ 395287 w 621506"/>
              <a:gd name="connsiteY13" fmla="*/ 654844 h 980263"/>
              <a:gd name="connsiteX14" fmla="*/ 621506 w 621506"/>
              <a:gd name="connsiteY14" fmla="*/ 47625 h 980263"/>
              <a:gd name="connsiteX15" fmla="*/ 507206 w 621506"/>
              <a:gd name="connsiteY15" fmla="*/ 0 h 980263"/>
              <a:gd name="connsiteX16" fmla="*/ 409575 w 621506"/>
              <a:gd name="connsiteY16" fmla="*/ 69056 h 980263"/>
              <a:gd name="connsiteX0" fmla="*/ 409575 w 621506"/>
              <a:gd name="connsiteY0" fmla="*/ 69056 h 980263"/>
              <a:gd name="connsiteX1" fmla="*/ 328612 w 621506"/>
              <a:gd name="connsiteY1" fmla="*/ 450056 h 980263"/>
              <a:gd name="connsiteX2" fmla="*/ 204787 w 621506"/>
              <a:gd name="connsiteY2" fmla="*/ 635794 h 980263"/>
              <a:gd name="connsiteX3" fmla="*/ 235743 w 621506"/>
              <a:gd name="connsiteY3" fmla="*/ 697706 h 980263"/>
              <a:gd name="connsiteX4" fmla="*/ 135731 w 621506"/>
              <a:gd name="connsiteY4" fmla="*/ 840581 h 980263"/>
              <a:gd name="connsiteX5" fmla="*/ 0 w 621506"/>
              <a:gd name="connsiteY5" fmla="*/ 904875 h 980263"/>
              <a:gd name="connsiteX6" fmla="*/ 19050 w 621506"/>
              <a:gd name="connsiteY6" fmla="*/ 935831 h 980263"/>
              <a:gd name="connsiteX7" fmla="*/ 135731 w 621506"/>
              <a:gd name="connsiteY7" fmla="*/ 907256 h 980263"/>
              <a:gd name="connsiteX8" fmla="*/ 83343 w 621506"/>
              <a:gd name="connsiteY8" fmla="*/ 973931 h 980263"/>
              <a:gd name="connsiteX9" fmla="*/ 226218 w 621506"/>
              <a:gd name="connsiteY9" fmla="*/ 873919 h 980263"/>
              <a:gd name="connsiteX10" fmla="*/ 347662 w 621506"/>
              <a:gd name="connsiteY10" fmla="*/ 776287 h 980263"/>
              <a:gd name="connsiteX11" fmla="*/ 473868 w 621506"/>
              <a:gd name="connsiteY11" fmla="*/ 897731 h 980263"/>
              <a:gd name="connsiteX12" fmla="*/ 431006 w 621506"/>
              <a:gd name="connsiteY12" fmla="*/ 759619 h 980263"/>
              <a:gd name="connsiteX13" fmla="*/ 395287 w 621506"/>
              <a:gd name="connsiteY13" fmla="*/ 654844 h 980263"/>
              <a:gd name="connsiteX14" fmla="*/ 621506 w 621506"/>
              <a:gd name="connsiteY14" fmla="*/ 47625 h 980263"/>
              <a:gd name="connsiteX15" fmla="*/ 507206 w 621506"/>
              <a:gd name="connsiteY15" fmla="*/ 0 h 980263"/>
              <a:gd name="connsiteX16" fmla="*/ 409575 w 621506"/>
              <a:gd name="connsiteY16" fmla="*/ 69056 h 980263"/>
              <a:gd name="connsiteX0" fmla="*/ 409575 w 621506"/>
              <a:gd name="connsiteY0" fmla="*/ 69056 h 980263"/>
              <a:gd name="connsiteX1" fmla="*/ 328612 w 621506"/>
              <a:gd name="connsiteY1" fmla="*/ 450056 h 980263"/>
              <a:gd name="connsiteX2" fmla="*/ 204787 w 621506"/>
              <a:gd name="connsiteY2" fmla="*/ 635794 h 980263"/>
              <a:gd name="connsiteX3" fmla="*/ 235743 w 621506"/>
              <a:gd name="connsiteY3" fmla="*/ 697706 h 980263"/>
              <a:gd name="connsiteX4" fmla="*/ 135731 w 621506"/>
              <a:gd name="connsiteY4" fmla="*/ 840581 h 980263"/>
              <a:gd name="connsiteX5" fmla="*/ 0 w 621506"/>
              <a:gd name="connsiteY5" fmla="*/ 904875 h 980263"/>
              <a:gd name="connsiteX6" fmla="*/ 19050 w 621506"/>
              <a:gd name="connsiteY6" fmla="*/ 935831 h 980263"/>
              <a:gd name="connsiteX7" fmla="*/ 135731 w 621506"/>
              <a:gd name="connsiteY7" fmla="*/ 907256 h 980263"/>
              <a:gd name="connsiteX8" fmla="*/ 83343 w 621506"/>
              <a:gd name="connsiteY8" fmla="*/ 973931 h 980263"/>
              <a:gd name="connsiteX9" fmla="*/ 226218 w 621506"/>
              <a:gd name="connsiteY9" fmla="*/ 873919 h 980263"/>
              <a:gd name="connsiteX10" fmla="*/ 347662 w 621506"/>
              <a:gd name="connsiteY10" fmla="*/ 776287 h 980263"/>
              <a:gd name="connsiteX11" fmla="*/ 473868 w 621506"/>
              <a:gd name="connsiteY11" fmla="*/ 897731 h 980263"/>
              <a:gd name="connsiteX12" fmla="*/ 431006 w 621506"/>
              <a:gd name="connsiteY12" fmla="*/ 759619 h 980263"/>
              <a:gd name="connsiteX13" fmla="*/ 395287 w 621506"/>
              <a:gd name="connsiteY13" fmla="*/ 654844 h 980263"/>
              <a:gd name="connsiteX14" fmla="*/ 621506 w 621506"/>
              <a:gd name="connsiteY14" fmla="*/ 47625 h 980263"/>
              <a:gd name="connsiteX15" fmla="*/ 507206 w 621506"/>
              <a:gd name="connsiteY15" fmla="*/ 0 h 980263"/>
              <a:gd name="connsiteX16" fmla="*/ 409575 w 621506"/>
              <a:gd name="connsiteY16" fmla="*/ 69056 h 980263"/>
              <a:gd name="connsiteX0" fmla="*/ 409575 w 621506"/>
              <a:gd name="connsiteY0" fmla="*/ 69056 h 980263"/>
              <a:gd name="connsiteX1" fmla="*/ 328612 w 621506"/>
              <a:gd name="connsiteY1" fmla="*/ 450056 h 980263"/>
              <a:gd name="connsiteX2" fmla="*/ 204787 w 621506"/>
              <a:gd name="connsiteY2" fmla="*/ 635794 h 980263"/>
              <a:gd name="connsiteX3" fmla="*/ 235743 w 621506"/>
              <a:gd name="connsiteY3" fmla="*/ 697706 h 980263"/>
              <a:gd name="connsiteX4" fmla="*/ 135731 w 621506"/>
              <a:gd name="connsiteY4" fmla="*/ 840581 h 980263"/>
              <a:gd name="connsiteX5" fmla="*/ 0 w 621506"/>
              <a:gd name="connsiteY5" fmla="*/ 904875 h 980263"/>
              <a:gd name="connsiteX6" fmla="*/ 19050 w 621506"/>
              <a:gd name="connsiteY6" fmla="*/ 935831 h 980263"/>
              <a:gd name="connsiteX7" fmla="*/ 135731 w 621506"/>
              <a:gd name="connsiteY7" fmla="*/ 907256 h 980263"/>
              <a:gd name="connsiteX8" fmla="*/ 83343 w 621506"/>
              <a:gd name="connsiteY8" fmla="*/ 973931 h 980263"/>
              <a:gd name="connsiteX9" fmla="*/ 226218 w 621506"/>
              <a:gd name="connsiteY9" fmla="*/ 873919 h 980263"/>
              <a:gd name="connsiteX10" fmla="*/ 347662 w 621506"/>
              <a:gd name="connsiteY10" fmla="*/ 776287 h 980263"/>
              <a:gd name="connsiteX11" fmla="*/ 473868 w 621506"/>
              <a:gd name="connsiteY11" fmla="*/ 897731 h 980263"/>
              <a:gd name="connsiteX12" fmla="*/ 431006 w 621506"/>
              <a:gd name="connsiteY12" fmla="*/ 759619 h 980263"/>
              <a:gd name="connsiteX13" fmla="*/ 395287 w 621506"/>
              <a:gd name="connsiteY13" fmla="*/ 654844 h 980263"/>
              <a:gd name="connsiteX14" fmla="*/ 621506 w 621506"/>
              <a:gd name="connsiteY14" fmla="*/ 47625 h 980263"/>
              <a:gd name="connsiteX15" fmla="*/ 507206 w 621506"/>
              <a:gd name="connsiteY15" fmla="*/ 0 h 980263"/>
              <a:gd name="connsiteX16" fmla="*/ 409575 w 621506"/>
              <a:gd name="connsiteY16" fmla="*/ 69056 h 980263"/>
              <a:gd name="connsiteX0" fmla="*/ 409575 w 621506"/>
              <a:gd name="connsiteY0" fmla="*/ 69056 h 980263"/>
              <a:gd name="connsiteX1" fmla="*/ 328612 w 621506"/>
              <a:gd name="connsiteY1" fmla="*/ 450056 h 980263"/>
              <a:gd name="connsiteX2" fmla="*/ 204787 w 621506"/>
              <a:gd name="connsiteY2" fmla="*/ 635794 h 980263"/>
              <a:gd name="connsiteX3" fmla="*/ 235743 w 621506"/>
              <a:gd name="connsiteY3" fmla="*/ 697706 h 980263"/>
              <a:gd name="connsiteX4" fmla="*/ 135731 w 621506"/>
              <a:gd name="connsiteY4" fmla="*/ 840581 h 980263"/>
              <a:gd name="connsiteX5" fmla="*/ 0 w 621506"/>
              <a:gd name="connsiteY5" fmla="*/ 904875 h 980263"/>
              <a:gd name="connsiteX6" fmla="*/ 19050 w 621506"/>
              <a:gd name="connsiteY6" fmla="*/ 935831 h 980263"/>
              <a:gd name="connsiteX7" fmla="*/ 135731 w 621506"/>
              <a:gd name="connsiteY7" fmla="*/ 907256 h 980263"/>
              <a:gd name="connsiteX8" fmla="*/ 83343 w 621506"/>
              <a:gd name="connsiteY8" fmla="*/ 973931 h 980263"/>
              <a:gd name="connsiteX9" fmla="*/ 226218 w 621506"/>
              <a:gd name="connsiteY9" fmla="*/ 873919 h 980263"/>
              <a:gd name="connsiteX10" fmla="*/ 347662 w 621506"/>
              <a:gd name="connsiteY10" fmla="*/ 776287 h 980263"/>
              <a:gd name="connsiteX11" fmla="*/ 473868 w 621506"/>
              <a:gd name="connsiteY11" fmla="*/ 897731 h 980263"/>
              <a:gd name="connsiteX12" fmla="*/ 431006 w 621506"/>
              <a:gd name="connsiteY12" fmla="*/ 759619 h 980263"/>
              <a:gd name="connsiteX13" fmla="*/ 395287 w 621506"/>
              <a:gd name="connsiteY13" fmla="*/ 654844 h 980263"/>
              <a:gd name="connsiteX14" fmla="*/ 621506 w 621506"/>
              <a:gd name="connsiteY14" fmla="*/ 47625 h 980263"/>
              <a:gd name="connsiteX15" fmla="*/ 507206 w 621506"/>
              <a:gd name="connsiteY15" fmla="*/ 0 h 980263"/>
              <a:gd name="connsiteX16" fmla="*/ 409575 w 621506"/>
              <a:gd name="connsiteY16" fmla="*/ 69056 h 980263"/>
              <a:gd name="connsiteX0" fmla="*/ 409575 w 621506"/>
              <a:gd name="connsiteY0" fmla="*/ 69056 h 980263"/>
              <a:gd name="connsiteX1" fmla="*/ 328612 w 621506"/>
              <a:gd name="connsiteY1" fmla="*/ 450056 h 980263"/>
              <a:gd name="connsiteX2" fmla="*/ 204787 w 621506"/>
              <a:gd name="connsiteY2" fmla="*/ 635794 h 980263"/>
              <a:gd name="connsiteX3" fmla="*/ 235743 w 621506"/>
              <a:gd name="connsiteY3" fmla="*/ 697706 h 980263"/>
              <a:gd name="connsiteX4" fmla="*/ 135731 w 621506"/>
              <a:gd name="connsiteY4" fmla="*/ 840581 h 980263"/>
              <a:gd name="connsiteX5" fmla="*/ 0 w 621506"/>
              <a:gd name="connsiteY5" fmla="*/ 904875 h 980263"/>
              <a:gd name="connsiteX6" fmla="*/ 19050 w 621506"/>
              <a:gd name="connsiteY6" fmla="*/ 935831 h 980263"/>
              <a:gd name="connsiteX7" fmla="*/ 135731 w 621506"/>
              <a:gd name="connsiteY7" fmla="*/ 907256 h 980263"/>
              <a:gd name="connsiteX8" fmla="*/ 83343 w 621506"/>
              <a:gd name="connsiteY8" fmla="*/ 973931 h 980263"/>
              <a:gd name="connsiteX9" fmla="*/ 226218 w 621506"/>
              <a:gd name="connsiteY9" fmla="*/ 873919 h 980263"/>
              <a:gd name="connsiteX10" fmla="*/ 347662 w 621506"/>
              <a:gd name="connsiteY10" fmla="*/ 776287 h 980263"/>
              <a:gd name="connsiteX11" fmla="*/ 473868 w 621506"/>
              <a:gd name="connsiteY11" fmla="*/ 897731 h 980263"/>
              <a:gd name="connsiteX12" fmla="*/ 431006 w 621506"/>
              <a:gd name="connsiteY12" fmla="*/ 759619 h 980263"/>
              <a:gd name="connsiteX13" fmla="*/ 395287 w 621506"/>
              <a:gd name="connsiteY13" fmla="*/ 654844 h 980263"/>
              <a:gd name="connsiteX14" fmla="*/ 621506 w 621506"/>
              <a:gd name="connsiteY14" fmla="*/ 47625 h 980263"/>
              <a:gd name="connsiteX15" fmla="*/ 507206 w 621506"/>
              <a:gd name="connsiteY15" fmla="*/ 0 h 980263"/>
              <a:gd name="connsiteX16" fmla="*/ 409575 w 621506"/>
              <a:gd name="connsiteY16" fmla="*/ 69056 h 980263"/>
              <a:gd name="connsiteX0" fmla="*/ 409575 w 621506"/>
              <a:gd name="connsiteY0" fmla="*/ 69056 h 980263"/>
              <a:gd name="connsiteX1" fmla="*/ 328612 w 621506"/>
              <a:gd name="connsiteY1" fmla="*/ 450056 h 980263"/>
              <a:gd name="connsiteX2" fmla="*/ 204787 w 621506"/>
              <a:gd name="connsiteY2" fmla="*/ 635794 h 980263"/>
              <a:gd name="connsiteX3" fmla="*/ 235743 w 621506"/>
              <a:gd name="connsiteY3" fmla="*/ 697706 h 980263"/>
              <a:gd name="connsiteX4" fmla="*/ 135731 w 621506"/>
              <a:gd name="connsiteY4" fmla="*/ 840581 h 980263"/>
              <a:gd name="connsiteX5" fmla="*/ 0 w 621506"/>
              <a:gd name="connsiteY5" fmla="*/ 904875 h 980263"/>
              <a:gd name="connsiteX6" fmla="*/ 19050 w 621506"/>
              <a:gd name="connsiteY6" fmla="*/ 935831 h 980263"/>
              <a:gd name="connsiteX7" fmla="*/ 135731 w 621506"/>
              <a:gd name="connsiteY7" fmla="*/ 907256 h 980263"/>
              <a:gd name="connsiteX8" fmla="*/ 83343 w 621506"/>
              <a:gd name="connsiteY8" fmla="*/ 973931 h 980263"/>
              <a:gd name="connsiteX9" fmla="*/ 226218 w 621506"/>
              <a:gd name="connsiteY9" fmla="*/ 873919 h 980263"/>
              <a:gd name="connsiteX10" fmla="*/ 347662 w 621506"/>
              <a:gd name="connsiteY10" fmla="*/ 776287 h 980263"/>
              <a:gd name="connsiteX11" fmla="*/ 473868 w 621506"/>
              <a:gd name="connsiteY11" fmla="*/ 897731 h 980263"/>
              <a:gd name="connsiteX12" fmla="*/ 431006 w 621506"/>
              <a:gd name="connsiteY12" fmla="*/ 759619 h 980263"/>
              <a:gd name="connsiteX13" fmla="*/ 395287 w 621506"/>
              <a:gd name="connsiteY13" fmla="*/ 654844 h 980263"/>
              <a:gd name="connsiteX14" fmla="*/ 621506 w 621506"/>
              <a:gd name="connsiteY14" fmla="*/ 47625 h 980263"/>
              <a:gd name="connsiteX15" fmla="*/ 507206 w 621506"/>
              <a:gd name="connsiteY15" fmla="*/ 0 h 980263"/>
              <a:gd name="connsiteX16" fmla="*/ 409575 w 621506"/>
              <a:gd name="connsiteY16" fmla="*/ 69056 h 980263"/>
              <a:gd name="connsiteX0" fmla="*/ 409575 w 621506"/>
              <a:gd name="connsiteY0" fmla="*/ 69056 h 980263"/>
              <a:gd name="connsiteX1" fmla="*/ 328612 w 621506"/>
              <a:gd name="connsiteY1" fmla="*/ 450056 h 980263"/>
              <a:gd name="connsiteX2" fmla="*/ 204787 w 621506"/>
              <a:gd name="connsiteY2" fmla="*/ 635794 h 980263"/>
              <a:gd name="connsiteX3" fmla="*/ 235743 w 621506"/>
              <a:gd name="connsiteY3" fmla="*/ 697706 h 980263"/>
              <a:gd name="connsiteX4" fmla="*/ 135731 w 621506"/>
              <a:gd name="connsiteY4" fmla="*/ 840581 h 980263"/>
              <a:gd name="connsiteX5" fmla="*/ 0 w 621506"/>
              <a:gd name="connsiteY5" fmla="*/ 904875 h 980263"/>
              <a:gd name="connsiteX6" fmla="*/ 19050 w 621506"/>
              <a:gd name="connsiteY6" fmla="*/ 935831 h 980263"/>
              <a:gd name="connsiteX7" fmla="*/ 135731 w 621506"/>
              <a:gd name="connsiteY7" fmla="*/ 907256 h 980263"/>
              <a:gd name="connsiteX8" fmla="*/ 83343 w 621506"/>
              <a:gd name="connsiteY8" fmla="*/ 973931 h 980263"/>
              <a:gd name="connsiteX9" fmla="*/ 226218 w 621506"/>
              <a:gd name="connsiteY9" fmla="*/ 873919 h 980263"/>
              <a:gd name="connsiteX10" fmla="*/ 347662 w 621506"/>
              <a:gd name="connsiteY10" fmla="*/ 776287 h 980263"/>
              <a:gd name="connsiteX11" fmla="*/ 473868 w 621506"/>
              <a:gd name="connsiteY11" fmla="*/ 897731 h 980263"/>
              <a:gd name="connsiteX12" fmla="*/ 431006 w 621506"/>
              <a:gd name="connsiteY12" fmla="*/ 759619 h 980263"/>
              <a:gd name="connsiteX13" fmla="*/ 395287 w 621506"/>
              <a:gd name="connsiteY13" fmla="*/ 654844 h 980263"/>
              <a:gd name="connsiteX14" fmla="*/ 621506 w 621506"/>
              <a:gd name="connsiteY14" fmla="*/ 47625 h 980263"/>
              <a:gd name="connsiteX15" fmla="*/ 507206 w 621506"/>
              <a:gd name="connsiteY15" fmla="*/ 0 h 980263"/>
              <a:gd name="connsiteX16" fmla="*/ 409575 w 621506"/>
              <a:gd name="connsiteY16" fmla="*/ 69056 h 980263"/>
              <a:gd name="connsiteX0" fmla="*/ 409575 w 621506"/>
              <a:gd name="connsiteY0" fmla="*/ 69056 h 980263"/>
              <a:gd name="connsiteX1" fmla="*/ 328612 w 621506"/>
              <a:gd name="connsiteY1" fmla="*/ 450056 h 980263"/>
              <a:gd name="connsiteX2" fmla="*/ 204787 w 621506"/>
              <a:gd name="connsiteY2" fmla="*/ 635794 h 980263"/>
              <a:gd name="connsiteX3" fmla="*/ 235743 w 621506"/>
              <a:gd name="connsiteY3" fmla="*/ 697706 h 980263"/>
              <a:gd name="connsiteX4" fmla="*/ 135731 w 621506"/>
              <a:gd name="connsiteY4" fmla="*/ 840581 h 980263"/>
              <a:gd name="connsiteX5" fmla="*/ 0 w 621506"/>
              <a:gd name="connsiteY5" fmla="*/ 904875 h 980263"/>
              <a:gd name="connsiteX6" fmla="*/ 19050 w 621506"/>
              <a:gd name="connsiteY6" fmla="*/ 935831 h 980263"/>
              <a:gd name="connsiteX7" fmla="*/ 135731 w 621506"/>
              <a:gd name="connsiteY7" fmla="*/ 907256 h 980263"/>
              <a:gd name="connsiteX8" fmla="*/ 83343 w 621506"/>
              <a:gd name="connsiteY8" fmla="*/ 973931 h 980263"/>
              <a:gd name="connsiteX9" fmla="*/ 226218 w 621506"/>
              <a:gd name="connsiteY9" fmla="*/ 873919 h 980263"/>
              <a:gd name="connsiteX10" fmla="*/ 347662 w 621506"/>
              <a:gd name="connsiteY10" fmla="*/ 776287 h 980263"/>
              <a:gd name="connsiteX11" fmla="*/ 473868 w 621506"/>
              <a:gd name="connsiteY11" fmla="*/ 897731 h 980263"/>
              <a:gd name="connsiteX12" fmla="*/ 431006 w 621506"/>
              <a:gd name="connsiteY12" fmla="*/ 759619 h 980263"/>
              <a:gd name="connsiteX13" fmla="*/ 395287 w 621506"/>
              <a:gd name="connsiteY13" fmla="*/ 654844 h 980263"/>
              <a:gd name="connsiteX14" fmla="*/ 621506 w 621506"/>
              <a:gd name="connsiteY14" fmla="*/ 47625 h 980263"/>
              <a:gd name="connsiteX15" fmla="*/ 507206 w 621506"/>
              <a:gd name="connsiteY15" fmla="*/ 0 h 980263"/>
              <a:gd name="connsiteX16" fmla="*/ 409575 w 621506"/>
              <a:gd name="connsiteY16" fmla="*/ 69056 h 980263"/>
              <a:gd name="connsiteX0" fmla="*/ 413082 w 625013"/>
              <a:gd name="connsiteY0" fmla="*/ 69056 h 980263"/>
              <a:gd name="connsiteX1" fmla="*/ 332119 w 625013"/>
              <a:gd name="connsiteY1" fmla="*/ 450056 h 980263"/>
              <a:gd name="connsiteX2" fmla="*/ 208294 w 625013"/>
              <a:gd name="connsiteY2" fmla="*/ 635794 h 980263"/>
              <a:gd name="connsiteX3" fmla="*/ 239250 w 625013"/>
              <a:gd name="connsiteY3" fmla="*/ 697706 h 980263"/>
              <a:gd name="connsiteX4" fmla="*/ 139238 w 625013"/>
              <a:gd name="connsiteY4" fmla="*/ 840581 h 980263"/>
              <a:gd name="connsiteX5" fmla="*/ 3507 w 625013"/>
              <a:gd name="connsiteY5" fmla="*/ 904875 h 980263"/>
              <a:gd name="connsiteX6" fmla="*/ 22557 w 625013"/>
              <a:gd name="connsiteY6" fmla="*/ 935831 h 980263"/>
              <a:gd name="connsiteX7" fmla="*/ 139238 w 625013"/>
              <a:gd name="connsiteY7" fmla="*/ 907256 h 980263"/>
              <a:gd name="connsiteX8" fmla="*/ 86850 w 625013"/>
              <a:gd name="connsiteY8" fmla="*/ 973931 h 980263"/>
              <a:gd name="connsiteX9" fmla="*/ 229725 w 625013"/>
              <a:gd name="connsiteY9" fmla="*/ 873919 h 980263"/>
              <a:gd name="connsiteX10" fmla="*/ 351169 w 625013"/>
              <a:gd name="connsiteY10" fmla="*/ 776287 h 980263"/>
              <a:gd name="connsiteX11" fmla="*/ 477375 w 625013"/>
              <a:gd name="connsiteY11" fmla="*/ 897731 h 980263"/>
              <a:gd name="connsiteX12" fmla="*/ 434513 w 625013"/>
              <a:gd name="connsiteY12" fmla="*/ 759619 h 980263"/>
              <a:gd name="connsiteX13" fmla="*/ 398794 w 625013"/>
              <a:gd name="connsiteY13" fmla="*/ 654844 h 980263"/>
              <a:gd name="connsiteX14" fmla="*/ 625013 w 625013"/>
              <a:gd name="connsiteY14" fmla="*/ 47625 h 980263"/>
              <a:gd name="connsiteX15" fmla="*/ 510713 w 625013"/>
              <a:gd name="connsiteY15" fmla="*/ 0 h 980263"/>
              <a:gd name="connsiteX16" fmla="*/ 413082 w 625013"/>
              <a:gd name="connsiteY16" fmla="*/ 69056 h 980263"/>
              <a:gd name="connsiteX0" fmla="*/ 414362 w 626293"/>
              <a:gd name="connsiteY0" fmla="*/ 69056 h 980263"/>
              <a:gd name="connsiteX1" fmla="*/ 333399 w 626293"/>
              <a:gd name="connsiteY1" fmla="*/ 450056 h 980263"/>
              <a:gd name="connsiteX2" fmla="*/ 209574 w 626293"/>
              <a:gd name="connsiteY2" fmla="*/ 635794 h 980263"/>
              <a:gd name="connsiteX3" fmla="*/ 240530 w 626293"/>
              <a:gd name="connsiteY3" fmla="*/ 697706 h 980263"/>
              <a:gd name="connsiteX4" fmla="*/ 140518 w 626293"/>
              <a:gd name="connsiteY4" fmla="*/ 840581 h 980263"/>
              <a:gd name="connsiteX5" fmla="*/ 4787 w 626293"/>
              <a:gd name="connsiteY5" fmla="*/ 904875 h 980263"/>
              <a:gd name="connsiteX6" fmla="*/ 14312 w 626293"/>
              <a:gd name="connsiteY6" fmla="*/ 947737 h 980263"/>
              <a:gd name="connsiteX7" fmla="*/ 140518 w 626293"/>
              <a:gd name="connsiteY7" fmla="*/ 907256 h 980263"/>
              <a:gd name="connsiteX8" fmla="*/ 88130 w 626293"/>
              <a:gd name="connsiteY8" fmla="*/ 973931 h 980263"/>
              <a:gd name="connsiteX9" fmla="*/ 231005 w 626293"/>
              <a:gd name="connsiteY9" fmla="*/ 873919 h 980263"/>
              <a:gd name="connsiteX10" fmla="*/ 352449 w 626293"/>
              <a:gd name="connsiteY10" fmla="*/ 776287 h 980263"/>
              <a:gd name="connsiteX11" fmla="*/ 478655 w 626293"/>
              <a:gd name="connsiteY11" fmla="*/ 897731 h 980263"/>
              <a:gd name="connsiteX12" fmla="*/ 435793 w 626293"/>
              <a:gd name="connsiteY12" fmla="*/ 759619 h 980263"/>
              <a:gd name="connsiteX13" fmla="*/ 400074 w 626293"/>
              <a:gd name="connsiteY13" fmla="*/ 654844 h 980263"/>
              <a:gd name="connsiteX14" fmla="*/ 626293 w 626293"/>
              <a:gd name="connsiteY14" fmla="*/ 47625 h 980263"/>
              <a:gd name="connsiteX15" fmla="*/ 511993 w 626293"/>
              <a:gd name="connsiteY15" fmla="*/ 0 h 980263"/>
              <a:gd name="connsiteX16" fmla="*/ 414362 w 626293"/>
              <a:gd name="connsiteY16" fmla="*/ 69056 h 980263"/>
              <a:gd name="connsiteX0" fmla="*/ 413628 w 625559"/>
              <a:gd name="connsiteY0" fmla="*/ 69056 h 980263"/>
              <a:gd name="connsiteX1" fmla="*/ 332665 w 625559"/>
              <a:gd name="connsiteY1" fmla="*/ 450056 h 980263"/>
              <a:gd name="connsiteX2" fmla="*/ 208840 w 625559"/>
              <a:gd name="connsiteY2" fmla="*/ 635794 h 980263"/>
              <a:gd name="connsiteX3" fmla="*/ 239796 w 625559"/>
              <a:gd name="connsiteY3" fmla="*/ 697706 h 980263"/>
              <a:gd name="connsiteX4" fmla="*/ 139784 w 625559"/>
              <a:gd name="connsiteY4" fmla="*/ 840581 h 980263"/>
              <a:gd name="connsiteX5" fmla="*/ 4053 w 625559"/>
              <a:gd name="connsiteY5" fmla="*/ 904875 h 980263"/>
              <a:gd name="connsiteX6" fmla="*/ 18340 w 625559"/>
              <a:gd name="connsiteY6" fmla="*/ 940593 h 980263"/>
              <a:gd name="connsiteX7" fmla="*/ 139784 w 625559"/>
              <a:gd name="connsiteY7" fmla="*/ 907256 h 980263"/>
              <a:gd name="connsiteX8" fmla="*/ 87396 w 625559"/>
              <a:gd name="connsiteY8" fmla="*/ 973931 h 980263"/>
              <a:gd name="connsiteX9" fmla="*/ 230271 w 625559"/>
              <a:gd name="connsiteY9" fmla="*/ 873919 h 980263"/>
              <a:gd name="connsiteX10" fmla="*/ 351715 w 625559"/>
              <a:gd name="connsiteY10" fmla="*/ 776287 h 980263"/>
              <a:gd name="connsiteX11" fmla="*/ 477921 w 625559"/>
              <a:gd name="connsiteY11" fmla="*/ 897731 h 980263"/>
              <a:gd name="connsiteX12" fmla="*/ 435059 w 625559"/>
              <a:gd name="connsiteY12" fmla="*/ 759619 h 980263"/>
              <a:gd name="connsiteX13" fmla="*/ 399340 w 625559"/>
              <a:gd name="connsiteY13" fmla="*/ 654844 h 980263"/>
              <a:gd name="connsiteX14" fmla="*/ 625559 w 625559"/>
              <a:gd name="connsiteY14" fmla="*/ 47625 h 980263"/>
              <a:gd name="connsiteX15" fmla="*/ 511259 w 625559"/>
              <a:gd name="connsiteY15" fmla="*/ 0 h 980263"/>
              <a:gd name="connsiteX16" fmla="*/ 413628 w 625559"/>
              <a:gd name="connsiteY16" fmla="*/ 69056 h 980263"/>
              <a:gd name="connsiteX0" fmla="*/ 413628 w 625559"/>
              <a:gd name="connsiteY0" fmla="*/ 69056 h 980263"/>
              <a:gd name="connsiteX1" fmla="*/ 332665 w 625559"/>
              <a:gd name="connsiteY1" fmla="*/ 450056 h 980263"/>
              <a:gd name="connsiteX2" fmla="*/ 208840 w 625559"/>
              <a:gd name="connsiteY2" fmla="*/ 635794 h 980263"/>
              <a:gd name="connsiteX3" fmla="*/ 239796 w 625559"/>
              <a:gd name="connsiteY3" fmla="*/ 697706 h 980263"/>
              <a:gd name="connsiteX4" fmla="*/ 139784 w 625559"/>
              <a:gd name="connsiteY4" fmla="*/ 840581 h 980263"/>
              <a:gd name="connsiteX5" fmla="*/ 4053 w 625559"/>
              <a:gd name="connsiteY5" fmla="*/ 904875 h 980263"/>
              <a:gd name="connsiteX6" fmla="*/ 18340 w 625559"/>
              <a:gd name="connsiteY6" fmla="*/ 940593 h 980263"/>
              <a:gd name="connsiteX7" fmla="*/ 139784 w 625559"/>
              <a:gd name="connsiteY7" fmla="*/ 907256 h 980263"/>
              <a:gd name="connsiteX8" fmla="*/ 87396 w 625559"/>
              <a:gd name="connsiteY8" fmla="*/ 973931 h 980263"/>
              <a:gd name="connsiteX9" fmla="*/ 230271 w 625559"/>
              <a:gd name="connsiteY9" fmla="*/ 873919 h 980263"/>
              <a:gd name="connsiteX10" fmla="*/ 351715 w 625559"/>
              <a:gd name="connsiteY10" fmla="*/ 776287 h 980263"/>
              <a:gd name="connsiteX11" fmla="*/ 477921 w 625559"/>
              <a:gd name="connsiteY11" fmla="*/ 897731 h 980263"/>
              <a:gd name="connsiteX12" fmla="*/ 435059 w 625559"/>
              <a:gd name="connsiteY12" fmla="*/ 759619 h 980263"/>
              <a:gd name="connsiteX13" fmla="*/ 399340 w 625559"/>
              <a:gd name="connsiteY13" fmla="*/ 654844 h 980263"/>
              <a:gd name="connsiteX14" fmla="*/ 625559 w 625559"/>
              <a:gd name="connsiteY14" fmla="*/ 47625 h 980263"/>
              <a:gd name="connsiteX15" fmla="*/ 511259 w 625559"/>
              <a:gd name="connsiteY15" fmla="*/ 0 h 980263"/>
              <a:gd name="connsiteX16" fmla="*/ 413628 w 625559"/>
              <a:gd name="connsiteY16" fmla="*/ 69056 h 980263"/>
              <a:gd name="connsiteX0" fmla="*/ 413628 w 625559"/>
              <a:gd name="connsiteY0" fmla="*/ 69056 h 980263"/>
              <a:gd name="connsiteX1" fmla="*/ 332665 w 625559"/>
              <a:gd name="connsiteY1" fmla="*/ 450056 h 980263"/>
              <a:gd name="connsiteX2" fmla="*/ 208840 w 625559"/>
              <a:gd name="connsiteY2" fmla="*/ 635794 h 980263"/>
              <a:gd name="connsiteX3" fmla="*/ 239796 w 625559"/>
              <a:gd name="connsiteY3" fmla="*/ 697706 h 980263"/>
              <a:gd name="connsiteX4" fmla="*/ 139784 w 625559"/>
              <a:gd name="connsiteY4" fmla="*/ 840581 h 980263"/>
              <a:gd name="connsiteX5" fmla="*/ 4053 w 625559"/>
              <a:gd name="connsiteY5" fmla="*/ 904875 h 980263"/>
              <a:gd name="connsiteX6" fmla="*/ 18340 w 625559"/>
              <a:gd name="connsiteY6" fmla="*/ 940593 h 980263"/>
              <a:gd name="connsiteX7" fmla="*/ 139784 w 625559"/>
              <a:gd name="connsiteY7" fmla="*/ 907256 h 980263"/>
              <a:gd name="connsiteX8" fmla="*/ 87396 w 625559"/>
              <a:gd name="connsiteY8" fmla="*/ 973931 h 980263"/>
              <a:gd name="connsiteX9" fmla="*/ 230271 w 625559"/>
              <a:gd name="connsiteY9" fmla="*/ 873919 h 980263"/>
              <a:gd name="connsiteX10" fmla="*/ 351715 w 625559"/>
              <a:gd name="connsiteY10" fmla="*/ 776287 h 980263"/>
              <a:gd name="connsiteX11" fmla="*/ 477921 w 625559"/>
              <a:gd name="connsiteY11" fmla="*/ 897731 h 980263"/>
              <a:gd name="connsiteX12" fmla="*/ 435059 w 625559"/>
              <a:gd name="connsiteY12" fmla="*/ 759619 h 980263"/>
              <a:gd name="connsiteX13" fmla="*/ 399340 w 625559"/>
              <a:gd name="connsiteY13" fmla="*/ 654844 h 980263"/>
              <a:gd name="connsiteX14" fmla="*/ 625559 w 625559"/>
              <a:gd name="connsiteY14" fmla="*/ 47625 h 980263"/>
              <a:gd name="connsiteX15" fmla="*/ 511259 w 625559"/>
              <a:gd name="connsiteY15" fmla="*/ 0 h 980263"/>
              <a:gd name="connsiteX16" fmla="*/ 413628 w 625559"/>
              <a:gd name="connsiteY16" fmla="*/ 69056 h 980263"/>
              <a:gd name="connsiteX0" fmla="*/ 413628 w 625559"/>
              <a:gd name="connsiteY0" fmla="*/ 69056 h 980263"/>
              <a:gd name="connsiteX1" fmla="*/ 332665 w 625559"/>
              <a:gd name="connsiteY1" fmla="*/ 450056 h 980263"/>
              <a:gd name="connsiteX2" fmla="*/ 208840 w 625559"/>
              <a:gd name="connsiteY2" fmla="*/ 635794 h 980263"/>
              <a:gd name="connsiteX3" fmla="*/ 239796 w 625559"/>
              <a:gd name="connsiteY3" fmla="*/ 697706 h 980263"/>
              <a:gd name="connsiteX4" fmla="*/ 139784 w 625559"/>
              <a:gd name="connsiteY4" fmla="*/ 840581 h 980263"/>
              <a:gd name="connsiteX5" fmla="*/ 4053 w 625559"/>
              <a:gd name="connsiteY5" fmla="*/ 904875 h 980263"/>
              <a:gd name="connsiteX6" fmla="*/ 18340 w 625559"/>
              <a:gd name="connsiteY6" fmla="*/ 940593 h 980263"/>
              <a:gd name="connsiteX7" fmla="*/ 139784 w 625559"/>
              <a:gd name="connsiteY7" fmla="*/ 907256 h 980263"/>
              <a:gd name="connsiteX8" fmla="*/ 87396 w 625559"/>
              <a:gd name="connsiteY8" fmla="*/ 973931 h 980263"/>
              <a:gd name="connsiteX9" fmla="*/ 230271 w 625559"/>
              <a:gd name="connsiteY9" fmla="*/ 873919 h 980263"/>
              <a:gd name="connsiteX10" fmla="*/ 351715 w 625559"/>
              <a:gd name="connsiteY10" fmla="*/ 776287 h 980263"/>
              <a:gd name="connsiteX11" fmla="*/ 477921 w 625559"/>
              <a:gd name="connsiteY11" fmla="*/ 897731 h 980263"/>
              <a:gd name="connsiteX12" fmla="*/ 435059 w 625559"/>
              <a:gd name="connsiteY12" fmla="*/ 759619 h 980263"/>
              <a:gd name="connsiteX13" fmla="*/ 399340 w 625559"/>
              <a:gd name="connsiteY13" fmla="*/ 654844 h 980263"/>
              <a:gd name="connsiteX14" fmla="*/ 625559 w 625559"/>
              <a:gd name="connsiteY14" fmla="*/ 47625 h 980263"/>
              <a:gd name="connsiteX15" fmla="*/ 511259 w 625559"/>
              <a:gd name="connsiteY15" fmla="*/ 0 h 980263"/>
              <a:gd name="connsiteX16" fmla="*/ 413628 w 625559"/>
              <a:gd name="connsiteY16" fmla="*/ 69056 h 980263"/>
              <a:gd name="connsiteX0" fmla="*/ 413628 w 625559"/>
              <a:gd name="connsiteY0" fmla="*/ 69056 h 980263"/>
              <a:gd name="connsiteX1" fmla="*/ 332665 w 625559"/>
              <a:gd name="connsiteY1" fmla="*/ 450056 h 980263"/>
              <a:gd name="connsiteX2" fmla="*/ 208840 w 625559"/>
              <a:gd name="connsiteY2" fmla="*/ 635794 h 980263"/>
              <a:gd name="connsiteX3" fmla="*/ 239796 w 625559"/>
              <a:gd name="connsiteY3" fmla="*/ 697706 h 980263"/>
              <a:gd name="connsiteX4" fmla="*/ 139784 w 625559"/>
              <a:gd name="connsiteY4" fmla="*/ 840581 h 980263"/>
              <a:gd name="connsiteX5" fmla="*/ 4053 w 625559"/>
              <a:gd name="connsiteY5" fmla="*/ 904875 h 980263"/>
              <a:gd name="connsiteX6" fmla="*/ 18340 w 625559"/>
              <a:gd name="connsiteY6" fmla="*/ 940593 h 980263"/>
              <a:gd name="connsiteX7" fmla="*/ 139784 w 625559"/>
              <a:gd name="connsiteY7" fmla="*/ 907256 h 980263"/>
              <a:gd name="connsiteX8" fmla="*/ 87396 w 625559"/>
              <a:gd name="connsiteY8" fmla="*/ 973931 h 980263"/>
              <a:gd name="connsiteX9" fmla="*/ 230271 w 625559"/>
              <a:gd name="connsiteY9" fmla="*/ 873919 h 980263"/>
              <a:gd name="connsiteX10" fmla="*/ 351715 w 625559"/>
              <a:gd name="connsiteY10" fmla="*/ 776287 h 980263"/>
              <a:gd name="connsiteX11" fmla="*/ 477921 w 625559"/>
              <a:gd name="connsiteY11" fmla="*/ 897731 h 980263"/>
              <a:gd name="connsiteX12" fmla="*/ 435059 w 625559"/>
              <a:gd name="connsiteY12" fmla="*/ 759619 h 980263"/>
              <a:gd name="connsiteX13" fmla="*/ 399340 w 625559"/>
              <a:gd name="connsiteY13" fmla="*/ 654844 h 980263"/>
              <a:gd name="connsiteX14" fmla="*/ 625559 w 625559"/>
              <a:gd name="connsiteY14" fmla="*/ 47625 h 980263"/>
              <a:gd name="connsiteX15" fmla="*/ 511259 w 625559"/>
              <a:gd name="connsiteY15" fmla="*/ 0 h 980263"/>
              <a:gd name="connsiteX16" fmla="*/ 413628 w 625559"/>
              <a:gd name="connsiteY16" fmla="*/ 69056 h 980263"/>
              <a:gd name="connsiteX0" fmla="*/ 413628 w 625559"/>
              <a:gd name="connsiteY0" fmla="*/ 69056 h 980263"/>
              <a:gd name="connsiteX1" fmla="*/ 332665 w 625559"/>
              <a:gd name="connsiteY1" fmla="*/ 450056 h 980263"/>
              <a:gd name="connsiteX2" fmla="*/ 208840 w 625559"/>
              <a:gd name="connsiteY2" fmla="*/ 635794 h 980263"/>
              <a:gd name="connsiteX3" fmla="*/ 239796 w 625559"/>
              <a:gd name="connsiteY3" fmla="*/ 697706 h 980263"/>
              <a:gd name="connsiteX4" fmla="*/ 139784 w 625559"/>
              <a:gd name="connsiteY4" fmla="*/ 840581 h 980263"/>
              <a:gd name="connsiteX5" fmla="*/ 4053 w 625559"/>
              <a:gd name="connsiteY5" fmla="*/ 904875 h 980263"/>
              <a:gd name="connsiteX6" fmla="*/ 18340 w 625559"/>
              <a:gd name="connsiteY6" fmla="*/ 940593 h 980263"/>
              <a:gd name="connsiteX7" fmla="*/ 139784 w 625559"/>
              <a:gd name="connsiteY7" fmla="*/ 907256 h 980263"/>
              <a:gd name="connsiteX8" fmla="*/ 87396 w 625559"/>
              <a:gd name="connsiteY8" fmla="*/ 973931 h 980263"/>
              <a:gd name="connsiteX9" fmla="*/ 230271 w 625559"/>
              <a:gd name="connsiteY9" fmla="*/ 873919 h 980263"/>
              <a:gd name="connsiteX10" fmla="*/ 351715 w 625559"/>
              <a:gd name="connsiteY10" fmla="*/ 776287 h 980263"/>
              <a:gd name="connsiteX11" fmla="*/ 477921 w 625559"/>
              <a:gd name="connsiteY11" fmla="*/ 897731 h 980263"/>
              <a:gd name="connsiteX12" fmla="*/ 435059 w 625559"/>
              <a:gd name="connsiteY12" fmla="*/ 759619 h 980263"/>
              <a:gd name="connsiteX13" fmla="*/ 399340 w 625559"/>
              <a:gd name="connsiteY13" fmla="*/ 654844 h 980263"/>
              <a:gd name="connsiteX14" fmla="*/ 625559 w 625559"/>
              <a:gd name="connsiteY14" fmla="*/ 47625 h 980263"/>
              <a:gd name="connsiteX15" fmla="*/ 511259 w 625559"/>
              <a:gd name="connsiteY15" fmla="*/ 0 h 980263"/>
              <a:gd name="connsiteX16" fmla="*/ 413628 w 625559"/>
              <a:gd name="connsiteY16" fmla="*/ 69056 h 980263"/>
              <a:gd name="connsiteX0" fmla="*/ 411307 w 623238"/>
              <a:gd name="connsiteY0" fmla="*/ 69056 h 980263"/>
              <a:gd name="connsiteX1" fmla="*/ 330344 w 623238"/>
              <a:gd name="connsiteY1" fmla="*/ 450056 h 980263"/>
              <a:gd name="connsiteX2" fmla="*/ 206519 w 623238"/>
              <a:gd name="connsiteY2" fmla="*/ 635794 h 980263"/>
              <a:gd name="connsiteX3" fmla="*/ 237475 w 623238"/>
              <a:gd name="connsiteY3" fmla="*/ 697706 h 980263"/>
              <a:gd name="connsiteX4" fmla="*/ 137463 w 623238"/>
              <a:gd name="connsiteY4" fmla="*/ 840581 h 980263"/>
              <a:gd name="connsiteX5" fmla="*/ 1732 w 623238"/>
              <a:gd name="connsiteY5" fmla="*/ 904875 h 980263"/>
              <a:gd name="connsiteX6" fmla="*/ 56500 w 623238"/>
              <a:gd name="connsiteY6" fmla="*/ 931068 h 980263"/>
              <a:gd name="connsiteX7" fmla="*/ 137463 w 623238"/>
              <a:gd name="connsiteY7" fmla="*/ 907256 h 980263"/>
              <a:gd name="connsiteX8" fmla="*/ 85075 w 623238"/>
              <a:gd name="connsiteY8" fmla="*/ 973931 h 980263"/>
              <a:gd name="connsiteX9" fmla="*/ 227950 w 623238"/>
              <a:gd name="connsiteY9" fmla="*/ 873919 h 980263"/>
              <a:gd name="connsiteX10" fmla="*/ 349394 w 623238"/>
              <a:gd name="connsiteY10" fmla="*/ 776287 h 980263"/>
              <a:gd name="connsiteX11" fmla="*/ 475600 w 623238"/>
              <a:gd name="connsiteY11" fmla="*/ 897731 h 980263"/>
              <a:gd name="connsiteX12" fmla="*/ 432738 w 623238"/>
              <a:gd name="connsiteY12" fmla="*/ 759619 h 980263"/>
              <a:gd name="connsiteX13" fmla="*/ 397019 w 623238"/>
              <a:gd name="connsiteY13" fmla="*/ 654844 h 980263"/>
              <a:gd name="connsiteX14" fmla="*/ 623238 w 623238"/>
              <a:gd name="connsiteY14" fmla="*/ 47625 h 980263"/>
              <a:gd name="connsiteX15" fmla="*/ 508938 w 623238"/>
              <a:gd name="connsiteY15" fmla="*/ 0 h 980263"/>
              <a:gd name="connsiteX16" fmla="*/ 411307 w 623238"/>
              <a:gd name="connsiteY16" fmla="*/ 69056 h 980263"/>
              <a:gd name="connsiteX0" fmla="*/ 411432 w 623363"/>
              <a:gd name="connsiteY0" fmla="*/ 69056 h 980263"/>
              <a:gd name="connsiteX1" fmla="*/ 330469 w 623363"/>
              <a:gd name="connsiteY1" fmla="*/ 450056 h 980263"/>
              <a:gd name="connsiteX2" fmla="*/ 206644 w 623363"/>
              <a:gd name="connsiteY2" fmla="*/ 635794 h 980263"/>
              <a:gd name="connsiteX3" fmla="*/ 237600 w 623363"/>
              <a:gd name="connsiteY3" fmla="*/ 697706 h 980263"/>
              <a:gd name="connsiteX4" fmla="*/ 137588 w 623363"/>
              <a:gd name="connsiteY4" fmla="*/ 840581 h 980263"/>
              <a:gd name="connsiteX5" fmla="*/ 1857 w 623363"/>
              <a:gd name="connsiteY5" fmla="*/ 904875 h 980263"/>
              <a:gd name="connsiteX6" fmla="*/ 51863 w 623363"/>
              <a:gd name="connsiteY6" fmla="*/ 935830 h 980263"/>
              <a:gd name="connsiteX7" fmla="*/ 137588 w 623363"/>
              <a:gd name="connsiteY7" fmla="*/ 907256 h 980263"/>
              <a:gd name="connsiteX8" fmla="*/ 85200 w 623363"/>
              <a:gd name="connsiteY8" fmla="*/ 973931 h 980263"/>
              <a:gd name="connsiteX9" fmla="*/ 228075 w 623363"/>
              <a:gd name="connsiteY9" fmla="*/ 873919 h 980263"/>
              <a:gd name="connsiteX10" fmla="*/ 349519 w 623363"/>
              <a:gd name="connsiteY10" fmla="*/ 776287 h 980263"/>
              <a:gd name="connsiteX11" fmla="*/ 475725 w 623363"/>
              <a:gd name="connsiteY11" fmla="*/ 897731 h 980263"/>
              <a:gd name="connsiteX12" fmla="*/ 432863 w 623363"/>
              <a:gd name="connsiteY12" fmla="*/ 759619 h 980263"/>
              <a:gd name="connsiteX13" fmla="*/ 397144 w 623363"/>
              <a:gd name="connsiteY13" fmla="*/ 654844 h 980263"/>
              <a:gd name="connsiteX14" fmla="*/ 623363 w 623363"/>
              <a:gd name="connsiteY14" fmla="*/ 47625 h 980263"/>
              <a:gd name="connsiteX15" fmla="*/ 509063 w 623363"/>
              <a:gd name="connsiteY15" fmla="*/ 0 h 980263"/>
              <a:gd name="connsiteX16" fmla="*/ 411432 w 623363"/>
              <a:gd name="connsiteY16" fmla="*/ 69056 h 980263"/>
              <a:gd name="connsiteX0" fmla="*/ 411748 w 623679"/>
              <a:gd name="connsiteY0" fmla="*/ 69056 h 980263"/>
              <a:gd name="connsiteX1" fmla="*/ 330785 w 623679"/>
              <a:gd name="connsiteY1" fmla="*/ 450056 h 980263"/>
              <a:gd name="connsiteX2" fmla="*/ 206960 w 623679"/>
              <a:gd name="connsiteY2" fmla="*/ 635794 h 980263"/>
              <a:gd name="connsiteX3" fmla="*/ 237916 w 623679"/>
              <a:gd name="connsiteY3" fmla="*/ 697706 h 980263"/>
              <a:gd name="connsiteX4" fmla="*/ 137904 w 623679"/>
              <a:gd name="connsiteY4" fmla="*/ 840581 h 980263"/>
              <a:gd name="connsiteX5" fmla="*/ 2173 w 623679"/>
              <a:gd name="connsiteY5" fmla="*/ 904875 h 980263"/>
              <a:gd name="connsiteX6" fmla="*/ 42654 w 623679"/>
              <a:gd name="connsiteY6" fmla="*/ 940593 h 980263"/>
              <a:gd name="connsiteX7" fmla="*/ 137904 w 623679"/>
              <a:gd name="connsiteY7" fmla="*/ 907256 h 980263"/>
              <a:gd name="connsiteX8" fmla="*/ 85516 w 623679"/>
              <a:gd name="connsiteY8" fmla="*/ 973931 h 980263"/>
              <a:gd name="connsiteX9" fmla="*/ 228391 w 623679"/>
              <a:gd name="connsiteY9" fmla="*/ 873919 h 980263"/>
              <a:gd name="connsiteX10" fmla="*/ 349835 w 623679"/>
              <a:gd name="connsiteY10" fmla="*/ 776287 h 980263"/>
              <a:gd name="connsiteX11" fmla="*/ 476041 w 623679"/>
              <a:gd name="connsiteY11" fmla="*/ 897731 h 980263"/>
              <a:gd name="connsiteX12" fmla="*/ 433179 w 623679"/>
              <a:gd name="connsiteY12" fmla="*/ 759619 h 980263"/>
              <a:gd name="connsiteX13" fmla="*/ 397460 w 623679"/>
              <a:gd name="connsiteY13" fmla="*/ 654844 h 980263"/>
              <a:gd name="connsiteX14" fmla="*/ 623679 w 623679"/>
              <a:gd name="connsiteY14" fmla="*/ 47625 h 980263"/>
              <a:gd name="connsiteX15" fmla="*/ 509379 w 623679"/>
              <a:gd name="connsiteY15" fmla="*/ 0 h 980263"/>
              <a:gd name="connsiteX16" fmla="*/ 411748 w 623679"/>
              <a:gd name="connsiteY16" fmla="*/ 69056 h 980263"/>
              <a:gd name="connsiteX0" fmla="*/ 411197 w 623128"/>
              <a:gd name="connsiteY0" fmla="*/ 69056 h 980263"/>
              <a:gd name="connsiteX1" fmla="*/ 330234 w 623128"/>
              <a:gd name="connsiteY1" fmla="*/ 450056 h 980263"/>
              <a:gd name="connsiteX2" fmla="*/ 206409 w 623128"/>
              <a:gd name="connsiteY2" fmla="*/ 635794 h 980263"/>
              <a:gd name="connsiteX3" fmla="*/ 237365 w 623128"/>
              <a:gd name="connsiteY3" fmla="*/ 697706 h 980263"/>
              <a:gd name="connsiteX4" fmla="*/ 137353 w 623128"/>
              <a:gd name="connsiteY4" fmla="*/ 840581 h 980263"/>
              <a:gd name="connsiteX5" fmla="*/ 1622 w 623128"/>
              <a:gd name="connsiteY5" fmla="*/ 904875 h 980263"/>
              <a:gd name="connsiteX6" fmla="*/ 61153 w 623128"/>
              <a:gd name="connsiteY6" fmla="*/ 923924 h 980263"/>
              <a:gd name="connsiteX7" fmla="*/ 137353 w 623128"/>
              <a:gd name="connsiteY7" fmla="*/ 907256 h 980263"/>
              <a:gd name="connsiteX8" fmla="*/ 84965 w 623128"/>
              <a:gd name="connsiteY8" fmla="*/ 973931 h 980263"/>
              <a:gd name="connsiteX9" fmla="*/ 227840 w 623128"/>
              <a:gd name="connsiteY9" fmla="*/ 873919 h 980263"/>
              <a:gd name="connsiteX10" fmla="*/ 349284 w 623128"/>
              <a:gd name="connsiteY10" fmla="*/ 776287 h 980263"/>
              <a:gd name="connsiteX11" fmla="*/ 475490 w 623128"/>
              <a:gd name="connsiteY11" fmla="*/ 897731 h 980263"/>
              <a:gd name="connsiteX12" fmla="*/ 432628 w 623128"/>
              <a:gd name="connsiteY12" fmla="*/ 759619 h 980263"/>
              <a:gd name="connsiteX13" fmla="*/ 396909 w 623128"/>
              <a:gd name="connsiteY13" fmla="*/ 654844 h 980263"/>
              <a:gd name="connsiteX14" fmla="*/ 623128 w 623128"/>
              <a:gd name="connsiteY14" fmla="*/ 47625 h 980263"/>
              <a:gd name="connsiteX15" fmla="*/ 508828 w 623128"/>
              <a:gd name="connsiteY15" fmla="*/ 0 h 980263"/>
              <a:gd name="connsiteX16" fmla="*/ 411197 w 623128"/>
              <a:gd name="connsiteY16" fmla="*/ 69056 h 980263"/>
              <a:gd name="connsiteX0" fmla="*/ 412662 w 624593"/>
              <a:gd name="connsiteY0" fmla="*/ 69056 h 980263"/>
              <a:gd name="connsiteX1" fmla="*/ 331699 w 624593"/>
              <a:gd name="connsiteY1" fmla="*/ 450056 h 980263"/>
              <a:gd name="connsiteX2" fmla="*/ 207874 w 624593"/>
              <a:gd name="connsiteY2" fmla="*/ 635794 h 980263"/>
              <a:gd name="connsiteX3" fmla="*/ 238830 w 624593"/>
              <a:gd name="connsiteY3" fmla="*/ 697706 h 980263"/>
              <a:gd name="connsiteX4" fmla="*/ 138818 w 624593"/>
              <a:gd name="connsiteY4" fmla="*/ 840581 h 980263"/>
              <a:gd name="connsiteX5" fmla="*/ 3087 w 624593"/>
              <a:gd name="connsiteY5" fmla="*/ 904875 h 980263"/>
              <a:gd name="connsiteX6" fmla="*/ 62618 w 624593"/>
              <a:gd name="connsiteY6" fmla="*/ 923924 h 980263"/>
              <a:gd name="connsiteX7" fmla="*/ 138818 w 624593"/>
              <a:gd name="connsiteY7" fmla="*/ 907256 h 980263"/>
              <a:gd name="connsiteX8" fmla="*/ 86430 w 624593"/>
              <a:gd name="connsiteY8" fmla="*/ 973931 h 980263"/>
              <a:gd name="connsiteX9" fmla="*/ 229305 w 624593"/>
              <a:gd name="connsiteY9" fmla="*/ 873919 h 980263"/>
              <a:gd name="connsiteX10" fmla="*/ 350749 w 624593"/>
              <a:gd name="connsiteY10" fmla="*/ 776287 h 980263"/>
              <a:gd name="connsiteX11" fmla="*/ 476955 w 624593"/>
              <a:gd name="connsiteY11" fmla="*/ 897731 h 980263"/>
              <a:gd name="connsiteX12" fmla="*/ 434093 w 624593"/>
              <a:gd name="connsiteY12" fmla="*/ 759619 h 980263"/>
              <a:gd name="connsiteX13" fmla="*/ 398374 w 624593"/>
              <a:gd name="connsiteY13" fmla="*/ 654844 h 980263"/>
              <a:gd name="connsiteX14" fmla="*/ 624593 w 624593"/>
              <a:gd name="connsiteY14" fmla="*/ 47625 h 980263"/>
              <a:gd name="connsiteX15" fmla="*/ 510293 w 624593"/>
              <a:gd name="connsiteY15" fmla="*/ 0 h 980263"/>
              <a:gd name="connsiteX16" fmla="*/ 412662 w 624593"/>
              <a:gd name="connsiteY16" fmla="*/ 69056 h 980263"/>
              <a:gd name="connsiteX0" fmla="*/ 414374 w 626305"/>
              <a:gd name="connsiteY0" fmla="*/ 69056 h 980263"/>
              <a:gd name="connsiteX1" fmla="*/ 333411 w 626305"/>
              <a:gd name="connsiteY1" fmla="*/ 450056 h 980263"/>
              <a:gd name="connsiteX2" fmla="*/ 209586 w 626305"/>
              <a:gd name="connsiteY2" fmla="*/ 635794 h 980263"/>
              <a:gd name="connsiteX3" fmla="*/ 240542 w 626305"/>
              <a:gd name="connsiteY3" fmla="*/ 697706 h 980263"/>
              <a:gd name="connsiteX4" fmla="*/ 140530 w 626305"/>
              <a:gd name="connsiteY4" fmla="*/ 840581 h 980263"/>
              <a:gd name="connsiteX5" fmla="*/ 4799 w 626305"/>
              <a:gd name="connsiteY5" fmla="*/ 904875 h 980263"/>
              <a:gd name="connsiteX6" fmla="*/ 64330 w 626305"/>
              <a:gd name="connsiteY6" fmla="*/ 923924 h 980263"/>
              <a:gd name="connsiteX7" fmla="*/ 140530 w 626305"/>
              <a:gd name="connsiteY7" fmla="*/ 907256 h 980263"/>
              <a:gd name="connsiteX8" fmla="*/ 88142 w 626305"/>
              <a:gd name="connsiteY8" fmla="*/ 973931 h 980263"/>
              <a:gd name="connsiteX9" fmla="*/ 231017 w 626305"/>
              <a:gd name="connsiteY9" fmla="*/ 873919 h 980263"/>
              <a:gd name="connsiteX10" fmla="*/ 352461 w 626305"/>
              <a:gd name="connsiteY10" fmla="*/ 776287 h 980263"/>
              <a:gd name="connsiteX11" fmla="*/ 478667 w 626305"/>
              <a:gd name="connsiteY11" fmla="*/ 897731 h 980263"/>
              <a:gd name="connsiteX12" fmla="*/ 435805 w 626305"/>
              <a:gd name="connsiteY12" fmla="*/ 759619 h 980263"/>
              <a:gd name="connsiteX13" fmla="*/ 400086 w 626305"/>
              <a:gd name="connsiteY13" fmla="*/ 654844 h 980263"/>
              <a:gd name="connsiteX14" fmla="*/ 626305 w 626305"/>
              <a:gd name="connsiteY14" fmla="*/ 47625 h 980263"/>
              <a:gd name="connsiteX15" fmla="*/ 512005 w 626305"/>
              <a:gd name="connsiteY15" fmla="*/ 0 h 980263"/>
              <a:gd name="connsiteX16" fmla="*/ 414374 w 626305"/>
              <a:gd name="connsiteY16" fmla="*/ 69056 h 980263"/>
              <a:gd name="connsiteX0" fmla="*/ 414374 w 626305"/>
              <a:gd name="connsiteY0" fmla="*/ 69056 h 980263"/>
              <a:gd name="connsiteX1" fmla="*/ 333411 w 626305"/>
              <a:gd name="connsiteY1" fmla="*/ 450056 h 980263"/>
              <a:gd name="connsiteX2" fmla="*/ 209586 w 626305"/>
              <a:gd name="connsiteY2" fmla="*/ 635794 h 980263"/>
              <a:gd name="connsiteX3" fmla="*/ 240542 w 626305"/>
              <a:gd name="connsiteY3" fmla="*/ 697706 h 980263"/>
              <a:gd name="connsiteX4" fmla="*/ 140530 w 626305"/>
              <a:gd name="connsiteY4" fmla="*/ 840581 h 980263"/>
              <a:gd name="connsiteX5" fmla="*/ 4799 w 626305"/>
              <a:gd name="connsiteY5" fmla="*/ 904875 h 980263"/>
              <a:gd name="connsiteX6" fmla="*/ 64330 w 626305"/>
              <a:gd name="connsiteY6" fmla="*/ 923924 h 980263"/>
              <a:gd name="connsiteX7" fmla="*/ 140530 w 626305"/>
              <a:gd name="connsiteY7" fmla="*/ 907256 h 980263"/>
              <a:gd name="connsiteX8" fmla="*/ 88142 w 626305"/>
              <a:gd name="connsiteY8" fmla="*/ 973931 h 980263"/>
              <a:gd name="connsiteX9" fmla="*/ 231017 w 626305"/>
              <a:gd name="connsiteY9" fmla="*/ 873919 h 980263"/>
              <a:gd name="connsiteX10" fmla="*/ 352461 w 626305"/>
              <a:gd name="connsiteY10" fmla="*/ 776287 h 980263"/>
              <a:gd name="connsiteX11" fmla="*/ 478667 w 626305"/>
              <a:gd name="connsiteY11" fmla="*/ 897731 h 980263"/>
              <a:gd name="connsiteX12" fmla="*/ 435805 w 626305"/>
              <a:gd name="connsiteY12" fmla="*/ 759619 h 980263"/>
              <a:gd name="connsiteX13" fmla="*/ 400086 w 626305"/>
              <a:gd name="connsiteY13" fmla="*/ 654844 h 980263"/>
              <a:gd name="connsiteX14" fmla="*/ 626305 w 626305"/>
              <a:gd name="connsiteY14" fmla="*/ 47625 h 980263"/>
              <a:gd name="connsiteX15" fmla="*/ 512005 w 626305"/>
              <a:gd name="connsiteY15" fmla="*/ 0 h 980263"/>
              <a:gd name="connsiteX16" fmla="*/ 414374 w 626305"/>
              <a:gd name="connsiteY16" fmla="*/ 69056 h 980263"/>
              <a:gd name="connsiteX0" fmla="*/ 414374 w 626305"/>
              <a:gd name="connsiteY0" fmla="*/ 69056 h 980263"/>
              <a:gd name="connsiteX1" fmla="*/ 333411 w 626305"/>
              <a:gd name="connsiteY1" fmla="*/ 450056 h 980263"/>
              <a:gd name="connsiteX2" fmla="*/ 209586 w 626305"/>
              <a:gd name="connsiteY2" fmla="*/ 635794 h 980263"/>
              <a:gd name="connsiteX3" fmla="*/ 240542 w 626305"/>
              <a:gd name="connsiteY3" fmla="*/ 697706 h 980263"/>
              <a:gd name="connsiteX4" fmla="*/ 140530 w 626305"/>
              <a:gd name="connsiteY4" fmla="*/ 840581 h 980263"/>
              <a:gd name="connsiteX5" fmla="*/ 4799 w 626305"/>
              <a:gd name="connsiteY5" fmla="*/ 904875 h 980263"/>
              <a:gd name="connsiteX6" fmla="*/ 64330 w 626305"/>
              <a:gd name="connsiteY6" fmla="*/ 923924 h 980263"/>
              <a:gd name="connsiteX7" fmla="*/ 140530 w 626305"/>
              <a:gd name="connsiteY7" fmla="*/ 907256 h 980263"/>
              <a:gd name="connsiteX8" fmla="*/ 88142 w 626305"/>
              <a:gd name="connsiteY8" fmla="*/ 973931 h 980263"/>
              <a:gd name="connsiteX9" fmla="*/ 231017 w 626305"/>
              <a:gd name="connsiteY9" fmla="*/ 873919 h 980263"/>
              <a:gd name="connsiteX10" fmla="*/ 352461 w 626305"/>
              <a:gd name="connsiteY10" fmla="*/ 776287 h 980263"/>
              <a:gd name="connsiteX11" fmla="*/ 478667 w 626305"/>
              <a:gd name="connsiteY11" fmla="*/ 897731 h 980263"/>
              <a:gd name="connsiteX12" fmla="*/ 435805 w 626305"/>
              <a:gd name="connsiteY12" fmla="*/ 759619 h 980263"/>
              <a:gd name="connsiteX13" fmla="*/ 400086 w 626305"/>
              <a:gd name="connsiteY13" fmla="*/ 654844 h 980263"/>
              <a:gd name="connsiteX14" fmla="*/ 626305 w 626305"/>
              <a:gd name="connsiteY14" fmla="*/ 47625 h 980263"/>
              <a:gd name="connsiteX15" fmla="*/ 512005 w 626305"/>
              <a:gd name="connsiteY15" fmla="*/ 0 h 980263"/>
              <a:gd name="connsiteX16" fmla="*/ 414374 w 626305"/>
              <a:gd name="connsiteY16" fmla="*/ 69056 h 980263"/>
              <a:gd name="connsiteX0" fmla="*/ 413787 w 625718"/>
              <a:gd name="connsiteY0" fmla="*/ 69056 h 980263"/>
              <a:gd name="connsiteX1" fmla="*/ 332824 w 625718"/>
              <a:gd name="connsiteY1" fmla="*/ 450056 h 980263"/>
              <a:gd name="connsiteX2" fmla="*/ 208999 w 625718"/>
              <a:gd name="connsiteY2" fmla="*/ 635794 h 980263"/>
              <a:gd name="connsiteX3" fmla="*/ 239955 w 625718"/>
              <a:gd name="connsiteY3" fmla="*/ 697706 h 980263"/>
              <a:gd name="connsiteX4" fmla="*/ 139943 w 625718"/>
              <a:gd name="connsiteY4" fmla="*/ 840581 h 980263"/>
              <a:gd name="connsiteX5" fmla="*/ 4212 w 625718"/>
              <a:gd name="connsiteY5" fmla="*/ 904875 h 980263"/>
              <a:gd name="connsiteX6" fmla="*/ 70886 w 625718"/>
              <a:gd name="connsiteY6" fmla="*/ 904874 h 980263"/>
              <a:gd name="connsiteX7" fmla="*/ 139943 w 625718"/>
              <a:gd name="connsiteY7" fmla="*/ 907256 h 980263"/>
              <a:gd name="connsiteX8" fmla="*/ 87555 w 625718"/>
              <a:gd name="connsiteY8" fmla="*/ 973931 h 980263"/>
              <a:gd name="connsiteX9" fmla="*/ 230430 w 625718"/>
              <a:gd name="connsiteY9" fmla="*/ 873919 h 980263"/>
              <a:gd name="connsiteX10" fmla="*/ 351874 w 625718"/>
              <a:gd name="connsiteY10" fmla="*/ 776287 h 980263"/>
              <a:gd name="connsiteX11" fmla="*/ 478080 w 625718"/>
              <a:gd name="connsiteY11" fmla="*/ 897731 h 980263"/>
              <a:gd name="connsiteX12" fmla="*/ 435218 w 625718"/>
              <a:gd name="connsiteY12" fmla="*/ 759619 h 980263"/>
              <a:gd name="connsiteX13" fmla="*/ 399499 w 625718"/>
              <a:gd name="connsiteY13" fmla="*/ 654844 h 980263"/>
              <a:gd name="connsiteX14" fmla="*/ 625718 w 625718"/>
              <a:gd name="connsiteY14" fmla="*/ 47625 h 980263"/>
              <a:gd name="connsiteX15" fmla="*/ 511418 w 625718"/>
              <a:gd name="connsiteY15" fmla="*/ 0 h 980263"/>
              <a:gd name="connsiteX16" fmla="*/ 413787 w 625718"/>
              <a:gd name="connsiteY16" fmla="*/ 69056 h 980263"/>
              <a:gd name="connsiteX0" fmla="*/ 413787 w 625718"/>
              <a:gd name="connsiteY0" fmla="*/ 69056 h 980263"/>
              <a:gd name="connsiteX1" fmla="*/ 332824 w 625718"/>
              <a:gd name="connsiteY1" fmla="*/ 450056 h 980263"/>
              <a:gd name="connsiteX2" fmla="*/ 208999 w 625718"/>
              <a:gd name="connsiteY2" fmla="*/ 635794 h 980263"/>
              <a:gd name="connsiteX3" fmla="*/ 239955 w 625718"/>
              <a:gd name="connsiteY3" fmla="*/ 697706 h 980263"/>
              <a:gd name="connsiteX4" fmla="*/ 139943 w 625718"/>
              <a:gd name="connsiteY4" fmla="*/ 840581 h 980263"/>
              <a:gd name="connsiteX5" fmla="*/ 4212 w 625718"/>
              <a:gd name="connsiteY5" fmla="*/ 904875 h 980263"/>
              <a:gd name="connsiteX6" fmla="*/ 70886 w 625718"/>
              <a:gd name="connsiteY6" fmla="*/ 904874 h 980263"/>
              <a:gd name="connsiteX7" fmla="*/ 139943 w 625718"/>
              <a:gd name="connsiteY7" fmla="*/ 907256 h 980263"/>
              <a:gd name="connsiteX8" fmla="*/ 87555 w 625718"/>
              <a:gd name="connsiteY8" fmla="*/ 973931 h 980263"/>
              <a:gd name="connsiteX9" fmla="*/ 230430 w 625718"/>
              <a:gd name="connsiteY9" fmla="*/ 873919 h 980263"/>
              <a:gd name="connsiteX10" fmla="*/ 351874 w 625718"/>
              <a:gd name="connsiteY10" fmla="*/ 776287 h 980263"/>
              <a:gd name="connsiteX11" fmla="*/ 478080 w 625718"/>
              <a:gd name="connsiteY11" fmla="*/ 897731 h 980263"/>
              <a:gd name="connsiteX12" fmla="*/ 435218 w 625718"/>
              <a:gd name="connsiteY12" fmla="*/ 759619 h 980263"/>
              <a:gd name="connsiteX13" fmla="*/ 399499 w 625718"/>
              <a:gd name="connsiteY13" fmla="*/ 654844 h 980263"/>
              <a:gd name="connsiteX14" fmla="*/ 625718 w 625718"/>
              <a:gd name="connsiteY14" fmla="*/ 47625 h 980263"/>
              <a:gd name="connsiteX15" fmla="*/ 511418 w 625718"/>
              <a:gd name="connsiteY15" fmla="*/ 0 h 980263"/>
              <a:gd name="connsiteX16" fmla="*/ 413787 w 625718"/>
              <a:gd name="connsiteY16" fmla="*/ 69056 h 980263"/>
              <a:gd name="connsiteX0" fmla="*/ 413787 w 625718"/>
              <a:gd name="connsiteY0" fmla="*/ 69056 h 980263"/>
              <a:gd name="connsiteX1" fmla="*/ 332824 w 625718"/>
              <a:gd name="connsiteY1" fmla="*/ 450056 h 980263"/>
              <a:gd name="connsiteX2" fmla="*/ 208999 w 625718"/>
              <a:gd name="connsiteY2" fmla="*/ 635794 h 980263"/>
              <a:gd name="connsiteX3" fmla="*/ 239955 w 625718"/>
              <a:gd name="connsiteY3" fmla="*/ 697706 h 980263"/>
              <a:gd name="connsiteX4" fmla="*/ 139943 w 625718"/>
              <a:gd name="connsiteY4" fmla="*/ 840581 h 980263"/>
              <a:gd name="connsiteX5" fmla="*/ 4212 w 625718"/>
              <a:gd name="connsiteY5" fmla="*/ 904875 h 980263"/>
              <a:gd name="connsiteX6" fmla="*/ 70886 w 625718"/>
              <a:gd name="connsiteY6" fmla="*/ 904874 h 980263"/>
              <a:gd name="connsiteX7" fmla="*/ 139943 w 625718"/>
              <a:gd name="connsiteY7" fmla="*/ 907256 h 980263"/>
              <a:gd name="connsiteX8" fmla="*/ 87555 w 625718"/>
              <a:gd name="connsiteY8" fmla="*/ 973931 h 980263"/>
              <a:gd name="connsiteX9" fmla="*/ 230430 w 625718"/>
              <a:gd name="connsiteY9" fmla="*/ 873919 h 980263"/>
              <a:gd name="connsiteX10" fmla="*/ 351874 w 625718"/>
              <a:gd name="connsiteY10" fmla="*/ 776287 h 980263"/>
              <a:gd name="connsiteX11" fmla="*/ 478080 w 625718"/>
              <a:gd name="connsiteY11" fmla="*/ 897731 h 980263"/>
              <a:gd name="connsiteX12" fmla="*/ 435218 w 625718"/>
              <a:gd name="connsiteY12" fmla="*/ 759619 h 980263"/>
              <a:gd name="connsiteX13" fmla="*/ 399499 w 625718"/>
              <a:gd name="connsiteY13" fmla="*/ 654844 h 980263"/>
              <a:gd name="connsiteX14" fmla="*/ 625718 w 625718"/>
              <a:gd name="connsiteY14" fmla="*/ 47625 h 980263"/>
              <a:gd name="connsiteX15" fmla="*/ 511418 w 625718"/>
              <a:gd name="connsiteY15" fmla="*/ 0 h 980263"/>
              <a:gd name="connsiteX16" fmla="*/ 413787 w 625718"/>
              <a:gd name="connsiteY16" fmla="*/ 69056 h 980263"/>
              <a:gd name="connsiteX0" fmla="*/ 413787 w 625718"/>
              <a:gd name="connsiteY0" fmla="*/ 69056 h 980263"/>
              <a:gd name="connsiteX1" fmla="*/ 332824 w 625718"/>
              <a:gd name="connsiteY1" fmla="*/ 450056 h 980263"/>
              <a:gd name="connsiteX2" fmla="*/ 208999 w 625718"/>
              <a:gd name="connsiteY2" fmla="*/ 635794 h 980263"/>
              <a:gd name="connsiteX3" fmla="*/ 239955 w 625718"/>
              <a:gd name="connsiteY3" fmla="*/ 697706 h 980263"/>
              <a:gd name="connsiteX4" fmla="*/ 139943 w 625718"/>
              <a:gd name="connsiteY4" fmla="*/ 840581 h 980263"/>
              <a:gd name="connsiteX5" fmla="*/ 4212 w 625718"/>
              <a:gd name="connsiteY5" fmla="*/ 904875 h 980263"/>
              <a:gd name="connsiteX6" fmla="*/ 70886 w 625718"/>
              <a:gd name="connsiteY6" fmla="*/ 904874 h 980263"/>
              <a:gd name="connsiteX7" fmla="*/ 139943 w 625718"/>
              <a:gd name="connsiteY7" fmla="*/ 907256 h 980263"/>
              <a:gd name="connsiteX8" fmla="*/ 87555 w 625718"/>
              <a:gd name="connsiteY8" fmla="*/ 973931 h 980263"/>
              <a:gd name="connsiteX9" fmla="*/ 230430 w 625718"/>
              <a:gd name="connsiteY9" fmla="*/ 873919 h 980263"/>
              <a:gd name="connsiteX10" fmla="*/ 351874 w 625718"/>
              <a:gd name="connsiteY10" fmla="*/ 776287 h 980263"/>
              <a:gd name="connsiteX11" fmla="*/ 478080 w 625718"/>
              <a:gd name="connsiteY11" fmla="*/ 897731 h 980263"/>
              <a:gd name="connsiteX12" fmla="*/ 435218 w 625718"/>
              <a:gd name="connsiteY12" fmla="*/ 759619 h 980263"/>
              <a:gd name="connsiteX13" fmla="*/ 399499 w 625718"/>
              <a:gd name="connsiteY13" fmla="*/ 654844 h 980263"/>
              <a:gd name="connsiteX14" fmla="*/ 625718 w 625718"/>
              <a:gd name="connsiteY14" fmla="*/ 47625 h 980263"/>
              <a:gd name="connsiteX15" fmla="*/ 511418 w 625718"/>
              <a:gd name="connsiteY15" fmla="*/ 0 h 980263"/>
              <a:gd name="connsiteX16" fmla="*/ 413787 w 625718"/>
              <a:gd name="connsiteY16" fmla="*/ 69056 h 980263"/>
              <a:gd name="connsiteX0" fmla="*/ 413787 w 625718"/>
              <a:gd name="connsiteY0" fmla="*/ 69056 h 980263"/>
              <a:gd name="connsiteX1" fmla="*/ 332824 w 625718"/>
              <a:gd name="connsiteY1" fmla="*/ 450056 h 980263"/>
              <a:gd name="connsiteX2" fmla="*/ 208999 w 625718"/>
              <a:gd name="connsiteY2" fmla="*/ 635794 h 980263"/>
              <a:gd name="connsiteX3" fmla="*/ 239955 w 625718"/>
              <a:gd name="connsiteY3" fmla="*/ 697706 h 980263"/>
              <a:gd name="connsiteX4" fmla="*/ 139943 w 625718"/>
              <a:gd name="connsiteY4" fmla="*/ 840581 h 980263"/>
              <a:gd name="connsiteX5" fmla="*/ 4212 w 625718"/>
              <a:gd name="connsiteY5" fmla="*/ 904875 h 980263"/>
              <a:gd name="connsiteX6" fmla="*/ 70886 w 625718"/>
              <a:gd name="connsiteY6" fmla="*/ 904874 h 980263"/>
              <a:gd name="connsiteX7" fmla="*/ 139943 w 625718"/>
              <a:gd name="connsiteY7" fmla="*/ 907256 h 980263"/>
              <a:gd name="connsiteX8" fmla="*/ 87555 w 625718"/>
              <a:gd name="connsiteY8" fmla="*/ 973931 h 980263"/>
              <a:gd name="connsiteX9" fmla="*/ 230430 w 625718"/>
              <a:gd name="connsiteY9" fmla="*/ 873919 h 980263"/>
              <a:gd name="connsiteX10" fmla="*/ 351874 w 625718"/>
              <a:gd name="connsiteY10" fmla="*/ 776287 h 980263"/>
              <a:gd name="connsiteX11" fmla="*/ 478080 w 625718"/>
              <a:gd name="connsiteY11" fmla="*/ 897731 h 980263"/>
              <a:gd name="connsiteX12" fmla="*/ 435218 w 625718"/>
              <a:gd name="connsiteY12" fmla="*/ 759619 h 980263"/>
              <a:gd name="connsiteX13" fmla="*/ 399499 w 625718"/>
              <a:gd name="connsiteY13" fmla="*/ 654844 h 980263"/>
              <a:gd name="connsiteX14" fmla="*/ 625718 w 625718"/>
              <a:gd name="connsiteY14" fmla="*/ 47625 h 980263"/>
              <a:gd name="connsiteX15" fmla="*/ 511418 w 625718"/>
              <a:gd name="connsiteY15" fmla="*/ 0 h 980263"/>
              <a:gd name="connsiteX16" fmla="*/ 413787 w 625718"/>
              <a:gd name="connsiteY16" fmla="*/ 69056 h 980263"/>
              <a:gd name="connsiteX0" fmla="*/ 413787 w 625718"/>
              <a:gd name="connsiteY0" fmla="*/ 69056 h 980263"/>
              <a:gd name="connsiteX1" fmla="*/ 332824 w 625718"/>
              <a:gd name="connsiteY1" fmla="*/ 450056 h 980263"/>
              <a:gd name="connsiteX2" fmla="*/ 208999 w 625718"/>
              <a:gd name="connsiteY2" fmla="*/ 635794 h 980263"/>
              <a:gd name="connsiteX3" fmla="*/ 239955 w 625718"/>
              <a:gd name="connsiteY3" fmla="*/ 697706 h 980263"/>
              <a:gd name="connsiteX4" fmla="*/ 139943 w 625718"/>
              <a:gd name="connsiteY4" fmla="*/ 840581 h 980263"/>
              <a:gd name="connsiteX5" fmla="*/ 4212 w 625718"/>
              <a:gd name="connsiteY5" fmla="*/ 904875 h 980263"/>
              <a:gd name="connsiteX6" fmla="*/ 70886 w 625718"/>
              <a:gd name="connsiteY6" fmla="*/ 904874 h 980263"/>
              <a:gd name="connsiteX7" fmla="*/ 139943 w 625718"/>
              <a:gd name="connsiteY7" fmla="*/ 907256 h 980263"/>
              <a:gd name="connsiteX8" fmla="*/ 87555 w 625718"/>
              <a:gd name="connsiteY8" fmla="*/ 973931 h 980263"/>
              <a:gd name="connsiteX9" fmla="*/ 230430 w 625718"/>
              <a:gd name="connsiteY9" fmla="*/ 873919 h 980263"/>
              <a:gd name="connsiteX10" fmla="*/ 351874 w 625718"/>
              <a:gd name="connsiteY10" fmla="*/ 776287 h 980263"/>
              <a:gd name="connsiteX11" fmla="*/ 478080 w 625718"/>
              <a:gd name="connsiteY11" fmla="*/ 897731 h 980263"/>
              <a:gd name="connsiteX12" fmla="*/ 435218 w 625718"/>
              <a:gd name="connsiteY12" fmla="*/ 759619 h 980263"/>
              <a:gd name="connsiteX13" fmla="*/ 399499 w 625718"/>
              <a:gd name="connsiteY13" fmla="*/ 654844 h 980263"/>
              <a:gd name="connsiteX14" fmla="*/ 625718 w 625718"/>
              <a:gd name="connsiteY14" fmla="*/ 47625 h 980263"/>
              <a:gd name="connsiteX15" fmla="*/ 511418 w 625718"/>
              <a:gd name="connsiteY15" fmla="*/ 0 h 980263"/>
              <a:gd name="connsiteX16" fmla="*/ 413787 w 625718"/>
              <a:gd name="connsiteY16" fmla="*/ 69056 h 980263"/>
              <a:gd name="connsiteX0" fmla="*/ 427229 w 639160"/>
              <a:gd name="connsiteY0" fmla="*/ 69056 h 980263"/>
              <a:gd name="connsiteX1" fmla="*/ 346266 w 639160"/>
              <a:gd name="connsiteY1" fmla="*/ 450056 h 980263"/>
              <a:gd name="connsiteX2" fmla="*/ 222441 w 639160"/>
              <a:gd name="connsiteY2" fmla="*/ 635794 h 980263"/>
              <a:gd name="connsiteX3" fmla="*/ 253397 w 639160"/>
              <a:gd name="connsiteY3" fmla="*/ 697706 h 980263"/>
              <a:gd name="connsiteX4" fmla="*/ 153385 w 639160"/>
              <a:gd name="connsiteY4" fmla="*/ 840581 h 980263"/>
              <a:gd name="connsiteX5" fmla="*/ 3367 w 639160"/>
              <a:gd name="connsiteY5" fmla="*/ 909638 h 980263"/>
              <a:gd name="connsiteX6" fmla="*/ 84328 w 639160"/>
              <a:gd name="connsiteY6" fmla="*/ 904874 h 980263"/>
              <a:gd name="connsiteX7" fmla="*/ 153385 w 639160"/>
              <a:gd name="connsiteY7" fmla="*/ 907256 h 980263"/>
              <a:gd name="connsiteX8" fmla="*/ 100997 w 639160"/>
              <a:gd name="connsiteY8" fmla="*/ 973931 h 980263"/>
              <a:gd name="connsiteX9" fmla="*/ 243872 w 639160"/>
              <a:gd name="connsiteY9" fmla="*/ 873919 h 980263"/>
              <a:gd name="connsiteX10" fmla="*/ 365316 w 639160"/>
              <a:gd name="connsiteY10" fmla="*/ 776287 h 980263"/>
              <a:gd name="connsiteX11" fmla="*/ 491522 w 639160"/>
              <a:gd name="connsiteY11" fmla="*/ 897731 h 980263"/>
              <a:gd name="connsiteX12" fmla="*/ 448660 w 639160"/>
              <a:gd name="connsiteY12" fmla="*/ 759619 h 980263"/>
              <a:gd name="connsiteX13" fmla="*/ 412941 w 639160"/>
              <a:gd name="connsiteY13" fmla="*/ 654844 h 980263"/>
              <a:gd name="connsiteX14" fmla="*/ 639160 w 639160"/>
              <a:gd name="connsiteY14" fmla="*/ 47625 h 980263"/>
              <a:gd name="connsiteX15" fmla="*/ 524860 w 639160"/>
              <a:gd name="connsiteY15" fmla="*/ 0 h 980263"/>
              <a:gd name="connsiteX16" fmla="*/ 427229 w 639160"/>
              <a:gd name="connsiteY16" fmla="*/ 69056 h 980263"/>
              <a:gd name="connsiteX0" fmla="*/ 427119 w 639050"/>
              <a:gd name="connsiteY0" fmla="*/ 69056 h 980263"/>
              <a:gd name="connsiteX1" fmla="*/ 346156 w 639050"/>
              <a:gd name="connsiteY1" fmla="*/ 450056 h 980263"/>
              <a:gd name="connsiteX2" fmla="*/ 222331 w 639050"/>
              <a:gd name="connsiteY2" fmla="*/ 635794 h 980263"/>
              <a:gd name="connsiteX3" fmla="*/ 253287 w 639050"/>
              <a:gd name="connsiteY3" fmla="*/ 697706 h 980263"/>
              <a:gd name="connsiteX4" fmla="*/ 153275 w 639050"/>
              <a:gd name="connsiteY4" fmla="*/ 840581 h 980263"/>
              <a:gd name="connsiteX5" fmla="*/ 3257 w 639050"/>
              <a:gd name="connsiteY5" fmla="*/ 909638 h 980263"/>
              <a:gd name="connsiteX6" fmla="*/ 86599 w 639050"/>
              <a:gd name="connsiteY6" fmla="*/ 912018 h 980263"/>
              <a:gd name="connsiteX7" fmla="*/ 153275 w 639050"/>
              <a:gd name="connsiteY7" fmla="*/ 907256 h 980263"/>
              <a:gd name="connsiteX8" fmla="*/ 100887 w 639050"/>
              <a:gd name="connsiteY8" fmla="*/ 973931 h 980263"/>
              <a:gd name="connsiteX9" fmla="*/ 243762 w 639050"/>
              <a:gd name="connsiteY9" fmla="*/ 873919 h 980263"/>
              <a:gd name="connsiteX10" fmla="*/ 365206 w 639050"/>
              <a:gd name="connsiteY10" fmla="*/ 776287 h 980263"/>
              <a:gd name="connsiteX11" fmla="*/ 491412 w 639050"/>
              <a:gd name="connsiteY11" fmla="*/ 897731 h 980263"/>
              <a:gd name="connsiteX12" fmla="*/ 448550 w 639050"/>
              <a:gd name="connsiteY12" fmla="*/ 759619 h 980263"/>
              <a:gd name="connsiteX13" fmla="*/ 412831 w 639050"/>
              <a:gd name="connsiteY13" fmla="*/ 654844 h 980263"/>
              <a:gd name="connsiteX14" fmla="*/ 639050 w 639050"/>
              <a:gd name="connsiteY14" fmla="*/ 47625 h 980263"/>
              <a:gd name="connsiteX15" fmla="*/ 524750 w 639050"/>
              <a:gd name="connsiteY15" fmla="*/ 0 h 980263"/>
              <a:gd name="connsiteX16" fmla="*/ 427119 w 639050"/>
              <a:gd name="connsiteY16" fmla="*/ 69056 h 980263"/>
              <a:gd name="connsiteX0" fmla="*/ 427119 w 639050"/>
              <a:gd name="connsiteY0" fmla="*/ 69056 h 980263"/>
              <a:gd name="connsiteX1" fmla="*/ 346156 w 639050"/>
              <a:gd name="connsiteY1" fmla="*/ 450056 h 980263"/>
              <a:gd name="connsiteX2" fmla="*/ 222331 w 639050"/>
              <a:gd name="connsiteY2" fmla="*/ 635794 h 980263"/>
              <a:gd name="connsiteX3" fmla="*/ 253287 w 639050"/>
              <a:gd name="connsiteY3" fmla="*/ 697706 h 980263"/>
              <a:gd name="connsiteX4" fmla="*/ 153275 w 639050"/>
              <a:gd name="connsiteY4" fmla="*/ 840581 h 980263"/>
              <a:gd name="connsiteX5" fmla="*/ 3257 w 639050"/>
              <a:gd name="connsiteY5" fmla="*/ 909638 h 980263"/>
              <a:gd name="connsiteX6" fmla="*/ 86599 w 639050"/>
              <a:gd name="connsiteY6" fmla="*/ 912018 h 980263"/>
              <a:gd name="connsiteX7" fmla="*/ 153275 w 639050"/>
              <a:gd name="connsiteY7" fmla="*/ 907256 h 980263"/>
              <a:gd name="connsiteX8" fmla="*/ 100887 w 639050"/>
              <a:gd name="connsiteY8" fmla="*/ 973931 h 980263"/>
              <a:gd name="connsiteX9" fmla="*/ 243762 w 639050"/>
              <a:gd name="connsiteY9" fmla="*/ 873919 h 980263"/>
              <a:gd name="connsiteX10" fmla="*/ 365206 w 639050"/>
              <a:gd name="connsiteY10" fmla="*/ 776287 h 980263"/>
              <a:gd name="connsiteX11" fmla="*/ 491412 w 639050"/>
              <a:gd name="connsiteY11" fmla="*/ 897731 h 980263"/>
              <a:gd name="connsiteX12" fmla="*/ 448550 w 639050"/>
              <a:gd name="connsiteY12" fmla="*/ 759619 h 980263"/>
              <a:gd name="connsiteX13" fmla="*/ 412831 w 639050"/>
              <a:gd name="connsiteY13" fmla="*/ 654844 h 980263"/>
              <a:gd name="connsiteX14" fmla="*/ 639050 w 639050"/>
              <a:gd name="connsiteY14" fmla="*/ 47625 h 980263"/>
              <a:gd name="connsiteX15" fmla="*/ 524750 w 639050"/>
              <a:gd name="connsiteY15" fmla="*/ 0 h 980263"/>
              <a:gd name="connsiteX16" fmla="*/ 427119 w 639050"/>
              <a:gd name="connsiteY16" fmla="*/ 69056 h 980263"/>
              <a:gd name="connsiteX0" fmla="*/ 427119 w 639050"/>
              <a:gd name="connsiteY0" fmla="*/ 69056 h 980263"/>
              <a:gd name="connsiteX1" fmla="*/ 346156 w 639050"/>
              <a:gd name="connsiteY1" fmla="*/ 450056 h 980263"/>
              <a:gd name="connsiteX2" fmla="*/ 222331 w 639050"/>
              <a:gd name="connsiteY2" fmla="*/ 635794 h 980263"/>
              <a:gd name="connsiteX3" fmla="*/ 253287 w 639050"/>
              <a:gd name="connsiteY3" fmla="*/ 697706 h 980263"/>
              <a:gd name="connsiteX4" fmla="*/ 153275 w 639050"/>
              <a:gd name="connsiteY4" fmla="*/ 840581 h 980263"/>
              <a:gd name="connsiteX5" fmla="*/ 3257 w 639050"/>
              <a:gd name="connsiteY5" fmla="*/ 909638 h 980263"/>
              <a:gd name="connsiteX6" fmla="*/ 86599 w 639050"/>
              <a:gd name="connsiteY6" fmla="*/ 912018 h 980263"/>
              <a:gd name="connsiteX7" fmla="*/ 153275 w 639050"/>
              <a:gd name="connsiteY7" fmla="*/ 907256 h 980263"/>
              <a:gd name="connsiteX8" fmla="*/ 100887 w 639050"/>
              <a:gd name="connsiteY8" fmla="*/ 973931 h 980263"/>
              <a:gd name="connsiteX9" fmla="*/ 243762 w 639050"/>
              <a:gd name="connsiteY9" fmla="*/ 873919 h 980263"/>
              <a:gd name="connsiteX10" fmla="*/ 365206 w 639050"/>
              <a:gd name="connsiteY10" fmla="*/ 776287 h 980263"/>
              <a:gd name="connsiteX11" fmla="*/ 491412 w 639050"/>
              <a:gd name="connsiteY11" fmla="*/ 897731 h 980263"/>
              <a:gd name="connsiteX12" fmla="*/ 448550 w 639050"/>
              <a:gd name="connsiteY12" fmla="*/ 759619 h 980263"/>
              <a:gd name="connsiteX13" fmla="*/ 412831 w 639050"/>
              <a:gd name="connsiteY13" fmla="*/ 654844 h 980263"/>
              <a:gd name="connsiteX14" fmla="*/ 639050 w 639050"/>
              <a:gd name="connsiteY14" fmla="*/ 47625 h 980263"/>
              <a:gd name="connsiteX15" fmla="*/ 524750 w 639050"/>
              <a:gd name="connsiteY15" fmla="*/ 0 h 980263"/>
              <a:gd name="connsiteX16" fmla="*/ 427119 w 639050"/>
              <a:gd name="connsiteY16" fmla="*/ 69056 h 980263"/>
              <a:gd name="connsiteX0" fmla="*/ 427119 w 639050"/>
              <a:gd name="connsiteY0" fmla="*/ 69056 h 980263"/>
              <a:gd name="connsiteX1" fmla="*/ 346156 w 639050"/>
              <a:gd name="connsiteY1" fmla="*/ 450056 h 980263"/>
              <a:gd name="connsiteX2" fmla="*/ 222331 w 639050"/>
              <a:gd name="connsiteY2" fmla="*/ 635794 h 980263"/>
              <a:gd name="connsiteX3" fmla="*/ 253287 w 639050"/>
              <a:gd name="connsiteY3" fmla="*/ 697706 h 980263"/>
              <a:gd name="connsiteX4" fmla="*/ 153275 w 639050"/>
              <a:gd name="connsiteY4" fmla="*/ 840581 h 980263"/>
              <a:gd name="connsiteX5" fmla="*/ 3257 w 639050"/>
              <a:gd name="connsiteY5" fmla="*/ 909638 h 980263"/>
              <a:gd name="connsiteX6" fmla="*/ 86599 w 639050"/>
              <a:gd name="connsiteY6" fmla="*/ 912018 h 980263"/>
              <a:gd name="connsiteX7" fmla="*/ 153275 w 639050"/>
              <a:gd name="connsiteY7" fmla="*/ 907256 h 980263"/>
              <a:gd name="connsiteX8" fmla="*/ 100887 w 639050"/>
              <a:gd name="connsiteY8" fmla="*/ 973931 h 980263"/>
              <a:gd name="connsiteX9" fmla="*/ 243762 w 639050"/>
              <a:gd name="connsiteY9" fmla="*/ 873919 h 980263"/>
              <a:gd name="connsiteX10" fmla="*/ 365206 w 639050"/>
              <a:gd name="connsiteY10" fmla="*/ 776287 h 980263"/>
              <a:gd name="connsiteX11" fmla="*/ 491412 w 639050"/>
              <a:gd name="connsiteY11" fmla="*/ 897731 h 980263"/>
              <a:gd name="connsiteX12" fmla="*/ 448550 w 639050"/>
              <a:gd name="connsiteY12" fmla="*/ 759619 h 980263"/>
              <a:gd name="connsiteX13" fmla="*/ 412831 w 639050"/>
              <a:gd name="connsiteY13" fmla="*/ 654844 h 980263"/>
              <a:gd name="connsiteX14" fmla="*/ 639050 w 639050"/>
              <a:gd name="connsiteY14" fmla="*/ 47625 h 980263"/>
              <a:gd name="connsiteX15" fmla="*/ 524750 w 639050"/>
              <a:gd name="connsiteY15" fmla="*/ 0 h 980263"/>
              <a:gd name="connsiteX16" fmla="*/ 427119 w 639050"/>
              <a:gd name="connsiteY16" fmla="*/ 69056 h 980263"/>
              <a:gd name="connsiteX0" fmla="*/ 426659 w 638590"/>
              <a:gd name="connsiteY0" fmla="*/ 69056 h 980263"/>
              <a:gd name="connsiteX1" fmla="*/ 345696 w 638590"/>
              <a:gd name="connsiteY1" fmla="*/ 450056 h 980263"/>
              <a:gd name="connsiteX2" fmla="*/ 221871 w 638590"/>
              <a:gd name="connsiteY2" fmla="*/ 635794 h 980263"/>
              <a:gd name="connsiteX3" fmla="*/ 252827 w 638590"/>
              <a:gd name="connsiteY3" fmla="*/ 697706 h 980263"/>
              <a:gd name="connsiteX4" fmla="*/ 152815 w 638590"/>
              <a:gd name="connsiteY4" fmla="*/ 840581 h 980263"/>
              <a:gd name="connsiteX5" fmla="*/ 2797 w 638590"/>
              <a:gd name="connsiteY5" fmla="*/ 909638 h 980263"/>
              <a:gd name="connsiteX6" fmla="*/ 98045 w 638590"/>
              <a:gd name="connsiteY6" fmla="*/ 916780 h 980263"/>
              <a:gd name="connsiteX7" fmla="*/ 152815 w 638590"/>
              <a:gd name="connsiteY7" fmla="*/ 907256 h 980263"/>
              <a:gd name="connsiteX8" fmla="*/ 100427 w 638590"/>
              <a:gd name="connsiteY8" fmla="*/ 973931 h 980263"/>
              <a:gd name="connsiteX9" fmla="*/ 243302 w 638590"/>
              <a:gd name="connsiteY9" fmla="*/ 873919 h 980263"/>
              <a:gd name="connsiteX10" fmla="*/ 364746 w 638590"/>
              <a:gd name="connsiteY10" fmla="*/ 776287 h 980263"/>
              <a:gd name="connsiteX11" fmla="*/ 490952 w 638590"/>
              <a:gd name="connsiteY11" fmla="*/ 897731 h 980263"/>
              <a:gd name="connsiteX12" fmla="*/ 448090 w 638590"/>
              <a:gd name="connsiteY12" fmla="*/ 759619 h 980263"/>
              <a:gd name="connsiteX13" fmla="*/ 412371 w 638590"/>
              <a:gd name="connsiteY13" fmla="*/ 654844 h 980263"/>
              <a:gd name="connsiteX14" fmla="*/ 638590 w 638590"/>
              <a:gd name="connsiteY14" fmla="*/ 47625 h 980263"/>
              <a:gd name="connsiteX15" fmla="*/ 524290 w 638590"/>
              <a:gd name="connsiteY15" fmla="*/ 0 h 980263"/>
              <a:gd name="connsiteX16" fmla="*/ 426659 w 638590"/>
              <a:gd name="connsiteY16" fmla="*/ 69056 h 980263"/>
              <a:gd name="connsiteX0" fmla="*/ 426659 w 638590"/>
              <a:gd name="connsiteY0" fmla="*/ 69056 h 980263"/>
              <a:gd name="connsiteX1" fmla="*/ 345696 w 638590"/>
              <a:gd name="connsiteY1" fmla="*/ 450056 h 980263"/>
              <a:gd name="connsiteX2" fmla="*/ 221871 w 638590"/>
              <a:gd name="connsiteY2" fmla="*/ 635794 h 980263"/>
              <a:gd name="connsiteX3" fmla="*/ 252827 w 638590"/>
              <a:gd name="connsiteY3" fmla="*/ 697706 h 980263"/>
              <a:gd name="connsiteX4" fmla="*/ 152815 w 638590"/>
              <a:gd name="connsiteY4" fmla="*/ 840581 h 980263"/>
              <a:gd name="connsiteX5" fmla="*/ 2797 w 638590"/>
              <a:gd name="connsiteY5" fmla="*/ 909638 h 980263"/>
              <a:gd name="connsiteX6" fmla="*/ 98045 w 638590"/>
              <a:gd name="connsiteY6" fmla="*/ 916780 h 980263"/>
              <a:gd name="connsiteX7" fmla="*/ 162340 w 638590"/>
              <a:gd name="connsiteY7" fmla="*/ 897731 h 980263"/>
              <a:gd name="connsiteX8" fmla="*/ 100427 w 638590"/>
              <a:gd name="connsiteY8" fmla="*/ 973931 h 980263"/>
              <a:gd name="connsiteX9" fmla="*/ 243302 w 638590"/>
              <a:gd name="connsiteY9" fmla="*/ 873919 h 980263"/>
              <a:gd name="connsiteX10" fmla="*/ 364746 w 638590"/>
              <a:gd name="connsiteY10" fmla="*/ 776287 h 980263"/>
              <a:gd name="connsiteX11" fmla="*/ 490952 w 638590"/>
              <a:gd name="connsiteY11" fmla="*/ 897731 h 980263"/>
              <a:gd name="connsiteX12" fmla="*/ 448090 w 638590"/>
              <a:gd name="connsiteY12" fmla="*/ 759619 h 980263"/>
              <a:gd name="connsiteX13" fmla="*/ 412371 w 638590"/>
              <a:gd name="connsiteY13" fmla="*/ 654844 h 980263"/>
              <a:gd name="connsiteX14" fmla="*/ 638590 w 638590"/>
              <a:gd name="connsiteY14" fmla="*/ 47625 h 980263"/>
              <a:gd name="connsiteX15" fmla="*/ 524290 w 638590"/>
              <a:gd name="connsiteY15" fmla="*/ 0 h 980263"/>
              <a:gd name="connsiteX16" fmla="*/ 426659 w 638590"/>
              <a:gd name="connsiteY16" fmla="*/ 69056 h 980263"/>
              <a:gd name="connsiteX0" fmla="*/ 426659 w 638590"/>
              <a:gd name="connsiteY0" fmla="*/ 69056 h 980263"/>
              <a:gd name="connsiteX1" fmla="*/ 345696 w 638590"/>
              <a:gd name="connsiteY1" fmla="*/ 450056 h 980263"/>
              <a:gd name="connsiteX2" fmla="*/ 221871 w 638590"/>
              <a:gd name="connsiteY2" fmla="*/ 635794 h 980263"/>
              <a:gd name="connsiteX3" fmla="*/ 252827 w 638590"/>
              <a:gd name="connsiteY3" fmla="*/ 697706 h 980263"/>
              <a:gd name="connsiteX4" fmla="*/ 152815 w 638590"/>
              <a:gd name="connsiteY4" fmla="*/ 840581 h 980263"/>
              <a:gd name="connsiteX5" fmla="*/ 2797 w 638590"/>
              <a:gd name="connsiteY5" fmla="*/ 909638 h 980263"/>
              <a:gd name="connsiteX6" fmla="*/ 98045 w 638590"/>
              <a:gd name="connsiteY6" fmla="*/ 916780 h 980263"/>
              <a:gd name="connsiteX7" fmla="*/ 157577 w 638590"/>
              <a:gd name="connsiteY7" fmla="*/ 892968 h 980263"/>
              <a:gd name="connsiteX8" fmla="*/ 100427 w 638590"/>
              <a:gd name="connsiteY8" fmla="*/ 973931 h 980263"/>
              <a:gd name="connsiteX9" fmla="*/ 243302 w 638590"/>
              <a:gd name="connsiteY9" fmla="*/ 873919 h 980263"/>
              <a:gd name="connsiteX10" fmla="*/ 364746 w 638590"/>
              <a:gd name="connsiteY10" fmla="*/ 776287 h 980263"/>
              <a:gd name="connsiteX11" fmla="*/ 490952 w 638590"/>
              <a:gd name="connsiteY11" fmla="*/ 897731 h 980263"/>
              <a:gd name="connsiteX12" fmla="*/ 448090 w 638590"/>
              <a:gd name="connsiteY12" fmla="*/ 759619 h 980263"/>
              <a:gd name="connsiteX13" fmla="*/ 412371 w 638590"/>
              <a:gd name="connsiteY13" fmla="*/ 654844 h 980263"/>
              <a:gd name="connsiteX14" fmla="*/ 638590 w 638590"/>
              <a:gd name="connsiteY14" fmla="*/ 47625 h 980263"/>
              <a:gd name="connsiteX15" fmla="*/ 524290 w 638590"/>
              <a:gd name="connsiteY15" fmla="*/ 0 h 980263"/>
              <a:gd name="connsiteX16" fmla="*/ 426659 w 638590"/>
              <a:gd name="connsiteY16" fmla="*/ 69056 h 980263"/>
              <a:gd name="connsiteX0" fmla="*/ 426659 w 638590"/>
              <a:gd name="connsiteY0" fmla="*/ 69056 h 980263"/>
              <a:gd name="connsiteX1" fmla="*/ 345696 w 638590"/>
              <a:gd name="connsiteY1" fmla="*/ 450056 h 980263"/>
              <a:gd name="connsiteX2" fmla="*/ 221871 w 638590"/>
              <a:gd name="connsiteY2" fmla="*/ 635794 h 980263"/>
              <a:gd name="connsiteX3" fmla="*/ 252827 w 638590"/>
              <a:gd name="connsiteY3" fmla="*/ 697706 h 980263"/>
              <a:gd name="connsiteX4" fmla="*/ 152815 w 638590"/>
              <a:gd name="connsiteY4" fmla="*/ 840581 h 980263"/>
              <a:gd name="connsiteX5" fmla="*/ 2797 w 638590"/>
              <a:gd name="connsiteY5" fmla="*/ 909638 h 980263"/>
              <a:gd name="connsiteX6" fmla="*/ 98045 w 638590"/>
              <a:gd name="connsiteY6" fmla="*/ 916780 h 980263"/>
              <a:gd name="connsiteX7" fmla="*/ 157577 w 638590"/>
              <a:gd name="connsiteY7" fmla="*/ 892968 h 980263"/>
              <a:gd name="connsiteX8" fmla="*/ 100427 w 638590"/>
              <a:gd name="connsiteY8" fmla="*/ 973931 h 980263"/>
              <a:gd name="connsiteX9" fmla="*/ 243302 w 638590"/>
              <a:gd name="connsiteY9" fmla="*/ 873919 h 980263"/>
              <a:gd name="connsiteX10" fmla="*/ 364746 w 638590"/>
              <a:gd name="connsiteY10" fmla="*/ 776287 h 980263"/>
              <a:gd name="connsiteX11" fmla="*/ 490952 w 638590"/>
              <a:gd name="connsiteY11" fmla="*/ 897731 h 980263"/>
              <a:gd name="connsiteX12" fmla="*/ 448090 w 638590"/>
              <a:gd name="connsiteY12" fmla="*/ 759619 h 980263"/>
              <a:gd name="connsiteX13" fmla="*/ 412371 w 638590"/>
              <a:gd name="connsiteY13" fmla="*/ 654844 h 980263"/>
              <a:gd name="connsiteX14" fmla="*/ 638590 w 638590"/>
              <a:gd name="connsiteY14" fmla="*/ 47625 h 980263"/>
              <a:gd name="connsiteX15" fmla="*/ 524290 w 638590"/>
              <a:gd name="connsiteY15" fmla="*/ 0 h 980263"/>
              <a:gd name="connsiteX16" fmla="*/ 426659 w 638590"/>
              <a:gd name="connsiteY16" fmla="*/ 69056 h 980263"/>
              <a:gd name="connsiteX0" fmla="*/ 426659 w 638590"/>
              <a:gd name="connsiteY0" fmla="*/ 69056 h 980263"/>
              <a:gd name="connsiteX1" fmla="*/ 345696 w 638590"/>
              <a:gd name="connsiteY1" fmla="*/ 450056 h 980263"/>
              <a:gd name="connsiteX2" fmla="*/ 221871 w 638590"/>
              <a:gd name="connsiteY2" fmla="*/ 635794 h 980263"/>
              <a:gd name="connsiteX3" fmla="*/ 252827 w 638590"/>
              <a:gd name="connsiteY3" fmla="*/ 697706 h 980263"/>
              <a:gd name="connsiteX4" fmla="*/ 152815 w 638590"/>
              <a:gd name="connsiteY4" fmla="*/ 840581 h 980263"/>
              <a:gd name="connsiteX5" fmla="*/ 2797 w 638590"/>
              <a:gd name="connsiteY5" fmla="*/ 909638 h 980263"/>
              <a:gd name="connsiteX6" fmla="*/ 98045 w 638590"/>
              <a:gd name="connsiteY6" fmla="*/ 916780 h 980263"/>
              <a:gd name="connsiteX7" fmla="*/ 157577 w 638590"/>
              <a:gd name="connsiteY7" fmla="*/ 892968 h 980263"/>
              <a:gd name="connsiteX8" fmla="*/ 100427 w 638590"/>
              <a:gd name="connsiteY8" fmla="*/ 973931 h 980263"/>
              <a:gd name="connsiteX9" fmla="*/ 243302 w 638590"/>
              <a:gd name="connsiteY9" fmla="*/ 873919 h 980263"/>
              <a:gd name="connsiteX10" fmla="*/ 364746 w 638590"/>
              <a:gd name="connsiteY10" fmla="*/ 776287 h 980263"/>
              <a:gd name="connsiteX11" fmla="*/ 490952 w 638590"/>
              <a:gd name="connsiteY11" fmla="*/ 897731 h 980263"/>
              <a:gd name="connsiteX12" fmla="*/ 448090 w 638590"/>
              <a:gd name="connsiteY12" fmla="*/ 759619 h 980263"/>
              <a:gd name="connsiteX13" fmla="*/ 412371 w 638590"/>
              <a:gd name="connsiteY13" fmla="*/ 654844 h 980263"/>
              <a:gd name="connsiteX14" fmla="*/ 638590 w 638590"/>
              <a:gd name="connsiteY14" fmla="*/ 47625 h 980263"/>
              <a:gd name="connsiteX15" fmla="*/ 524290 w 638590"/>
              <a:gd name="connsiteY15" fmla="*/ 0 h 980263"/>
              <a:gd name="connsiteX16" fmla="*/ 426659 w 638590"/>
              <a:gd name="connsiteY16" fmla="*/ 69056 h 980263"/>
              <a:gd name="connsiteX0" fmla="*/ 426659 w 638590"/>
              <a:gd name="connsiteY0" fmla="*/ 69056 h 980263"/>
              <a:gd name="connsiteX1" fmla="*/ 345696 w 638590"/>
              <a:gd name="connsiteY1" fmla="*/ 450056 h 980263"/>
              <a:gd name="connsiteX2" fmla="*/ 221871 w 638590"/>
              <a:gd name="connsiteY2" fmla="*/ 635794 h 980263"/>
              <a:gd name="connsiteX3" fmla="*/ 252827 w 638590"/>
              <a:gd name="connsiteY3" fmla="*/ 697706 h 980263"/>
              <a:gd name="connsiteX4" fmla="*/ 152815 w 638590"/>
              <a:gd name="connsiteY4" fmla="*/ 840581 h 980263"/>
              <a:gd name="connsiteX5" fmla="*/ 2797 w 638590"/>
              <a:gd name="connsiteY5" fmla="*/ 909638 h 980263"/>
              <a:gd name="connsiteX6" fmla="*/ 98045 w 638590"/>
              <a:gd name="connsiteY6" fmla="*/ 916780 h 980263"/>
              <a:gd name="connsiteX7" fmla="*/ 157577 w 638590"/>
              <a:gd name="connsiteY7" fmla="*/ 892968 h 980263"/>
              <a:gd name="connsiteX8" fmla="*/ 100427 w 638590"/>
              <a:gd name="connsiteY8" fmla="*/ 973931 h 980263"/>
              <a:gd name="connsiteX9" fmla="*/ 243302 w 638590"/>
              <a:gd name="connsiteY9" fmla="*/ 873919 h 980263"/>
              <a:gd name="connsiteX10" fmla="*/ 364746 w 638590"/>
              <a:gd name="connsiteY10" fmla="*/ 776287 h 980263"/>
              <a:gd name="connsiteX11" fmla="*/ 490952 w 638590"/>
              <a:gd name="connsiteY11" fmla="*/ 897731 h 980263"/>
              <a:gd name="connsiteX12" fmla="*/ 448090 w 638590"/>
              <a:gd name="connsiteY12" fmla="*/ 759619 h 980263"/>
              <a:gd name="connsiteX13" fmla="*/ 412371 w 638590"/>
              <a:gd name="connsiteY13" fmla="*/ 654844 h 980263"/>
              <a:gd name="connsiteX14" fmla="*/ 638590 w 638590"/>
              <a:gd name="connsiteY14" fmla="*/ 47625 h 980263"/>
              <a:gd name="connsiteX15" fmla="*/ 524290 w 638590"/>
              <a:gd name="connsiteY15" fmla="*/ 0 h 980263"/>
              <a:gd name="connsiteX16" fmla="*/ 426659 w 638590"/>
              <a:gd name="connsiteY16" fmla="*/ 69056 h 980263"/>
              <a:gd name="connsiteX0" fmla="*/ 426659 w 638590"/>
              <a:gd name="connsiteY0" fmla="*/ 69056 h 980263"/>
              <a:gd name="connsiteX1" fmla="*/ 345696 w 638590"/>
              <a:gd name="connsiteY1" fmla="*/ 450056 h 980263"/>
              <a:gd name="connsiteX2" fmla="*/ 221871 w 638590"/>
              <a:gd name="connsiteY2" fmla="*/ 635794 h 980263"/>
              <a:gd name="connsiteX3" fmla="*/ 252827 w 638590"/>
              <a:gd name="connsiteY3" fmla="*/ 697706 h 980263"/>
              <a:gd name="connsiteX4" fmla="*/ 152815 w 638590"/>
              <a:gd name="connsiteY4" fmla="*/ 840581 h 980263"/>
              <a:gd name="connsiteX5" fmla="*/ 2797 w 638590"/>
              <a:gd name="connsiteY5" fmla="*/ 909638 h 980263"/>
              <a:gd name="connsiteX6" fmla="*/ 98045 w 638590"/>
              <a:gd name="connsiteY6" fmla="*/ 916780 h 980263"/>
              <a:gd name="connsiteX7" fmla="*/ 157577 w 638590"/>
              <a:gd name="connsiteY7" fmla="*/ 892968 h 980263"/>
              <a:gd name="connsiteX8" fmla="*/ 100427 w 638590"/>
              <a:gd name="connsiteY8" fmla="*/ 973931 h 980263"/>
              <a:gd name="connsiteX9" fmla="*/ 243302 w 638590"/>
              <a:gd name="connsiteY9" fmla="*/ 873919 h 980263"/>
              <a:gd name="connsiteX10" fmla="*/ 364746 w 638590"/>
              <a:gd name="connsiteY10" fmla="*/ 776287 h 980263"/>
              <a:gd name="connsiteX11" fmla="*/ 490952 w 638590"/>
              <a:gd name="connsiteY11" fmla="*/ 897731 h 980263"/>
              <a:gd name="connsiteX12" fmla="*/ 448090 w 638590"/>
              <a:gd name="connsiteY12" fmla="*/ 759619 h 980263"/>
              <a:gd name="connsiteX13" fmla="*/ 412371 w 638590"/>
              <a:gd name="connsiteY13" fmla="*/ 654844 h 980263"/>
              <a:gd name="connsiteX14" fmla="*/ 638590 w 638590"/>
              <a:gd name="connsiteY14" fmla="*/ 47625 h 980263"/>
              <a:gd name="connsiteX15" fmla="*/ 524290 w 638590"/>
              <a:gd name="connsiteY15" fmla="*/ 0 h 980263"/>
              <a:gd name="connsiteX16" fmla="*/ 426659 w 638590"/>
              <a:gd name="connsiteY16" fmla="*/ 69056 h 98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38590" h="980263">
                <a:moveTo>
                  <a:pt x="426659" y="69056"/>
                </a:moveTo>
                <a:cubicBezTo>
                  <a:pt x="383003" y="200819"/>
                  <a:pt x="377446" y="325437"/>
                  <a:pt x="345696" y="450056"/>
                </a:cubicBezTo>
                <a:cubicBezTo>
                  <a:pt x="311565" y="526256"/>
                  <a:pt x="251239" y="561974"/>
                  <a:pt x="221871" y="635794"/>
                </a:cubicBezTo>
                <a:cubicBezTo>
                  <a:pt x="217903" y="673099"/>
                  <a:pt x="232983" y="681832"/>
                  <a:pt x="252827" y="697706"/>
                </a:cubicBezTo>
                <a:cubicBezTo>
                  <a:pt x="219490" y="742949"/>
                  <a:pt x="195676" y="778669"/>
                  <a:pt x="152815" y="840581"/>
                </a:cubicBezTo>
                <a:cubicBezTo>
                  <a:pt x="107571" y="859631"/>
                  <a:pt x="52804" y="888207"/>
                  <a:pt x="2797" y="909638"/>
                </a:cubicBezTo>
                <a:cubicBezTo>
                  <a:pt x="-14665" y="922338"/>
                  <a:pt x="53595" y="935036"/>
                  <a:pt x="98045" y="916780"/>
                </a:cubicBezTo>
                <a:cubicBezTo>
                  <a:pt x="148845" y="902494"/>
                  <a:pt x="118682" y="916781"/>
                  <a:pt x="157577" y="892968"/>
                </a:cubicBezTo>
                <a:lnTo>
                  <a:pt x="100427" y="973931"/>
                </a:lnTo>
                <a:cubicBezTo>
                  <a:pt x="159958" y="1004888"/>
                  <a:pt x="209965" y="914400"/>
                  <a:pt x="243302" y="873919"/>
                </a:cubicBezTo>
                <a:lnTo>
                  <a:pt x="364746" y="776287"/>
                </a:lnTo>
                <a:cubicBezTo>
                  <a:pt x="402052" y="840580"/>
                  <a:pt x="432215" y="883444"/>
                  <a:pt x="490952" y="897731"/>
                </a:cubicBezTo>
                <a:cubicBezTo>
                  <a:pt x="514765" y="882651"/>
                  <a:pt x="445708" y="817562"/>
                  <a:pt x="448090" y="759619"/>
                </a:cubicBezTo>
                <a:cubicBezTo>
                  <a:pt x="464759" y="727075"/>
                  <a:pt x="424277" y="689769"/>
                  <a:pt x="412371" y="654844"/>
                </a:cubicBezTo>
                <a:lnTo>
                  <a:pt x="638590" y="47625"/>
                </a:lnTo>
                <a:lnTo>
                  <a:pt x="524290" y="0"/>
                </a:lnTo>
                <a:lnTo>
                  <a:pt x="426659" y="69056"/>
                </a:lnTo>
                <a:close/>
              </a:path>
            </a:pathLst>
          </a:custGeom>
          <a:solidFill>
            <a:srgbClr val="EFB3B0"/>
          </a:solidFill>
          <a:ln w="952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任意多边形: 形状 298">
            <a:extLst>
              <a:ext uri="{FF2B5EF4-FFF2-40B4-BE49-F238E27FC236}">
                <a16:creationId xmlns:a16="http://schemas.microsoft.com/office/drawing/2014/main" id="{96A1EFB6-FDB3-4CFE-9A57-80EBADCAB7B1}"/>
              </a:ext>
            </a:extLst>
          </p:cNvPr>
          <p:cNvSpPr/>
          <p:nvPr/>
        </p:nvSpPr>
        <p:spPr>
          <a:xfrm>
            <a:off x="4053338" y="3164681"/>
            <a:ext cx="226463" cy="216694"/>
          </a:xfrm>
          <a:custGeom>
            <a:avLst/>
            <a:gdLst>
              <a:gd name="connsiteX0" fmla="*/ 69056 w 195262"/>
              <a:gd name="connsiteY0" fmla="*/ 0 h 211931"/>
              <a:gd name="connsiteX1" fmla="*/ 0 w 195262"/>
              <a:gd name="connsiteY1" fmla="*/ 190500 h 211931"/>
              <a:gd name="connsiteX2" fmla="*/ 180975 w 195262"/>
              <a:gd name="connsiteY2" fmla="*/ 211931 h 211931"/>
              <a:gd name="connsiteX3" fmla="*/ 195262 w 195262"/>
              <a:gd name="connsiteY3" fmla="*/ 33337 h 211931"/>
              <a:gd name="connsiteX4" fmla="*/ 69056 w 195262"/>
              <a:gd name="connsiteY4" fmla="*/ 0 h 211931"/>
              <a:gd name="connsiteX0" fmla="*/ 90204 w 216410"/>
              <a:gd name="connsiteY0" fmla="*/ 0 h 211931"/>
              <a:gd name="connsiteX1" fmla="*/ 21148 w 216410"/>
              <a:gd name="connsiteY1" fmla="*/ 190500 h 211931"/>
              <a:gd name="connsiteX2" fmla="*/ 202123 w 216410"/>
              <a:gd name="connsiteY2" fmla="*/ 211931 h 211931"/>
              <a:gd name="connsiteX3" fmla="*/ 216410 w 216410"/>
              <a:gd name="connsiteY3" fmla="*/ 33337 h 211931"/>
              <a:gd name="connsiteX4" fmla="*/ 90204 w 216410"/>
              <a:gd name="connsiteY4" fmla="*/ 0 h 211931"/>
              <a:gd name="connsiteX0" fmla="*/ 90204 w 216410"/>
              <a:gd name="connsiteY0" fmla="*/ 0 h 211931"/>
              <a:gd name="connsiteX1" fmla="*/ 21148 w 216410"/>
              <a:gd name="connsiteY1" fmla="*/ 190500 h 211931"/>
              <a:gd name="connsiteX2" fmla="*/ 202123 w 216410"/>
              <a:gd name="connsiteY2" fmla="*/ 211931 h 211931"/>
              <a:gd name="connsiteX3" fmla="*/ 216410 w 216410"/>
              <a:gd name="connsiteY3" fmla="*/ 33337 h 211931"/>
              <a:gd name="connsiteX4" fmla="*/ 90204 w 216410"/>
              <a:gd name="connsiteY4" fmla="*/ 0 h 211931"/>
              <a:gd name="connsiteX0" fmla="*/ 90204 w 216410"/>
              <a:gd name="connsiteY0" fmla="*/ 0 h 211931"/>
              <a:gd name="connsiteX1" fmla="*/ 21148 w 216410"/>
              <a:gd name="connsiteY1" fmla="*/ 190500 h 211931"/>
              <a:gd name="connsiteX2" fmla="*/ 202123 w 216410"/>
              <a:gd name="connsiteY2" fmla="*/ 211931 h 211931"/>
              <a:gd name="connsiteX3" fmla="*/ 216410 w 216410"/>
              <a:gd name="connsiteY3" fmla="*/ 33337 h 211931"/>
              <a:gd name="connsiteX4" fmla="*/ 90204 w 216410"/>
              <a:gd name="connsiteY4" fmla="*/ 0 h 211931"/>
              <a:gd name="connsiteX0" fmla="*/ 84015 w 217365"/>
              <a:gd name="connsiteY0" fmla="*/ 0 h 216694"/>
              <a:gd name="connsiteX1" fmla="*/ 22103 w 217365"/>
              <a:gd name="connsiteY1" fmla="*/ 195263 h 216694"/>
              <a:gd name="connsiteX2" fmla="*/ 203078 w 217365"/>
              <a:gd name="connsiteY2" fmla="*/ 216694 h 216694"/>
              <a:gd name="connsiteX3" fmla="*/ 217365 w 217365"/>
              <a:gd name="connsiteY3" fmla="*/ 38100 h 216694"/>
              <a:gd name="connsiteX4" fmla="*/ 84015 w 217365"/>
              <a:gd name="connsiteY4" fmla="*/ 0 h 216694"/>
              <a:gd name="connsiteX0" fmla="*/ 90203 w 223553"/>
              <a:gd name="connsiteY0" fmla="*/ 0 h 216694"/>
              <a:gd name="connsiteX1" fmla="*/ 21148 w 223553"/>
              <a:gd name="connsiteY1" fmla="*/ 195263 h 216694"/>
              <a:gd name="connsiteX2" fmla="*/ 209266 w 223553"/>
              <a:gd name="connsiteY2" fmla="*/ 216694 h 216694"/>
              <a:gd name="connsiteX3" fmla="*/ 223553 w 223553"/>
              <a:gd name="connsiteY3" fmla="*/ 38100 h 216694"/>
              <a:gd name="connsiteX4" fmla="*/ 90203 w 223553"/>
              <a:gd name="connsiteY4" fmla="*/ 0 h 216694"/>
              <a:gd name="connsiteX0" fmla="*/ 93113 w 226463"/>
              <a:gd name="connsiteY0" fmla="*/ 0 h 216694"/>
              <a:gd name="connsiteX1" fmla="*/ 24058 w 226463"/>
              <a:gd name="connsiteY1" fmla="*/ 195263 h 216694"/>
              <a:gd name="connsiteX2" fmla="*/ 212176 w 226463"/>
              <a:gd name="connsiteY2" fmla="*/ 216694 h 216694"/>
              <a:gd name="connsiteX3" fmla="*/ 226463 w 226463"/>
              <a:gd name="connsiteY3" fmla="*/ 38100 h 216694"/>
              <a:gd name="connsiteX4" fmla="*/ 93113 w 226463"/>
              <a:gd name="connsiteY4" fmla="*/ 0 h 216694"/>
              <a:gd name="connsiteX0" fmla="*/ 93113 w 226463"/>
              <a:gd name="connsiteY0" fmla="*/ 0 h 216694"/>
              <a:gd name="connsiteX1" fmla="*/ 24058 w 226463"/>
              <a:gd name="connsiteY1" fmla="*/ 195263 h 216694"/>
              <a:gd name="connsiteX2" fmla="*/ 212176 w 226463"/>
              <a:gd name="connsiteY2" fmla="*/ 216694 h 216694"/>
              <a:gd name="connsiteX3" fmla="*/ 226463 w 226463"/>
              <a:gd name="connsiteY3" fmla="*/ 38100 h 216694"/>
              <a:gd name="connsiteX4" fmla="*/ 93113 w 226463"/>
              <a:gd name="connsiteY4" fmla="*/ 0 h 21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463" h="216694">
                <a:moveTo>
                  <a:pt x="93113" y="0"/>
                </a:moveTo>
                <a:cubicBezTo>
                  <a:pt x="70094" y="63500"/>
                  <a:pt x="-50555" y="124619"/>
                  <a:pt x="24058" y="195263"/>
                </a:cubicBezTo>
                <a:cubicBezTo>
                  <a:pt x="77239" y="223838"/>
                  <a:pt x="151851" y="214313"/>
                  <a:pt x="212176" y="216694"/>
                </a:cubicBezTo>
                <a:lnTo>
                  <a:pt x="226463" y="38100"/>
                </a:lnTo>
                <a:lnTo>
                  <a:pt x="93113" y="0"/>
                </a:lnTo>
                <a:close/>
              </a:path>
            </a:pathLst>
          </a:custGeom>
          <a:solidFill>
            <a:srgbClr val="D2CE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任意多边形: 形状 299">
            <a:extLst>
              <a:ext uri="{FF2B5EF4-FFF2-40B4-BE49-F238E27FC236}">
                <a16:creationId xmlns:a16="http://schemas.microsoft.com/office/drawing/2014/main" id="{B492BDFE-B507-406E-A9DB-776FE852891F}"/>
              </a:ext>
            </a:extLst>
          </p:cNvPr>
          <p:cNvSpPr/>
          <p:nvPr/>
        </p:nvSpPr>
        <p:spPr>
          <a:xfrm>
            <a:off x="3984527" y="3476625"/>
            <a:ext cx="76200" cy="90487"/>
          </a:xfrm>
          <a:custGeom>
            <a:avLst/>
            <a:gdLst>
              <a:gd name="connsiteX0" fmla="*/ 0 w 76200"/>
              <a:gd name="connsiteY0" fmla="*/ 90487 h 90487"/>
              <a:gd name="connsiteX1" fmla="*/ 76200 w 76200"/>
              <a:gd name="connsiteY1" fmla="*/ 0 h 90487"/>
              <a:gd name="connsiteX0" fmla="*/ 0 w 76200"/>
              <a:gd name="connsiteY0" fmla="*/ 90487 h 90487"/>
              <a:gd name="connsiteX1" fmla="*/ 76200 w 76200"/>
              <a:gd name="connsiteY1" fmla="*/ 0 h 90487"/>
              <a:gd name="connsiteX0" fmla="*/ 0 w 76200"/>
              <a:gd name="connsiteY0" fmla="*/ 90487 h 90487"/>
              <a:gd name="connsiteX1" fmla="*/ 76200 w 76200"/>
              <a:gd name="connsiteY1" fmla="*/ 0 h 90487"/>
              <a:gd name="connsiteX0" fmla="*/ 0 w 76200"/>
              <a:gd name="connsiteY0" fmla="*/ 90487 h 90487"/>
              <a:gd name="connsiteX1" fmla="*/ 76200 w 76200"/>
              <a:gd name="connsiteY1" fmla="*/ 0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90487">
                <a:moveTo>
                  <a:pt x="0" y="90487"/>
                </a:moveTo>
                <a:cubicBezTo>
                  <a:pt x="15875" y="60325"/>
                  <a:pt x="48418" y="27781"/>
                  <a:pt x="76200" y="0"/>
                </a:cubicBezTo>
              </a:path>
            </a:pathLst>
          </a:custGeom>
          <a:noFill/>
          <a:ln w="9525" cap="rnd">
            <a:solidFill>
              <a:srgbClr val="913C3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任意多边形: 形状 294">
            <a:extLst>
              <a:ext uri="{FF2B5EF4-FFF2-40B4-BE49-F238E27FC236}">
                <a16:creationId xmlns:a16="http://schemas.microsoft.com/office/drawing/2014/main" id="{8371DEA7-30FF-4144-B374-F2C3F64E222C}"/>
              </a:ext>
            </a:extLst>
          </p:cNvPr>
          <p:cNvSpPr/>
          <p:nvPr/>
        </p:nvSpPr>
        <p:spPr>
          <a:xfrm>
            <a:off x="4146455" y="3161483"/>
            <a:ext cx="140492" cy="46061"/>
          </a:xfrm>
          <a:custGeom>
            <a:avLst/>
            <a:gdLst>
              <a:gd name="connsiteX0" fmla="*/ 0 w 130969"/>
              <a:gd name="connsiteY0" fmla="*/ 0 h 35719"/>
              <a:gd name="connsiteX1" fmla="*/ 130969 w 130969"/>
              <a:gd name="connsiteY1" fmla="*/ 35719 h 35719"/>
              <a:gd name="connsiteX0" fmla="*/ 0 w 130969"/>
              <a:gd name="connsiteY0" fmla="*/ 0 h 35719"/>
              <a:gd name="connsiteX1" fmla="*/ 130969 w 130969"/>
              <a:gd name="connsiteY1" fmla="*/ 35719 h 35719"/>
              <a:gd name="connsiteX0" fmla="*/ 0 w 130969"/>
              <a:gd name="connsiteY0" fmla="*/ 0 h 35719"/>
              <a:gd name="connsiteX1" fmla="*/ 130969 w 130969"/>
              <a:gd name="connsiteY1" fmla="*/ 35719 h 3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969" h="35719">
                <a:moveTo>
                  <a:pt x="0" y="0"/>
                </a:moveTo>
                <a:cubicBezTo>
                  <a:pt x="36512" y="30956"/>
                  <a:pt x="89694" y="33338"/>
                  <a:pt x="130969" y="35719"/>
                </a:cubicBezTo>
              </a:path>
            </a:pathLst>
          </a:custGeom>
          <a:noFill/>
          <a:ln>
            <a:solidFill>
              <a:srgbClr val="1E21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任意多边形: 形状 296">
            <a:extLst>
              <a:ext uri="{FF2B5EF4-FFF2-40B4-BE49-F238E27FC236}">
                <a16:creationId xmlns:a16="http://schemas.microsoft.com/office/drawing/2014/main" id="{17A86F6F-5BA1-408A-B3D1-C06A485952BC}"/>
              </a:ext>
            </a:extLst>
          </p:cNvPr>
          <p:cNvSpPr/>
          <p:nvPr/>
        </p:nvSpPr>
        <p:spPr>
          <a:xfrm>
            <a:off x="4146453" y="2612231"/>
            <a:ext cx="334426" cy="600067"/>
          </a:xfrm>
          <a:custGeom>
            <a:avLst/>
            <a:gdLst>
              <a:gd name="connsiteX0" fmla="*/ 0 w 304800"/>
              <a:gd name="connsiteY0" fmla="*/ 547687 h 588168"/>
              <a:gd name="connsiteX1" fmla="*/ 130969 w 304800"/>
              <a:gd name="connsiteY1" fmla="*/ 588168 h 588168"/>
              <a:gd name="connsiteX2" fmla="*/ 304800 w 304800"/>
              <a:gd name="connsiteY2" fmla="*/ 104775 h 588168"/>
              <a:gd name="connsiteX3" fmla="*/ 119062 w 304800"/>
              <a:gd name="connsiteY3" fmla="*/ 0 h 588168"/>
              <a:gd name="connsiteX4" fmla="*/ 0 w 304800"/>
              <a:gd name="connsiteY4" fmla="*/ 547687 h 588168"/>
              <a:gd name="connsiteX0" fmla="*/ 0 w 304800"/>
              <a:gd name="connsiteY0" fmla="*/ 547687 h 588168"/>
              <a:gd name="connsiteX1" fmla="*/ 130969 w 304800"/>
              <a:gd name="connsiteY1" fmla="*/ 588168 h 588168"/>
              <a:gd name="connsiteX2" fmla="*/ 304800 w 304800"/>
              <a:gd name="connsiteY2" fmla="*/ 104775 h 588168"/>
              <a:gd name="connsiteX3" fmla="*/ 119062 w 304800"/>
              <a:gd name="connsiteY3" fmla="*/ 0 h 588168"/>
              <a:gd name="connsiteX4" fmla="*/ 0 w 304800"/>
              <a:gd name="connsiteY4" fmla="*/ 547687 h 588168"/>
              <a:gd name="connsiteX0" fmla="*/ 0 w 304800"/>
              <a:gd name="connsiteY0" fmla="*/ 547687 h 588168"/>
              <a:gd name="connsiteX1" fmla="*/ 130969 w 304800"/>
              <a:gd name="connsiteY1" fmla="*/ 588168 h 588168"/>
              <a:gd name="connsiteX2" fmla="*/ 304800 w 304800"/>
              <a:gd name="connsiteY2" fmla="*/ 104775 h 588168"/>
              <a:gd name="connsiteX3" fmla="*/ 119062 w 304800"/>
              <a:gd name="connsiteY3" fmla="*/ 0 h 588168"/>
              <a:gd name="connsiteX4" fmla="*/ 0 w 304800"/>
              <a:gd name="connsiteY4" fmla="*/ 547687 h 588168"/>
              <a:gd name="connsiteX0" fmla="*/ 0 w 304800"/>
              <a:gd name="connsiteY0" fmla="*/ 547687 h 588168"/>
              <a:gd name="connsiteX1" fmla="*/ 130969 w 304800"/>
              <a:gd name="connsiteY1" fmla="*/ 588168 h 588168"/>
              <a:gd name="connsiteX2" fmla="*/ 304800 w 304800"/>
              <a:gd name="connsiteY2" fmla="*/ 104775 h 588168"/>
              <a:gd name="connsiteX3" fmla="*/ 119062 w 304800"/>
              <a:gd name="connsiteY3" fmla="*/ 0 h 588168"/>
              <a:gd name="connsiteX4" fmla="*/ 0 w 304800"/>
              <a:gd name="connsiteY4" fmla="*/ 547687 h 588168"/>
              <a:gd name="connsiteX0" fmla="*/ 0 w 304800"/>
              <a:gd name="connsiteY0" fmla="*/ 547687 h 588168"/>
              <a:gd name="connsiteX1" fmla="*/ 130969 w 304800"/>
              <a:gd name="connsiteY1" fmla="*/ 588168 h 588168"/>
              <a:gd name="connsiteX2" fmla="*/ 304800 w 304800"/>
              <a:gd name="connsiteY2" fmla="*/ 104775 h 588168"/>
              <a:gd name="connsiteX3" fmla="*/ 119062 w 304800"/>
              <a:gd name="connsiteY3" fmla="*/ 0 h 588168"/>
              <a:gd name="connsiteX4" fmla="*/ 0 w 304800"/>
              <a:gd name="connsiteY4" fmla="*/ 547687 h 588168"/>
              <a:gd name="connsiteX0" fmla="*/ 0 w 304800"/>
              <a:gd name="connsiteY0" fmla="*/ 547687 h 588168"/>
              <a:gd name="connsiteX1" fmla="*/ 130969 w 304800"/>
              <a:gd name="connsiteY1" fmla="*/ 588168 h 588168"/>
              <a:gd name="connsiteX2" fmla="*/ 304800 w 304800"/>
              <a:gd name="connsiteY2" fmla="*/ 104775 h 588168"/>
              <a:gd name="connsiteX3" fmla="*/ 119062 w 304800"/>
              <a:gd name="connsiteY3" fmla="*/ 0 h 588168"/>
              <a:gd name="connsiteX4" fmla="*/ 0 w 304800"/>
              <a:gd name="connsiteY4" fmla="*/ 547687 h 588168"/>
              <a:gd name="connsiteX0" fmla="*/ 0 w 311944"/>
              <a:gd name="connsiteY0" fmla="*/ 547687 h 588168"/>
              <a:gd name="connsiteX1" fmla="*/ 130969 w 311944"/>
              <a:gd name="connsiteY1" fmla="*/ 588168 h 588168"/>
              <a:gd name="connsiteX2" fmla="*/ 311944 w 311944"/>
              <a:gd name="connsiteY2" fmla="*/ 104775 h 588168"/>
              <a:gd name="connsiteX3" fmla="*/ 119062 w 311944"/>
              <a:gd name="connsiteY3" fmla="*/ 0 h 588168"/>
              <a:gd name="connsiteX4" fmla="*/ 0 w 311944"/>
              <a:gd name="connsiteY4" fmla="*/ 547687 h 588168"/>
              <a:gd name="connsiteX0" fmla="*/ 0 w 311944"/>
              <a:gd name="connsiteY0" fmla="*/ 547687 h 597693"/>
              <a:gd name="connsiteX1" fmla="*/ 126206 w 311944"/>
              <a:gd name="connsiteY1" fmla="*/ 597693 h 597693"/>
              <a:gd name="connsiteX2" fmla="*/ 311944 w 311944"/>
              <a:gd name="connsiteY2" fmla="*/ 104775 h 597693"/>
              <a:gd name="connsiteX3" fmla="*/ 119062 w 311944"/>
              <a:gd name="connsiteY3" fmla="*/ 0 h 597693"/>
              <a:gd name="connsiteX4" fmla="*/ 0 w 311944"/>
              <a:gd name="connsiteY4" fmla="*/ 547687 h 597693"/>
              <a:gd name="connsiteX0" fmla="*/ 0 w 319088"/>
              <a:gd name="connsiteY0" fmla="*/ 545306 h 597693"/>
              <a:gd name="connsiteX1" fmla="*/ 133350 w 319088"/>
              <a:gd name="connsiteY1" fmla="*/ 597693 h 597693"/>
              <a:gd name="connsiteX2" fmla="*/ 319088 w 319088"/>
              <a:gd name="connsiteY2" fmla="*/ 104775 h 597693"/>
              <a:gd name="connsiteX3" fmla="*/ 126206 w 319088"/>
              <a:gd name="connsiteY3" fmla="*/ 0 h 597693"/>
              <a:gd name="connsiteX4" fmla="*/ 0 w 319088"/>
              <a:gd name="connsiteY4" fmla="*/ 545306 h 597693"/>
              <a:gd name="connsiteX0" fmla="*/ 0 w 319088"/>
              <a:gd name="connsiteY0" fmla="*/ 545306 h 597693"/>
              <a:gd name="connsiteX1" fmla="*/ 133350 w 319088"/>
              <a:gd name="connsiteY1" fmla="*/ 597693 h 597693"/>
              <a:gd name="connsiteX2" fmla="*/ 319088 w 319088"/>
              <a:gd name="connsiteY2" fmla="*/ 104775 h 597693"/>
              <a:gd name="connsiteX3" fmla="*/ 126206 w 319088"/>
              <a:gd name="connsiteY3" fmla="*/ 0 h 597693"/>
              <a:gd name="connsiteX4" fmla="*/ 0 w 319088"/>
              <a:gd name="connsiteY4" fmla="*/ 545306 h 597693"/>
              <a:gd name="connsiteX0" fmla="*/ 0 w 319088"/>
              <a:gd name="connsiteY0" fmla="*/ 545306 h 597693"/>
              <a:gd name="connsiteX1" fmla="*/ 133350 w 319088"/>
              <a:gd name="connsiteY1" fmla="*/ 597693 h 597693"/>
              <a:gd name="connsiteX2" fmla="*/ 319088 w 319088"/>
              <a:gd name="connsiteY2" fmla="*/ 104775 h 597693"/>
              <a:gd name="connsiteX3" fmla="*/ 126206 w 319088"/>
              <a:gd name="connsiteY3" fmla="*/ 0 h 597693"/>
              <a:gd name="connsiteX4" fmla="*/ 0 w 319088"/>
              <a:gd name="connsiteY4" fmla="*/ 545306 h 597693"/>
              <a:gd name="connsiteX0" fmla="*/ 0 w 334426"/>
              <a:gd name="connsiteY0" fmla="*/ 547680 h 600067"/>
              <a:gd name="connsiteX1" fmla="*/ 133350 w 334426"/>
              <a:gd name="connsiteY1" fmla="*/ 600067 h 600067"/>
              <a:gd name="connsiteX2" fmla="*/ 319088 w 334426"/>
              <a:gd name="connsiteY2" fmla="*/ 107149 h 600067"/>
              <a:gd name="connsiteX3" fmla="*/ 327916 w 334426"/>
              <a:gd name="connsiteY3" fmla="*/ 0 h 600067"/>
              <a:gd name="connsiteX4" fmla="*/ 126206 w 334426"/>
              <a:gd name="connsiteY4" fmla="*/ 2374 h 600067"/>
              <a:gd name="connsiteX5" fmla="*/ 0 w 334426"/>
              <a:gd name="connsiteY5" fmla="*/ 547680 h 600067"/>
              <a:gd name="connsiteX0" fmla="*/ 0 w 334426"/>
              <a:gd name="connsiteY0" fmla="*/ 547680 h 600067"/>
              <a:gd name="connsiteX1" fmla="*/ 133350 w 334426"/>
              <a:gd name="connsiteY1" fmla="*/ 600067 h 600067"/>
              <a:gd name="connsiteX2" fmla="*/ 319088 w 334426"/>
              <a:gd name="connsiteY2" fmla="*/ 107149 h 600067"/>
              <a:gd name="connsiteX3" fmla="*/ 327916 w 334426"/>
              <a:gd name="connsiteY3" fmla="*/ 0 h 600067"/>
              <a:gd name="connsiteX4" fmla="*/ 126206 w 334426"/>
              <a:gd name="connsiteY4" fmla="*/ 2374 h 600067"/>
              <a:gd name="connsiteX5" fmla="*/ 0 w 334426"/>
              <a:gd name="connsiteY5" fmla="*/ 547680 h 60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426" h="600067">
                <a:moveTo>
                  <a:pt x="0" y="547680"/>
                </a:moveTo>
                <a:cubicBezTo>
                  <a:pt x="29368" y="584987"/>
                  <a:pt x="89694" y="593717"/>
                  <a:pt x="133350" y="600067"/>
                </a:cubicBezTo>
                <a:cubicBezTo>
                  <a:pt x="195263" y="435761"/>
                  <a:pt x="285750" y="290505"/>
                  <a:pt x="319088" y="107149"/>
                </a:cubicBezTo>
                <a:cubicBezTo>
                  <a:pt x="293456" y="94452"/>
                  <a:pt x="353548" y="12697"/>
                  <a:pt x="327916" y="0"/>
                </a:cubicBezTo>
                <a:lnTo>
                  <a:pt x="126206" y="2374"/>
                </a:lnTo>
                <a:cubicBezTo>
                  <a:pt x="81756" y="180174"/>
                  <a:pt x="63500" y="377024"/>
                  <a:pt x="0" y="547680"/>
                </a:cubicBezTo>
                <a:close/>
              </a:path>
            </a:pathLst>
          </a:custGeom>
          <a:solidFill>
            <a:srgbClr val="1E2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1" name="任意多边形: 形状 300">
            <a:extLst>
              <a:ext uri="{FF2B5EF4-FFF2-40B4-BE49-F238E27FC236}">
                <a16:creationId xmlns:a16="http://schemas.microsoft.com/office/drawing/2014/main" id="{C3675296-FE08-4492-A8E2-8616C03CC054}"/>
              </a:ext>
            </a:extLst>
          </p:cNvPr>
          <p:cNvSpPr/>
          <p:nvPr/>
        </p:nvSpPr>
        <p:spPr>
          <a:xfrm>
            <a:off x="4170257" y="2726532"/>
            <a:ext cx="92868" cy="461962"/>
          </a:xfrm>
          <a:custGeom>
            <a:avLst/>
            <a:gdLst>
              <a:gd name="connsiteX0" fmla="*/ 92868 w 92868"/>
              <a:gd name="connsiteY0" fmla="*/ 0 h 461962"/>
              <a:gd name="connsiteX1" fmla="*/ 0 w 92868"/>
              <a:gd name="connsiteY1" fmla="*/ 461962 h 461962"/>
              <a:gd name="connsiteX0" fmla="*/ 92868 w 92868"/>
              <a:gd name="connsiteY0" fmla="*/ 0 h 461962"/>
              <a:gd name="connsiteX1" fmla="*/ 0 w 92868"/>
              <a:gd name="connsiteY1" fmla="*/ 461962 h 461962"/>
              <a:gd name="connsiteX0" fmla="*/ 92868 w 92868"/>
              <a:gd name="connsiteY0" fmla="*/ 0 h 461962"/>
              <a:gd name="connsiteX1" fmla="*/ 0 w 92868"/>
              <a:gd name="connsiteY1" fmla="*/ 461962 h 46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868" h="461962">
                <a:moveTo>
                  <a:pt x="92868" y="0"/>
                </a:moveTo>
                <a:cubicBezTo>
                  <a:pt x="52387" y="153987"/>
                  <a:pt x="50006" y="319881"/>
                  <a:pt x="0" y="461962"/>
                </a:cubicBezTo>
              </a:path>
            </a:pathLst>
          </a:custGeom>
          <a:noFill/>
          <a:ln>
            <a:solidFill>
              <a:srgbClr val="4A8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8" name="任意多边形: 形状 297">
            <a:extLst>
              <a:ext uri="{FF2B5EF4-FFF2-40B4-BE49-F238E27FC236}">
                <a16:creationId xmlns:a16="http://schemas.microsoft.com/office/drawing/2014/main" id="{7EF9C43B-64E8-438D-9CDA-346EB878C196}"/>
              </a:ext>
            </a:extLst>
          </p:cNvPr>
          <p:cNvSpPr/>
          <p:nvPr/>
        </p:nvSpPr>
        <p:spPr>
          <a:xfrm>
            <a:off x="4086921" y="3366520"/>
            <a:ext cx="180975" cy="18053"/>
          </a:xfrm>
          <a:custGeom>
            <a:avLst/>
            <a:gdLst>
              <a:gd name="connsiteX0" fmla="*/ 0 w 145256"/>
              <a:gd name="connsiteY0" fmla="*/ 0 h 14377"/>
              <a:gd name="connsiteX1" fmla="*/ 0 w 145256"/>
              <a:gd name="connsiteY1" fmla="*/ 0 h 14377"/>
              <a:gd name="connsiteX2" fmla="*/ 145256 w 145256"/>
              <a:gd name="connsiteY2" fmla="*/ 14287 h 14377"/>
              <a:gd name="connsiteX3" fmla="*/ 145256 w 145256"/>
              <a:gd name="connsiteY3" fmla="*/ 14287 h 14377"/>
              <a:gd name="connsiteX0" fmla="*/ 0 w 145256"/>
              <a:gd name="connsiteY0" fmla="*/ 0 h 14377"/>
              <a:gd name="connsiteX1" fmla="*/ 2381 w 145256"/>
              <a:gd name="connsiteY1" fmla="*/ 0 h 14377"/>
              <a:gd name="connsiteX2" fmla="*/ 145256 w 145256"/>
              <a:gd name="connsiteY2" fmla="*/ 14287 h 14377"/>
              <a:gd name="connsiteX3" fmla="*/ 145256 w 145256"/>
              <a:gd name="connsiteY3" fmla="*/ 14287 h 14377"/>
              <a:gd name="connsiteX0" fmla="*/ 0 w 145256"/>
              <a:gd name="connsiteY0" fmla="*/ 0 h 19606"/>
              <a:gd name="connsiteX1" fmla="*/ 2381 w 145256"/>
              <a:gd name="connsiteY1" fmla="*/ 0 h 19606"/>
              <a:gd name="connsiteX2" fmla="*/ 145256 w 145256"/>
              <a:gd name="connsiteY2" fmla="*/ 14287 h 19606"/>
              <a:gd name="connsiteX3" fmla="*/ 145256 w 145256"/>
              <a:gd name="connsiteY3" fmla="*/ 14287 h 19606"/>
              <a:gd name="connsiteX0" fmla="*/ 0 w 145256"/>
              <a:gd name="connsiteY0" fmla="*/ 0 h 21337"/>
              <a:gd name="connsiteX1" fmla="*/ 2381 w 145256"/>
              <a:gd name="connsiteY1" fmla="*/ 0 h 21337"/>
              <a:gd name="connsiteX2" fmla="*/ 145256 w 145256"/>
              <a:gd name="connsiteY2" fmla="*/ 14287 h 21337"/>
              <a:gd name="connsiteX3" fmla="*/ 145256 w 145256"/>
              <a:gd name="connsiteY3" fmla="*/ 14287 h 21337"/>
              <a:gd name="connsiteX0" fmla="*/ 0 w 145256"/>
              <a:gd name="connsiteY0" fmla="*/ 0 h 21337"/>
              <a:gd name="connsiteX1" fmla="*/ 0 w 145256"/>
              <a:gd name="connsiteY1" fmla="*/ 0 h 21337"/>
              <a:gd name="connsiteX2" fmla="*/ 145256 w 145256"/>
              <a:gd name="connsiteY2" fmla="*/ 14287 h 21337"/>
              <a:gd name="connsiteX3" fmla="*/ 145256 w 145256"/>
              <a:gd name="connsiteY3" fmla="*/ 14287 h 21337"/>
              <a:gd name="connsiteX0" fmla="*/ 0 w 180975"/>
              <a:gd name="connsiteY0" fmla="*/ 0 h 21337"/>
              <a:gd name="connsiteX1" fmla="*/ 0 w 180975"/>
              <a:gd name="connsiteY1" fmla="*/ 0 h 21337"/>
              <a:gd name="connsiteX2" fmla="*/ 145256 w 180975"/>
              <a:gd name="connsiteY2" fmla="*/ 14287 h 21337"/>
              <a:gd name="connsiteX3" fmla="*/ 180975 w 180975"/>
              <a:gd name="connsiteY3" fmla="*/ 14287 h 21337"/>
              <a:gd name="connsiteX0" fmla="*/ 0 w 180975"/>
              <a:gd name="connsiteY0" fmla="*/ 0 h 14287"/>
              <a:gd name="connsiteX1" fmla="*/ 0 w 180975"/>
              <a:gd name="connsiteY1" fmla="*/ 0 h 14287"/>
              <a:gd name="connsiteX2" fmla="*/ 180975 w 180975"/>
              <a:gd name="connsiteY2" fmla="*/ 14287 h 14287"/>
              <a:gd name="connsiteX0" fmla="*/ 0 w 180975"/>
              <a:gd name="connsiteY0" fmla="*/ 0 h 122246"/>
              <a:gd name="connsiteX1" fmla="*/ 97768 w 180975"/>
              <a:gd name="connsiteY1" fmla="*/ 122246 h 122246"/>
              <a:gd name="connsiteX2" fmla="*/ 180975 w 180975"/>
              <a:gd name="connsiteY2" fmla="*/ 14287 h 122246"/>
              <a:gd name="connsiteX0" fmla="*/ 0 w 158093"/>
              <a:gd name="connsiteY0" fmla="*/ 0 h 112244"/>
              <a:gd name="connsiteX1" fmla="*/ 74886 w 158093"/>
              <a:gd name="connsiteY1" fmla="*/ 112244 h 112244"/>
              <a:gd name="connsiteX2" fmla="*/ 158093 w 158093"/>
              <a:gd name="connsiteY2" fmla="*/ 4285 h 112244"/>
              <a:gd name="connsiteX0" fmla="*/ 0 w 158093"/>
              <a:gd name="connsiteY0" fmla="*/ 0 h 4285"/>
              <a:gd name="connsiteX1" fmla="*/ 158093 w 158093"/>
              <a:gd name="connsiteY1" fmla="*/ 4285 h 4285"/>
              <a:gd name="connsiteX0" fmla="*/ 0 w 10000"/>
              <a:gd name="connsiteY0" fmla="*/ 0 h 14094"/>
              <a:gd name="connsiteX1" fmla="*/ 10000 w 10000"/>
              <a:gd name="connsiteY1" fmla="*/ 10000 h 14094"/>
              <a:gd name="connsiteX0" fmla="*/ 0 w 10000"/>
              <a:gd name="connsiteY0" fmla="*/ 0 h 19661"/>
              <a:gd name="connsiteX1" fmla="*/ 10000 w 10000"/>
              <a:gd name="connsiteY1" fmla="*/ 10000 h 1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9661">
                <a:moveTo>
                  <a:pt x="0" y="0"/>
                </a:moveTo>
                <a:cubicBezTo>
                  <a:pt x="3201" y="26673"/>
                  <a:pt x="7062" y="22227"/>
                  <a:pt x="10000" y="10000"/>
                </a:cubicBezTo>
              </a:path>
            </a:pathLst>
          </a:custGeom>
          <a:noFill/>
          <a:ln>
            <a:solidFill>
              <a:srgbClr val="615E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任意多边形: 形状 302">
            <a:extLst>
              <a:ext uri="{FF2B5EF4-FFF2-40B4-BE49-F238E27FC236}">
                <a16:creationId xmlns:a16="http://schemas.microsoft.com/office/drawing/2014/main" id="{DE9393C1-CB78-43AF-BF60-E7989859FA0D}"/>
              </a:ext>
            </a:extLst>
          </p:cNvPr>
          <p:cNvSpPr/>
          <p:nvPr/>
        </p:nvSpPr>
        <p:spPr>
          <a:xfrm>
            <a:off x="5318055" y="2602706"/>
            <a:ext cx="280464" cy="549178"/>
          </a:xfrm>
          <a:custGeom>
            <a:avLst/>
            <a:gdLst>
              <a:gd name="connsiteX0" fmla="*/ 78581 w 259556"/>
              <a:gd name="connsiteY0" fmla="*/ 538163 h 540544"/>
              <a:gd name="connsiteX1" fmla="*/ 259556 w 259556"/>
              <a:gd name="connsiteY1" fmla="*/ 540544 h 540544"/>
              <a:gd name="connsiteX2" fmla="*/ 188119 w 259556"/>
              <a:gd name="connsiteY2" fmla="*/ 80963 h 540544"/>
              <a:gd name="connsiteX3" fmla="*/ 0 w 259556"/>
              <a:gd name="connsiteY3" fmla="*/ 0 h 540544"/>
              <a:gd name="connsiteX4" fmla="*/ 78581 w 259556"/>
              <a:gd name="connsiteY4" fmla="*/ 538163 h 540544"/>
              <a:gd name="connsiteX0" fmla="*/ 78581 w 259556"/>
              <a:gd name="connsiteY0" fmla="*/ 538163 h 545340"/>
              <a:gd name="connsiteX1" fmla="*/ 259556 w 259556"/>
              <a:gd name="connsiteY1" fmla="*/ 540544 h 545340"/>
              <a:gd name="connsiteX2" fmla="*/ 188119 w 259556"/>
              <a:gd name="connsiteY2" fmla="*/ 80963 h 545340"/>
              <a:gd name="connsiteX3" fmla="*/ 0 w 259556"/>
              <a:gd name="connsiteY3" fmla="*/ 0 h 545340"/>
              <a:gd name="connsiteX4" fmla="*/ 78581 w 259556"/>
              <a:gd name="connsiteY4" fmla="*/ 538163 h 545340"/>
              <a:gd name="connsiteX0" fmla="*/ 78581 w 259556"/>
              <a:gd name="connsiteY0" fmla="*/ 538163 h 549178"/>
              <a:gd name="connsiteX1" fmla="*/ 259556 w 259556"/>
              <a:gd name="connsiteY1" fmla="*/ 540544 h 549178"/>
              <a:gd name="connsiteX2" fmla="*/ 188119 w 259556"/>
              <a:gd name="connsiteY2" fmla="*/ 80963 h 549178"/>
              <a:gd name="connsiteX3" fmla="*/ 0 w 259556"/>
              <a:gd name="connsiteY3" fmla="*/ 0 h 549178"/>
              <a:gd name="connsiteX4" fmla="*/ 78581 w 259556"/>
              <a:gd name="connsiteY4" fmla="*/ 538163 h 549178"/>
              <a:gd name="connsiteX0" fmla="*/ 78581 w 259556"/>
              <a:gd name="connsiteY0" fmla="*/ 538163 h 549178"/>
              <a:gd name="connsiteX1" fmla="*/ 259556 w 259556"/>
              <a:gd name="connsiteY1" fmla="*/ 540544 h 549178"/>
              <a:gd name="connsiteX2" fmla="*/ 188119 w 259556"/>
              <a:gd name="connsiteY2" fmla="*/ 80963 h 549178"/>
              <a:gd name="connsiteX3" fmla="*/ 0 w 259556"/>
              <a:gd name="connsiteY3" fmla="*/ 0 h 549178"/>
              <a:gd name="connsiteX4" fmla="*/ 78581 w 259556"/>
              <a:gd name="connsiteY4" fmla="*/ 538163 h 549178"/>
              <a:gd name="connsiteX0" fmla="*/ 78581 w 259556"/>
              <a:gd name="connsiteY0" fmla="*/ 538163 h 549178"/>
              <a:gd name="connsiteX1" fmla="*/ 259556 w 259556"/>
              <a:gd name="connsiteY1" fmla="*/ 540544 h 549178"/>
              <a:gd name="connsiteX2" fmla="*/ 188119 w 259556"/>
              <a:gd name="connsiteY2" fmla="*/ 80963 h 549178"/>
              <a:gd name="connsiteX3" fmla="*/ 0 w 259556"/>
              <a:gd name="connsiteY3" fmla="*/ 0 h 549178"/>
              <a:gd name="connsiteX4" fmla="*/ 78581 w 259556"/>
              <a:gd name="connsiteY4" fmla="*/ 538163 h 549178"/>
              <a:gd name="connsiteX0" fmla="*/ 93954 w 274929"/>
              <a:gd name="connsiteY0" fmla="*/ 538163 h 549178"/>
              <a:gd name="connsiteX1" fmla="*/ 274929 w 274929"/>
              <a:gd name="connsiteY1" fmla="*/ 540544 h 549178"/>
              <a:gd name="connsiteX2" fmla="*/ 203492 w 274929"/>
              <a:gd name="connsiteY2" fmla="*/ 80963 h 549178"/>
              <a:gd name="connsiteX3" fmla="*/ 15373 w 274929"/>
              <a:gd name="connsiteY3" fmla="*/ 0 h 549178"/>
              <a:gd name="connsiteX4" fmla="*/ 93954 w 274929"/>
              <a:gd name="connsiteY4" fmla="*/ 538163 h 549178"/>
              <a:gd name="connsiteX0" fmla="*/ 94907 w 275882"/>
              <a:gd name="connsiteY0" fmla="*/ 538163 h 549178"/>
              <a:gd name="connsiteX1" fmla="*/ 275882 w 275882"/>
              <a:gd name="connsiteY1" fmla="*/ 540544 h 549178"/>
              <a:gd name="connsiteX2" fmla="*/ 204445 w 275882"/>
              <a:gd name="connsiteY2" fmla="*/ 80963 h 549178"/>
              <a:gd name="connsiteX3" fmla="*/ 16326 w 275882"/>
              <a:gd name="connsiteY3" fmla="*/ 0 h 549178"/>
              <a:gd name="connsiteX4" fmla="*/ 94907 w 275882"/>
              <a:gd name="connsiteY4" fmla="*/ 538163 h 549178"/>
              <a:gd name="connsiteX0" fmla="*/ 95849 w 276824"/>
              <a:gd name="connsiteY0" fmla="*/ 538163 h 549178"/>
              <a:gd name="connsiteX1" fmla="*/ 276824 w 276824"/>
              <a:gd name="connsiteY1" fmla="*/ 540544 h 549178"/>
              <a:gd name="connsiteX2" fmla="*/ 205387 w 276824"/>
              <a:gd name="connsiteY2" fmla="*/ 80963 h 549178"/>
              <a:gd name="connsiteX3" fmla="*/ 17268 w 276824"/>
              <a:gd name="connsiteY3" fmla="*/ 0 h 549178"/>
              <a:gd name="connsiteX4" fmla="*/ 95849 w 276824"/>
              <a:gd name="connsiteY4" fmla="*/ 538163 h 549178"/>
              <a:gd name="connsiteX0" fmla="*/ 97749 w 278724"/>
              <a:gd name="connsiteY0" fmla="*/ 538163 h 549178"/>
              <a:gd name="connsiteX1" fmla="*/ 278724 w 278724"/>
              <a:gd name="connsiteY1" fmla="*/ 540544 h 549178"/>
              <a:gd name="connsiteX2" fmla="*/ 207287 w 278724"/>
              <a:gd name="connsiteY2" fmla="*/ 80963 h 549178"/>
              <a:gd name="connsiteX3" fmla="*/ 19168 w 278724"/>
              <a:gd name="connsiteY3" fmla="*/ 0 h 549178"/>
              <a:gd name="connsiteX4" fmla="*/ 97749 w 278724"/>
              <a:gd name="connsiteY4" fmla="*/ 538163 h 549178"/>
              <a:gd name="connsiteX0" fmla="*/ 97749 w 278724"/>
              <a:gd name="connsiteY0" fmla="*/ 538163 h 549178"/>
              <a:gd name="connsiteX1" fmla="*/ 278724 w 278724"/>
              <a:gd name="connsiteY1" fmla="*/ 540544 h 549178"/>
              <a:gd name="connsiteX2" fmla="*/ 207287 w 278724"/>
              <a:gd name="connsiteY2" fmla="*/ 80963 h 549178"/>
              <a:gd name="connsiteX3" fmla="*/ 19168 w 278724"/>
              <a:gd name="connsiteY3" fmla="*/ 0 h 549178"/>
              <a:gd name="connsiteX4" fmla="*/ 97749 w 278724"/>
              <a:gd name="connsiteY4" fmla="*/ 538163 h 549178"/>
              <a:gd name="connsiteX0" fmla="*/ 99489 w 280464"/>
              <a:gd name="connsiteY0" fmla="*/ 538163 h 549178"/>
              <a:gd name="connsiteX1" fmla="*/ 280464 w 280464"/>
              <a:gd name="connsiteY1" fmla="*/ 540544 h 549178"/>
              <a:gd name="connsiteX2" fmla="*/ 209027 w 280464"/>
              <a:gd name="connsiteY2" fmla="*/ 80963 h 549178"/>
              <a:gd name="connsiteX3" fmla="*/ 20908 w 280464"/>
              <a:gd name="connsiteY3" fmla="*/ 0 h 549178"/>
              <a:gd name="connsiteX4" fmla="*/ 99489 w 280464"/>
              <a:gd name="connsiteY4" fmla="*/ 538163 h 54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464" h="549178">
                <a:moveTo>
                  <a:pt x="99489" y="538163"/>
                </a:moveTo>
                <a:cubicBezTo>
                  <a:pt x="159814" y="553245"/>
                  <a:pt x="227283" y="551657"/>
                  <a:pt x="280464" y="540544"/>
                </a:cubicBezTo>
                <a:cubicBezTo>
                  <a:pt x="239983" y="392112"/>
                  <a:pt x="216171" y="243682"/>
                  <a:pt x="209027" y="80963"/>
                </a:cubicBezTo>
                <a:lnTo>
                  <a:pt x="20908" y="0"/>
                </a:lnTo>
                <a:cubicBezTo>
                  <a:pt x="-41003" y="112713"/>
                  <a:pt x="49482" y="370681"/>
                  <a:pt x="99489" y="538163"/>
                </a:cubicBezTo>
                <a:close/>
              </a:path>
            </a:pathLst>
          </a:custGeom>
          <a:solidFill>
            <a:srgbClr val="383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任意多边形: 形状 304">
            <a:extLst>
              <a:ext uri="{FF2B5EF4-FFF2-40B4-BE49-F238E27FC236}">
                <a16:creationId xmlns:a16="http://schemas.microsoft.com/office/drawing/2014/main" id="{E46D79FC-0BF2-4CE2-ADB2-D2F5B2FD6F16}"/>
              </a:ext>
            </a:extLst>
          </p:cNvPr>
          <p:cNvSpPr/>
          <p:nvPr/>
        </p:nvSpPr>
        <p:spPr>
          <a:xfrm>
            <a:off x="5486602" y="3150394"/>
            <a:ext cx="216695" cy="226473"/>
          </a:xfrm>
          <a:custGeom>
            <a:avLst/>
            <a:gdLst>
              <a:gd name="connsiteX0" fmla="*/ 114300 w 214313"/>
              <a:gd name="connsiteY0" fmla="*/ 0 h 169069"/>
              <a:gd name="connsiteX1" fmla="*/ 214313 w 214313"/>
              <a:gd name="connsiteY1" fmla="*/ 169069 h 169069"/>
              <a:gd name="connsiteX2" fmla="*/ 0 w 214313"/>
              <a:gd name="connsiteY2" fmla="*/ 169069 h 169069"/>
              <a:gd name="connsiteX3" fmla="*/ 114300 w 214313"/>
              <a:gd name="connsiteY3" fmla="*/ 0 h 169069"/>
              <a:gd name="connsiteX0" fmla="*/ 114300 w 214313"/>
              <a:gd name="connsiteY0" fmla="*/ 0 h 169069"/>
              <a:gd name="connsiteX1" fmla="*/ 214313 w 214313"/>
              <a:gd name="connsiteY1" fmla="*/ 169069 h 169069"/>
              <a:gd name="connsiteX2" fmla="*/ 0 w 214313"/>
              <a:gd name="connsiteY2" fmla="*/ 169069 h 169069"/>
              <a:gd name="connsiteX3" fmla="*/ 66675 w 214313"/>
              <a:gd name="connsiteY3" fmla="*/ 2381 h 169069"/>
              <a:gd name="connsiteX4" fmla="*/ 114300 w 214313"/>
              <a:gd name="connsiteY4" fmla="*/ 0 h 169069"/>
              <a:gd name="connsiteX0" fmla="*/ 114300 w 214313"/>
              <a:gd name="connsiteY0" fmla="*/ 0 h 169069"/>
              <a:gd name="connsiteX1" fmla="*/ 214313 w 214313"/>
              <a:gd name="connsiteY1" fmla="*/ 169069 h 169069"/>
              <a:gd name="connsiteX2" fmla="*/ 0 w 214313"/>
              <a:gd name="connsiteY2" fmla="*/ 169069 h 169069"/>
              <a:gd name="connsiteX3" fmla="*/ 66675 w 214313"/>
              <a:gd name="connsiteY3" fmla="*/ 2381 h 169069"/>
              <a:gd name="connsiteX4" fmla="*/ 114300 w 214313"/>
              <a:gd name="connsiteY4" fmla="*/ 0 h 169069"/>
              <a:gd name="connsiteX0" fmla="*/ 114300 w 214313"/>
              <a:gd name="connsiteY0" fmla="*/ 0 h 169069"/>
              <a:gd name="connsiteX1" fmla="*/ 214313 w 214313"/>
              <a:gd name="connsiteY1" fmla="*/ 169069 h 169069"/>
              <a:gd name="connsiteX2" fmla="*/ 0 w 214313"/>
              <a:gd name="connsiteY2" fmla="*/ 169069 h 169069"/>
              <a:gd name="connsiteX3" fmla="*/ 66675 w 214313"/>
              <a:gd name="connsiteY3" fmla="*/ 2381 h 169069"/>
              <a:gd name="connsiteX4" fmla="*/ 114300 w 214313"/>
              <a:gd name="connsiteY4" fmla="*/ 0 h 169069"/>
              <a:gd name="connsiteX0" fmla="*/ 114300 w 214313"/>
              <a:gd name="connsiteY0" fmla="*/ 0 h 221985"/>
              <a:gd name="connsiteX1" fmla="*/ 214313 w 214313"/>
              <a:gd name="connsiteY1" fmla="*/ 169069 h 221985"/>
              <a:gd name="connsiteX2" fmla="*/ 0 w 214313"/>
              <a:gd name="connsiteY2" fmla="*/ 169069 h 221985"/>
              <a:gd name="connsiteX3" fmla="*/ 66675 w 214313"/>
              <a:gd name="connsiteY3" fmla="*/ 2381 h 221985"/>
              <a:gd name="connsiteX4" fmla="*/ 114300 w 214313"/>
              <a:gd name="connsiteY4" fmla="*/ 0 h 221985"/>
              <a:gd name="connsiteX0" fmla="*/ 114300 w 214313"/>
              <a:gd name="connsiteY0" fmla="*/ 0 h 227078"/>
              <a:gd name="connsiteX1" fmla="*/ 214313 w 214313"/>
              <a:gd name="connsiteY1" fmla="*/ 169069 h 227078"/>
              <a:gd name="connsiteX2" fmla="*/ 0 w 214313"/>
              <a:gd name="connsiteY2" fmla="*/ 169069 h 227078"/>
              <a:gd name="connsiteX3" fmla="*/ 66675 w 214313"/>
              <a:gd name="connsiteY3" fmla="*/ 2381 h 227078"/>
              <a:gd name="connsiteX4" fmla="*/ 114300 w 214313"/>
              <a:gd name="connsiteY4" fmla="*/ 0 h 227078"/>
              <a:gd name="connsiteX0" fmla="*/ 114300 w 214313"/>
              <a:gd name="connsiteY0" fmla="*/ 0 h 221823"/>
              <a:gd name="connsiteX1" fmla="*/ 214313 w 214313"/>
              <a:gd name="connsiteY1" fmla="*/ 169069 h 221823"/>
              <a:gd name="connsiteX2" fmla="*/ 0 w 214313"/>
              <a:gd name="connsiteY2" fmla="*/ 169069 h 221823"/>
              <a:gd name="connsiteX3" fmla="*/ 66675 w 214313"/>
              <a:gd name="connsiteY3" fmla="*/ 2381 h 221823"/>
              <a:gd name="connsiteX4" fmla="*/ 114300 w 214313"/>
              <a:gd name="connsiteY4" fmla="*/ 0 h 221823"/>
              <a:gd name="connsiteX0" fmla="*/ 114300 w 214313"/>
              <a:gd name="connsiteY0" fmla="*/ 0 h 228129"/>
              <a:gd name="connsiteX1" fmla="*/ 214313 w 214313"/>
              <a:gd name="connsiteY1" fmla="*/ 169069 h 228129"/>
              <a:gd name="connsiteX2" fmla="*/ 0 w 214313"/>
              <a:gd name="connsiteY2" fmla="*/ 169069 h 228129"/>
              <a:gd name="connsiteX3" fmla="*/ 66675 w 214313"/>
              <a:gd name="connsiteY3" fmla="*/ 2381 h 228129"/>
              <a:gd name="connsiteX4" fmla="*/ 114300 w 214313"/>
              <a:gd name="connsiteY4" fmla="*/ 0 h 228129"/>
              <a:gd name="connsiteX0" fmla="*/ 111919 w 211932"/>
              <a:gd name="connsiteY0" fmla="*/ 0 h 226473"/>
              <a:gd name="connsiteX1" fmla="*/ 211932 w 211932"/>
              <a:gd name="connsiteY1" fmla="*/ 169069 h 226473"/>
              <a:gd name="connsiteX2" fmla="*/ 0 w 211932"/>
              <a:gd name="connsiteY2" fmla="*/ 166688 h 226473"/>
              <a:gd name="connsiteX3" fmla="*/ 64294 w 211932"/>
              <a:gd name="connsiteY3" fmla="*/ 2381 h 226473"/>
              <a:gd name="connsiteX4" fmla="*/ 111919 w 211932"/>
              <a:gd name="connsiteY4" fmla="*/ 0 h 226473"/>
              <a:gd name="connsiteX0" fmla="*/ 111919 w 211932"/>
              <a:gd name="connsiteY0" fmla="*/ 0 h 226473"/>
              <a:gd name="connsiteX1" fmla="*/ 211932 w 211932"/>
              <a:gd name="connsiteY1" fmla="*/ 169069 h 226473"/>
              <a:gd name="connsiteX2" fmla="*/ 0 w 211932"/>
              <a:gd name="connsiteY2" fmla="*/ 166688 h 226473"/>
              <a:gd name="connsiteX3" fmla="*/ 64294 w 211932"/>
              <a:gd name="connsiteY3" fmla="*/ 2381 h 226473"/>
              <a:gd name="connsiteX4" fmla="*/ 111919 w 211932"/>
              <a:gd name="connsiteY4" fmla="*/ 0 h 226473"/>
              <a:gd name="connsiteX0" fmla="*/ 111919 w 211932"/>
              <a:gd name="connsiteY0" fmla="*/ 0 h 226473"/>
              <a:gd name="connsiteX1" fmla="*/ 211932 w 211932"/>
              <a:gd name="connsiteY1" fmla="*/ 169069 h 226473"/>
              <a:gd name="connsiteX2" fmla="*/ 0 w 211932"/>
              <a:gd name="connsiteY2" fmla="*/ 166688 h 226473"/>
              <a:gd name="connsiteX3" fmla="*/ 64294 w 211932"/>
              <a:gd name="connsiteY3" fmla="*/ 2381 h 226473"/>
              <a:gd name="connsiteX4" fmla="*/ 111919 w 211932"/>
              <a:gd name="connsiteY4" fmla="*/ 0 h 226473"/>
              <a:gd name="connsiteX0" fmla="*/ 111919 w 221457"/>
              <a:gd name="connsiteY0" fmla="*/ 0 h 226473"/>
              <a:gd name="connsiteX1" fmla="*/ 221457 w 221457"/>
              <a:gd name="connsiteY1" fmla="*/ 169069 h 226473"/>
              <a:gd name="connsiteX2" fmla="*/ 0 w 221457"/>
              <a:gd name="connsiteY2" fmla="*/ 166688 h 226473"/>
              <a:gd name="connsiteX3" fmla="*/ 64294 w 221457"/>
              <a:gd name="connsiteY3" fmla="*/ 2381 h 226473"/>
              <a:gd name="connsiteX4" fmla="*/ 111919 w 221457"/>
              <a:gd name="connsiteY4" fmla="*/ 0 h 226473"/>
              <a:gd name="connsiteX0" fmla="*/ 111919 w 221457"/>
              <a:gd name="connsiteY0" fmla="*/ 0 h 226473"/>
              <a:gd name="connsiteX1" fmla="*/ 221457 w 221457"/>
              <a:gd name="connsiteY1" fmla="*/ 169069 h 226473"/>
              <a:gd name="connsiteX2" fmla="*/ 0 w 221457"/>
              <a:gd name="connsiteY2" fmla="*/ 166688 h 226473"/>
              <a:gd name="connsiteX3" fmla="*/ 64294 w 221457"/>
              <a:gd name="connsiteY3" fmla="*/ 2381 h 226473"/>
              <a:gd name="connsiteX4" fmla="*/ 111919 w 221457"/>
              <a:gd name="connsiteY4" fmla="*/ 0 h 226473"/>
              <a:gd name="connsiteX0" fmla="*/ 111919 w 221457"/>
              <a:gd name="connsiteY0" fmla="*/ 0 h 226473"/>
              <a:gd name="connsiteX1" fmla="*/ 221457 w 221457"/>
              <a:gd name="connsiteY1" fmla="*/ 169069 h 226473"/>
              <a:gd name="connsiteX2" fmla="*/ 0 w 221457"/>
              <a:gd name="connsiteY2" fmla="*/ 166688 h 226473"/>
              <a:gd name="connsiteX3" fmla="*/ 64294 w 221457"/>
              <a:gd name="connsiteY3" fmla="*/ 2381 h 226473"/>
              <a:gd name="connsiteX4" fmla="*/ 111919 w 221457"/>
              <a:gd name="connsiteY4" fmla="*/ 0 h 226473"/>
              <a:gd name="connsiteX0" fmla="*/ 111919 w 216695"/>
              <a:gd name="connsiteY0" fmla="*/ 0 h 226473"/>
              <a:gd name="connsiteX1" fmla="*/ 216695 w 216695"/>
              <a:gd name="connsiteY1" fmla="*/ 169069 h 226473"/>
              <a:gd name="connsiteX2" fmla="*/ 0 w 216695"/>
              <a:gd name="connsiteY2" fmla="*/ 166688 h 226473"/>
              <a:gd name="connsiteX3" fmla="*/ 64294 w 216695"/>
              <a:gd name="connsiteY3" fmla="*/ 2381 h 226473"/>
              <a:gd name="connsiteX4" fmla="*/ 111919 w 216695"/>
              <a:gd name="connsiteY4" fmla="*/ 0 h 226473"/>
              <a:gd name="connsiteX0" fmla="*/ 111919 w 216695"/>
              <a:gd name="connsiteY0" fmla="*/ 0 h 226473"/>
              <a:gd name="connsiteX1" fmla="*/ 216695 w 216695"/>
              <a:gd name="connsiteY1" fmla="*/ 169069 h 226473"/>
              <a:gd name="connsiteX2" fmla="*/ 0 w 216695"/>
              <a:gd name="connsiteY2" fmla="*/ 166688 h 226473"/>
              <a:gd name="connsiteX3" fmla="*/ 64294 w 216695"/>
              <a:gd name="connsiteY3" fmla="*/ 2381 h 226473"/>
              <a:gd name="connsiteX4" fmla="*/ 111919 w 216695"/>
              <a:gd name="connsiteY4" fmla="*/ 0 h 22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695" h="226473">
                <a:moveTo>
                  <a:pt x="111919" y="0"/>
                </a:moveTo>
                <a:cubicBezTo>
                  <a:pt x="152401" y="58737"/>
                  <a:pt x="195263" y="129381"/>
                  <a:pt x="216695" y="169069"/>
                </a:cubicBezTo>
                <a:cubicBezTo>
                  <a:pt x="209551" y="190500"/>
                  <a:pt x="97632" y="288132"/>
                  <a:pt x="0" y="166688"/>
                </a:cubicBezTo>
                <a:cubicBezTo>
                  <a:pt x="28575" y="122238"/>
                  <a:pt x="35719" y="46831"/>
                  <a:pt x="64294" y="2381"/>
                </a:cubicBezTo>
                <a:lnTo>
                  <a:pt x="1119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任意多边形: 形状 305">
            <a:extLst>
              <a:ext uri="{FF2B5EF4-FFF2-40B4-BE49-F238E27FC236}">
                <a16:creationId xmlns:a16="http://schemas.microsoft.com/office/drawing/2014/main" id="{5D30A2A4-D30B-482B-ACE6-C84E4C58C5AB}"/>
              </a:ext>
            </a:extLst>
          </p:cNvPr>
          <p:cNvSpPr/>
          <p:nvPr/>
        </p:nvSpPr>
        <p:spPr>
          <a:xfrm>
            <a:off x="5529465" y="3326606"/>
            <a:ext cx="178594" cy="54397"/>
          </a:xfrm>
          <a:custGeom>
            <a:avLst/>
            <a:gdLst>
              <a:gd name="connsiteX0" fmla="*/ 0 w 169069"/>
              <a:gd name="connsiteY0" fmla="*/ 38100 h 38100"/>
              <a:gd name="connsiteX1" fmla="*/ 169069 w 169069"/>
              <a:gd name="connsiteY1" fmla="*/ 0 h 38100"/>
              <a:gd name="connsiteX0" fmla="*/ 0 w 169069"/>
              <a:gd name="connsiteY0" fmla="*/ 38100 h 49801"/>
              <a:gd name="connsiteX1" fmla="*/ 169069 w 169069"/>
              <a:gd name="connsiteY1" fmla="*/ 0 h 49801"/>
              <a:gd name="connsiteX0" fmla="*/ 0 w 169069"/>
              <a:gd name="connsiteY0" fmla="*/ 38100 h 52441"/>
              <a:gd name="connsiteX1" fmla="*/ 169069 w 169069"/>
              <a:gd name="connsiteY1" fmla="*/ 0 h 52441"/>
              <a:gd name="connsiteX0" fmla="*/ 0 w 178594"/>
              <a:gd name="connsiteY0" fmla="*/ 40481 h 54397"/>
              <a:gd name="connsiteX1" fmla="*/ 178594 w 178594"/>
              <a:gd name="connsiteY1" fmla="*/ 0 h 5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594" h="54397">
                <a:moveTo>
                  <a:pt x="0" y="40481"/>
                </a:moveTo>
                <a:cubicBezTo>
                  <a:pt x="92074" y="77787"/>
                  <a:pt x="146050" y="31750"/>
                  <a:pt x="178594" y="0"/>
                </a:cubicBezTo>
              </a:path>
            </a:pathLst>
          </a:custGeom>
          <a:noFill/>
          <a:ln cap="rnd">
            <a:solidFill>
              <a:srgbClr val="524F8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任意多边形: 形状 307">
            <a:extLst>
              <a:ext uri="{FF2B5EF4-FFF2-40B4-BE49-F238E27FC236}">
                <a16:creationId xmlns:a16="http://schemas.microsoft.com/office/drawing/2014/main" id="{90C812BD-18D7-4367-8032-7F462F22B062}"/>
              </a:ext>
            </a:extLst>
          </p:cNvPr>
          <p:cNvSpPr/>
          <p:nvPr/>
        </p:nvSpPr>
        <p:spPr>
          <a:xfrm>
            <a:off x="5736633" y="3479006"/>
            <a:ext cx="147638" cy="135731"/>
          </a:xfrm>
          <a:custGeom>
            <a:avLst/>
            <a:gdLst>
              <a:gd name="connsiteX0" fmla="*/ 138113 w 138113"/>
              <a:gd name="connsiteY0" fmla="*/ 130969 h 130969"/>
              <a:gd name="connsiteX1" fmla="*/ 0 w 138113"/>
              <a:gd name="connsiteY1" fmla="*/ 0 h 130969"/>
              <a:gd name="connsiteX0" fmla="*/ 140495 w 140495"/>
              <a:gd name="connsiteY0" fmla="*/ 130969 h 130969"/>
              <a:gd name="connsiteX1" fmla="*/ 0 w 140495"/>
              <a:gd name="connsiteY1" fmla="*/ 0 h 130969"/>
              <a:gd name="connsiteX0" fmla="*/ 140495 w 140495"/>
              <a:gd name="connsiteY0" fmla="*/ 130969 h 130969"/>
              <a:gd name="connsiteX1" fmla="*/ 0 w 140495"/>
              <a:gd name="connsiteY1" fmla="*/ 0 h 130969"/>
              <a:gd name="connsiteX0" fmla="*/ 140495 w 140495"/>
              <a:gd name="connsiteY0" fmla="*/ 130969 h 130969"/>
              <a:gd name="connsiteX1" fmla="*/ 0 w 140495"/>
              <a:gd name="connsiteY1" fmla="*/ 0 h 130969"/>
              <a:gd name="connsiteX0" fmla="*/ 147638 w 147638"/>
              <a:gd name="connsiteY0" fmla="*/ 135731 h 135731"/>
              <a:gd name="connsiteX1" fmla="*/ 0 w 147638"/>
              <a:gd name="connsiteY1" fmla="*/ 0 h 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638" h="135731">
                <a:moveTo>
                  <a:pt x="147638" y="135731"/>
                </a:moveTo>
                <a:cubicBezTo>
                  <a:pt x="101600" y="92075"/>
                  <a:pt x="34132" y="55562"/>
                  <a:pt x="0" y="0"/>
                </a:cubicBezTo>
              </a:path>
            </a:pathLst>
          </a:custGeom>
          <a:noFill/>
          <a:ln w="9525">
            <a:solidFill>
              <a:srgbClr val="CBA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任意多边形: 形状 308">
            <a:extLst>
              <a:ext uri="{FF2B5EF4-FFF2-40B4-BE49-F238E27FC236}">
                <a16:creationId xmlns:a16="http://schemas.microsoft.com/office/drawing/2014/main" id="{A27E4EA1-F006-41E4-9001-7C30578E46FB}"/>
              </a:ext>
            </a:extLst>
          </p:cNvPr>
          <p:cNvSpPr/>
          <p:nvPr/>
        </p:nvSpPr>
        <p:spPr>
          <a:xfrm>
            <a:off x="5684244" y="3476625"/>
            <a:ext cx="33814" cy="52441"/>
          </a:xfrm>
          <a:custGeom>
            <a:avLst/>
            <a:gdLst>
              <a:gd name="connsiteX0" fmla="*/ 21432 w 21432"/>
              <a:gd name="connsiteY0" fmla="*/ 47625 h 47625"/>
              <a:gd name="connsiteX1" fmla="*/ 0 w 21432"/>
              <a:gd name="connsiteY1" fmla="*/ 0 h 47625"/>
              <a:gd name="connsiteX0" fmla="*/ 15851 w 15851"/>
              <a:gd name="connsiteY0" fmla="*/ 47625 h 47625"/>
              <a:gd name="connsiteX1" fmla="*/ 0 w 15851"/>
              <a:gd name="connsiteY1" fmla="*/ 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51" h="47625">
                <a:moveTo>
                  <a:pt x="15851" y="47625"/>
                </a:moveTo>
                <a:cubicBezTo>
                  <a:pt x="8707" y="31750"/>
                  <a:pt x="7144" y="15875"/>
                  <a:pt x="0" y="0"/>
                </a:cubicBezTo>
              </a:path>
            </a:pathLst>
          </a:custGeom>
          <a:noFill/>
          <a:ln w="9525" cap="rnd">
            <a:solidFill>
              <a:srgbClr val="CBA3A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任意多边形: 形状 309">
            <a:extLst>
              <a:ext uri="{FF2B5EF4-FFF2-40B4-BE49-F238E27FC236}">
                <a16:creationId xmlns:a16="http://schemas.microsoft.com/office/drawing/2014/main" id="{5A697B10-57A0-44B4-BE18-20042E78D2CD}"/>
              </a:ext>
            </a:extLst>
          </p:cNvPr>
          <p:cNvSpPr/>
          <p:nvPr/>
        </p:nvSpPr>
        <p:spPr>
          <a:xfrm>
            <a:off x="5315753" y="2652713"/>
            <a:ext cx="223838" cy="252412"/>
          </a:xfrm>
          <a:custGeom>
            <a:avLst/>
            <a:gdLst>
              <a:gd name="connsiteX0" fmla="*/ 223838 w 223838"/>
              <a:gd name="connsiteY0" fmla="*/ 154781 h 252412"/>
              <a:gd name="connsiteX1" fmla="*/ 95250 w 223838"/>
              <a:gd name="connsiteY1" fmla="*/ 252412 h 252412"/>
              <a:gd name="connsiteX2" fmla="*/ 0 w 223838"/>
              <a:gd name="connsiteY2" fmla="*/ 109537 h 252412"/>
              <a:gd name="connsiteX3" fmla="*/ 14288 w 223838"/>
              <a:gd name="connsiteY3" fmla="*/ 0 h 252412"/>
              <a:gd name="connsiteX4" fmla="*/ 204788 w 223838"/>
              <a:gd name="connsiteY4" fmla="*/ 40481 h 252412"/>
              <a:gd name="connsiteX5" fmla="*/ 223838 w 223838"/>
              <a:gd name="connsiteY5" fmla="*/ 154781 h 252412"/>
              <a:gd name="connsiteX0" fmla="*/ 223838 w 223838"/>
              <a:gd name="connsiteY0" fmla="*/ 154781 h 252412"/>
              <a:gd name="connsiteX1" fmla="*/ 95250 w 223838"/>
              <a:gd name="connsiteY1" fmla="*/ 252412 h 252412"/>
              <a:gd name="connsiteX2" fmla="*/ 0 w 223838"/>
              <a:gd name="connsiteY2" fmla="*/ 109537 h 252412"/>
              <a:gd name="connsiteX3" fmla="*/ 14288 w 223838"/>
              <a:gd name="connsiteY3" fmla="*/ 0 h 252412"/>
              <a:gd name="connsiteX4" fmla="*/ 204788 w 223838"/>
              <a:gd name="connsiteY4" fmla="*/ 40481 h 252412"/>
              <a:gd name="connsiteX5" fmla="*/ 223838 w 223838"/>
              <a:gd name="connsiteY5" fmla="*/ 154781 h 252412"/>
              <a:gd name="connsiteX0" fmla="*/ 223838 w 223838"/>
              <a:gd name="connsiteY0" fmla="*/ 154781 h 252412"/>
              <a:gd name="connsiteX1" fmla="*/ 95250 w 223838"/>
              <a:gd name="connsiteY1" fmla="*/ 252412 h 252412"/>
              <a:gd name="connsiteX2" fmla="*/ 0 w 223838"/>
              <a:gd name="connsiteY2" fmla="*/ 109537 h 252412"/>
              <a:gd name="connsiteX3" fmla="*/ 14288 w 223838"/>
              <a:gd name="connsiteY3" fmla="*/ 0 h 252412"/>
              <a:gd name="connsiteX4" fmla="*/ 204788 w 223838"/>
              <a:gd name="connsiteY4" fmla="*/ 40481 h 252412"/>
              <a:gd name="connsiteX5" fmla="*/ 223838 w 223838"/>
              <a:gd name="connsiteY5" fmla="*/ 154781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838" h="252412">
                <a:moveTo>
                  <a:pt x="223838" y="154781"/>
                </a:moveTo>
                <a:cubicBezTo>
                  <a:pt x="178594" y="173037"/>
                  <a:pt x="102394" y="191293"/>
                  <a:pt x="95250" y="252412"/>
                </a:cubicBezTo>
                <a:lnTo>
                  <a:pt x="0" y="109537"/>
                </a:lnTo>
                <a:lnTo>
                  <a:pt x="14288" y="0"/>
                </a:lnTo>
                <a:lnTo>
                  <a:pt x="204788" y="40481"/>
                </a:lnTo>
                <a:lnTo>
                  <a:pt x="223838" y="154781"/>
                </a:lnTo>
                <a:close/>
              </a:path>
            </a:pathLst>
          </a:custGeom>
          <a:solidFill>
            <a:srgbClr val="292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任意多边形: 形状 306">
            <a:extLst>
              <a:ext uri="{FF2B5EF4-FFF2-40B4-BE49-F238E27FC236}">
                <a16:creationId xmlns:a16="http://schemas.microsoft.com/office/drawing/2014/main" id="{83CF2329-0D34-44B8-B3C4-A270AE422A2E}"/>
              </a:ext>
            </a:extLst>
          </p:cNvPr>
          <p:cNvSpPr/>
          <p:nvPr/>
        </p:nvSpPr>
        <p:spPr>
          <a:xfrm>
            <a:off x="5488983" y="2678907"/>
            <a:ext cx="85725" cy="457199"/>
          </a:xfrm>
          <a:custGeom>
            <a:avLst/>
            <a:gdLst>
              <a:gd name="connsiteX0" fmla="*/ 0 w 80963"/>
              <a:gd name="connsiteY0" fmla="*/ 0 h 407193"/>
              <a:gd name="connsiteX1" fmla="*/ 80963 w 80963"/>
              <a:gd name="connsiteY1" fmla="*/ 407193 h 407193"/>
              <a:gd name="connsiteX0" fmla="*/ 0 w 80963"/>
              <a:gd name="connsiteY0" fmla="*/ 0 h 407193"/>
              <a:gd name="connsiteX1" fmla="*/ 80963 w 80963"/>
              <a:gd name="connsiteY1" fmla="*/ 407193 h 407193"/>
              <a:gd name="connsiteX0" fmla="*/ 0 w 80963"/>
              <a:gd name="connsiteY0" fmla="*/ 0 h 407193"/>
              <a:gd name="connsiteX1" fmla="*/ 80963 w 80963"/>
              <a:gd name="connsiteY1" fmla="*/ 407193 h 407193"/>
              <a:gd name="connsiteX0" fmla="*/ 0 w 80963"/>
              <a:gd name="connsiteY0" fmla="*/ 0 h 407193"/>
              <a:gd name="connsiteX1" fmla="*/ 80963 w 80963"/>
              <a:gd name="connsiteY1" fmla="*/ 407193 h 407193"/>
              <a:gd name="connsiteX0" fmla="*/ 0 w 80963"/>
              <a:gd name="connsiteY0" fmla="*/ 0 h 435768"/>
              <a:gd name="connsiteX1" fmla="*/ 80963 w 80963"/>
              <a:gd name="connsiteY1" fmla="*/ 435768 h 435768"/>
              <a:gd name="connsiteX0" fmla="*/ 0 w 80963"/>
              <a:gd name="connsiteY0" fmla="*/ 0 h 435768"/>
              <a:gd name="connsiteX1" fmla="*/ 80963 w 80963"/>
              <a:gd name="connsiteY1" fmla="*/ 435768 h 435768"/>
              <a:gd name="connsiteX0" fmla="*/ 0 w 85725"/>
              <a:gd name="connsiteY0" fmla="*/ 0 h 457199"/>
              <a:gd name="connsiteX1" fmla="*/ 85725 w 85725"/>
              <a:gd name="connsiteY1" fmla="*/ 457199 h 457199"/>
              <a:gd name="connsiteX0" fmla="*/ 0 w 85725"/>
              <a:gd name="connsiteY0" fmla="*/ 0 h 457199"/>
              <a:gd name="connsiteX1" fmla="*/ 85725 w 85725"/>
              <a:gd name="connsiteY1" fmla="*/ 457199 h 457199"/>
              <a:gd name="connsiteX0" fmla="*/ 0 w 85725"/>
              <a:gd name="connsiteY0" fmla="*/ 0 h 457199"/>
              <a:gd name="connsiteX1" fmla="*/ 85725 w 85725"/>
              <a:gd name="connsiteY1" fmla="*/ 457199 h 45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457199">
                <a:moveTo>
                  <a:pt x="0" y="0"/>
                </a:moveTo>
                <a:cubicBezTo>
                  <a:pt x="34131" y="176212"/>
                  <a:pt x="51593" y="402431"/>
                  <a:pt x="85725" y="457199"/>
                </a:cubicBezTo>
              </a:path>
            </a:pathLst>
          </a:custGeom>
          <a:noFill/>
          <a:ln w="15875" cap="rnd">
            <a:solidFill>
              <a:srgbClr val="5993B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任意多边形: 形状 323">
            <a:extLst>
              <a:ext uri="{FF2B5EF4-FFF2-40B4-BE49-F238E27FC236}">
                <a16:creationId xmlns:a16="http://schemas.microsoft.com/office/drawing/2014/main" id="{6A142E5D-5ED1-4461-A7F9-48B2B3F5B0AA}"/>
              </a:ext>
            </a:extLst>
          </p:cNvPr>
          <p:cNvSpPr/>
          <p:nvPr/>
        </p:nvSpPr>
        <p:spPr>
          <a:xfrm>
            <a:off x="4122819" y="2928939"/>
            <a:ext cx="1464469" cy="689168"/>
          </a:xfrm>
          <a:custGeom>
            <a:avLst/>
            <a:gdLst>
              <a:gd name="connsiteX0" fmla="*/ 1240631 w 1464469"/>
              <a:gd name="connsiteY0" fmla="*/ 0 h 689168"/>
              <a:gd name="connsiteX1" fmla="*/ 1464469 w 1464469"/>
              <a:gd name="connsiteY1" fmla="*/ 254793 h 689168"/>
              <a:gd name="connsiteX2" fmla="*/ 1366837 w 1464469"/>
              <a:gd name="connsiteY2" fmla="*/ 369093 h 689168"/>
              <a:gd name="connsiteX3" fmla="*/ 1378744 w 1464469"/>
              <a:gd name="connsiteY3" fmla="*/ 385762 h 689168"/>
              <a:gd name="connsiteX4" fmla="*/ 1197769 w 1464469"/>
              <a:gd name="connsiteY4" fmla="*/ 559593 h 689168"/>
              <a:gd name="connsiteX5" fmla="*/ 1207294 w 1464469"/>
              <a:gd name="connsiteY5" fmla="*/ 583406 h 689168"/>
              <a:gd name="connsiteX6" fmla="*/ 666750 w 1464469"/>
              <a:gd name="connsiteY6" fmla="*/ 633412 h 689168"/>
              <a:gd name="connsiteX7" fmla="*/ 711994 w 1464469"/>
              <a:gd name="connsiteY7" fmla="*/ 669131 h 689168"/>
              <a:gd name="connsiteX8" fmla="*/ 383381 w 1464469"/>
              <a:gd name="connsiteY8" fmla="*/ 645318 h 689168"/>
              <a:gd name="connsiteX9" fmla="*/ 376237 w 1464469"/>
              <a:gd name="connsiteY9" fmla="*/ 607218 h 689168"/>
              <a:gd name="connsiteX10" fmla="*/ 140494 w 1464469"/>
              <a:gd name="connsiteY10" fmla="*/ 454818 h 689168"/>
              <a:gd name="connsiteX11" fmla="*/ 126206 w 1464469"/>
              <a:gd name="connsiteY11" fmla="*/ 466725 h 689168"/>
              <a:gd name="connsiteX12" fmla="*/ 0 w 1464469"/>
              <a:gd name="connsiteY12" fmla="*/ 357187 h 689168"/>
              <a:gd name="connsiteX13" fmla="*/ 125314 w 1464469"/>
              <a:gd name="connsiteY13" fmla="*/ 199429 h 689168"/>
              <a:gd name="connsiteX14" fmla="*/ 245099 w 1464469"/>
              <a:gd name="connsiteY14" fmla="*/ 61848 h 689168"/>
              <a:gd name="connsiteX15" fmla="*/ 252584 w 1464469"/>
              <a:gd name="connsiteY15" fmla="*/ 92707 h 689168"/>
              <a:gd name="connsiteX16" fmla="*/ 395459 w 1464469"/>
              <a:gd name="connsiteY16" fmla="*/ 330832 h 689168"/>
              <a:gd name="connsiteX17" fmla="*/ 639934 w 1464469"/>
              <a:gd name="connsiteY17" fmla="*/ 527682 h 689168"/>
              <a:gd name="connsiteX18" fmla="*/ 639934 w 1464469"/>
              <a:gd name="connsiteY18" fmla="*/ 502282 h 689168"/>
              <a:gd name="connsiteX19" fmla="*/ 1090784 w 1464469"/>
              <a:gd name="connsiteY19" fmla="*/ 403857 h 689168"/>
              <a:gd name="connsiteX20" fmla="*/ 1201909 w 1464469"/>
              <a:gd name="connsiteY20" fmla="*/ 232407 h 689168"/>
              <a:gd name="connsiteX21" fmla="*/ 1230484 w 1464469"/>
              <a:gd name="connsiteY21" fmla="*/ 47067 h 689168"/>
              <a:gd name="connsiteX22" fmla="*/ 1229006 w 1464469"/>
              <a:gd name="connsiteY22" fmla="*/ 536 h 68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64469" h="689168">
                <a:moveTo>
                  <a:pt x="1240631" y="0"/>
                </a:moveTo>
                <a:cubicBezTo>
                  <a:pt x="1339057" y="80168"/>
                  <a:pt x="1413669" y="167481"/>
                  <a:pt x="1464469" y="254793"/>
                </a:cubicBezTo>
                <a:cubicBezTo>
                  <a:pt x="1454943" y="306386"/>
                  <a:pt x="1423987" y="350838"/>
                  <a:pt x="1366837" y="369093"/>
                </a:cubicBezTo>
                <a:lnTo>
                  <a:pt x="1378744" y="385762"/>
                </a:lnTo>
                <a:cubicBezTo>
                  <a:pt x="1354138" y="460375"/>
                  <a:pt x="1270001" y="530224"/>
                  <a:pt x="1197769" y="559593"/>
                </a:cubicBezTo>
                <a:lnTo>
                  <a:pt x="1207294" y="583406"/>
                </a:lnTo>
                <a:cubicBezTo>
                  <a:pt x="1036637" y="700088"/>
                  <a:pt x="761206" y="638174"/>
                  <a:pt x="666750" y="633412"/>
                </a:cubicBezTo>
                <a:lnTo>
                  <a:pt x="711994" y="669131"/>
                </a:lnTo>
                <a:cubicBezTo>
                  <a:pt x="615156" y="699293"/>
                  <a:pt x="482600" y="698500"/>
                  <a:pt x="383381" y="645318"/>
                </a:cubicBezTo>
                <a:lnTo>
                  <a:pt x="376237" y="607218"/>
                </a:lnTo>
                <a:cubicBezTo>
                  <a:pt x="276225" y="604044"/>
                  <a:pt x="169068" y="550861"/>
                  <a:pt x="140494" y="454818"/>
                </a:cubicBezTo>
                <a:lnTo>
                  <a:pt x="126206" y="466725"/>
                </a:lnTo>
                <a:cubicBezTo>
                  <a:pt x="76993" y="451643"/>
                  <a:pt x="13494" y="415131"/>
                  <a:pt x="0" y="357187"/>
                </a:cubicBezTo>
                <a:cubicBezTo>
                  <a:pt x="40879" y="304006"/>
                  <a:pt x="82352" y="251419"/>
                  <a:pt x="125314" y="199429"/>
                </a:cubicBezTo>
                <a:lnTo>
                  <a:pt x="245099" y="61848"/>
                </a:lnTo>
                <a:lnTo>
                  <a:pt x="252584" y="92707"/>
                </a:lnTo>
                <a:cubicBezTo>
                  <a:pt x="293859" y="216532"/>
                  <a:pt x="306559" y="292732"/>
                  <a:pt x="395459" y="330832"/>
                </a:cubicBezTo>
                <a:cubicBezTo>
                  <a:pt x="438851" y="444074"/>
                  <a:pt x="574317" y="516040"/>
                  <a:pt x="639934" y="527682"/>
                </a:cubicBezTo>
                <a:lnTo>
                  <a:pt x="639934" y="502282"/>
                </a:lnTo>
                <a:cubicBezTo>
                  <a:pt x="777517" y="539324"/>
                  <a:pt x="991301" y="554140"/>
                  <a:pt x="1090784" y="403857"/>
                </a:cubicBezTo>
                <a:cubicBezTo>
                  <a:pt x="1131001" y="365757"/>
                  <a:pt x="1193442" y="330832"/>
                  <a:pt x="1201909" y="232407"/>
                </a:cubicBezTo>
                <a:cubicBezTo>
                  <a:pt x="1193971" y="174199"/>
                  <a:pt x="1224928" y="113014"/>
                  <a:pt x="1230484" y="47067"/>
                </a:cubicBezTo>
                <a:lnTo>
                  <a:pt x="1229006" y="536"/>
                </a:lnTo>
                <a:close/>
              </a:path>
            </a:pathLst>
          </a:custGeom>
          <a:solidFill>
            <a:srgbClr val="31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2" name="任意多边形: 形状 311">
            <a:extLst>
              <a:ext uri="{FF2B5EF4-FFF2-40B4-BE49-F238E27FC236}">
                <a16:creationId xmlns:a16="http://schemas.microsoft.com/office/drawing/2014/main" id="{3A05B5BA-2722-46F4-9B19-11FF7C3FC03E}"/>
              </a:ext>
            </a:extLst>
          </p:cNvPr>
          <p:cNvSpPr/>
          <p:nvPr/>
        </p:nvSpPr>
        <p:spPr>
          <a:xfrm>
            <a:off x="4439809" y="2655095"/>
            <a:ext cx="100012" cy="242887"/>
          </a:xfrm>
          <a:custGeom>
            <a:avLst/>
            <a:gdLst>
              <a:gd name="connsiteX0" fmla="*/ 69056 w 107156"/>
              <a:gd name="connsiteY0" fmla="*/ 0 h 242887"/>
              <a:gd name="connsiteX1" fmla="*/ 107156 w 107156"/>
              <a:gd name="connsiteY1" fmla="*/ 123825 h 242887"/>
              <a:gd name="connsiteX2" fmla="*/ 30956 w 107156"/>
              <a:gd name="connsiteY2" fmla="*/ 242887 h 242887"/>
              <a:gd name="connsiteX3" fmla="*/ 0 w 107156"/>
              <a:gd name="connsiteY3" fmla="*/ 140493 h 242887"/>
              <a:gd name="connsiteX4" fmla="*/ 69056 w 107156"/>
              <a:gd name="connsiteY4" fmla="*/ 0 h 242887"/>
              <a:gd name="connsiteX0" fmla="*/ 69056 w 107156"/>
              <a:gd name="connsiteY0" fmla="*/ 0 h 242887"/>
              <a:gd name="connsiteX1" fmla="*/ 107156 w 107156"/>
              <a:gd name="connsiteY1" fmla="*/ 123825 h 242887"/>
              <a:gd name="connsiteX2" fmla="*/ 30956 w 107156"/>
              <a:gd name="connsiteY2" fmla="*/ 242887 h 242887"/>
              <a:gd name="connsiteX3" fmla="*/ 0 w 107156"/>
              <a:gd name="connsiteY3" fmla="*/ 140493 h 242887"/>
              <a:gd name="connsiteX4" fmla="*/ 69056 w 107156"/>
              <a:gd name="connsiteY4" fmla="*/ 0 h 242887"/>
              <a:gd name="connsiteX0" fmla="*/ 69056 w 107156"/>
              <a:gd name="connsiteY0" fmla="*/ 0 h 242887"/>
              <a:gd name="connsiteX1" fmla="*/ 107156 w 107156"/>
              <a:gd name="connsiteY1" fmla="*/ 123825 h 242887"/>
              <a:gd name="connsiteX2" fmla="*/ 30956 w 107156"/>
              <a:gd name="connsiteY2" fmla="*/ 242887 h 242887"/>
              <a:gd name="connsiteX3" fmla="*/ 0 w 107156"/>
              <a:gd name="connsiteY3" fmla="*/ 140493 h 242887"/>
              <a:gd name="connsiteX4" fmla="*/ 69056 w 107156"/>
              <a:gd name="connsiteY4" fmla="*/ 0 h 242887"/>
              <a:gd name="connsiteX0" fmla="*/ 69056 w 107156"/>
              <a:gd name="connsiteY0" fmla="*/ 0 h 242887"/>
              <a:gd name="connsiteX1" fmla="*/ 107156 w 107156"/>
              <a:gd name="connsiteY1" fmla="*/ 123825 h 242887"/>
              <a:gd name="connsiteX2" fmla="*/ 30956 w 107156"/>
              <a:gd name="connsiteY2" fmla="*/ 242887 h 242887"/>
              <a:gd name="connsiteX3" fmla="*/ 0 w 107156"/>
              <a:gd name="connsiteY3" fmla="*/ 140493 h 242887"/>
              <a:gd name="connsiteX4" fmla="*/ 69056 w 107156"/>
              <a:gd name="connsiteY4" fmla="*/ 0 h 242887"/>
              <a:gd name="connsiteX0" fmla="*/ 69056 w 107156"/>
              <a:gd name="connsiteY0" fmla="*/ 0 h 242887"/>
              <a:gd name="connsiteX1" fmla="*/ 107156 w 107156"/>
              <a:gd name="connsiteY1" fmla="*/ 123825 h 242887"/>
              <a:gd name="connsiteX2" fmla="*/ 30956 w 107156"/>
              <a:gd name="connsiteY2" fmla="*/ 242887 h 242887"/>
              <a:gd name="connsiteX3" fmla="*/ 0 w 107156"/>
              <a:gd name="connsiteY3" fmla="*/ 140493 h 242887"/>
              <a:gd name="connsiteX4" fmla="*/ 69056 w 107156"/>
              <a:gd name="connsiteY4" fmla="*/ 0 h 242887"/>
              <a:gd name="connsiteX0" fmla="*/ 69056 w 107156"/>
              <a:gd name="connsiteY0" fmla="*/ 0 h 242887"/>
              <a:gd name="connsiteX1" fmla="*/ 107156 w 107156"/>
              <a:gd name="connsiteY1" fmla="*/ 123825 h 242887"/>
              <a:gd name="connsiteX2" fmla="*/ 30956 w 107156"/>
              <a:gd name="connsiteY2" fmla="*/ 242887 h 242887"/>
              <a:gd name="connsiteX3" fmla="*/ 0 w 107156"/>
              <a:gd name="connsiteY3" fmla="*/ 140493 h 242887"/>
              <a:gd name="connsiteX4" fmla="*/ 69056 w 107156"/>
              <a:gd name="connsiteY4" fmla="*/ 0 h 242887"/>
              <a:gd name="connsiteX0" fmla="*/ 69056 w 107156"/>
              <a:gd name="connsiteY0" fmla="*/ 0 h 242887"/>
              <a:gd name="connsiteX1" fmla="*/ 107156 w 107156"/>
              <a:gd name="connsiteY1" fmla="*/ 123825 h 242887"/>
              <a:gd name="connsiteX2" fmla="*/ 30956 w 107156"/>
              <a:gd name="connsiteY2" fmla="*/ 242887 h 242887"/>
              <a:gd name="connsiteX3" fmla="*/ 0 w 107156"/>
              <a:gd name="connsiteY3" fmla="*/ 140493 h 242887"/>
              <a:gd name="connsiteX4" fmla="*/ 69056 w 107156"/>
              <a:gd name="connsiteY4" fmla="*/ 0 h 242887"/>
              <a:gd name="connsiteX0" fmla="*/ 61912 w 100012"/>
              <a:gd name="connsiteY0" fmla="*/ 0 h 242887"/>
              <a:gd name="connsiteX1" fmla="*/ 100012 w 100012"/>
              <a:gd name="connsiteY1" fmla="*/ 123825 h 242887"/>
              <a:gd name="connsiteX2" fmla="*/ 23812 w 100012"/>
              <a:gd name="connsiteY2" fmla="*/ 242887 h 242887"/>
              <a:gd name="connsiteX3" fmla="*/ 0 w 100012"/>
              <a:gd name="connsiteY3" fmla="*/ 102393 h 242887"/>
              <a:gd name="connsiteX4" fmla="*/ 61912 w 100012"/>
              <a:gd name="connsiteY4" fmla="*/ 0 h 24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2" h="242887">
                <a:moveTo>
                  <a:pt x="61912" y="0"/>
                </a:moveTo>
                <a:cubicBezTo>
                  <a:pt x="86518" y="43656"/>
                  <a:pt x="92074" y="82550"/>
                  <a:pt x="100012" y="123825"/>
                </a:cubicBezTo>
                <a:cubicBezTo>
                  <a:pt x="67468" y="151606"/>
                  <a:pt x="39687" y="196056"/>
                  <a:pt x="23812" y="242887"/>
                </a:cubicBezTo>
                <a:lnTo>
                  <a:pt x="0" y="102393"/>
                </a:lnTo>
                <a:cubicBezTo>
                  <a:pt x="11112" y="50800"/>
                  <a:pt x="34130" y="39687"/>
                  <a:pt x="61912" y="0"/>
                </a:cubicBezTo>
                <a:close/>
              </a:path>
            </a:pathLst>
          </a:custGeom>
          <a:solidFill>
            <a:srgbClr val="49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任意多边形: 形状 310">
            <a:extLst>
              <a:ext uri="{FF2B5EF4-FFF2-40B4-BE49-F238E27FC236}">
                <a16:creationId xmlns:a16="http://schemas.microsoft.com/office/drawing/2014/main" id="{DAF3B2F6-1FE1-4B04-BD2D-B401AC06473C}"/>
              </a:ext>
            </a:extLst>
          </p:cNvPr>
          <p:cNvSpPr/>
          <p:nvPr/>
        </p:nvSpPr>
        <p:spPr>
          <a:xfrm>
            <a:off x="4430091" y="2552700"/>
            <a:ext cx="1016000" cy="646340"/>
          </a:xfrm>
          <a:custGeom>
            <a:avLst/>
            <a:gdLst>
              <a:gd name="connsiteX0" fmla="*/ 76200 w 1016000"/>
              <a:gd name="connsiteY0" fmla="*/ 79375 h 577850"/>
              <a:gd name="connsiteX1" fmla="*/ 0 w 1016000"/>
              <a:gd name="connsiteY1" fmla="*/ 187325 h 577850"/>
              <a:gd name="connsiteX2" fmla="*/ 92075 w 1016000"/>
              <a:gd name="connsiteY2" fmla="*/ 571500 h 577850"/>
              <a:gd name="connsiteX3" fmla="*/ 685800 w 1016000"/>
              <a:gd name="connsiteY3" fmla="*/ 577850 h 577850"/>
              <a:gd name="connsiteX4" fmla="*/ 803275 w 1016000"/>
              <a:gd name="connsiteY4" fmla="*/ 215900 h 577850"/>
              <a:gd name="connsiteX5" fmla="*/ 1016000 w 1016000"/>
              <a:gd name="connsiteY5" fmla="*/ 441325 h 577850"/>
              <a:gd name="connsiteX6" fmla="*/ 777875 w 1016000"/>
              <a:gd name="connsiteY6" fmla="*/ 0 h 577850"/>
              <a:gd name="connsiteX7" fmla="*/ 619125 w 1016000"/>
              <a:gd name="connsiteY7" fmla="*/ 406400 h 577850"/>
              <a:gd name="connsiteX8" fmla="*/ 180975 w 1016000"/>
              <a:gd name="connsiteY8" fmla="*/ 422275 h 577850"/>
              <a:gd name="connsiteX9" fmla="*/ 76200 w 1016000"/>
              <a:gd name="connsiteY9" fmla="*/ 79375 h 577850"/>
              <a:gd name="connsiteX0" fmla="*/ 76200 w 1016000"/>
              <a:gd name="connsiteY0" fmla="*/ 79375 h 577850"/>
              <a:gd name="connsiteX1" fmla="*/ 0 w 1016000"/>
              <a:gd name="connsiteY1" fmla="*/ 187325 h 577850"/>
              <a:gd name="connsiteX2" fmla="*/ 92075 w 1016000"/>
              <a:gd name="connsiteY2" fmla="*/ 571500 h 577850"/>
              <a:gd name="connsiteX3" fmla="*/ 685800 w 1016000"/>
              <a:gd name="connsiteY3" fmla="*/ 577850 h 577850"/>
              <a:gd name="connsiteX4" fmla="*/ 803275 w 1016000"/>
              <a:gd name="connsiteY4" fmla="*/ 215900 h 577850"/>
              <a:gd name="connsiteX5" fmla="*/ 1016000 w 1016000"/>
              <a:gd name="connsiteY5" fmla="*/ 441325 h 577850"/>
              <a:gd name="connsiteX6" fmla="*/ 777875 w 1016000"/>
              <a:gd name="connsiteY6" fmla="*/ 0 h 577850"/>
              <a:gd name="connsiteX7" fmla="*/ 619125 w 1016000"/>
              <a:gd name="connsiteY7" fmla="*/ 406400 h 577850"/>
              <a:gd name="connsiteX8" fmla="*/ 180975 w 1016000"/>
              <a:gd name="connsiteY8" fmla="*/ 422275 h 577850"/>
              <a:gd name="connsiteX9" fmla="*/ 76200 w 1016000"/>
              <a:gd name="connsiteY9" fmla="*/ 79375 h 577850"/>
              <a:gd name="connsiteX0" fmla="*/ 76200 w 1016000"/>
              <a:gd name="connsiteY0" fmla="*/ 79375 h 577850"/>
              <a:gd name="connsiteX1" fmla="*/ 0 w 1016000"/>
              <a:gd name="connsiteY1" fmla="*/ 187325 h 577850"/>
              <a:gd name="connsiteX2" fmla="*/ 92075 w 1016000"/>
              <a:gd name="connsiteY2" fmla="*/ 571500 h 577850"/>
              <a:gd name="connsiteX3" fmla="*/ 685800 w 1016000"/>
              <a:gd name="connsiteY3" fmla="*/ 577850 h 577850"/>
              <a:gd name="connsiteX4" fmla="*/ 803275 w 1016000"/>
              <a:gd name="connsiteY4" fmla="*/ 215900 h 577850"/>
              <a:gd name="connsiteX5" fmla="*/ 1016000 w 1016000"/>
              <a:gd name="connsiteY5" fmla="*/ 441325 h 577850"/>
              <a:gd name="connsiteX6" fmla="*/ 777875 w 1016000"/>
              <a:gd name="connsiteY6" fmla="*/ 0 h 577850"/>
              <a:gd name="connsiteX7" fmla="*/ 619125 w 1016000"/>
              <a:gd name="connsiteY7" fmla="*/ 406400 h 577850"/>
              <a:gd name="connsiteX8" fmla="*/ 180975 w 1016000"/>
              <a:gd name="connsiteY8" fmla="*/ 422275 h 577850"/>
              <a:gd name="connsiteX9" fmla="*/ 76200 w 1016000"/>
              <a:gd name="connsiteY9" fmla="*/ 79375 h 577850"/>
              <a:gd name="connsiteX0" fmla="*/ 76200 w 1016000"/>
              <a:gd name="connsiteY0" fmla="*/ 79375 h 577850"/>
              <a:gd name="connsiteX1" fmla="*/ 0 w 1016000"/>
              <a:gd name="connsiteY1" fmla="*/ 187325 h 577850"/>
              <a:gd name="connsiteX2" fmla="*/ 92075 w 1016000"/>
              <a:gd name="connsiteY2" fmla="*/ 571500 h 577850"/>
              <a:gd name="connsiteX3" fmla="*/ 685800 w 1016000"/>
              <a:gd name="connsiteY3" fmla="*/ 577850 h 577850"/>
              <a:gd name="connsiteX4" fmla="*/ 803275 w 1016000"/>
              <a:gd name="connsiteY4" fmla="*/ 215900 h 577850"/>
              <a:gd name="connsiteX5" fmla="*/ 1016000 w 1016000"/>
              <a:gd name="connsiteY5" fmla="*/ 441325 h 577850"/>
              <a:gd name="connsiteX6" fmla="*/ 777875 w 1016000"/>
              <a:gd name="connsiteY6" fmla="*/ 0 h 577850"/>
              <a:gd name="connsiteX7" fmla="*/ 619125 w 1016000"/>
              <a:gd name="connsiteY7" fmla="*/ 406400 h 577850"/>
              <a:gd name="connsiteX8" fmla="*/ 180975 w 1016000"/>
              <a:gd name="connsiteY8" fmla="*/ 422275 h 577850"/>
              <a:gd name="connsiteX9" fmla="*/ 76200 w 1016000"/>
              <a:gd name="connsiteY9" fmla="*/ 79375 h 577850"/>
              <a:gd name="connsiteX0" fmla="*/ 76200 w 1016000"/>
              <a:gd name="connsiteY0" fmla="*/ 79375 h 577850"/>
              <a:gd name="connsiteX1" fmla="*/ 0 w 1016000"/>
              <a:gd name="connsiteY1" fmla="*/ 187325 h 577850"/>
              <a:gd name="connsiteX2" fmla="*/ 92075 w 1016000"/>
              <a:gd name="connsiteY2" fmla="*/ 571500 h 577850"/>
              <a:gd name="connsiteX3" fmla="*/ 685800 w 1016000"/>
              <a:gd name="connsiteY3" fmla="*/ 577850 h 577850"/>
              <a:gd name="connsiteX4" fmla="*/ 803275 w 1016000"/>
              <a:gd name="connsiteY4" fmla="*/ 215900 h 577850"/>
              <a:gd name="connsiteX5" fmla="*/ 1016000 w 1016000"/>
              <a:gd name="connsiteY5" fmla="*/ 441325 h 577850"/>
              <a:gd name="connsiteX6" fmla="*/ 777875 w 1016000"/>
              <a:gd name="connsiteY6" fmla="*/ 0 h 577850"/>
              <a:gd name="connsiteX7" fmla="*/ 619125 w 1016000"/>
              <a:gd name="connsiteY7" fmla="*/ 406400 h 577850"/>
              <a:gd name="connsiteX8" fmla="*/ 180975 w 1016000"/>
              <a:gd name="connsiteY8" fmla="*/ 422275 h 577850"/>
              <a:gd name="connsiteX9" fmla="*/ 76200 w 1016000"/>
              <a:gd name="connsiteY9" fmla="*/ 79375 h 577850"/>
              <a:gd name="connsiteX0" fmla="*/ 76200 w 1016000"/>
              <a:gd name="connsiteY0" fmla="*/ 79375 h 577850"/>
              <a:gd name="connsiteX1" fmla="*/ 0 w 1016000"/>
              <a:gd name="connsiteY1" fmla="*/ 187325 h 577850"/>
              <a:gd name="connsiteX2" fmla="*/ 92075 w 1016000"/>
              <a:gd name="connsiteY2" fmla="*/ 571500 h 577850"/>
              <a:gd name="connsiteX3" fmla="*/ 685800 w 1016000"/>
              <a:gd name="connsiteY3" fmla="*/ 577850 h 577850"/>
              <a:gd name="connsiteX4" fmla="*/ 803275 w 1016000"/>
              <a:gd name="connsiteY4" fmla="*/ 215900 h 577850"/>
              <a:gd name="connsiteX5" fmla="*/ 1016000 w 1016000"/>
              <a:gd name="connsiteY5" fmla="*/ 441325 h 577850"/>
              <a:gd name="connsiteX6" fmla="*/ 777875 w 1016000"/>
              <a:gd name="connsiteY6" fmla="*/ 0 h 577850"/>
              <a:gd name="connsiteX7" fmla="*/ 619125 w 1016000"/>
              <a:gd name="connsiteY7" fmla="*/ 406400 h 577850"/>
              <a:gd name="connsiteX8" fmla="*/ 180975 w 1016000"/>
              <a:gd name="connsiteY8" fmla="*/ 422275 h 577850"/>
              <a:gd name="connsiteX9" fmla="*/ 76200 w 1016000"/>
              <a:gd name="connsiteY9" fmla="*/ 79375 h 577850"/>
              <a:gd name="connsiteX0" fmla="*/ 76200 w 1016000"/>
              <a:gd name="connsiteY0" fmla="*/ 79375 h 577850"/>
              <a:gd name="connsiteX1" fmla="*/ 0 w 1016000"/>
              <a:gd name="connsiteY1" fmla="*/ 187325 h 577850"/>
              <a:gd name="connsiteX2" fmla="*/ 92075 w 1016000"/>
              <a:gd name="connsiteY2" fmla="*/ 571500 h 577850"/>
              <a:gd name="connsiteX3" fmla="*/ 685800 w 1016000"/>
              <a:gd name="connsiteY3" fmla="*/ 577850 h 577850"/>
              <a:gd name="connsiteX4" fmla="*/ 803275 w 1016000"/>
              <a:gd name="connsiteY4" fmla="*/ 215900 h 577850"/>
              <a:gd name="connsiteX5" fmla="*/ 1016000 w 1016000"/>
              <a:gd name="connsiteY5" fmla="*/ 441325 h 577850"/>
              <a:gd name="connsiteX6" fmla="*/ 777875 w 1016000"/>
              <a:gd name="connsiteY6" fmla="*/ 0 h 577850"/>
              <a:gd name="connsiteX7" fmla="*/ 619125 w 1016000"/>
              <a:gd name="connsiteY7" fmla="*/ 406400 h 577850"/>
              <a:gd name="connsiteX8" fmla="*/ 180975 w 1016000"/>
              <a:gd name="connsiteY8" fmla="*/ 422275 h 577850"/>
              <a:gd name="connsiteX9" fmla="*/ 76200 w 1016000"/>
              <a:gd name="connsiteY9" fmla="*/ 79375 h 577850"/>
              <a:gd name="connsiteX0" fmla="*/ 76200 w 1016000"/>
              <a:gd name="connsiteY0" fmla="*/ 79375 h 577850"/>
              <a:gd name="connsiteX1" fmla="*/ 0 w 1016000"/>
              <a:gd name="connsiteY1" fmla="*/ 187325 h 577850"/>
              <a:gd name="connsiteX2" fmla="*/ 92075 w 1016000"/>
              <a:gd name="connsiteY2" fmla="*/ 571500 h 577850"/>
              <a:gd name="connsiteX3" fmla="*/ 685800 w 1016000"/>
              <a:gd name="connsiteY3" fmla="*/ 577850 h 577850"/>
              <a:gd name="connsiteX4" fmla="*/ 803275 w 1016000"/>
              <a:gd name="connsiteY4" fmla="*/ 215900 h 577850"/>
              <a:gd name="connsiteX5" fmla="*/ 1016000 w 1016000"/>
              <a:gd name="connsiteY5" fmla="*/ 441325 h 577850"/>
              <a:gd name="connsiteX6" fmla="*/ 777875 w 1016000"/>
              <a:gd name="connsiteY6" fmla="*/ 0 h 577850"/>
              <a:gd name="connsiteX7" fmla="*/ 619125 w 1016000"/>
              <a:gd name="connsiteY7" fmla="*/ 406400 h 577850"/>
              <a:gd name="connsiteX8" fmla="*/ 180975 w 1016000"/>
              <a:gd name="connsiteY8" fmla="*/ 422275 h 577850"/>
              <a:gd name="connsiteX9" fmla="*/ 76200 w 1016000"/>
              <a:gd name="connsiteY9" fmla="*/ 79375 h 577850"/>
              <a:gd name="connsiteX0" fmla="*/ 76200 w 1016000"/>
              <a:gd name="connsiteY0" fmla="*/ 79375 h 577850"/>
              <a:gd name="connsiteX1" fmla="*/ 0 w 1016000"/>
              <a:gd name="connsiteY1" fmla="*/ 187325 h 577850"/>
              <a:gd name="connsiteX2" fmla="*/ 92075 w 1016000"/>
              <a:gd name="connsiteY2" fmla="*/ 571500 h 577850"/>
              <a:gd name="connsiteX3" fmla="*/ 685800 w 1016000"/>
              <a:gd name="connsiteY3" fmla="*/ 577850 h 577850"/>
              <a:gd name="connsiteX4" fmla="*/ 803275 w 1016000"/>
              <a:gd name="connsiteY4" fmla="*/ 215900 h 577850"/>
              <a:gd name="connsiteX5" fmla="*/ 1016000 w 1016000"/>
              <a:gd name="connsiteY5" fmla="*/ 441325 h 577850"/>
              <a:gd name="connsiteX6" fmla="*/ 777875 w 1016000"/>
              <a:gd name="connsiteY6" fmla="*/ 0 h 577850"/>
              <a:gd name="connsiteX7" fmla="*/ 619125 w 1016000"/>
              <a:gd name="connsiteY7" fmla="*/ 406400 h 577850"/>
              <a:gd name="connsiteX8" fmla="*/ 180975 w 1016000"/>
              <a:gd name="connsiteY8" fmla="*/ 422275 h 577850"/>
              <a:gd name="connsiteX9" fmla="*/ 76200 w 1016000"/>
              <a:gd name="connsiteY9" fmla="*/ 79375 h 577850"/>
              <a:gd name="connsiteX0" fmla="*/ 76200 w 1016000"/>
              <a:gd name="connsiteY0" fmla="*/ 79375 h 577850"/>
              <a:gd name="connsiteX1" fmla="*/ 0 w 1016000"/>
              <a:gd name="connsiteY1" fmla="*/ 187325 h 577850"/>
              <a:gd name="connsiteX2" fmla="*/ 92075 w 1016000"/>
              <a:gd name="connsiteY2" fmla="*/ 571500 h 577850"/>
              <a:gd name="connsiteX3" fmla="*/ 685800 w 1016000"/>
              <a:gd name="connsiteY3" fmla="*/ 577850 h 577850"/>
              <a:gd name="connsiteX4" fmla="*/ 803275 w 1016000"/>
              <a:gd name="connsiteY4" fmla="*/ 215900 h 577850"/>
              <a:gd name="connsiteX5" fmla="*/ 1016000 w 1016000"/>
              <a:gd name="connsiteY5" fmla="*/ 441325 h 577850"/>
              <a:gd name="connsiteX6" fmla="*/ 777875 w 1016000"/>
              <a:gd name="connsiteY6" fmla="*/ 0 h 577850"/>
              <a:gd name="connsiteX7" fmla="*/ 619125 w 1016000"/>
              <a:gd name="connsiteY7" fmla="*/ 406400 h 577850"/>
              <a:gd name="connsiteX8" fmla="*/ 180975 w 1016000"/>
              <a:gd name="connsiteY8" fmla="*/ 422275 h 577850"/>
              <a:gd name="connsiteX9" fmla="*/ 76200 w 1016000"/>
              <a:gd name="connsiteY9" fmla="*/ 79375 h 577850"/>
              <a:gd name="connsiteX0" fmla="*/ 76200 w 1016000"/>
              <a:gd name="connsiteY0" fmla="*/ 79375 h 625504"/>
              <a:gd name="connsiteX1" fmla="*/ 0 w 1016000"/>
              <a:gd name="connsiteY1" fmla="*/ 187325 h 625504"/>
              <a:gd name="connsiteX2" fmla="*/ 92075 w 1016000"/>
              <a:gd name="connsiteY2" fmla="*/ 571500 h 625504"/>
              <a:gd name="connsiteX3" fmla="*/ 685800 w 1016000"/>
              <a:gd name="connsiteY3" fmla="*/ 577850 h 625504"/>
              <a:gd name="connsiteX4" fmla="*/ 803275 w 1016000"/>
              <a:gd name="connsiteY4" fmla="*/ 215900 h 625504"/>
              <a:gd name="connsiteX5" fmla="*/ 1016000 w 1016000"/>
              <a:gd name="connsiteY5" fmla="*/ 441325 h 625504"/>
              <a:gd name="connsiteX6" fmla="*/ 777875 w 1016000"/>
              <a:gd name="connsiteY6" fmla="*/ 0 h 625504"/>
              <a:gd name="connsiteX7" fmla="*/ 619125 w 1016000"/>
              <a:gd name="connsiteY7" fmla="*/ 406400 h 625504"/>
              <a:gd name="connsiteX8" fmla="*/ 180975 w 1016000"/>
              <a:gd name="connsiteY8" fmla="*/ 422275 h 625504"/>
              <a:gd name="connsiteX9" fmla="*/ 76200 w 1016000"/>
              <a:gd name="connsiteY9" fmla="*/ 79375 h 625504"/>
              <a:gd name="connsiteX0" fmla="*/ 76200 w 1016000"/>
              <a:gd name="connsiteY0" fmla="*/ 79375 h 636815"/>
              <a:gd name="connsiteX1" fmla="*/ 0 w 1016000"/>
              <a:gd name="connsiteY1" fmla="*/ 187325 h 636815"/>
              <a:gd name="connsiteX2" fmla="*/ 92075 w 1016000"/>
              <a:gd name="connsiteY2" fmla="*/ 571500 h 636815"/>
              <a:gd name="connsiteX3" fmla="*/ 685800 w 1016000"/>
              <a:gd name="connsiteY3" fmla="*/ 577850 h 636815"/>
              <a:gd name="connsiteX4" fmla="*/ 803275 w 1016000"/>
              <a:gd name="connsiteY4" fmla="*/ 215900 h 636815"/>
              <a:gd name="connsiteX5" fmla="*/ 1016000 w 1016000"/>
              <a:gd name="connsiteY5" fmla="*/ 441325 h 636815"/>
              <a:gd name="connsiteX6" fmla="*/ 777875 w 1016000"/>
              <a:gd name="connsiteY6" fmla="*/ 0 h 636815"/>
              <a:gd name="connsiteX7" fmla="*/ 619125 w 1016000"/>
              <a:gd name="connsiteY7" fmla="*/ 406400 h 636815"/>
              <a:gd name="connsiteX8" fmla="*/ 180975 w 1016000"/>
              <a:gd name="connsiteY8" fmla="*/ 422275 h 636815"/>
              <a:gd name="connsiteX9" fmla="*/ 76200 w 1016000"/>
              <a:gd name="connsiteY9" fmla="*/ 79375 h 636815"/>
              <a:gd name="connsiteX0" fmla="*/ 76200 w 1016000"/>
              <a:gd name="connsiteY0" fmla="*/ 79375 h 636815"/>
              <a:gd name="connsiteX1" fmla="*/ 0 w 1016000"/>
              <a:gd name="connsiteY1" fmla="*/ 187325 h 636815"/>
              <a:gd name="connsiteX2" fmla="*/ 92075 w 1016000"/>
              <a:gd name="connsiteY2" fmla="*/ 571500 h 636815"/>
              <a:gd name="connsiteX3" fmla="*/ 685800 w 1016000"/>
              <a:gd name="connsiteY3" fmla="*/ 577850 h 636815"/>
              <a:gd name="connsiteX4" fmla="*/ 803275 w 1016000"/>
              <a:gd name="connsiteY4" fmla="*/ 215900 h 636815"/>
              <a:gd name="connsiteX5" fmla="*/ 1016000 w 1016000"/>
              <a:gd name="connsiteY5" fmla="*/ 441325 h 636815"/>
              <a:gd name="connsiteX6" fmla="*/ 777875 w 1016000"/>
              <a:gd name="connsiteY6" fmla="*/ 0 h 636815"/>
              <a:gd name="connsiteX7" fmla="*/ 619125 w 1016000"/>
              <a:gd name="connsiteY7" fmla="*/ 406400 h 636815"/>
              <a:gd name="connsiteX8" fmla="*/ 180975 w 1016000"/>
              <a:gd name="connsiteY8" fmla="*/ 422275 h 636815"/>
              <a:gd name="connsiteX9" fmla="*/ 76200 w 1016000"/>
              <a:gd name="connsiteY9" fmla="*/ 79375 h 636815"/>
              <a:gd name="connsiteX0" fmla="*/ 76200 w 1016000"/>
              <a:gd name="connsiteY0" fmla="*/ 79375 h 636815"/>
              <a:gd name="connsiteX1" fmla="*/ 0 w 1016000"/>
              <a:gd name="connsiteY1" fmla="*/ 187325 h 636815"/>
              <a:gd name="connsiteX2" fmla="*/ 92075 w 1016000"/>
              <a:gd name="connsiteY2" fmla="*/ 571500 h 636815"/>
              <a:gd name="connsiteX3" fmla="*/ 685800 w 1016000"/>
              <a:gd name="connsiteY3" fmla="*/ 577850 h 636815"/>
              <a:gd name="connsiteX4" fmla="*/ 803275 w 1016000"/>
              <a:gd name="connsiteY4" fmla="*/ 215900 h 636815"/>
              <a:gd name="connsiteX5" fmla="*/ 1016000 w 1016000"/>
              <a:gd name="connsiteY5" fmla="*/ 441325 h 636815"/>
              <a:gd name="connsiteX6" fmla="*/ 777875 w 1016000"/>
              <a:gd name="connsiteY6" fmla="*/ 0 h 636815"/>
              <a:gd name="connsiteX7" fmla="*/ 619125 w 1016000"/>
              <a:gd name="connsiteY7" fmla="*/ 406400 h 636815"/>
              <a:gd name="connsiteX8" fmla="*/ 180975 w 1016000"/>
              <a:gd name="connsiteY8" fmla="*/ 422275 h 636815"/>
              <a:gd name="connsiteX9" fmla="*/ 76200 w 1016000"/>
              <a:gd name="connsiteY9" fmla="*/ 79375 h 636815"/>
              <a:gd name="connsiteX0" fmla="*/ 76200 w 1016000"/>
              <a:gd name="connsiteY0" fmla="*/ 79375 h 636815"/>
              <a:gd name="connsiteX1" fmla="*/ 0 w 1016000"/>
              <a:gd name="connsiteY1" fmla="*/ 187325 h 636815"/>
              <a:gd name="connsiteX2" fmla="*/ 92075 w 1016000"/>
              <a:gd name="connsiteY2" fmla="*/ 571500 h 636815"/>
              <a:gd name="connsiteX3" fmla="*/ 685800 w 1016000"/>
              <a:gd name="connsiteY3" fmla="*/ 577850 h 636815"/>
              <a:gd name="connsiteX4" fmla="*/ 803275 w 1016000"/>
              <a:gd name="connsiteY4" fmla="*/ 215900 h 636815"/>
              <a:gd name="connsiteX5" fmla="*/ 1016000 w 1016000"/>
              <a:gd name="connsiteY5" fmla="*/ 441325 h 636815"/>
              <a:gd name="connsiteX6" fmla="*/ 777875 w 1016000"/>
              <a:gd name="connsiteY6" fmla="*/ 0 h 636815"/>
              <a:gd name="connsiteX7" fmla="*/ 619125 w 1016000"/>
              <a:gd name="connsiteY7" fmla="*/ 406400 h 636815"/>
              <a:gd name="connsiteX8" fmla="*/ 180975 w 1016000"/>
              <a:gd name="connsiteY8" fmla="*/ 422275 h 636815"/>
              <a:gd name="connsiteX9" fmla="*/ 76200 w 1016000"/>
              <a:gd name="connsiteY9" fmla="*/ 79375 h 636815"/>
              <a:gd name="connsiteX0" fmla="*/ 76200 w 1016000"/>
              <a:gd name="connsiteY0" fmla="*/ 79375 h 636815"/>
              <a:gd name="connsiteX1" fmla="*/ 0 w 1016000"/>
              <a:gd name="connsiteY1" fmla="*/ 187325 h 636815"/>
              <a:gd name="connsiteX2" fmla="*/ 92075 w 1016000"/>
              <a:gd name="connsiteY2" fmla="*/ 571500 h 636815"/>
              <a:gd name="connsiteX3" fmla="*/ 685800 w 1016000"/>
              <a:gd name="connsiteY3" fmla="*/ 577850 h 636815"/>
              <a:gd name="connsiteX4" fmla="*/ 803275 w 1016000"/>
              <a:gd name="connsiteY4" fmla="*/ 215900 h 636815"/>
              <a:gd name="connsiteX5" fmla="*/ 1016000 w 1016000"/>
              <a:gd name="connsiteY5" fmla="*/ 441325 h 636815"/>
              <a:gd name="connsiteX6" fmla="*/ 777875 w 1016000"/>
              <a:gd name="connsiteY6" fmla="*/ 0 h 636815"/>
              <a:gd name="connsiteX7" fmla="*/ 619125 w 1016000"/>
              <a:gd name="connsiteY7" fmla="*/ 406400 h 636815"/>
              <a:gd name="connsiteX8" fmla="*/ 180975 w 1016000"/>
              <a:gd name="connsiteY8" fmla="*/ 422275 h 636815"/>
              <a:gd name="connsiteX9" fmla="*/ 76200 w 1016000"/>
              <a:gd name="connsiteY9" fmla="*/ 79375 h 636815"/>
              <a:gd name="connsiteX0" fmla="*/ 76200 w 1016000"/>
              <a:gd name="connsiteY0" fmla="*/ 79375 h 636815"/>
              <a:gd name="connsiteX1" fmla="*/ 0 w 1016000"/>
              <a:gd name="connsiteY1" fmla="*/ 187325 h 636815"/>
              <a:gd name="connsiteX2" fmla="*/ 92075 w 1016000"/>
              <a:gd name="connsiteY2" fmla="*/ 571500 h 636815"/>
              <a:gd name="connsiteX3" fmla="*/ 685800 w 1016000"/>
              <a:gd name="connsiteY3" fmla="*/ 577850 h 636815"/>
              <a:gd name="connsiteX4" fmla="*/ 803275 w 1016000"/>
              <a:gd name="connsiteY4" fmla="*/ 215900 h 636815"/>
              <a:gd name="connsiteX5" fmla="*/ 1016000 w 1016000"/>
              <a:gd name="connsiteY5" fmla="*/ 441325 h 636815"/>
              <a:gd name="connsiteX6" fmla="*/ 777875 w 1016000"/>
              <a:gd name="connsiteY6" fmla="*/ 0 h 636815"/>
              <a:gd name="connsiteX7" fmla="*/ 619125 w 1016000"/>
              <a:gd name="connsiteY7" fmla="*/ 406400 h 636815"/>
              <a:gd name="connsiteX8" fmla="*/ 180975 w 1016000"/>
              <a:gd name="connsiteY8" fmla="*/ 422275 h 636815"/>
              <a:gd name="connsiteX9" fmla="*/ 76200 w 1016000"/>
              <a:gd name="connsiteY9" fmla="*/ 79375 h 636815"/>
              <a:gd name="connsiteX0" fmla="*/ 76200 w 1016000"/>
              <a:gd name="connsiteY0" fmla="*/ 79375 h 636815"/>
              <a:gd name="connsiteX1" fmla="*/ 0 w 1016000"/>
              <a:gd name="connsiteY1" fmla="*/ 187325 h 636815"/>
              <a:gd name="connsiteX2" fmla="*/ 92075 w 1016000"/>
              <a:gd name="connsiteY2" fmla="*/ 571500 h 636815"/>
              <a:gd name="connsiteX3" fmla="*/ 685800 w 1016000"/>
              <a:gd name="connsiteY3" fmla="*/ 577850 h 636815"/>
              <a:gd name="connsiteX4" fmla="*/ 803275 w 1016000"/>
              <a:gd name="connsiteY4" fmla="*/ 215900 h 636815"/>
              <a:gd name="connsiteX5" fmla="*/ 1016000 w 1016000"/>
              <a:gd name="connsiteY5" fmla="*/ 441325 h 636815"/>
              <a:gd name="connsiteX6" fmla="*/ 777875 w 1016000"/>
              <a:gd name="connsiteY6" fmla="*/ 0 h 636815"/>
              <a:gd name="connsiteX7" fmla="*/ 619125 w 1016000"/>
              <a:gd name="connsiteY7" fmla="*/ 406400 h 636815"/>
              <a:gd name="connsiteX8" fmla="*/ 180975 w 1016000"/>
              <a:gd name="connsiteY8" fmla="*/ 422275 h 636815"/>
              <a:gd name="connsiteX9" fmla="*/ 76200 w 1016000"/>
              <a:gd name="connsiteY9" fmla="*/ 79375 h 636815"/>
              <a:gd name="connsiteX0" fmla="*/ 76200 w 1016000"/>
              <a:gd name="connsiteY0" fmla="*/ 79375 h 636815"/>
              <a:gd name="connsiteX1" fmla="*/ 0 w 1016000"/>
              <a:gd name="connsiteY1" fmla="*/ 187325 h 636815"/>
              <a:gd name="connsiteX2" fmla="*/ 92075 w 1016000"/>
              <a:gd name="connsiteY2" fmla="*/ 571500 h 636815"/>
              <a:gd name="connsiteX3" fmla="*/ 685800 w 1016000"/>
              <a:gd name="connsiteY3" fmla="*/ 577850 h 636815"/>
              <a:gd name="connsiteX4" fmla="*/ 803275 w 1016000"/>
              <a:gd name="connsiteY4" fmla="*/ 215900 h 636815"/>
              <a:gd name="connsiteX5" fmla="*/ 1016000 w 1016000"/>
              <a:gd name="connsiteY5" fmla="*/ 441325 h 636815"/>
              <a:gd name="connsiteX6" fmla="*/ 777875 w 1016000"/>
              <a:gd name="connsiteY6" fmla="*/ 0 h 636815"/>
              <a:gd name="connsiteX7" fmla="*/ 611982 w 1016000"/>
              <a:gd name="connsiteY7" fmla="*/ 406400 h 636815"/>
              <a:gd name="connsiteX8" fmla="*/ 180975 w 1016000"/>
              <a:gd name="connsiteY8" fmla="*/ 422275 h 636815"/>
              <a:gd name="connsiteX9" fmla="*/ 76200 w 1016000"/>
              <a:gd name="connsiteY9" fmla="*/ 79375 h 636815"/>
              <a:gd name="connsiteX0" fmla="*/ 76200 w 1016000"/>
              <a:gd name="connsiteY0" fmla="*/ 88900 h 646340"/>
              <a:gd name="connsiteX1" fmla="*/ 0 w 1016000"/>
              <a:gd name="connsiteY1" fmla="*/ 196850 h 646340"/>
              <a:gd name="connsiteX2" fmla="*/ 92075 w 1016000"/>
              <a:gd name="connsiteY2" fmla="*/ 581025 h 646340"/>
              <a:gd name="connsiteX3" fmla="*/ 685800 w 1016000"/>
              <a:gd name="connsiteY3" fmla="*/ 587375 h 646340"/>
              <a:gd name="connsiteX4" fmla="*/ 803275 w 1016000"/>
              <a:gd name="connsiteY4" fmla="*/ 225425 h 646340"/>
              <a:gd name="connsiteX5" fmla="*/ 1016000 w 1016000"/>
              <a:gd name="connsiteY5" fmla="*/ 450850 h 646340"/>
              <a:gd name="connsiteX6" fmla="*/ 780257 w 1016000"/>
              <a:gd name="connsiteY6" fmla="*/ 0 h 646340"/>
              <a:gd name="connsiteX7" fmla="*/ 611982 w 1016000"/>
              <a:gd name="connsiteY7" fmla="*/ 415925 h 646340"/>
              <a:gd name="connsiteX8" fmla="*/ 180975 w 1016000"/>
              <a:gd name="connsiteY8" fmla="*/ 431800 h 646340"/>
              <a:gd name="connsiteX9" fmla="*/ 76200 w 1016000"/>
              <a:gd name="connsiteY9" fmla="*/ 88900 h 646340"/>
              <a:gd name="connsiteX0" fmla="*/ 76200 w 1016000"/>
              <a:gd name="connsiteY0" fmla="*/ 88900 h 646340"/>
              <a:gd name="connsiteX1" fmla="*/ 0 w 1016000"/>
              <a:gd name="connsiteY1" fmla="*/ 196850 h 646340"/>
              <a:gd name="connsiteX2" fmla="*/ 92075 w 1016000"/>
              <a:gd name="connsiteY2" fmla="*/ 581025 h 646340"/>
              <a:gd name="connsiteX3" fmla="*/ 685800 w 1016000"/>
              <a:gd name="connsiteY3" fmla="*/ 587375 h 646340"/>
              <a:gd name="connsiteX4" fmla="*/ 803275 w 1016000"/>
              <a:gd name="connsiteY4" fmla="*/ 225425 h 646340"/>
              <a:gd name="connsiteX5" fmla="*/ 1016000 w 1016000"/>
              <a:gd name="connsiteY5" fmla="*/ 450850 h 646340"/>
              <a:gd name="connsiteX6" fmla="*/ 780257 w 1016000"/>
              <a:gd name="connsiteY6" fmla="*/ 0 h 646340"/>
              <a:gd name="connsiteX7" fmla="*/ 611982 w 1016000"/>
              <a:gd name="connsiteY7" fmla="*/ 415925 h 646340"/>
              <a:gd name="connsiteX8" fmla="*/ 180975 w 1016000"/>
              <a:gd name="connsiteY8" fmla="*/ 431800 h 646340"/>
              <a:gd name="connsiteX9" fmla="*/ 76200 w 1016000"/>
              <a:gd name="connsiteY9" fmla="*/ 88900 h 64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6000" h="646340">
                <a:moveTo>
                  <a:pt x="76200" y="88900"/>
                </a:moveTo>
                <a:cubicBezTo>
                  <a:pt x="41275" y="120121"/>
                  <a:pt x="25400" y="160867"/>
                  <a:pt x="0" y="196850"/>
                </a:cubicBezTo>
                <a:cubicBezTo>
                  <a:pt x="23548" y="327289"/>
                  <a:pt x="44714" y="455348"/>
                  <a:pt x="92075" y="581025"/>
                </a:cubicBezTo>
                <a:cubicBezTo>
                  <a:pt x="316176" y="699823"/>
                  <a:pt x="509323" y="628121"/>
                  <a:pt x="685800" y="587375"/>
                </a:cubicBezTo>
                <a:cubicBezTo>
                  <a:pt x="739245" y="478632"/>
                  <a:pt x="768879" y="355600"/>
                  <a:pt x="803275" y="225425"/>
                </a:cubicBezTo>
                <a:cubicBezTo>
                  <a:pt x="919426" y="307710"/>
                  <a:pt x="937948" y="378089"/>
                  <a:pt x="1016000" y="450850"/>
                </a:cubicBezTo>
                <a:cubicBezTo>
                  <a:pt x="977107" y="310886"/>
                  <a:pt x="873920" y="151871"/>
                  <a:pt x="780257" y="0"/>
                </a:cubicBezTo>
                <a:cubicBezTo>
                  <a:pt x="686859" y="130705"/>
                  <a:pt x="631562" y="285220"/>
                  <a:pt x="611982" y="415925"/>
                </a:cubicBezTo>
                <a:cubicBezTo>
                  <a:pt x="496888" y="466461"/>
                  <a:pt x="334169" y="505089"/>
                  <a:pt x="180975" y="431800"/>
                </a:cubicBezTo>
                <a:cubicBezTo>
                  <a:pt x="131763" y="324643"/>
                  <a:pt x="103981" y="203200"/>
                  <a:pt x="76200" y="88900"/>
                </a:cubicBezTo>
                <a:close/>
              </a:path>
            </a:pathLst>
          </a:custGeom>
          <a:solidFill>
            <a:srgbClr val="61B7FF"/>
          </a:solidFill>
          <a:ln>
            <a:solidFill>
              <a:srgbClr val="425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任意多边形: 形状 278">
            <a:extLst>
              <a:ext uri="{FF2B5EF4-FFF2-40B4-BE49-F238E27FC236}">
                <a16:creationId xmlns:a16="http://schemas.microsoft.com/office/drawing/2014/main" id="{9BAC5863-28B7-4018-BF59-0AF9E07ED702}"/>
              </a:ext>
            </a:extLst>
          </p:cNvPr>
          <p:cNvSpPr/>
          <p:nvPr/>
        </p:nvSpPr>
        <p:spPr>
          <a:xfrm>
            <a:off x="4503086" y="2036146"/>
            <a:ext cx="708183" cy="987172"/>
          </a:xfrm>
          <a:custGeom>
            <a:avLst/>
            <a:gdLst>
              <a:gd name="connsiteX0" fmla="*/ 300038 w 688181"/>
              <a:gd name="connsiteY0" fmla="*/ 4763 h 807244"/>
              <a:gd name="connsiteX1" fmla="*/ 369094 w 688181"/>
              <a:gd name="connsiteY1" fmla="*/ 0 h 807244"/>
              <a:gd name="connsiteX2" fmla="*/ 671513 w 688181"/>
              <a:gd name="connsiteY2" fmla="*/ 142875 h 807244"/>
              <a:gd name="connsiteX3" fmla="*/ 661988 w 688181"/>
              <a:gd name="connsiteY3" fmla="*/ 269081 h 807244"/>
              <a:gd name="connsiteX4" fmla="*/ 688181 w 688181"/>
              <a:gd name="connsiteY4" fmla="*/ 383381 h 807244"/>
              <a:gd name="connsiteX5" fmla="*/ 535781 w 688181"/>
              <a:gd name="connsiteY5" fmla="*/ 788194 h 807244"/>
              <a:gd name="connsiteX6" fmla="*/ 114300 w 688181"/>
              <a:gd name="connsiteY6" fmla="*/ 807244 h 807244"/>
              <a:gd name="connsiteX7" fmla="*/ 0 w 688181"/>
              <a:gd name="connsiteY7" fmla="*/ 428625 h 807244"/>
              <a:gd name="connsiteX8" fmla="*/ 66675 w 688181"/>
              <a:gd name="connsiteY8" fmla="*/ 147638 h 807244"/>
              <a:gd name="connsiteX9" fmla="*/ 300038 w 688181"/>
              <a:gd name="connsiteY9" fmla="*/ 4763 h 807244"/>
              <a:gd name="connsiteX0" fmla="*/ 300038 w 688181"/>
              <a:gd name="connsiteY0" fmla="*/ 4763 h 807244"/>
              <a:gd name="connsiteX1" fmla="*/ 369094 w 688181"/>
              <a:gd name="connsiteY1" fmla="*/ 0 h 807244"/>
              <a:gd name="connsiteX2" fmla="*/ 671513 w 688181"/>
              <a:gd name="connsiteY2" fmla="*/ 142875 h 807244"/>
              <a:gd name="connsiteX3" fmla="*/ 661988 w 688181"/>
              <a:gd name="connsiteY3" fmla="*/ 269081 h 807244"/>
              <a:gd name="connsiteX4" fmla="*/ 688181 w 688181"/>
              <a:gd name="connsiteY4" fmla="*/ 383381 h 807244"/>
              <a:gd name="connsiteX5" fmla="*/ 535781 w 688181"/>
              <a:gd name="connsiteY5" fmla="*/ 788194 h 807244"/>
              <a:gd name="connsiteX6" fmla="*/ 114300 w 688181"/>
              <a:gd name="connsiteY6" fmla="*/ 807244 h 807244"/>
              <a:gd name="connsiteX7" fmla="*/ 0 w 688181"/>
              <a:gd name="connsiteY7" fmla="*/ 428625 h 807244"/>
              <a:gd name="connsiteX8" fmla="*/ 66675 w 688181"/>
              <a:gd name="connsiteY8" fmla="*/ 147638 h 807244"/>
              <a:gd name="connsiteX9" fmla="*/ 300038 w 688181"/>
              <a:gd name="connsiteY9" fmla="*/ 4763 h 807244"/>
              <a:gd name="connsiteX0" fmla="*/ 300038 w 688181"/>
              <a:gd name="connsiteY0" fmla="*/ 4763 h 807244"/>
              <a:gd name="connsiteX1" fmla="*/ 369094 w 688181"/>
              <a:gd name="connsiteY1" fmla="*/ 0 h 807244"/>
              <a:gd name="connsiteX2" fmla="*/ 671513 w 688181"/>
              <a:gd name="connsiteY2" fmla="*/ 142875 h 807244"/>
              <a:gd name="connsiteX3" fmla="*/ 661988 w 688181"/>
              <a:gd name="connsiteY3" fmla="*/ 269081 h 807244"/>
              <a:gd name="connsiteX4" fmla="*/ 688181 w 688181"/>
              <a:gd name="connsiteY4" fmla="*/ 383381 h 807244"/>
              <a:gd name="connsiteX5" fmla="*/ 535781 w 688181"/>
              <a:gd name="connsiteY5" fmla="*/ 788194 h 807244"/>
              <a:gd name="connsiteX6" fmla="*/ 114300 w 688181"/>
              <a:gd name="connsiteY6" fmla="*/ 807244 h 807244"/>
              <a:gd name="connsiteX7" fmla="*/ 0 w 688181"/>
              <a:gd name="connsiteY7" fmla="*/ 428625 h 807244"/>
              <a:gd name="connsiteX8" fmla="*/ 66675 w 688181"/>
              <a:gd name="connsiteY8" fmla="*/ 147638 h 807244"/>
              <a:gd name="connsiteX9" fmla="*/ 300038 w 688181"/>
              <a:gd name="connsiteY9" fmla="*/ 4763 h 807244"/>
              <a:gd name="connsiteX0" fmla="*/ 300038 w 688181"/>
              <a:gd name="connsiteY0" fmla="*/ 4763 h 807244"/>
              <a:gd name="connsiteX1" fmla="*/ 369094 w 688181"/>
              <a:gd name="connsiteY1" fmla="*/ 0 h 807244"/>
              <a:gd name="connsiteX2" fmla="*/ 671513 w 688181"/>
              <a:gd name="connsiteY2" fmla="*/ 142875 h 807244"/>
              <a:gd name="connsiteX3" fmla="*/ 661988 w 688181"/>
              <a:gd name="connsiteY3" fmla="*/ 269081 h 807244"/>
              <a:gd name="connsiteX4" fmla="*/ 688181 w 688181"/>
              <a:gd name="connsiteY4" fmla="*/ 383381 h 807244"/>
              <a:gd name="connsiteX5" fmla="*/ 535781 w 688181"/>
              <a:gd name="connsiteY5" fmla="*/ 788194 h 807244"/>
              <a:gd name="connsiteX6" fmla="*/ 114300 w 688181"/>
              <a:gd name="connsiteY6" fmla="*/ 807244 h 807244"/>
              <a:gd name="connsiteX7" fmla="*/ 0 w 688181"/>
              <a:gd name="connsiteY7" fmla="*/ 428625 h 807244"/>
              <a:gd name="connsiteX8" fmla="*/ 66675 w 688181"/>
              <a:gd name="connsiteY8" fmla="*/ 147638 h 807244"/>
              <a:gd name="connsiteX9" fmla="*/ 300038 w 688181"/>
              <a:gd name="connsiteY9" fmla="*/ 4763 h 807244"/>
              <a:gd name="connsiteX0" fmla="*/ 300038 w 688181"/>
              <a:gd name="connsiteY0" fmla="*/ 4763 h 807244"/>
              <a:gd name="connsiteX1" fmla="*/ 369094 w 688181"/>
              <a:gd name="connsiteY1" fmla="*/ 0 h 807244"/>
              <a:gd name="connsiteX2" fmla="*/ 671513 w 688181"/>
              <a:gd name="connsiteY2" fmla="*/ 142875 h 807244"/>
              <a:gd name="connsiteX3" fmla="*/ 661988 w 688181"/>
              <a:gd name="connsiteY3" fmla="*/ 269081 h 807244"/>
              <a:gd name="connsiteX4" fmla="*/ 688181 w 688181"/>
              <a:gd name="connsiteY4" fmla="*/ 383381 h 807244"/>
              <a:gd name="connsiteX5" fmla="*/ 535781 w 688181"/>
              <a:gd name="connsiteY5" fmla="*/ 788194 h 807244"/>
              <a:gd name="connsiteX6" fmla="*/ 114300 w 688181"/>
              <a:gd name="connsiteY6" fmla="*/ 807244 h 807244"/>
              <a:gd name="connsiteX7" fmla="*/ 0 w 688181"/>
              <a:gd name="connsiteY7" fmla="*/ 428625 h 807244"/>
              <a:gd name="connsiteX8" fmla="*/ 66675 w 688181"/>
              <a:gd name="connsiteY8" fmla="*/ 147638 h 807244"/>
              <a:gd name="connsiteX9" fmla="*/ 300038 w 688181"/>
              <a:gd name="connsiteY9" fmla="*/ 4763 h 807244"/>
              <a:gd name="connsiteX0" fmla="*/ 300038 w 688181"/>
              <a:gd name="connsiteY0" fmla="*/ 4763 h 807244"/>
              <a:gd name="connsiteX1" fmla="*/ 369094 w 688181"/>
              <a:gd name="connsiteY1" fmla="*/ 0 h 807244"/>
              <a:gd name="connsiteX2" fmla="*/ 671513 w 688181"/>
              <a:gd name="connsiteY2" fmla="*/ 142875 h 807244"/>
              <a:gd name="connsiteX3" fmla="*/ 661988 w 688181"/>
              <a:gd name="connsiteY3" fmla="*/ 269081 h 807244"/>
              <a:gd name="connsiteX4" fmla="*/ 688181 w 688181"/>
              <a:gd name="connsiteY4" fmla="*/ 383381 h 807244"/>
              <a:gd name="connsiteX5" fmla="*/ 535781 w 688181"/>
              <a:gd name="connsiteY5" fmla="*/ 788194 h 807244"/>
              <a:gd name="connsiteX6" fmla="*/ 114300 w 688181"/>
              <a:gd name="connsiteY6" fmla="*/ 807244 h 807244"/>
              <a:gd name="connsiteX7" fmla="*/ 0 w 688181"/>
              <a:gd name="connsiteY7" fmla="*/ 428625 h 807244"/>
              <a:gd name="connsiteX8" fmla="*/ 66675 w 688181"/>
              <a:gd name="connsiteY8" fmla="*/ 147638 h 807244"/>
              <a:gd name="connsiteX9" fmla="*/ 300038 w 688181"/>
              <a:gd name="connsiteY9" fmla="*/ 4763 h 807244"/>
              <a:gd name="connsiteX0" fmla="*/ 300038 w 688181"/>
              <a:gd name="connsiteY0" fmla="*/ 4763 h 807244"/>
              <a:gd name="connsiteX1" fmla="*/ 369094 w 688181"/>
              <a:gd name="connsiteY1" fmla="*/ 0 h 807244"/>
              <a:gd name="connsiteX2" fmla="*/ 671513 w 688181"/>
              <a:gd name="connsiteY2" fmla="*/ 142875 h 807244"/>
              <a:gd name="connsiteX3" fmla="*/ 659607 w 688181"/>
              <a:gd name="connsiteY3" fmla="*/ 269081 h 807244"/>
              <a:gd name="connsiteX4" fmla="*/ 688181 w 688181"/>
              <a:gd name="connsiteY4" fmla="*/ 383381 h 807244"/>
              <a:gd name="connsiteX5" fmla="*/ 535781 w 688181"/>
              <a:gd name="connsiteY5" fmla="*/ 788194 h 807244"/>
              <a:gd name="connsiteX6" fmla="*/ 114300 w 688181"/>
              <a:gd name="connsiteY6" fmla="*/ 807244 h 807244"/>
              <a:gd name="connsiteX7" fmla="*/ 0 w 688181"/>
              <a:gd name="connsiteY7" fmla="*/ 428625 h 807244"/>
              <a:gd name="connsiteX8" fmla="*/ 66675 w 688181"/>
              <a:gd name="connsiteY8" fmla="*/ 147638 h 807244"/>
              <a:gd name="connsiteX9" fmla="*/ 300038 w 688181"/>
              <a:gd name="connsiteY9" fmla="*/ 4763 h 807244"/>
              <a:gd name="connsiteX0" fmla="*/ 300038 w 688181"/>
              <a:gd name="connsiteY0" fmla="*/ 4763 h 807244"/>
              <a:gd name="connsiteX1" fmla="*/ 369094 w 688181"/>
              <a:gd name="connsiteY1" fmla="*/ 0 h 807244"/>
              <a:gd name="connsiteX2" fmla="*/ 671513 w 688181"/>
              <a:gd name="connsiteY2" fmla="*/ 142875 h 807244"/>
              <a:gd name="connsiteX3" fmla="*/ 659607 w 688181"/>
              <a:gd name="connsiteY3" fmla="*/ 269081 h 807244"/>
              <a:gd name="connsiteX4" fmla="*/ 688181 w 688181"/>
              <a:gd name="connsiteY4" fmla="*/ 383381 h 807244"/>
              <a:gd name="connsiteX5" fmla="*/ 535781 w 688181"/>
              <a:gd name="connsiteY5" fmla="*/ 788194 h 807244"/>
              <a:gd name="connsiteX6" fmla="*/ 114300 w 688181"/>
              <a:gd name="connsiteY6" fmla="*/ 807244 h 807244"/>
              <a:gd name="connsiteX7" fmla="*/ 0 w 688181"/>
              <a:gd name="connsiteY7" fmla="*/ 428625 h 807244"/>
              <a:gd name="connsiteX8" fmla="*/ 66675 w 688181"/>
              <a:gd name="connsiteY8" fmla="*/ 147638 h 807244"/>
              <a:gd name="connsiteX9" fmla="*/ 300038 w 688181"/>
              <a:gd name="connsiteY9" fmla="*/ 4763 h 807244"/>
              <a:gd name="connsiteX0" fmla="*/ 300038 w 701909"/>
              <a:gd name="connsiteY0" fmla="*/ 4763 h 807244"/>
              <a:gd name="connsiteX1" fmla="*/ 369094 w 701909"/>
              <a:gd name="connsiteY1" fmla="*/ 0 h 807244"/>
              <a:gd name="connsiteX2" fmla="*/ 671513 w 701909"/>
              <a:gd name="connsiteY2" fmla="*/ 142875 h 807244"/>
              <a:gd name="connsiteX3" fmla="*/ 659607 w 701909"/>
              <a:gd name="connsiteY3" fmla="*/ 269081 h 807244"/>
              <a:gd name="connsiteX4" fmla="*/ 688181 w 701909"/>
              <a:gd name="connsiteY4" fmla="*/ 383381 h 807244"/>
              <a:gd name="connsiteX5" fmla="*/ 535781 w 701909"/>
              <a:gd name="connsiteY5" fmla="*/ 788194 h 807244"/>
              <a:gd name="connsiteX6" fmla="*/ 114300 w 701909"/>
              <a:gd name="connsiteY6" fmla="*/ 807244 h 807244"/>
              <a:gd name="connsiteX7" fmla="*/ 0 w 701909"/>
              <a:gd name="connsiteY7" fmla="*/ 428625 h 807244"/>
              <a:gd name="connsiteX8" fmla="*/ 66675 w 701909"/>
              <a:gd name="connsiteY8" fmla="*/ 147638 h 807244"/>
              <a:gd name="connsiteX9" fmla="*/ 300038 w 701909"/>
              <a:gd name="connsiteY9" fmla="*/ 4763 h 807244"/>
              <a:gd name="connsiteX0" fmla="*/ 300038 w 706412"/>
              <a:gd name="connsiteY0" fmla="*/ 4763 h 807244"/>
              <a:gd name="connsiteX1" fmla="*/ 369094 w 706412"/>
              <a:gd name="connsiteY1" fmla="*/ 0 h 807244"/>
              <a:gd name="connsiteX2" fmla="*/ 671513 w 706412"/>
              <a:gd name="connsiteY2" fmla="*/ 142875 h 807244"/>
              <a:gd name="connsiteX3" fmla="*/ 659607 w 706412"/>
              <a:gd name="connsiteY3" fmla="*/ 269081 h 807244"/>
              <a:gd name="connsiteX4" fmla="*/ 688181 w 706412"/>
              <a:gd name="connsiteY4" fmla="*/ 383381 h 807244"/>
              <a:gd name="connsiteX5" fmla="*/ 535781 w 706412"/>
              <a:gd name="connsiteY5" fmla="*/ 788194 h 807244"/>
              <a:gd name="connsiteX6" fmla="*/ 114300 w 706412"/>
              <a:gd name="connsiteY6" fmla="*/ 807244 h 807244"/>
              <a:gd name="connsiteX7" fmla="*/ 0 w 706412"/>
              <a:gd name="connsiteY7" fmla="*/ 428625 h 807244"/>
              <a:gd name="connsiteX8" fmla="*/ 66675 w 706412"/>
              <a:gd name="connsiteY8" fmla="*/ 147638 h 807244"/>
              <a:gd name="connsiteX9" fmla="*/ 300038 w 706412"/>
              <a:gd name="connsiteY9" fmla="*/ 4763 h 807244"/>
              <a:gd name="connsiteX0" fmla="*/ 300038 w 706412"/>
              <a:gd name="connsiteY0" fmla="*/ 4763 h 807244"/>
              <a:gd name="connsiteX1" fmla="*/ 369094 w 706412"/>
              <a:gd name="connsiteY1" fmla="*/ 0 h 807244"/>
              <a:gd name="connsiteX2" fmla="*/ 671513 w 706412"/>
              <a:gd name="connsiteY2" fmla="*/ 142875 h 807244"/>
              <a:gd name="connsiteX3" fmla="*/ 659607 w 706412"/>
              <a:gd name="connsiteY3" fmla="*/ 269081 h 807244"/>
              <a:gd name="connsiteX4" fmla="*/ 688181 w 706412"/>
              <a:gd name="connsiteY4" fmla="*/ 383381 h 807244"/>
              <a:gd name="connsiteX5" fmla="*/ 535781 w 706412"/>
              <a:gd name="connsiteY5" fmla="*/ 788194 h 807244"/>
              <a:gd name="connsiteX6" fmla="*/ 114300 w 706412"/>
              <a:gd name="connsiteY6" fmla="*/ 807244 h 807244"/>
              <a:gd name="connsiteX7" fmla="*/ 0 w 706412"/>
              <a:gd name="connsiteY7" fmla="*/ 428625 h 807244"/>
              <a:gd name="connsiteX8" fmla="*/ 66675 w 706412"/>
              <a:gd name="connsiteY8" fmla="*/ 147638 h 807244"/>
              <a:gd name="connsiteX9" fmla="*/ 300038 w 706412"/>
              <a:gd name="connsiteY9" fmla="*/ 4763 h 807244"/>
              <a:gd name="connsiteX0" fmla="*/ 300038 w 706412"/>
              <a:gd name="connsiteY0" fmla="*/ 4763 h 807244"/>
              <a:gd name="connsiteX1" fmla="*/ 369094 w 706412"/>
              <a:gd name="connsiteY1" fmla="*/ 0 h 807244"/>
              <a:gd name="connsiteX2" fmla="*/ 671513 w 706412"/>
              <a:gd name="connsiteY2" fmla="*/ 142875 h 807244"/>
              <a:gd name="connsiteX3" fmla="*/ 659607 w 706412"/>
              <a:gd name="connsiteY3" fmla="*/ 269081 h 807244"/>
              <a:gd name="connsiteX4" fmla="*/ 688181 w 706412"/>
              <a:gd name="connsiteY4" fmla="*/ 383381 h 807244"/>
              <a:gd name="connsiteX5" fmla="*/ 535781 w 706412"/>
              <a:gd name="connsiteY5" fmla="*/ 788194 h 807244"/>
              <a:gd name="connsiteX6" fmla="*/ 114300 w 706412"/>
              <a:gd name="connsiteY6" fmla="*/ 807244 h 807244"/>
              <a:gd name="connsiteX7" fmla="*/ 0 w 706412"/>
              <a:gd name="connsiteY7" fmla="*/ 428625 h 807244"/>
              <a:gd name="connsiteX8" fmla="*/ 66675 w 706412"/>
              <a:gd name="connsiteY8" fmla="*/ 147638 h 807244"/>
              <a:gd name="connsiteX9" fmla="*/ 300038 w 706412"/>
              <a:gd name="connsiteY9" fmla="*/ 4763 h 807244"/>
              <a:gd name="connsiteX0" fmla="*/ 300038 w 706412"/>
              <a:gd name="connsiteY0" fmla="*/ 4763 h 820507"/>
              <a:gd name="connsiteX1" fmla="*/ 369094 w 706412"/>
              <a:gd name="connsiteY1" fmla="*/ 0 h 820507"/>
              <a:gd name="connsiteX2" fmla="*/ 671513 w 706412"/>
              <a:gd name="connsiteY2" fmla="*/ 142875 h 820507"/>
              <a:gd name="connsiteX3" fmla="*/ 659607 w 706412"/>
              <a:gd name="connsiteY3" fmla="*/ 269081 h 820507"/>
              <a:gd name="connsiteX4" fmla="*/ 688181 w 706412"/>
              <a:gd name="connsiteY4" fmla="*/ 383381 h 820507"/>
              <a:gd name="connsiteX5" fmla="*/ 535781 w 706412"/>
              <a:gd name="connsiteY5" fmla="*/ 788194 h 820507"/>
              <a:gd name="connsiteX6" fmla="*/ 114300 w 706412"/>
              <a:gd name="connsiteY6" fmla="*/ 807244 h 820507"/>
              <a:gd name="connsiteX7" fmla="*/ 0 w 706412"/>
              <a:gd name="connsiteY7" fmla="*/ 428625 h 820507"/>
              <a:gd name="connsiteX8" fmla="*/ 66675 w 706412"/>
              <a:gd name="connsiteY8" fmla="*/ 147638 h 820507"/>
              <a:gd name="connsiteX9" fmla="*/ 300038 w 706412"/>
              <a:gd name="connsiteY9" fmla="*/ 4763 h 820507"/>
              <a:gd name="connsiteX0" fmla="*/ 300038 w 706412"/>
              <a:gd name="connsiteY0" fmla="*/ 4763 h 842092"/>
              <a:gd name="connsiteX1" fmla="*/ 369094 w 706412"/>
              <a:gd name="connsiteY1" fmla="*/ 0 h 842092"/>
              <a:gd name="connsiteX2" fmla="*/ 671513 w 706412"/>
              <a:gd name="connsiteY2" fmla="*/ 142875 h 842092"/>
              <a:gd name="connsiteX3" fmla="*/ 659607 w 706412"/>
              <a:gd name="connsiteY3" fmla="*/ 269081 h 842092"/>
              <a:gd name="connsiteX4" fmla="*/ 688181 w 706412"/>
              <a:gd name="connsiteY4" fmla="*/ 383381 h 842092"/>
              <a:gd name="connsiteX5" fmla="*/ 535781 w 706412"/>
              <a:gd name="connsiteY5" fmla="*/ 788194 h 842092"/>
              <a:gd name="connsiteX6" fmla="*/ 114300 w 706412"/>
              <a:gd name="connsiteY6" fmla="*/ 807244 h 842092"/>
              <a:gd name="connsiteX7" fmla="*/ 0 w 706412"/>
              <a:gd name="connsiteY7" fmla="*/ 428625 h 842092"/>
              <a:gd name="connsiteX8" fmla="*/ 66675 w 706412"/>
              <a:gd name="connsiteY8" fmla="*/ 147638 h 842092"/>
              <a:gd name="connsiteX9" fmla="*/ 300038 w 706412"/>
              <a:gd name="connsiteY9" fmla="*/ 4763 h 842092"/>
              <a:gd name="connsiteX0" fmla="*/ 300038 w 706412"/>
              <a:gd name="connsiteY0" fmla="*/ 4763 h 842092"/>
              <a:gd name="connsiteX1" fmla="*/ 369094 w 706412"/>
              <a:gd name="connsiteY1" fmla="*/ 0 h 842092"/>
              <a:gd name="connsiteX2" fmla="*/ 671513 w 706412"/>
              <a:gd name="connsiteY2" fmla="*/ 142875 h 842092"/>
              <a:gd name="connsiteX3" fmla="*/ 659607 w 706412"/>
              <a:gd name="connsiteY3" fmla="*/ 269081 h 842092"/>
              <a:gd name="connsiteX4" fmla="*/ 688181 w 706412"/>
              <a:gd name="connsiteY4" fmla="*/ 383381 h 842092"/>
              <a:gd name="connsiteX5" fmla="*/ 535781 w 706412"/>
              <a:gd name="connsiteY5" fmla="*/ 788194 h 842092"/>
              <a:gd name="connsiteX6" fmla="*/ 114300 w 706412"/>
              <a:gd name="connsiteY6" fmla="*/ 807244 h 842092"/>
              <a:gd name="connsiteX7" fmla="*/ 0 w 706412"/>
              <a:gd name="connsiteY7" fmla="*/ 428625 h 842092"/>
              <a:gd name="connsiteX8" fmla="*/ 66675 w 706412"/>
              <a:gd name="connsiteY8" fmla="*/ 147638 h 842092"/>
              <a:gd name="connsiteX9" fmla="*/ 300038 w 706412"/>
              <a:gd name="connsiteY9" fmla="*/ 4763 h 842092"/>
              <a:gd name="connsiteX0" fmla="*/ 300038 w 706412"/>
              <a:gd name="connsiteY0" fmla="*/ 4763 h 842092"/>
              <a:gd name="connsiteX1" fmla="*/ 369094 w 706412"/>
              <a:gd name="connsiteY1" fmla="*/ 0 h 842092"/>
              <a:gd name="connsiteX2" fmla="*/ 671513 w 706412"/>
              <a:gd name="connsiteY2" fmla="*/ 142875 h 842092"/>
              <a:gd name="connsiteX3" fmla="*/ 659607 w 706412"/>
              <a:gd name="connsiteY3" fmla="*/ 269081 h 842092"/>
              <a:gd name="connsiteX4" fmla="*/ 688181 w 706412"/>
              <a:gd name="connsiteY4" fmla="*/ 383381 h 842092"/>
              <a:gd name="connsiteX5" fmla="*/ 535781 w 706412"/>
              <a:gd name="connsiteY5" fmla="*/ 788194 h 842092"/>
              <a:gd name="connsiteX6" fmla="*/ 114300 w 706412"/>
              <a:gd name="connsiteY6" fmla="*/ 807244 h 842092"/>
              <a:gd name="connsiteX7" fmla="*/ 0 w 706412"/>
              <a:gd name="connsiteY7" fmla="*/ 428625 h 842092"/>
              <a:gd name="connsiteX8" fmla="*/ 66675 w 706412"/>
              <a:gd name="connsiteY8" fmla="*/ 147638 h 842092"/>
              <a:gd name="connsiteX9" fmla="*/ 300038 w 706412"/>
              <a:gd name="connsiteY9" fmla="*/ 4763 h 842092"/>
              <a:gd name="connsiteX0" fmla="*/ 300038 w 706412"/>
              <a:gd name="connsiteY0" fmla="*/ 4763 h 842092"/>
              <a:gd name="connsiteX1" fmla="*/ 369094 w 706412"/>
              <a:gd name="connsiteY1" fmla="*/ 0 h 842092"/>
              <a:gd name="connsiteX2" fmla="*/ 671513 w 706412"/>
              <a:gd name="connsiteY2" fmla="*/ 142875 h 842092"/>
              <a:gd name="connsiteX3" fmla="*/ 659607 w 706412"/>
              <a:gd name="connsiteY3" fmla="*/ 269081 h 842092"/>
              <a:gd name="connsiteX4" fmla="*/ 688181 w 706412"/>
              <a:gd name="connsiteY4" fmla="*/ 383381 h 842092"/>
              <a:gd name="connsiteX5" fmla="*/ 535781 w 706412"/>
              <a:gd name="connsiteY5" fmla="*/ 788194 h 842092"/>
              <a:gd name="connsiteX6" fmla="*/ 114300 w 706412"/>
              <a:gd name="connsiteY6" fmla="*/ 807244 h 842092"/>
              <a:gd name="connsiteX7" fmla="*/ 0 w 706412"/>
              <a:gd name="connsiteY7" fmla="*/ 428625 h 842092"/>
              <a:gd name="connsiteX8" fmla="*/ 66675 w 706412"/>
              <a:gd name="connsiteY8" fmla="*/ 147638 h 842092"/>
              <a:gd name="connsiteX9" fmla="*/ 300038 w 706412"/>
              <a:gd name="connsiteY9" fmla="*/ 4763 h 842092"/>
              <a:gd name="connsiteX0" fmla="*/ 278607 w 706412"/>
              <a:gd name="connsiteY0" fmla="*/ 0 h 952169"/>
              <a:gd name="connsiteX1" fmla="*/ 369094 w 706412"/>
              <a:gd name="connsiteY1" fmla="*/ 110077 h 952169"/>
              <a:gd name="connsiteX2" fmla="*/ 671513 w 706412"/>
              <a:gd name="connsiteY2" fmla="*/ 252952 h 952169"/>
              <a:gd name="connsiteX3" fmla="*/ 659607 w 706412"/>
              <a:gd name="connsiteY3" fmla="*/ 379158 h 952169"/>
              <a:gd name="connsiteX4" fmla="*/ 688181 w 706412"/>
              <a:gd name="connsiteY4" fmla="*/ 493458 h 952169"/>
              <a:gd name="connsiteX5" fmla="*/ 535781 w 706412"/>
              <a:gd name="connsiteY5" fmla="*/ 898271 h 952169"/>
              <a:gd name="connsiteX6" fmla="*/ 114300 w 706412"/>
              <a:gd name="connsiteY6" fmla="*/ 917321 h 952169"/>
              <a:gd name="connsiteX7" fmla="*/ 0 w 706412"/>
              <a:gd name="connsiteY7" fmla="*/ 538702 h 952169"/>
              <a:gd name="connsiteX8" fmla="*/ 66675 w 706412"/>
              <a:gd name="connsiteY8" fmla="*/ 257715 h 952169"/>
              <a:gd name="connsiteX9" fmla="*/ 278607 w 706412"/>
              <a:gd name="connsiteY9" fmla="*/ 0 h 952169"/>
              <a:gd name="connsiteX0" fmla="*/ 278607 w 706412"/>
              <a:gd name="connsiteY0" fmla="*/ 0 h 952169"/>
              <a:gd name="connsiteX1" fmla="*/ 428626 w 706412"/>
              <a:gd name="connsiteY1" fmla="*/ 2127 h 952169"/>
              <a:gd name="connsiteX2" fmla="*/ 671513 w 706412"/>
              <a:gd name="connsiteY2" fmla="*/ 252952 h 952169"/>
              <a:gd name="connsiteX3" fmla="*/ 659607 w 706412"/>
              <a:gd name="connsiteY3" fmla="*/ 379158 h 952169"/>
              <a:gd name="connsiteX4" fmla="*/ 688181 w 706412"/>
              <a:gd name="connsiteY4" fmla="*/ 493458 h 952169"/>
              <a:gd name="connsiteX5" fmla="*/ 535781 w 706412"/>
              <a:gd name="connsiteY5" fmla="*/ 898271 h 952169"/>
              <a:gd name="connsiteX6" fmla="*/ 114300 w 706412"/>
              <a:gd name="connsiteY6" fmla="*/ 917321 h 952169"/>
              <a:gd name="connsiteX7" fmla="*/ 0 w 706412"/>
              <a:gd name="connsiteY7" fmla="*/ 538702 h 952169"/>
              <a:gd name="connsiteX8" fmla="*/ 66675 w 706412"/>
              <a:gd name="connsiteY8" fmla="*/ 257715 h 952169"/>
              <a:gd name="connsiteX9" fmla="*/ 278607 w 706412"/>
              <a:gd name="connsiteY9" fmla="*/ 0 h 952169"/>
              <a:gd name="connsiteX0" fmla="*/ 278607 w 706412"/>
              <a:gd name="connsiteY0" fmla="*/ 0 h 952169"/>
              <a:gd name="connsiteX1" fmla="*/ 428626 w 706412"/>
              <a:gd name="connsiteY1" fmla="*/ 2127 h 952169"/>
              <a:gd name="connsiteX2" fmla="*/ 671513 w 706412"/>
              <a:gd name="connsiteY2" fmla="*/ 252952 h 952169"/>
              <a:gd name="connsiteX3" fmla="*/ 659607 w 706412"/>
              <a:gd name="connsiteY3" fmla="*/ 379158 h 952169"/>
              <a:gd name="connsiteX4" fmla="*/ 688181 w 706412"/>
              <a:gd name="connsiteY4" fmla="*/ 493458 h 952169"/>
              <a:gd name="connsiteX5" fmla="*/ 535781 w 706412"/>
              <a:gd name="connsiteY5" fmla="*/ 898271 h 952169"/>
              <a:gd name="connsiteX6" fmla="*/ 114300 w 706412"/>
              <a:gd name="connsiteY6" fmla="*/ 917321 h 952169"/>
              <a:gd name="connsiteX7" fmla="*/ 0 w 706412"/>
              <a:gd name="connsiteY7" fmla="*/ 538702 h 952169"/>
              <a:gd name="connsiteX8" fmla="*/ 66675 w 706412"/>
              <a:gd name="connsiteY8" fmla="*/ 257715 h 952169"/>
              <a:gd name="connsiteX9" fmla="*/ 278607 w 706412"/>
              <a:gd name="connsiteY9" fmla="*/ 0 h 952169"/>
              <a:gd name="connsiteX0" fmla="*/ 278607 w 710803"/>
              <a:gd name="connsiteY0" fmla="*/ 0 h 952169"/>
              <a:gd name="connsiteX1" fmla="*/ 428626 w 710803"/>
              <a:gd name="connsiteY1" fmla="*/ 2127 h 952169"/>
              <a:gd name="connsiteX2" fmla="*/ 671513 w 710803"/>
              <a:gd name="connsiteY2" fmla="*/ 252952 h 952169"/>
              <a:gd name="connsiteX3" fmla="*/ 659607 w 710803"/>
              <a:gd name="connsiteY3" fmla="*/ 379158 h 952169"/>
              <a:gd name="connsiteX4" fmla="*/ 697706 w 710803"/>
              <a:gd name="connsiteY4" fmla="*/ 504943 h 952169"/>
              <a:gd name="connsiteX5" fmla="*/ 535781 w 710803"/>
              <a:gd name="connsiteY5" fmla="*/ 898271 h 952169"/>
              <a:gd name="connsiteX6" fmla="*/ 114300 w 710803"/>
              <a:gd name="connsiteY6" fmla="*/ 917321 h 952169"/>
              <a:gd name="connsiteX7" fmla="*/ 0 w 710803"/>
              <a:gd name="connsiteY7" fmla="*/ 538702 h 952169"/>
              <a:gd name="connsiteX8" fmla="*/ 66675 w 710803"/>
              <a:gd name="connsiteY8" fmla="*/ 257715 h 952169"/>
              <a:gd name="connsiteX9" fmla="*/ 278607 w 710803"/>
              <a:gd name="connsiteY9" fmla="*/ 0 h 952169"/>
              <a:gd name="connsiteX0" fmla="*/ 278607 w 708183"/>
              <a:gd name="connsiteY0" fmla="*/ 0 h 952169"/>
              <a:gd name="connsiteX1" fmla="*/ 428626 w 708183"/>
              <a:gd name="connsiteY1" fmla="*/ 2127 h 952169"/>
              <a:gd name="connsiteX2" fmla="*/ 671513 w 708183"/>
              <a:gd name="connsiteY2" fmla="*/ 252952 h 952169"/>
              <a:gd name="connsiteX3" fmla="*/ 659607 w 708183"/>
              <a:gd name="connsiteY3" fmla="*/ 379158 h 952169"/>
              <a:gd name="connsiteX4" fmla="*/ 697706 w 708183"/>
              <a:gd name="connsiteY4" fmla="*/ 504943 h 952169"/>
              <a:gd name="connsiteX5" fmla="*/ 535781 w 708183"/>
              <a:gd name="connsiteY5" fmla="*/ 898271 h 952169"/>
              <a:gd name="connsiteX6" fmla="*/ 114300 w 708183"/>
              <a:gd name="connsiteY6" fmla="*/ 917321 h 952169"/>
              <a:gd name="connsiteX7" fmla="*/ 0 w 708183"/>
              <a:gd name="connsiteY7" fmla="*/ 538702 h 952169"/>
              <a:gd name="connsiteX8" fmla="*/ 66675 w 708183"/>
              <a:gd name="connsiteY8" fmla="*/ 257715 h 952169"/>
              <a:gd name="connsiteX9" fmla="*/ 278607 w 708183"/>
              <a:gd name="connsiteY9" fmla="*/ 0 h 952169"/>
              <a:gd name="connsiteX0" fmla="*/ 278607 w 708183"/>
              <a:gd name="connsiteY0" fmla="*/ 0 h 952169"/>
              <a:gd name="connsiteX1" fmla="*/ 428626 w 708183"/>
              <a:gd name="connsiteY1" fmla="*/ 2127 h 952169"/>
              <a:gd name="connsiteX2" fmla="*/ 671513 w 708183"/>
              <a:gd name="connsiteY2" fmla="*/ 252952 h 952169"/>
              <a:gd name="connsiteX3" fmla="*/ 659607 w 708183"/>
              <a:gd name="connsiteY3" fmla="*/ 379158 h 952169"/>
              <a:gd name="connsiteX4" fmla="*/ 697706 w 708183"/>
              <a:gd name="connsiteY4" fmla="*/ 518723 h 952169"/>
              <a:gd name="connsiteX5" fmla="*/ 535781 w 708183"/>
              <a:gd name="connsiteY5" fmla="*/ 898271 h 952169"/>
              <a:gd name="connsiteX6" fmla="*/ 114300 w 708183"/>
              <a:gd name="connsiteY6" fmla="*/ 917321 h 952169"/>
              <a:gd name="connsiteX7" fmla="*/ 0 w 708183"/>
              <a:gd name="connsiteY7" fmla="*/ 538702 h 952169"/>
              <a:gd name="connsiteX8" fmla="*/ 66675 w 708183"/>
              <a:gd name="connsiteY8" fmla="*/ 257715 h 952169"/>
              <a:gd name="connsiteX9" fmla="*/ 278607 w 708183"/>
              <a:gd name="connsiteY9" fmla="*/ 0 h 952169"/>
              <a:gd name="connsiteX0" fmla="*/ 278607 w 708183"/>
              <a:gd name="connsiteY0" fmla="*/ 0 h 952169"/>
              <a:gd name="connsiteX1" fmla="*/ 428626 w 708183"/>
              <a:gd name="connsiteY1" fmla="*/ 2127 h 952169"/>
              <a:gd name="connsiteX2" fmla="*/ 671513 w 708183"/>
              <a:gd name="connsiteY2" fmla="*/ 252952 h 952169"/>
              <a:gd name="connsiteX3" fmla="*/ 659607 w 708183"/>
              <a:gd name="connsiteY3" fmla="*/ 379158 h 952169"/>
              <a:gd name="connsiteX4" fmla="*/ 697706 w 708183"/>
              <a:gd name="connsiteY4" fmla="*/ 518723 h 952169"/>
              <a:gd name="connsiteX5" fmla="*/ 535781 w 708183"/>
              <a:gd name="connsiteY5" fmla="*/ 898271 h 952169"/>
              <a:gd name="connsiteX6" fmla="*/ 114300 w 708183"/>
              <a:gd name="connsiteY6" fmla="*/ 917321 h 952169"/>
              <a:gd name="connsiteX7" fmla="*/ 0 w 708183"/>
              <a:gd name="connsiteY7" fmla="*/ 538702 h 952169"/>
              <a:gd name="connsiteX8" fmla="*/ 66675 w 708183"/>
              <a:gd name="connsiteY8" fmla="*/ 257715 h 952169"/>
              <a:gd name="connsiteX9" fmla="*/ 278607 w 708183"/>
              <a:gd name="connsiteY9" fmla="*/ 0 h 95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183" h="952169">
                <a:moveTo>
                  <a:pt x="278607" y="0"/>
                </a:moveTo>
                <a:lnTo>
                  <a:pt x="428626" y="2127"/>
                </a:lnTo>
                <a:cubicBezTo>
                  <a:pt x="567531" y="85725"/>
                  <a:pt x="580232" y="238664"/>
                  <a:pt x="671513" y="252952"/>
                </a:cubicBezTo>
                <a:cubicBezTo>
                  <a:pt x="639763" y="309309"/>
                  <a:pt x="648495" y="337089"/>
                  <a:pt x="659607" y="379158"/>
                </a:cubicBezTo>
                <a:cubicBezTo>
                  <a:pt x="740569" y="481552"/>
                  <a:pt x="695325" y="499335"/>
                  <a:pt x="697706" y="518723"/>
                </a:cubicBezTo>
                <a:cubicBezTo>
                  <a:pt x="604043" y="658677"/>
                  <a:pt x="572294" y="768096"/>
                  <a:pt x="535781" y="898271"/>
                </a:cubicBezTo>
                <a:cubicBezTo>
                  <a:pt x="414337" y="961771"/>
                  <a:pt x="223838" y="970502"/>
                  <a:pt x="114300" y="917321"/>
                </a:cubicBezTo>
                <a:cubicBezTo>
                  <a:pt x="64294" y="795877"/>
                  <a:pt x="19050" y="676814"/>
                  <a:pt x="0" y="538702"/>
                </a:cubicBezTo>
                <a:lnTo>
                  <a:pt x="66675" y="257715"/>
                </a:lnTo>
                <a:cubicBezTo>
                  <a:pt x="56357" y="93459"/>
                  <a:pt x="227013" y="76200"/>
                  <a:pt x="278607" y="0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任意多边形: 形状 279">
            <a:extLst>
              <a:ext uri="{FF2B5EF4-FFF2-40B4-BE49-F238E27FC236}">
                <a16:creationId xmlns:a16="http://schemas.microsoft.com/office/drawing/2014/main" id="{990977AA-3CE8-4038-9624-3642A72D1CED}"/>
              </a:ext>
            </a:extLst>
          </p:cNvPr>
          <p:cNvSpPr/>
          <p:nvPr/>
        </p:nvSpPr>
        <p:spPr>
          <a:xfrm>
            <a:off x="4475309" y="2055019"/>
            <a:ext cx="704850" cy="638175"/>
          </a:xfrm>
          <a:custGeom>
            <a:avLst/>
            <a:gdLst>
              <a:gd name="connsiteX0" fmla="*/ 54769 w 697706"/>
              <a:gd name="connsiteY0" fmla="*/ 635794 h 635794"/>
              <a:gd name="connsiteX1" fmla="*/ 673894 w 697706"/>
              <a:gd name="connsiteY1" fmla="*/ 402431 h 635794"/>
              <a:gd name="connsiteX2" fmla="*/ 697706 w 697706"/>
              <a:gd name="connsiteY2" fmla="*/ 266700 h 635794"/>
              <a:gd name="connsiteX3" fmla="*/ 414338 w 697706"/>
              <a:gd name="connsiteY3" fmla="*/ 0 h 635794"/>
              <a:gd name="connsiteX4" fmla="*/ 64294 w 697706"/>
              <a:gd name="connsiteY4" fmla="*/ 257175 h 635794"/>
              <a:gd name="connsiteX5" fmla="*/ 0 w 697706"/>
              <a:gd name="connsiteY5" fmla="*/ 473869 h 635794"/>
              <a:gd name="connsiteX6" fmla="*/ 54769 w 697706"/>
              <a:gd name="connsiteY6" fmla="*/ 635794 h 635794"/>
              <a:gd name="connsiteX0" fmla="*/ 54769 w 697706"/>
              <a:gd name="connsiteY0" fmla="*/ 635794 h 635794"/>
              <a:gd name="connsiteX1" fmla="*/ 673894 w 697706"/>
              <a:gd name="connsiteY1" fmla="*/ 402431 h 635794"/>
              <a:gd name="connsiteX2" fmla="*/ 697706 w 697706"/>
              <a:gd name="connsiteY2" fmla="*/ 266700 h 635794"/>
              <a:gd name="connsiteX3" fmla="*/ 414338 w 697706"/>
              <a:gd name="connsiteY3" fmla="*/ 0 h 635794"/>
              <a:gd name="connsiteX4" fmla="*/ 64294 w 697706"/>
              <a:gd name="connsiteY4" fmla="*/ 257175 h 635794"/>
              <a:gd name="connsiteX5" fmla="*/ 0 w 697706"/>
              <a:gd name="connsiteY5" fmla="*/ 473869 h 635794"/>
              <a:gd name="connsiteX6" fmla="*/ 54769 w 697706"/>
              <a:gd name="connsiteY6" fmla="*/ 635794 h 635794"/>
              <a:gd name="connsiteX0" fmla="*/ 54769 w 697706"/>
              <a:gd name="connsiteY0" fmla="*/ 635794 h 635794"/>
              <a:gd name="connsiteX1" fmla="*/ 673894 w 697706"/>
              <a:gd name="connsiteY1" fmla="*/ 402431 h 635794"/>
              <a:gd name="connsiteX2" fmla="*/ 697706 w 697706"/>
              <a:gd name="connsiteY2" fmla="*/ 266700 h 635794"/>
              <a:gd name="connsiteX3" fmla="*/ 414338 w 697706"/>
              <a:gd name="connsiteY3" fmla="*/ 0 h 635794"/>
              <a:gd name="connsiteX4" fmla="*/ 64294 w 697706"/>
              <a:gd name="connsiteY4" fmla="*/ 257175 h 635794"/>
              <a:gd name="connsiteX5" fmla="*/ 0 w 697706"/>
              <a:gd name="connsiteY5" fmla="*/ 473869 h 635794"/>
              <a:gd name="connsiteX6" fmla="*/ 54769 w 697706"/>
              <a:gd name="connsiteY6" fmla="*/ 635794 h 635794"/>
              <a:gd name="connsiteX0" fmla="*/ 54769 w 697706"/>
              <a:gd name="connsiteY0" fmla="*/ 635794 h 635794"/>
              <a:gd name="connsiteX1" fmla="*/ 690562 w 697706"/>
              <a:gd name="connsiteY1" fmla="*/ 402431 h 635794"/>
              <a:gd name="connsiteX2" fmla="*/ 697706 w 697706"/>
              <a:gd name="connsiteY2" fmla="*/ 266700 h 635794"/>
              <a:gd name="connsiteX3" fmla="*/ 414338 w 697706"/>
              <a:gd name="connsiteY3" fmla="*/ 0 h 635794"/>
              <a:gd name="connsiteX4" fmla="*/ 64294 w 697706"/>
              <a:gd name="connsiteY4" fmla="*/ 257175 h 635794"/>
              <a:gd name="connsiteX5" fmla="*/ 0 w 697706"/>
              <a:gd name="connsiteY5" fmla="*/ 473869 h 635794"/>
              <a:gd name="connsiteX6" fmla="*/ 54769 w 697706"/>
              <a:gd name="connsiteY6" fmla="*/ 635794 h 635794"/>
              <a:gd name="connsiteX0" fmla="*/ 54769 w 697706"/>
              <a:gd name="connsiteY0" fmla="*/ 635794 h 635794"/>
              <a:gd name="connsiteX1" fmla="*/ 690562 w 697706"/>
              <a:gd name="connsiteY1" fmla="*/ 402431 h 635794"/>
              <a:gd name="connsiteX2" fmla="*/ 697706 w 697706"/>
              <a:gd name="connsiteY2" fmla="*/ 266700 h 635794"/>
              <a:gd name="connsiteX3" fmla="*/ 414338 w 697706"/>
              <a:gd name="connsiteY3" fmla="*/ 0 h 635794"/>
              <a:gd name="connsiteX4" fmla="*/ 64294 w 697706"/>
              <a:gd name="connsiteY4" fmla="*/ 257175 h 635794"/>
              <a:gd name="connsiteX5" fmla="*/ 0 w 697706"/>
              <a:gd name="connsiteY5" fmla="*/ 473869 h 635794"/>
              <a:gd name="connsiteX6" fmla="*/ 54769 w 697706"/>
              <a:gd name="connsiteY6" fmla="*/ 635794 h 635794"/>
              <a:gd name="connsiteX0" fmla="*/ 54769 w 697706"/>
              <a:gd name="connsiteY0" fmla="*/ 635794 h 635794"/>
              <a:gd name="connsiteX1" fmla="*/ 690562 w 697706"/>
              <a:gd name="connsiteY1" fmla="*/ 402431 h 635794"/>
              <a:gd name="connsiteX2" fmla="*/ 697706 w 697706"/>
              <a:gd name="connsiteY2" fmla="*/ 266700 h 635794"/>
              <a:gd name="connsiteX3" fmla="*/ 414338 w 697706"/>
              <a:gd name="connsiteY3" fmla="*/ 0 h 635794"/>
              <a:gd name="connsiteX4" fmla="*/ 64294 w 697706"/>
              <a:gd name="connsiteY4" fmla="*/ 257175 h 635794"/>
              <a:gd name="connsiteX5" fmla="*/ 0 w 697706"/>
              <a:gd name="connsiteY5" fmla="*/ 473869 h 635794"/>
              <a:gd name="connsiteX6" fmla="*/ 54769 w 697706"/>
              <a:gd name="connsiteY6" fmla="*/ 635794 h 635794"/>
              <a:gd name="connsiteX0" fmla="*/ 54769 w 702469"/>
              <a:gd name="connsiteY0" fmla="*/ 635794 h 635794"/>
              <a:gd name="connsiteX1" fmla="*/ 690562 w 702469"/>
              <a:gd name="connsiteY1" fmla="*/ 402431 h 635794"/>
              <a:gd name="connsiteX2" fmla="*/ 702469 w 702469"/>
              <a:gd name="connsiteY2" fmla="*/ 242888 h 635794"/>
              <a:gd name="connsiteX3" fmla="*/ 414338 w 702469"/>
              <a:gd name="connsiteY3" fmla="*/ 0 h 635794"/>
              <a:gd name="connsiteX4" fmla="*/ 64294 w 702469"/>
              <a:gd name="connsiteY4" fmla="*/ 257175 h 635794"/>
              <a:gd name="connsiteX5" fmla="*/ 0 w 702469"/>
              <a:gd name="connsiteY5" fmla="*/ 473869 h 635794"/>
              <a:gd name="connsiteX6" fmla="*/ 54769 w 702469"/>
              <a:gd name="connsiteY6" fmla="*/ 635794 h 635794"/>
              <a:gd name="connsiteX0" fmla="*/ 54769 w 704850"/>
              <a:gd name="connsiteY0" fmla="*/ 635794 h 635794"/>
              <a:gd name="connsiteX1" fmla="*/ 704850 w 704850"/>
              <a:gd name="connsiteY1" fmla="*/ 402431 h 635794"/>
              <a:gd name="connsiteX2" fmla="*/ 702469 w 704850"/>
              <a:gd name="connsiteY2" fmla="*/ 242888 h 635794"/>
              <a:gd name="connsiteX3" fmla="*/ 414338 w 704850"/>
              <a:gd name="connsiteY3" fmla="*/ 0 h 635794"/>
              <a:gd name="connsiteX4" fmla="*/ 64294 w 704850"/>
              <a:gd name="connsiteY4" fmla="*/ 257175 h 635794"/>
              <a:gd name="connsiteX5" fmla="*/ 0 w 704850"/>
              <a:gd name="connsiteY5" fmla="*/ 473869 h 635794"/>
              <a:gd name="connsiteX6" fmla="*/ 54769 w 704850"/>
              <a:gd name="connsiteY6" fmla="*/ 635794 h 635794"/>
              <a:gd name="connsiteX0" fmla="*/ 54769 w 704850"/>
              <a:gd name="connsiteY0" fmla="*/ 635794 h 635794"/>
              <a:gd name="connsiteX1" fmla="*/ 704850 w 704850"/>
              <a:gd name="connsiteY1" fmla="*/ 402431 h 635794"/>
              <a:gd name="connsiteX2" fmla="*/ 702469 w 704850"/>
              <a:gd name="connsiteY2" fmla="*/ 242888 h 635794"/>
              <a:gd name="connsiteX3" fmla="*/ 414338 w 704850"/>
              <a:gd name="connsiteY3" fmla="*/ 0 h 635794"/>
              <a:gd name="connsiteX4" fmla="*/ 64294 w 704850"/>
              <a:gd name="connsiteY4" fmla="*/ 257175 h 635794"/>
              <a:gd name="connsiteX5" fmla="*/ 0 w 704850"/>
              <a:gd name="connsiteY5" fmla="*/ 473869 h 635794"/>
              <a:gd name="connsiteX6" fmla="*/ 54769 w 704850"/>
              <a:gd name="connsiteY6" fmla="*/ 635794 h 635794"/>
              <a:gd name="connsiteX0" fmla="*/ 54769 w 704850"/>
              <a:gd name="connsiteY0" fmla="*/ 635794 h 635794"/>
              <a:gd name="connsiteX1" fmla="*/ 704850 w 704850"/>
              <a:gd name="connsiteY1" fmla="*/ 402431 h 635794"/>
              <a:gd name="connsiteX2" fmla="*/ 702469 w 704850"/>
              <a:gd name="connsiteY2" fmla="*/ 242888 h 635794"/>
              <a:gd name="connsiteX3" fmla="*/ 414338 w 704850"/>
              <a:gd name="connsiteY3" fmla="*/ 0 h 635794"/>
              <a:gd name="connsiteX4" fmla="*/ 64294 w 704850"/>
              <a:gd name="connsiteY4" fmla="*/ 257175 h 635794"/>
              <a:gd name="connsiteX5" fmla="*/ 0 w 704850"/>
              <a:gd name="connsiteY5" fmla="*/ 473869 h 635794"/>
              <a:gd name="connsiteX6" fmla="*/ 54769 w 704850"/>
              <a:gd name="connsiteY6" fmla="*/ 635794 h 635794"/>
              <a:gd name="connsiteX0" fmla="*/ 54769 w 704850"/>
              <a:gd name="connsiteY0" fmla="*/ 635794 h 635794"/>
              <a:gd name="connsiteX1" fmla="*/ 704850 w 704850"/>
              <a:gd name="connsiteY1" fmla="*/ 402431 h 635794"/>
              <a:gd name="connsiteX2" fmla="*/ 702469 w 704850"/>
              <a:gd name="connsiteY2" fmla="*/ 242888 h 635794"/>
              <a:gd name="connsiteX3" fmla="*/ 414338 w 704850"/>
              <a:gd name="connsiteY3" fmla="*/ 0 h 635794"/>
              <a:gd name="connsiteX4" fmla="*/ 64294 w 704850"/>
              <a:gd name="connsiteY4" fmla="*/ 257175 h 635794"/>
              <a:gd name="connsiteX5" fmla="*/ 0 w 704850"/>
              <a:gd name="connsiteY5" fmla="*/ 473869 h 635794"/>
              <a:gd name="connsiteX6" fmla="*/ 54769 w 704850"/>
              <a:gd name="connsiteY6" fmla="*/ 635794 h 635794"/>
              <a:gd name="connsiteX0" fmla="*/ 54769 w 704850"/>
              <a:gd name="connsiteY0" fmla="*/ 635794 h 635794"/>
              <a:gd name="connsiteX1" fmla="*/ 704850 w 704850"/>
              <a:gd name="connsiteY1" fmla="*/ 402431 h 635794"/>
              <a:gd name="connsiteX2" fmla="*/ 702469 w 704850"/>
              <a:gd name="connsiteY2" fmla="*/ 242888 h 635794"/>
              <a:gd name="connsiteX3" fmla="*/ 414338 w 704850"/>
              <a:gd name="connsiteY3" fmla="*/ 0 h 635794"/>
              <a:gd name="connsiteX4" fmla="*/ 64294 w 704850"/>
              <a:gd name="connsiteY4" fmla="*/ 257175 h 635794"/>
              <a:gd name="connsiteX5" fmla="*/ 0 w 704850"/>
              <a:gd name="connsiteY5" fmla="*/ 473869 h 635794"/>
              <a:gd name="connsiteX6" fmla="*/ 54769 w 704850"/>
              <a:gd name="connsiteY6" fmla="*/ 635794 h 635794"/>
              <a:gd name="connsiteX0" fmla="*/ 54769 w 704850"/>
              <a:gd name="connsiteY0" fmla="*/ 635794 h 635794"/>
              <a:gd name="connsiteX1" fmla="*/ 704850 w 704850"/>
              <a:gd name="connsiteY1" fmla="*/ 402431 h 635794"/>
              <a:gd name="connsiteX2" fmla="*/ 702469 w 704850"/>
              <a:gd name="connsiteY2" fmla="*/ 242888 h 635794"/>
              <a:gd name="connsiteX3" fmla="*/ 414338 w 704850"/>
              <a:gd name="connsiteY3" fmla="*/ 0 h 635794"/>
              <a:gd name="connsiteX4" fmla="*/ 64294 w 704850"/>
              <a:gd name="connsiteY4" fmla="*/ 257175 h 635794"/>
              <a:gd name="connsiteX5" fmla="*/ 0 w 704850"/>
              <a:gd name="connsiteY5" fmla="*/ 473869 h 635794"/>
              <a:gd name="connsiteX6" fmla="*/ 54769 w 704850"/>
              <a:gd name="connsiteY6" fmla="*/ 635794 h 635794"/>
              <a:gd name="connsiteX0" fmla="*/ 54769 w 704850"/>
              <a:gd name="connsiteY0" fmla="*/ 635794 h 635794"/>
              <a:gd name="connsiteX1" fmla="*/ 704850 w 704850"/>
              <a:gd name="connsiteY1" fmla="*/ 402431 h 635794"/>
              <a:gd name="connsiteX2" fmla="*/ 702469 w 704850"/>
              <a:gd name="connsiteY2" fmla="*/ 242888 h 635794"/>
              <a:gd name="connsiteX3" fmla="*/ 414338 w 704850"/>
              <a:gd name="connsiteY3" fmla="*/ 0 h 635794"/>
              <a:gd name="connsiteX4" fmla="*/ 64294 w 704850"/>
              <a:gd name="connsiteY4" fmla="*/ 257175 h 635794"/>
              <a:gd name="connsiteX5" fmla="*/ 0 w 704850"/>
              <a:gd name="connsiteY5" fmla="*/ 473869 h 635794"/>
              <a:gd name="connsiteX6" fmla="*/ 54769 w 704850"/>
              <a:gd name="connsiteY6" fmla="*/ 635794 h 635794"/>
              <a:gd name="connsiteX0" fmla="*/ 50006 w 704850"/>
              <a:gd name="connsiteY0" fmla="*/ 638175 h 638175"/>
              <a:gd name="connsiteX1" fmla="*/ 704850 w 704850"/>
              <a:gd name="connsiteY1" fmla="*/ 402431 h 638175"/>
              <a:gd name="connsiteX2" fmla="*/ 702469 w 704850"/>
              <a:gd name="connsiteY2" fmla="*/ 242888 h 638175"/>
              <a:gd name="connsiteX3" fmla="*/ 414338 w 704850"/>
              <a:gd name="connsiteY3" fmla="*/ 0 h 638175"/>
              <a:gd name="connsiteX4" fmla="*/ 64294 w 704850"/>
              <a:gd name="connsiteY4" fmla="*/ 257175 h 638175"/>
              <a:gd name="connsiteX5" fmla="*/ 0 w 704850"/>
              <a:gd name="connsiteY5" fmla="*/ 473869 h 638175"/>
              <a:gd name="connsiteX6" fmla="*/ 50006 w 704850"/>
              <a:gd name="connsiteY6" fmla="*/ 638175 h 638175"/>
              <a:gd name="connsiteX0" fmla="*/ 50006 w 704850"/>
              <a:gd name="connsiteY0" fmla="*/ 638175 h 638175"/>
              <a:gd name="connsiteX1" fmla="*/ 704850 w 704850"/>
              <a:gd name="connsiteY1" fmla="*/ 402431 h 638175"/>
              <a:gd name="connsiteX2" fmla="*/ 702469 w 704850"/>
              <a:gd name="connsiteY2" fmla="*/ 242888 h 638175"/>
              <a:gd name="connsiteX3" fmla="*/ 414338 w 704850"/>
              <a:gd name="connsiteY3" fmla="*/ 0 h 638175"/>
              <a:gd name="connsiteX4" fmla="*/ 64294 w 704850"/>
              <a:gd name="connsiteY4" fmla="*/ 257175 h 638175"/>
              <a:gd name="connsiteX5" fmla="*/ 0 w 704850"/>
              <a:gd name="connsiteY5" fmla="*/ 473869 h 638175"/>
              <a:gd name="connsiteX6" fmla="*/ 50006 w 704850"/>
              <a:gd name="connsiteY6" fmla="*/ 638175 h 638175"/>
              <a:gd name="connsiteX0" fmla="*/ 50006 w 704850"/>
              <a:gd name="connsiteY0" fmla="*/ 638175 h 638175"/>
              <a:gd name="connsiteX1" fmla="*/ 704850 w 704850"/>
              <a:gd name="connsiteY1" fmla="*/ 402431 h 638175"/>
              <a:gd name="connsiteX2" fmla="*/ 702469 w 704850"/>
              <a:gd name="connsiteY2" fmla="*/ 242888 h 638175"/>
              <a:gd name="connsiteX3" fmla="*/ 414338 w 704850"/>
              <a:gd name="connsiteY3" fmla="*/ 0 h 638175"/>
              <a:gd name="connsiteX4" fmla="*/ 64294 w 704850"/>
              <a:gd name="connsiteY4" fmla="*/ 257175 h 638175"/>
              <a:gd name="connsiteX5" fmla="*/ 0 w 704850"/>
              <a:gd name="connsiteY5" fmla="*/ 473869 h 638175"/>
              <a:gd name="connsiteX6" fmla="*/ 50006 w 704850"/>
              <a:gd name="connsiteY6" fmla="*/ 638175 h 638175"/>
              <a:gd name="connsiteX0" fmla="*/ 50006 w 704850"/>
              <a:gd name="connsiteY0" fmla="*/ 638175 h 638175"/>
              <a:gd name="connsiteX1" fmla="*/ 704850 w 704850"/>
              <a:gd name="connsiteY1" fmla="*/ 402431 h 638175"/>
              <a:gd name="connsiteX2" fmla="*/ 702469 w 704850"/>
              <a:gd name="connsiteY2" fmla="*/ 242888 h 638175"/>
              <a:gd name="connsiteX3" fmla="*/ 414338 w 704850"/>
              <a:gd name="connsiteY3" fmla="*/ 0 h 638175"/>
              <a:gd name="connsiteX4" fmla="*/ 64294 w 704850"/>
              <a:gd name="connsiteY4" fmla="*/ 257175 h 638175"/>
              <a:gd name="connsiteX5" fmla="*/ 0 w 704850"/>
              <a:gd name="connsiteY5" fmla="*/ 473869 h 638175"/>
              <a:gd name="connsiteX6" fmla="*/ 50006 w 704850"/>
              <a:gd name="connsiteY6" fmla="*/ 6381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50" h="638175">
                <a:moveTo>
                  <a:pt x="50006" y="638175"/>
                </a:moveTo>
                <a:cubicBezTo>
                  <a:pt x="203993" y="348456"/>
                  <a:pt x="619919" y="408782"/>
                  <a:pt x="704850" y="402431"/>
                </a:cubicBezTo>
                <a:cubicBezTo>
                  <a:pt x="661987" y="350043"/>
                  <a:pt x="666749" y="302420"/>
                  <a:pt x="702469" y="242888"/>
                </a:cubicBezTo>
                <a:lnTo>
                  <a:pt x="414338" y="0"/>
                </a:lnTo>
                <a:lnTo>
                  <a:pt x="64294" y="257175"/>
                </a:lnTo>
                <a:lnTo>
                  <a:pt x="0" y="473869"/>
                </a:lnTo>
                <a:cubicBezTo>
                  <a:pt x="44450" y="527844"/>
                  <a:pt x="31750" y="584200"/>
                  <a:pt x="50006" y="638175"/>
                </a:cubicBezTo>
                <a:close/>
              </a:path>
            </a:pathLst>
          </a:custGeom>
          <a:solidFill>
            <a:srgbClr val="DAD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F933DAEB-3E20-41C7-83AA-4574176EE14B}"/>
              </a:ext>
            </a:extLst>
          </p:cNvPr>
          <p:cNvSpPr/>
          <p:nvPr/>
        </p:nvSpPr>
        <p:spPr>
          <a:xfrm>
            <a:off x="4501704" y="759122"/>
            <a:ext cx="808812" cy="515334"/>
          </a:xfrm>
          <a:prstGeom prst="roundRect">
            <a:avLst/>
          </a:prstGeom>
          <a:solidFill>
            <a:srgbClr val="082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任意多边形: 形状 149">
            <a:extLst>
              <a:ext uri="{FF2B5EF4-FFF2-40B4-BE49-F238E27FC236}">
                <a16:creationId xmlns:a16="http://schemas.microsoft.com/office/drawing/2014/main" id="{295A2471-72CE-407F-811F-6B45711E1C61}"/>
              </a:ext>
            </a:extLst>
          </p:cNvPr>
          <p:cNvSpPr/>
          <p:nvPr/>
        </p:nvSpPr>
        <p:spPr>
          <a:xfrm>
            <a:off x="4279706" y="1146573"/>
            <a:ext cx="1139918" cy="302419"/>
          </a:xfrm>
          <a:custGeom>
            <a:avLst/>
            <a:gdLst>
              <a:gd name="connsiteX0" fmla="*/ 171450 w 1116806"/>
              <a:gd name="connsiteY0" fmla="*/ 0 h 302419"/>
              <a:gd name="connsiteX1" fmla="*/ 0 w 1116806"/>
              <a:gd name="connsiteY1" fmla="*/ 78582 h 302419"/>
              <a:gd name="connsiteX2" fmla="*/ 192881 w 1116806"/>
              <a:gd name="connsiteY2" fmla="*/ 85725 h 302419"/>
              <a:gd name="connsiteX3" fmla="*/ 192881 w 1116806"/>
              <a:gd name="connsiteY3" fmla="*/ 302419 h 302419"/>
              <a:gd name="connsiteX4" fmla="*/ 264319 w 1116806"/>
              <a:gd name="connsiteY4" fmla="*/ 114300 h 302419"/>
              <a:gd name="connsiteX5" fmla="*/ 245269 w 1116806"/>
              <a:gd name="connsiteY5" fmla="*/ 288132 h 302419"/>
              <a:gd name="connsiteX6" fmla="*/ 319087 w 1116806"/>
              <a:gd name="connsiteY6" fmla="*/ 192882 h 302419"/>
              <a:gd name="connsiteX7" fmla="*/ 421481 w 1116806"/>
              <a:gd name="connsiteY7" fmla="*/ 195263 h 302419"/>
              <a:gd name="connsiteX8" fmla="*/ 452437 w 1116806"/>
              <a:gd name="connsiteY8" fmla="*/ 157163 h 302419"/>
              <a:gd name="connsiteX9" fmla="*/ 483394 w 1116806"/>
              <a:gd name="connsiteY9" fmla="*/ 297657 h 302419"/>
              <a:gd name="connsiteX10" fmla="*/ 523875 w 1116806"/>
              <a:gd name="connsiteY10" fmla="*/ 276225 h 302419"/>
              <a:gd name="connsiteX11" fmla="*/ 621506 w 1116806"/>
              <a:gd name="connsiteY11" fmla="*/ 200025 h 302419"/>
              <a:gd name="connsiteX12" fmla="*/ 800100 w 1116806"/>
              <a:gd name="connsiteY12" fmla="*/ 283369 h 302419"/>
              <a:gd name="connsiteX13" fmla="*/ 809625 w 1116806"/>
              <a:gd name="connsiteY13" fmla="*/ 178594 h 302419"/>
              <a:gd name="connsiteX14" fmla="*/ 919162 w 1116806"/>
              <a:gd name="connsiteY14" fmla="*/ 216694 h 302419"/>
              <a:gd name="connsiteX15" fmla="*/ 1004887 w 1116806"/>
              <a:gd name="connsiteY15" fmla="*/ 161925 h 302419"/>
              <a:gd name="connsiteX16" fmla="*/ 1040606 w 1116806"/>
              <a:gd name="connsiteY16" fmla="*/ 257175 h 302419"/>
              <a:gd name="connsiteX17" fmla="*/ 1081087 w 1116806"/>
              <a:gd name="connsiteY17" fmla="*/ 35719 h 302419"/>
              <a:gd name="connsiteX18" fmla="*/ 1116806 w 1116806"/>
              <a:gd name="connsiteY18" fmla="*/ 138113 h 302419"/>
              <a:gd name="connsiteX19" fmla="*/ 1088231 w 1116806"/>
              <a:gd name="connsiteY19" fmla="*/ 0 h 302419"/>
              <a:gd name="connsiteX20" fmla="*/ 171450 w 1116806"/>
              <a:gd name="connsiteY20" fmla="*/ 0 h 302419"/>
              <a:gd name="connsiteX0" fmla="*/ 171450 w 1116806"/>
              <a:gd name="connsiteY0" fmla="*/ 0 h 302419"/>
              <a:gd name="connsiteX1" fmla="*/ 0 w 1116806"/>
              <a:gd name="connsiteY1" fmla="*/ 88107 h 302419"/>
              <a:gd name="connsiteX2" fmla="*/ 192881 w 1116806"/>
              <a:gd name="connsiteY2" fmla="*/ 85725 h 302419"/>
              <a:gd name="connsiteX3" fmla="*/ 192881 w 1116806"/>
              <a:gd name="connsiteY3" fmla="*/ 302419 h 302419"/>
              <a:gd name="connsiteX4" fmla="*/ 264319 w 1116806"/>
              <a:gd name="connsiteY4" fmla="*/ 114300 h 302419"/>
              <a:gd name="connsiteX5" fmla="*/ 245269 w 1116806"/>
              <a:gd name="connsiteY5" fmla="*/ 288132 h 302419"/>
              <a:gd name="connsiteX6" fmla="*/ 319087 w 1116806"/>
              <a:gd name="connsiteY6" fmla="*/ 192882 h 302419"/>
              <a:gd name="connsiteX7" fmla="*/ 421481 w 1116806"/>
              <a:gd name="connsiteY7" fmla="*/ 195263 h 302419"/>
              <a:gd name="connsiteX8" fmla="*/ 452437 w 1116806"/>
              <a:gd name="connsiteY8" fmla="*/ 157163 h 302419"/>
              <a:gd name="connsiteX9" fmla="*/ 483394 w 1116806"/>
              <a:gd name="connsiteY9" fmla="*/ 297657 h 302419"/>
              <a:gd name="connsiteX10" fmla="*/ 523875 w 1116806"/>
              <a:gd name="connsiteY10" fmla="*/ 276225 h 302419"/>
              <a:gd name="connsiteX11" fmla="*/ 621506 w 1116806"/>
              <a:gd name="connsiteY11" fmla="*/ 200025 h 302419"/>
              <a:gd name="connsiteX12" fmla="*/ 800100 w 1116806"/>
              <a:gd name="connsiteY12" fmla="*/ 283369 h 302419"/>
              <a:gd name="connsiteX13" fmla="*/ 809625 w 1116806"/>
              <a:gd name="connsiteY13" fmla="*/ 178594 h 302419"/>
              <a:gd name="connsiteX14" fmla="*/ 919162 w 1116806"/>
              <a:gd name="connsiteY14" fmla="*/ 216694 h 302419"/>
              <a:gd name="connsiteX15" fmla="*/ 1004887 w 1116806"/>
              <a:gd name="connsiteY15" fmla="*/ 161925 h 302419"/>
              <a:gd name="connsiteX16" fmla="*/ 1040606 w 1116806"/>
              <a:gd name="connsiteY16" fmla="*/ 257175 h 302419"/>
              <a:gd name="connsiteX17" fmla="*/ 1081087 w 1116806"/>
              <a:gd name="connsiteY17" fmla="*/ 35719 h 302419"/>
              <a:gd name="connsiteX18" fmla="*/ 1116806 w 1116806"/>
              <a:gd name="connsiteY18" fmla="*/ 138113 h 302419"/>
              <a:gd name="connsiteX19" fmla="*/ 1088231 w 1116806"/>
              <a:gd name="connsiteY19" fmla="*/ 0 h 302419"/>
              <a:gd name="connsiteX20" fmla="*/ 171450 w 1116806"/>
              <a:gd name="connsiteY20" fmla="*/ 0 h 302419"/>
              <a:gd name="connsiteX0" fmla="*/ 171450 w 1116806"/>
              <a:gd name="connsiteY0" fmla="*/ 0 h 302419"/>
              <a:gd name="connsiteX1" fmla="*/ 0 w 1116806"/>
              <a:gd name="connsiteY1" fmla="*/ 88107 h 302419"/>
              <a:gd name="connsiteX2" fmla="*/ 192881 w 1116806"/>
              <a:gd name="connsiteY2" fmla="*/ 85725 h 302419"/>
              <a:gd name="connsiteX3" fmla="*/ 192881 w 1116806"/>
              <a:gd name="connsiteY3" fmla="*/ 302419 h 302419"/>
              <a:gd name="connsiteX4" fmla="*/ 264319 w 1116806"/>
              <a:gd name="connsiteY4" fmla="*/ 114300 h 302419"/>
              <a:gd name="connsiteX5" fmla="*/ 245269 w 1116806"/>
              <a:gd name="connsiteY5" fmla="*/ 288132 h 302419"/>
              <a:gd name="connsiteX6" fmla="*/ 319087 w 1116806"/>
              <a:gd name="connsiteY6" fmla="*/ 192882 h 302419"/>
              <a:gd name="connsiteX7" fmla="*/ 421481 w 1116806"/>
              <a:gd name="connsiteY7" fmla="*/ 195263 h 302419"/>
              <a:gd name="connsiteX8" fmla="*/ 452437 w 1116806"/>
              <a:gd name="connsiteY8" fmla="*/ 157163 h 302419"/>
              <a:gd name="connsiteX9" fmla="*/ 483394 w 1116806"/>
              <a:gd name="connsiteY9" fmla="*/ 297657 h 302419"/>
              <a:gd name="connsiteX10" fmla="*/ 523875 w 1116806"/>
              <a:gd name="connsiteY10" fmla="*/ 276225 h 302419"/>
              <a:gd name="connsiteX11" fmla="*/ 621506 w 1116806"/>
              <a:gd name="connsiteY11" fmla="*/ 200025 h 302419"/>
              <a:gd name="connsiteX12" fmla="*/ 800100 w 1116806"/>
              <a:gd name="connsiteY12" fmla="*/ 283369 h 302419"/>
              <a:gd name="connsiteX13" fmla="*/ 809625 w 1116806"/>
              <a:gd name="connsiteY13" fmla="*/ 178594 h 302419"/>
              <a:gd name="connsiteX14" fmla="*/ 919162 w 1116806"/>
              <a:gd name="connsiteY14" fmla="*/ 216694 h 302419"/>
              <a:gd name="connsiteX15" fmla="*/ 1004887 w 1116806"/>
              <a:gd name="connsiteY15" fmla="*/ 161925 h 302419"/>
              <a:gd name="connsiteX16" fmla="*/ 1040606 w 1116806"/>
              <a:gd name="connsiteY16" fmla="*/ 257175 h 302419"/>
              <a:gd name="connsiteX17" fmla="*/ 1081087 w 1116806"/>
              <a:gd name="connsiteY17" fmla="*/ 35719 h 302419"/>
              <a:gd name="connsiteX18" fmla="*/ 1116806 w 1116806"/>
              <a:gd name="connsiteY18" fmla="*/ 138113 h 302419"/>
              <a:gd name="connsiteX19" fmla="*/ 1088231 w 1116806"/>
              <a:gd name="connsiteY19" fmla="*/ 0 h 302419"/>
              <a:gd name="connsiteX20" fmla="*/ 171450 w 1116806"/>
              <a:gd name="connsiteY20" fmla="*/ 0 h 302419"/>
              <a:gd name="connsiteX0" fmla="*/ 171450 w 1116806"/>
              <a:gd name="connsiteY0" fmla="*/ 0 h 302419"/>
              <a:gd name="connsiteX1" fmla="*/ 0 w 1116806"/>
              <a:gd name="connsiteY1" fmla="*/ 88107 h 302419"/>
              <a:gd name="connsiteX2" fmla="*/ 192881 w 1116806"/>
              <a:gd name="connsiteY2" fmla="*/ 85725 h 302419"/>
              <a:gd name="connsiteX3" fmla="*/ 192881 w 1116806"/>
              <a:gd name="connsiteY3" fmla="*/ 302419 h 302419"/>
              <a:gd name="connsiteX4" fmla="*/ 264319 w 1116806"/>
              <a:gd name="connsiteY4" fmla="*/ 114300 h 302419"/>
              <a:gd name="connsiteX5" fmla="*/ 245269 w 1116806"/>
              <a:gd name="connsiteY5" fmla="*/ 288132 h 302419"/>
              <a:gd name="connsiteX6" fmla="*/ 319087 w 1116806"/>
              <a:gd name="connsiteY6" fmla="*/ 192882 h 302419"/>
              <a:gd name="connsiteX7" fmla="*/ 421481 w 1116806"/>
              <a:gd name="connsiteY7" fmla="*/ 195263 h 302419"/>
              <a:gd name="connsiteX8" fmla="*/ 452437 w 1116806"/>
              <a:gd name="connsiteY8" fmla="*/ 157163 h 302419"/>
              <a:gd name="connsiteX9" fmla="*/ 483394 w 1116806"/>
              <a:gd name="connsiteY9" fmla="*/ 297657 h 302419"/>
              <a:gd name="connsiteX10" fmla="*/ 523875 w 1116806"/>
              <a:gd name="connsiteY10" fmla="*/ 276225 h 302419"/>
              <a:gd name="connsiteX11" fmla="*/ 621506 w 1116806"/>
              <a:gd name="connsiteY11" fmla="*/ 200025 h 302419"/>
              <a:gd name="connsiteX12" fmla="*/ 800100 w 1116806"/>
              <a:gd name="connsiteY12" fmla="*/ 283369 h 302419"/>
              <a:gd name="connsiteX13" fmla="*/ 809625 w 1116806"/>
              <a:gd name="connsiteY13" fmla="*/ 178594 h 302419"/>
              <a:gd name="connsiteX14" fmla="*/ 919162 w 1116806"/>
              <a:gd name="connsiteY14" fmla="*/ 216694 h 302419"/>
              <a:gd name="connsiteX15" fmla="*/ 1004887 w 1116806"/>
              <a:gd name="connsiteY15" fmla="*/ 161925 h 302419"/>
              <a:gd name="connsiteX16" fmla="*/ 1040606 w 1116806"/>
              <a:gd name="connsiteY16" fmla="*/ 257175 h 302419"/>
              <a:gd name="connsiteX17" fmla="*/ 1081087 w 1116806"/>
              <a:gd name="connsiteY17" fmla="*/ 35719 h 302419"/>
              <a:gd name="connsiteX18" fmla="*/ 1116806 w 1116806"/>
              <a:gd name="connsiteY18" fmla="*/ 138113 h 302419"/>
              <a:gd name="connsiteX19" fmla="*/ 1088231 w 1116806"/>
              <a:gd name="connsiteY19" fmla="*/ 0 h 302419"/>
              <a:gd name="connsiteX20" fmla="*/ 171450 w 1116806"/>
              <a:gd name="connsiteY20" fmla="*/ 0 h 302419"/>
              <a:gd name="connsiteX0" fmla="*/ 171450 w 1116806"/>
              <a:gd name="connsiteY0" fmla="*/ 0 h 302419"/>
              <a:gd name="connsiteX1" fmla="*/ 0 w 1116806"/>
              <a:gd name="connsiteY1" fmla="*/ 88107 h 302419"/>
              <a:gd name="connsiteX2" fmla="*/ 192881 w 1116806"/>
              <a:gd name="connsiteY2" fmla="*/ 85725 h 302419"/>
              <a:gd name="connsiteX3" fmla="*/ 192881 w 1116806"/>
              <a:gd name="connsiteY3" fmla="*/ 302419 h 302419"/>
              <a:gd name="connsiteX4" fmla="*/ 264319 w 1116806"/>
              <a:gd name="connsiteY4" fmla="*/ 114300 h 302419"/>
              <a:gd name="connsiteX5" fmla="*/ 245269 w 1116806"/>
              <a:gd name="connsiteY5" fmla="*/ 288132 h 302419"/>
              <a:gd name="connsiteX6" fmla="*/ 319087 w 1116806"/>
              <a:gd name="connsiteY6" fmla="*/ 192882 h 302419"/>
              <a:gd name="connsiteX7" fmla="*/ 421481 w 1116806"/>
              <a:gd name="connsiteY7" fmla="*/ 195263 h 302419"/>
              <a:gd name="connsiteX8" fmla="*/ 452437 w 1116806"/>
              <a:gd name="connsiteY8" fmla="*/ 157163 h 302419"/>
              <a:gd name="connsiteX9" fmla="*/ 483394 w 1116806"/>
              <a:gd name="connsiteY9" fmla="*/ 297657 h 302419"/>
              <a:gd name="connsiteX10" fmla="*/ 523875 w 1116806"/>
              <a:gd name="connsiteY10" fmla="*/ 276225 h 302419"/>
              <a:gd name="connsiteX11" fmla="*/ 621506 w 1116806"/>
              <a:gd name="connsiteY11" fmla="*/ 200025 h 302419"/>
              <a:gd name="connsiteX12" fmla="*/ 800100 w 1116806"/>
              <a:gd name="connsiteY12" fmla="*/ 283369 h 302419"/>
              <a:gd name="connsiteX13" fmla="*/ 809625 w 1116806"/>
              <a:gd name="connsiteY13" fmla="*/ 178594 h 302419"/>
              <a:gd name="connsiteX14" fmla="*/ 919162 w 1116806"/>
              <a:gd name="connsiteY14" fmla="*/ 216694 h 302419"/>
              <a:gd name="connsiteX15" fmla="*/ 1004887 w 1116806"/>
              <a:gd name="connsiteY15" fmla="*/ 161925 h 302419"/>
              <a:gd name="connsiteX16" fmla="*/ 1040606 w 1116806"/>
              <a:gd name="connsiteY16" fmla="*/ 257175 h 302419"/>
              <a:gd name="connsiteX17" fmla="*/ 1081087 w 1116806"/>
              <a:gd name="connsiteY17" fmla="*/ 35719 h 302419"/>
              <a:gd name="connsiteX18" fmla="*/ 1116806 w 1116806"/>
              <a:gd name="connsiteY18" fmla="*/ 138113 h 302419"/>
              <a:gd name="connsiteX19" fmla="*/ 1088231 w 1116806"/>
              <a:gd name="connsiteY19" fmla="*/ 0 h 302419"/>
              <a:gd name="connsiteX20" fmla="*/ 171450 w 1116806"/>
              <a:gd name="connsiteY20" fmla="*/ 0 h 302419"/>
              <a:gd name="connsiteX0" fmla="*/ 171450 w 1116806"/>
              <a:gd name="connsiteY0" fmla="*/ 0 h 302419"/>
              <a:gd name="connsiteX1" fmla="*/ 0 w 1116806"/>
              <a:gd name="connsiteY1" fmla="*/ 88107 h 302419"/>
              <a:gd name="connsiteX2" fmla="*/ 192881 w 1116806"/>
              <a:gd name="connsiteY2" fmla="*/ 85725 h 302419"/>
              <a:gd name="connsiteX3" fmla="*/ 192881 w 1116806"/>
              <a:gd name="connsiteY3" fmla="*/ 302419 h 302419"/>
              <a:gd name="connsiteX4" fmla="*/ 264319 w 1116806"/>
              <a:gd name="connsiteY4" fmla="*/ 114300 h 302419"/>
              <a:gd name="connsiteX5" fmla="*/ 245269 w 1116806"/>
              <a:gd name="connsiteY5" fmla="*/ 288132 h 302419"/>
              <a:gd name="connsiteX6" fmla="*/ 319087 w 1116806"/>
              <a:gd name="connsiteY6" fmla="*/ 192882 h 302419"/>
              <a:gd name="connsiteX7" fmla="*/ 421481 w 1116806"/>
              <a:gd name="connsiteY7" fmla="*/ 195263 h 302419"/>
              <a:gd name="connsiteX8" fmla="*/ 452437 w 1116806"/>
              <a:gd name="connsiteY8" fmla="*/ 157163 h 302419"/>
              <a:gd name="connsiteX9" fmla="*/ 483394 w 1116806"/>
              <a:gd name="connsiteY9" fmla="*/ 297657 h 302419"/>
              <a:gd name="connsiteX10" fmla="*/ 523875 w 1116806"/>
              <a:gd name="connsiteY10" fmla="*/ 276225 h 302419"/>
              <a:gd name="connsiteX11" fmla="*/ 621506 w 1116806"/>
              <a:gd name="connsiteY11" fmla="*/ 200025 h 302419"/>
              <a:gd name="connsiteX12" fmla="*/ 800100 w 1116806"/>
              <a:gd name="connsiteY12" fmla="*/ 283369 h 302419"/>
              <a:gd name="connsiteX13" fmla="*/ 809625 w 1116806"/>
              <a:gd name="connsiteY13" fmla="*/ 178594 h 302419"/>
              <a:gd name="connsiteX14" fmla="*/ 919162 w 1116806"/>
              <a:gd name="connsiteY14" fmla="*/ 216694 h 302419"/>
              <a:gd name="connsiteX15" fmla="*/ 1004887 w 1116806"/>
              <a:gd name="connsiteY15" fmla="*/ 161925 h 302419"/>
              <a:gd name="connsiteX16" fmla="*/ 1040606 w 1116806"/>
              <a:gd name="connsiteY16" fmla="*/ 257175 h 302419"/>
              <a:gd name="connsiteX17" fmla="*/ 1081087 w 1116806"/>
              <a:gd name="connsiteY17" fmla="*/ 35719 h 302419"/>
              <a:gd name="connsiteX18" fmla="*/ 1116806 w 1116806"/>
              <a:gd name="connsiteY18" fmla="*/ 138113 h 302419"/>
              <a:gd name="connsiteX19" fmla="*/ 1088231 w 1116806"/>
              <a:gd name="connsiteY19" fmla="*/ 0 h 302419"/>
              <a:gd name="connsiteX20" fmla="*/ 171450 w 1116806"/>
              <a:gd name="connsiteY20" fmla="*/ 0 h 302419"/>
              <a:gd name="connsiteX0" fmla="*/ 171450 w 1116806"/>
              <a:gd name="connsiteY0" fmla="*/ 0 h 302419"/>
              <a:gd name="connsiteX1" fmla="*/ 0 w 1116806"/>
              <a:gd name="connsiteY1" fmla="*/ 88107 h 302419"/>
              <a:gd name="connsiteX2" fmla="*/ 192881 w 1116806"/>
              <a:gd name="connsiteY2" fmla="*/ 85725 h 302419"/>
              <a:gd name="connsiteX3" fmla="*/ 192881 w 1116806"/>
              <a:gd name="connsiteY3" fmla="*/ 302419 h 302419"/>
              <a:gd name="connsiteX4" fmla="*/ 264319 w 1116806"/>
              <a:gd name="connsiteY4" fmla="*/ 114300 h 302419"/>
              <a:gd name="connsiteX5" fmla="*/ 245269 w 1116806"/>
              <a:gd name="connsiteY5" fmla="*/ 288132 h 302419"/>
              <a:gd name="connsiteX6" fmla="*/ 319087 w 1116806"/>
              <a:gd name="connsiteY6" fmla="*/ 192882 h 302419"/>
              <a:gd name="connsiteX7" fmla="*/ 421481 w 1116806"/>
              <a:gd name="connsiteY7" fmla="*/ 195263 h 302419"/>
              <a:gd name="connsiteX8" fmla="*/ 452437 w 1116806"/>
              <a:gd name="connsiteY8" fmla="*/ 157163 h 302419"/>
              <a:gd name="connsiteX9" fmla="*/ 483394 w 1116806"/>
              <a:gd name="connsiteY9" fmla="*/ 297657 h 302419"/>
              <a:gd name="connsiteX10" fmla="*/ 523875 w 1116806"/>
              <a:gd name="connsiteY10" fmla="*/ 276225 h 302419"/>
              <a:gd name="connsiteX11" fmla="*/ 621506 w 1116806"/>
              <a:gd name="connsiteY11" fmla="*/ 200025 h 302419"/>
              <a:gd name="connsiteX12" fmla="*/ 800100 w 1116806"/>
              <a:gd name="connsiteY12" fmla="*/ 283369 h 302419"/>
              <a:gd name="connsiteX13" fmla="*/ 809625 w 1116806"/>
              <a:gd name="connsiteY13" fmla="*/ 178594 h 302419"/>
              <a:gd name="connsiteX14" fmla="*/ 919162 w 1116806"/>
              <a:gd name="connsiteY14" fmla="*/ 216694 h 302419"/>
              <a:gd name="connsiteX15" fmla="*/ 1004887 w 1116806"/>
              <a:gd name="connsiteY15" fmla="*/ 161925 h 302419"/>
              <a:gd name="connsiteX16" fmla="*/ 1040606 w 1116806"/>
              <a:gd name="connsiteY16" fmla="*/ 257175 h 302419"/>
              <a:gd name="connsiteX17" fmla="*/ 1081087 w 1116806"/>
              <a:gd name="connsiteY17" fmla="*/ 35719 h 302419"/>
              <a:gd name="connsiteX18" fmla="*/ 1116806 w 1116806"/>
              <a:gd name="connsiteY18" fmla="*/ 138113 h 302419"/>
              <a:gd name="connsiteX19" fmla="*/ 1088231 w 1116806"/>
              <a:gd name="connsiteY19" fmla="*/ 0 h 302419"/>
              <a:gd name="connsiteX20" fmla="*/ 171450 w 1116806"/>
              <a:gd name="connsiteY20" fmla="*/ 0 h 302419"/>
              <a:gd name="connsiteX0" fmla="*/ 171450 w 1116806"/>
              <a:gd name="connsiteY0" fmla="*/ 0 h 302419"/>
              <a:gd name="connsiteX1" fmla="*/ 0 w 1116806"/>
              <a:gd name="connsiteY1" fmla="*/ 88107 h 302419"/>
              <a:gd name="connsiteX2" fmla="*/ 192881 w 1116806"/>
              <a:gd name="connsiteY2" fmla="*/ 85725 h 302419"/>
              <a:gd name="connsiteX3" fmla="*/ 192881 w 1116806"/>
              <a:gd name="connsiteY3" fmla="*/ 302419 h 302419"/>
              <a:gd name="connsiteX4" fmla="*/ 264319 w 1116806"/>
              <a:gd name="connsiteY4" fmla="*/ 114300 h 302419"/>
              <a:gd name="connsiteX5" fmla="*/ 245269 w 1116806"/>
              <a:gd name="connsiteY5" fmla="*/ 288132 h 302419"/>
              <a:gd name="connsiteX6" fmla="*/ 319087 w 1116806"/>
              <a:gd name="connsiteY6" fmla="*/ 192882 h 302419"/>
              <a:gd name="connsiteX7" fmla="*/ 421481 w 1116806"/>
              <a:gd name="connsiteY7" fmla="*/ 195263 h 302419"/>
              <a:gd name="connsiteX8" fmla="*/ 452437 w 1116806"/>
              <a:gd name="connsiteY8" fmla="*/ 157163 h 302419"/>
              <a:gd name="connsiteX9" fmla="*/ 483394 w 1116806"/>
              <a:gd name="connsiteY9" fmla="*/ 297657 h 302419"/>
              <a:gd name="connsiteX10" fmla="*/ 523875 w 1116806"/>
              <a:gd name="connsiteY10" fmla="*/ 276225 h 302419"/>
              <a:gd name="connsiteX11" fmla="*/ 621506 w 1116806"/>
              <a:gd name="connsiteY11" fmla="*/ 200025 h 302419"/>
              <a:gd name="connsiteX12" fmla="*/ 800100 w 1116806"/>
              <a:gd name="connsiteY12" fmla="*/ 283369 h 302419"/>
              <a:gd name="connsiteX13" fmla="*/ 809625 w 1116806"/>
              <a:gd name="connsiteY13" fmla="*/ 178594 h 302419"/>
              <a:gd name="connsiteX14" fmla="*/ 919162 w 1116806"/>
              <a:gd name="connsiteY14" fmla="*/ 216694 h 302419"/>
              <a:gd name="connsiteX15" fmla="*/ 1004887 w 1116806"/>
              <a:gd name="connsiteY15" fmla="*/ 161925 h 302419"/>
              <a:gd name="connsiteX16" fmla="*/ 1040606 w 1116806"/>
              <a:gd name="connsiteY16" fmla="*/ 257175 h 302419"/>
              <a:gd name="connsiteX17" fmla="*/ 1081087 w 1116806"/>
              <a:gd name="connsiteY17" fmla="*/ 35719 h 302419"/>
              <a:gd name="connsiteX18" fmla="*/ 1116806 w 1116806"/>
              <a:gd name="connsiteY18" fmla="*/ 138113 h 302419"/>
              <a:gd name="connsiteX19" fmla="*/ 1088231 w 1116806"/>
              <a:gd name="connsiteY19" fmla="*/ 0 h 302419"/>
              <a:gd name="connsiteX20" fmla="*/ 171450 w 1116806"/>
              <a:gd name="connsiteY20" fmla="*/ 0 h 302419"/>
              <a:gd name="connsiteX0" fmla="*/ 171450 w 1116806"/>
              <a:gd name="connsiteY0" fmla="*/ 0 h 302419"/>
              <a:gd name="connsiteX1" fmla="*/ 0 w 1116806"/>
              <a:gd name="connsiteY1" fmla="*/ 88107 h 302419"/>
              <a:gd name="connsiteX2" fmla="*/ 192881 w 1116806"/>
              <a:gd name="connsiteY2" fmla="*/ 85725 h 302419"/>
              <a:gd name="connsiteX3" fmla="*/ 192881 w 1116806"/>
              <a:gd name="connsiteY3" fmla="*/ 302419 h 302419"/>
              <a:gd name="connsiteX4" fmla="*/ 264319 w 1116806"/>
              <a:gd name="connsiteY4" fmla="*/ 114300 h 302419"/>
              <a:gd name="connsiteX5" fmla="*/ 245269 w 1116806"/>
              <a:gd name="connsiteY5" fmla="*/ 288132 h 302419"/>
              <a:gd name="connsiteX6" fmla="*/ 319087 w 1116806"/>
              <a:gd name="connsiteY6" fmla="*/ 192882 h 302419"/>
              <a:gd name="connsiteX7" fmla="*/ 421481 w 1116806"/>
              <a:gd name="connsiteY7" fmla="*/ 195263 h 302419"/>
              <a:gd name="connsiteX8" fmla="*/ 452437 w 1116806"/>
              <a:gd name="connsiteY8" fmla="*/ 157163 h 302419"/>
              <a:gd name="connsiteX9" fmla="*/ 483394 w 1116806"/>
              <a:gd name="connsiteY9" fmla="*/ 297657 h 302419"/>
              <a:gd name="connsiteX10" fmla="*/ 523875 w 1116806"/>
              <a:gd name="connsiteY10" fmla="*/ 276225 h 302419"/>
              <a:gd name="connsiteX11" fmla="*/ 621506 w 1116806"/>
              <a:gd name="connsiteY11" fmla="*/ 200025 h 302419"/>
              <a:gd name="connsiteX12" fmla="*/ 800100 w 1116806"/>
              <a:gd name="connsiteY12" fmla="*/ 283369 h 302419"/>
              <a:gd name="connsiteX13" fmla="*/ 809625 w 1116806"/>
              <a:gd name="connsiteY13" fmla="*/ 178594 h 302419"/>
              <a:gd name="connsiteX14" fmla="*/ 919162 w 1116806"/>
              <a:gd name="connsiteY14" fmla="*/ 216694 h 302419"/>
              <a:gd name="connsiteX15" fmla="*/ 1004887 w 1116806"/>
              <a:gd name="connsiteY15" fmla="*/ 161925 h 302419"/>
              <a:gd name="connsiteX16" fmla="*/ 1040606 w 1116806"/>
              <a:gd name="connsiteY16" fmla="*/ 257175 h 302419"/>
              <a:gd name="connsiteX17" fmla="*/ 1081087 w 1116806"/>
              <a:gd name="connsiteY17" fmla="*/ 35719 h 302419"/>
              <a:gd name="connsiteX18" fmla="*/ 1116806 w 1116806"/>
              <a:gd name="connsiteY18" fmla="*/ 138113 h 302419"/>
              <a:gd name="connsiteX19" fmla="*/ 1088231 w 1116806"/>
              <a:gd name="connsiteY19" fmla="*/ 0 h 302419"/>
              <a:gd name="connsiteX20" fmla="*/ 171450 w 1116806"/>
              <a:gd name="connsiteY20" fmla="*/ 0 h 302419"/>
              <a:gd name="connsiteX0" fmla="*/ 171450 w 1116806"/>
              <a:gd name="connsiteY0" fmla="*/ 0 h 302419"/>
              <a:gd name="connsiteX1" fmla="*/ 0 w 1116806"/>
              <a:gd name="connsiteY1" fmla="*/ 88107 h 302419"/>
              <a:gd name="connsiteX2" fmla="*/ 192881 w 1116806"/>
              <a:gd name="connsiteY2" fmla="*/ 85725 h 302419"/>
              <a:gd name="connsiteX3" fmla="*/ 192881 w 1116806"/>
              <a:gd name="connsiteY3" fmla="*/ 302419 h 302419"/>
              <a:gd name="connsiteX4" fmla="*/ 264319 w 1116806"/>
              <a:gd name="connsiteY4" fmla="*/ 114300 h 302419"/>
              <a:gd name="connsiteX5" fmla="*/ 245269 w 1116806"/>
              <a:gd name="connsiteY5" fmla="*/ 288132 h 302419"/>
              <a:gd name="connsiteX6" fmla="*/ 319087 w 1116806"/>
              <a:gd name="connsiteY6" fmla="*/ 192882 h 302419"/>
              <a:gd name="connsiteX7" fmla="*/ 421481 w 1116806"/>
              <a:gd name="connsiteY7" fmla="*/ 195263 h 302419"/>
              <a:gd name="connsiteX8" fmla="*/ 452437 w 1116806"/>
              <a:gd name="connsiteY8" fmla="*/ 157163 h 302419"/>
              <a:gd name="connsiteX9" fmla="*/ 483394 w 1116806"/>
              <a:gd name="connsiteY9" fmla="*/ 297657 h 302419"/>
              <a:gd name="connsiteX10" fmla="*/ 523875 w 1116806"/>
              <a:gd name="connsiteY10" fmla="*/ 276225 h 302419"/>
              <a:gd name="connsiteX11" fmla="*/ 621506 w 1116806"/>
              <a:gd name="connsiteY11" fmla="*/ 200025 h 302419"/>
              <a:gd name="connsiteX12" fmla="*/ 800100 w 1116806"/>
              <a:gd name="connsiteY12" fmla="*/ 283369 h 302419"/>
              <a:gd name="connsiteX13" fmla="*/ 809625 w 1116806"/>
              <a:gd name="connsiteY13" fmla="*/ 178594 h 302419"/>
              <a:gd name="connsiteX14" fmla="*/ 919162 w 1116806"/>
              <a:gd name="connsiteY14" fmla="*/ 216694 h 302419"/>
              <a:gd name="connsiteX15" fmla="*/ 1004887 w 1116806"/>
              <a:gd name="connsiteY15" fmla="*/ 161925 h 302419"/>
              <a:gd name="connsiteX16" fmla="*/ 1040606 w 1116806"/>
              <a:gd name="connsiteY16" fmla="*/ 257175 h 302419"/>
              <a:gd name="connsiteX17" fmla="*/ 1081087 w 1116806"/>
              <a:gd name="connsiteY17" fmla="*/ 35719 h 302419"/>
              <a:gd name="connsiteX18" fmla="*/ 1116806 w 1116806"/>
              <a:gd name="connsiteY18" fmla="*/ 138113 h 302419"/>
              <a:gd name="connsiteX19" fmla="*/ 1088231 w 1116806"/>
              <a:gd name="connsiteY19" fmla="*/ 0 h 302419"/>
              <a:gd name="connsiteX20" fmla="*/ 171450 w 1116806"/>
              <a:gd name="connsiteY20" fmla="*/ 0 h 302419"/>
              <a:gd name="connsiteX0" fmla="*/ 171450 w 1116806"/>
              <a:gd name="connsiteY0" fmla="*/ 0 h 302419"/>
              <a:gd name="connsiteX1" fmla="*/ 0 w 1116806"/>
              <a:gd name="connsiteY1" fmla="*/ 88107 h 302419"/>
              <a:gd name="connsiteX2" fmla="*/ 192881 w 1116806"/>
              <a:gd name="connsiteY2" fmla="*/ 85725 h 302419"/>
              <a:gd name="connsiteX3" fmla="*/ 192881 w 1116806"/>
              <a:gd name="connsiteY3" fmla="*/ 302419 h 302419"/>
              <a:gd name="connsiteX4" fmla="*/ 264319 w 1116806"/>
              <a:gd name="connsiteY4" fmla="*/ 114300 h 302419"/>
              <a:gd name="connsiteX5" fmla="*/ 245269 w 1116806"/>
              <a:gd name="connsiteY5" fmla="*/ 288132 h 302419"/>
              <a:gd name="connsiteX6" fmla="*/ 319087 w 1116806"/>
              <a:gd name="connsiteY6" fmla="*/ 192882 h 302419"/>
              <a:gd name="connsiteX7" fmla="*/ 421481 w 1116806"/>
              <a:gd name="connsiteY7" fmla="*/ 195263 h 302419"/>
              <a:gd name="connsiteX8" fmla="*/ 452437 w 1116806"/>
              <a:gd name="connsiteY8" fmla="*/ 157163 h 302419"/>
              <a:gd name="connsiteX9" fmla="*/ 483394 w 1116806"/>
              <a:gd name="connsiteY9" fmla="*/ 297657 h 302419"/>
              <a:gd name="connsiteX10" fmla="*/ 523875 w 1116806"/>
              <a:gd name="connsiteY10" fmla="*/ 276225 h 302419"/>
              <a:gd name="connsiteX11" fmla="*/ 621506 w 1116806"/>
              <a:gd name="connsiteY11" fmla="*/ 200025 h 302419"/>
              <a:gd name="connsiteX12" fmla="*/ 800100 w 1116806"/>
              <a:gd name="connsiteY12" fmla="*/ 283369 h 302419"/>
              <a:gd name="connsiteX13" fmla="*/ 809625 w 1116806"/>
              <a:gd name="connsiteY13" fmla="*/ 178594 h 302419"/>
              <a:gd name="connsiteX14" fmla="*/ 919162 w 1116806"/>
              <a:gd name="connsiteY14" fmla="*/ 216694 h 302419"/>
              <a:gd name="connsiteX15" fmla="*/ 1004887 w 1116806"/>
              <a:gd name="connsiteY15" fmla="*/ 161925 h 302419"/>
              <a:gd name="connsiteX16" fmla="*/ 1040606 w 1116806"/>
              <a:gd name="connsiteY16" fmla="*/ 257175 h 302419"/>
              <a:gd name="connsiteX17" fmla="*/ 1081087 w 1116806"/>
              <a:gd name="connsiteY17" fmla="*/ 35719 h 302419"/>
              <a:gd name="connsiteX18" fmla="*/ 1116806 w 1116806"/>
              <a:gd name="connsiteY18" fmla="*/ 138113 h 302419"/>
              <a:gd name="connsiteX19" fmla="*/ 1088231 w 1116806"/>
              <a:gd name="connsiteY19" fmla="*/ 0 h 302419"/>
              <a:gd name="connsiteX20" fmla="*/ 171450 w 1116806"/>
              <a:gd name="connsiteY20" fmla="*/ 0 h 302419"/>
              <a:gd name="connsiteX0" fmla="*/ 171450 w 1116806"/>
              <a:gd name="connsiteY0" fmla="*/ 0 h 302419"/>
              <a:gd name="connsiteX1" fmla="*/ 0 w 1116806"/>
              <a:gd name="connsiteY1" fmla="*/ 88107 h 302419"/>
              <a:gd name="connsiteX2" fmla="*/ 192881 w 1116806"/>
              <a:gd name="connsiteY2" fmla="*/ 85725 h 302419"/>
              <a:gd name="connsiteX3" fmla="*/ 192881 w 1116806"/>
              <a:gd name="connsiteY3" fmla="*/ 302419 h 302419"/>
              <a:gd name="connsiteX4" fmla="*/ 264319 w 1116806"/>
              <a:gd name="connsiteY4" fmla="*/ 114300 h 302419"/>
              <a:gd name="connsiteX5" fmla="*/ 245269 w 1116806"/>
              <a:gd name="connsiteY5" fmla="*/ 288132 h 302419"/>
              <a:gd name="connsiteX6" fmla="*/ 319087 w 1116806"/>
              <a:gd name="connsiteY6" fmla="*/ 192882 h 302419"/>
              <a:gd name="connsiteX7" fmla="*/ 421481 w 1116806"/>
              <a:gd name="connsiteY7" fmla="*/ 195263 h 302419"/>
              <a:gd name="connsiteX8" fmla="*/ 452437 w 1116806"/>
              <a:gd name="connsiteY8" fmla="*/ 157163 h 302419"/>
              <a:gd name="connsiteX9" fmla="*/ 483394 w 1116806"/>
              <a:gd name="connsiteY9" fmla="*/ 297657 h 302419"/>
              <a:gd name="connsiteX10" fmla="*/ 523875 w 1116806"/>
              <a:gd name="connsiteY10" fmla="*/ 276225 h 302419"/>
              <a:gd name="connsiteX11" fmla="*/ 621506 w 1116806"/>
              <a:gd name="connsiteY11" fmla="*/ 200025 h 302419"/>
              <a:gd name="connsiteX12" fmla="*/ 800100 w 1116806"/>
              <a:gd name="connsiteY12" fmla="*/ 283369 h 302419"/>
              <a:gd name="connsiteX13" fmla="*/ 809625 w 1116806"/>
              <a:gd name="connsiteY13" fmla="*/ 178594 h 302419"/>
              <a:gd name="connsiteX14" fmla="*/ 919162 w 1116806"/>
              <a:gd name="connsiteY14" fmla="*/ 216694 h 302419"/>
              <a:gd name="connsiteX15" fmla="*/ 1004887 w 1116806"/>
              <a:gd name="connsiteY15" fmla="*/ 161925 h 302419"/>
              <a:gd name="connsiteX16" fmla="*/ 1040606 w 1116806"/>
              <a:gd name="connsiteY16" fmla="*/ 257175 h 302419"/>
              <a:gd name="connsiteX17" fmla="*/ 1081087 w 1116806"/>
              <a:gd name="connsiteY17" fmla="*/ 35719 h 302419"/>
              <a:gd name="connsiteX18" fmla="*/ 1116806 w 1116806"/>
              <a:gd name="connsiteY18" fmla="*/ 138113 h 302419"/>
              <a:gd name="connsiteX19" fmla="*/ 1088231 w 1116806"/>
              <a:gd name="connsiteY19" fmla="*/ 0 h 302419"/>
              <a:gd name="connsiteX20" fmla="*/ 171450 w 1116806"/>
              <a:gd name="connsiteY20" fmla="*/ 0 h 302419"/>
              <a:gd name="connsiteX0" fmla="*/ 171450 w 1116806"/>
              <a:gd name="connsiteY0" fmla="*/ 0 h 302419"/>
              <a:gd name="connsiteX1" fmla="*/ 0 w 1116806"/>
              <a:gd name="connsiteY1" fmla="*/ 88107 h 302419"/>
              <a:gd name="connsiteX2" fmla="*/ 192881 w 1116806"/>
              <a:gd name="connsiteY2" fmla="*/ 85725 h 302419"/>
              <a:gd name="connsiteX3" fmla="*/ 192881 w 1116806"/>
              <a:gd name="connsiteY3" fmla="*/ 302419 h 302419"/>
              <a:gd name="connsiteX4" fmla="*/ 264319 w 1116806"/>
              <a:gd name="connsiteY4" fmla="*/ 114300 h 302419"/>
              <a:gd name="connsiteX5" fmla="*/ 245269 w 1116806"/>
              <a:gd name="connsiteY5" fmla="*/ 288132 h 302419"/>
              <a:gd name="connsiteX6" fmla="*/ 319087 w 1116806"/>
              <a:gd name="connsiteY6" fmla="*/ 192882 h 302419"/>
              <a:gd name="connsiteX7" fmla="*/ 421481 w 1116806"/>
              <a:gd name="connsiteY7" fmla="*/ 195263 h 302419"/>
              <a:gd name="connsiteX8" fmla="*/ 452437 w 1116806"/>
              <a:gd name="connsiteY8" fmla="*/ 157163 h 302419"/>
              <a:gd name="connsiteX9" fmla="*/ 483394 w 1116806"/>
              <a:gd name="connsiteY9" fmla="*/ 297657 h 302419"/>
              <a:gd name="connsiteX10" fmla="*/ 523875 w 1116806"/>
              <a:gd name="connsiteY10" fmla="*/ 276225 h 302419"/>
              <a:gd name="connsiteX11" fmla="*/ 621506 w 1116806"/>
              <a:gd name="connsiteY11" fmla="*/ 200025 h 302419"/>
              <a:gd name="connsiteX12" fmla="*/ 800100 w 1116806"/>
              <a:gd name="connsiteY12" fmla="*/ 283369 h 302419"/>
              <a:gd name="connsiteX13" fmla="*/ 809625 w 1116806"/>
              <a:gd name="connsiteY13" fmla="*/ 178594 h 302419"/>
              <a:gd name="connsiteX14" fmla="*/ 919162 w 1116806"/>
              <a:gd name="connsiteY14" fmla="*/ 216694 h 302419"/>
              <a:gd name="connsiteX15" fmla="*/ 1004887 w 1116806"/>
              <a:gd name="connsiteY15" fmla="*/ 161925 h 302419"/>
              <a:gd name="connsiteX16" fmla="*/ 1040606 w 1116806"/>
              <a:gd name="connsiteY16" fmla="*/ 257175 h 302419"/>
              <a:gd name="connsiteX17" fmla="*/ 1081087 w 1116806"/>
              <a:gd name="connsiteY17" fmla="*/ 35719 h 302419"/>
              <a:gd name="connsiteX18" fmla="*/ 1116806 w 1116806"/>
              <a:gd name="connsiteY18" fmla="*/ 138113 h 302419"/>
              <a:gd name="connsiteX19" fmla="*/ 1088231 w 1116806"/>
              <a:gd name="connsiteY19" fmla="*/ 0 h 302419"/>
              <a:gd name="connsiteX20" fmla="*/ 171450 w 1116806"/>
              <a:gd name="connsiteY20" fmla="*/ 0 h 302419"/>
              <a:gd name="connsiteX0" fmla="*/ 171450 w 1116806"/>
              <a:gd name="connsiteY0" fmla="*/ 0 h 302419"/>
              <a:gd name="connsiteX1" fmla="*/ 0 w 1116806"/>
              <a:gd name="connsiteY1" fmla="*/ 88107 h 302419"/>
              <a:gd name="connsiteX2" fmla="*/ 192881 w 1116806"/>
              <a:gd name="connsiteY2" fmla="*/ 85725 h 302419"/>
              <a:gd name="connsiteX3" fmla="*/ 192881 w 1116806"/>
              <a:gd name="connsiteY3" fmla="*/ 302419 h 302419"/>
              <a:gd name="connsiteX4" fmla="*/ 264319 w 1116806"/>
              <a:gd name="connsiteY4" fmla="*/ 114300 h 302419"/>
              <a:gd name="connsiteX5" fmla="*/ 245269 w 1116806"/>
              <a:gd name="connsiteY5" fmla="*/ 288132 h 302419"/>
              <a:gd name="connsiteX6" fmla="*/ 319087 w 1116806"/>
              <a:gd name="connsiteY6" fmla="*/ 192882 h 302419"/>
              <a:gd name="connsiteX7" fmla="*/ 421481 w 1116806"/>
              <a:gd name="connsiteY7" fmla="*/ 195263 h 302419"/>
              <a:gd name="connsiteX8" fmla="*/ 452437 w 1116806"/>
              <a:gd name="connsiteY8" fmla="*/ 157163 h 302419"/>
              <a:gd name="connsiteX9" fmla="*/ 483394 w 1116806"/>
              <a:gd name="connsiteY9" fmla="*/ 297657 h 302419"/>
              <a:gd name="connsiteX10" fmla="*/ 523875 w 1116806"/>
              <a:gd name="connsiteY10" fmla="*/ 276225 h 302419"/>
              <a:gd name="connsiteX11" fmla="*/ 621506 w 1116806"/>
              <a:gd name="connsiteY11" fmla="*/ 200025 h 302419"/>
              <a:gd name="connsiteX12" fmla="*/ 800100 w 1116806"/>
              <a:gd name="connsiteY12" fmla="*/ 283369 h 302419"/>
              <a:gd name="connsiteX13" fmla="*/ 809625 w 1116806"/>
              <a:gd name="connsiteY13" fmla="*/ 178594 h 302419"/>
              <a:gd name="connsiteX14" fmla="*/ 919162 w 1116806"/>
              <a:gd name="connsiteY14" fmla="*/ 216694 h 302419"/>
              <a:gd name="connsiteX15" fmla="*/ 1004887 w 1116806"/>
              <a:gd name="connsiteY15" fmla="*/ 161925 h 302419"/>
              <a:gd name="connsiteX16" fmla="*/ 1040606 w 1116806"/>
              <a:gd name="connsiteY16" fmla="*/ 257175 h 302419"/>
              <a:gd name="connsiteX17" fmla="*/ 1081087 w 1116806"/>
              <a:gd name="connsiteY17" fmla="*/ 35719 h 302419"/>
              <a:gd name="connsiteX18" fmla="*/ 1116806 w 1116806"/>
              <a:gd name="connsiteY18" fmla="*/ 138113 h 302419"/>
              <a:gd name="connsiteX19" fmla="*/ 1088231 w 1116806"/>
              <a:gd name="connsiteY19" fmla="*/ 0 h 302419"/>
              <a:gd name="connsiteX20" fmla="*/ 171450 w 1116806"/>
              <a:gd name="connsiteY20" fmla="*/ 0 h 302419"/>
              <a:gd name="connsiteX0" fmla="*/ 171450 w 1116806"/>
              <a:gd name="connsiteY0" fmla="*/ 0 h 302419"/>
              <a:gd name="connsiteX1" fmla="*/ 0 w 1116806"/>
              <a:gd name="connsiteY1" fmla="*/ 88107 h 302419"/>
              <a:gd name="connsiteX2" fmla="*/ 192881 w 1116806"/>
              <a:gd name="connsiteY2" fmla="*/ 85725 h 302419"/>
              <a:gd name="connsiteX3" fmla="*/ 192881 w 1116806"/>
              <a:gd name="connsiteY3" fmla="*/ 302419 h 302419"/>
              <a:gd name="connsiteX4" fmla="*/ 264319 w 1116806"/>
              <a:gd name="connsiteY4" fmla="*/ 114300 h 302419"/>
              <a:gd name="connsiteX5" fmla="*/ 245269 w 1116806"/>
              <a:gd name="connsiteY5" fmla="*/ 288132 h 302419"/>
              <a:gd name="connsiteX6" fmla="*/ 319087 w 1116806"/>
              <a:gd name="connsiteY6" fmla="*/ 192882 h 302419"/>
              <a:gd name="connsiteX7" fmla="*/ 414337 w 1116806"/>
              <a:gd name="connsiteY7" fmla="*/ 209551 h 302419"/>
              <a:gd name="connsiteX8" fmla="*/ 452437 w 1116806"/>
              <a:gd name="connsiteY8" fmla="*/ 157163 h 302419"/>
              <a:gd name="connsiteX9" fmla="*/ 483394 w 1116806"/>
              <a:gd name="connsiteY9" fmla="*/ 297657 h 302419"/>
              <a:gd name="connsiteX10" fmla="*/ 523875 w 1116806"/>
              <a:gd name="connsiteY10" fmla="*/ 276225 h 302419"/>
              <a:gd name="connsiteX11" fmla="*/ 621506 w 1116806"/>
              <a:gd name="connsiteY11" fmla="*/ 200025 h 302419"/>
              <a:gd name="connsiteX12" fmla="*/ 800100 w 1116806"/>
              <a:gd name="connsiteY12" fmla="*/ 283369 h 302419"/>
              <a:gd name="connsiteX13" fmla="*/ 809625 w 1116806"/>
              <a:gd name="connsiteY13" fmla="*/ 178594 h 302419"/>
              <a:gd name="connsiteX14" fmla="*/ 919162 w 1116806"/>
              <a:gd name="connsiteY14" fmla="*/ 216694 h 302419"/>
              <a:gd name="connsiteX15" fmla="*/ 1004887 w 1116806"/>
              <a:gd name="connsiteY15" fmla="*/ 161925 h 302419"/>
              <a:gd name="connsiteX16" fmla="*/ 1040606 w 1116806"/>
              <a:gd name="connsiteY16" fmla="*/ 257175 h 302419"/>
              <a:gd name="connsiteX17" fmla="*/ 1081087 w 1116806"/>
              <a:gd name="connsiteY17" fmla="*/ 35719 h 302419"/>
              <a:gd name="connsiteX18" fmla="*/ 1116806 w 1116806"/>
              <a:gd name="connsiteY18" fmla="*/ 138113 h 302419"/>
              <a:gd name="connsiteX19" fmla="*/ 1088231 w 1116806"/>
              <a:gd name="connsiteY19" fmla="*/ 0 h 302419"/>
              <a:gd name="connsiteX20" fmla="*/ 171450 w 1116806"/>
              <a:gd name="connsiteY20" fmla="*/ 0 h 302419"/>
              <a:gd name="connsiteX0" fmla="*/ 171450 w 1116806"/>
              <a:gd name="connsiteY0" fmla="*/ 0 h 302419"/>
              <a:gd name="connsiteX1" fmla="*/ 0 w 1116806"/>
              <a:gd name="connsiteY1" fmla="*/ 88107 h 302419"/>
              <a:gd name="connsiteX2" fmla="*/ 192881 w 1116806"/>
              <a:gd name="connsiteY2" fmla="*/ 85725 h 302419"/>
              <a:gd name="connsiteX3" fmla="*/ 192881 w 1116806"/>
              <a:gd name="connsiteY3" fmla="*/ 302419 h 302419"/>
              <a:gd name="connsiteX4" fmla="*/ 264319 w 1116806"/>
              <a:gd name="connsiteY4" fmla="*/ 114300 h 302419"/>
              <a:gd name="connsiteX5" fmla="*/ 245269 w 1116806"/>
              <a:gd name="connsiteY5" fmla="*/ 288132 h 302419"/>
              <a:gd name="connsiteX6" fmla="*/ 319087 w 1116806"/>
              <a:gd name="connsiteY6" fmla="*/ 192882 h 302419"/>
              <a:gd name="connsiteX7" fmla="*/ 414337 w 1116806"/>
              <a:gd name="connsiteY7" fmla="*/ 209551 h 302419"/>
              <a:gd name="connsiteX8" fmla="*/ 452437 w 1116806"/>
              <a:gd name="connsiteY8" fmla="*/ 157163 h 302419"/>
              <a:gd name="connsiteX9" fmla="*/ 483394 w 1116806"/>
              <a:gd name="connsiteY9" fmla="*/ 297657 h 302419"/>
              <a:gd name="connsiteX10" fmla="*/ 523875 w 1116806"/>
              <a:gd name="connsiteY10" fmla="*/ 276225 h 302419"/>
              <a:gd name="connsiteX11" fmla="*/ 621506 w 1116806"/>
              <a:gd name="connsiteY11" fmla="*/ 200025 h 302419"/>
              <a:gd name="connsiteX12" fmla="*/ 800100 w 1116806"/>
              <a:gd name="connsiteY12" fmla="*/ 283369 h 302419"/>
              <a:gd name="connsiteX13" fmla="*/ 809625 w 1116806"/>
              <a:gd name="connsiteY13" fmla="*/ 178594 h 302419"/>
              <a:gd name="connsiteX14" fmla="*/ 919162 w 1116806"/>
              <a:gd name="connsiteY14" fmla="*/ 216694 h 302419"/>
              <a:gd name="connsiteX15" fmla="*/ 1004887 w 1116806"/>
              <a:gd name="connsiteY15" fmla="*/ 161925 h 302419"/>
              <a:gd name="connsiteX16" fmla="*/ 1040606 w 1116806"/>
              <a:gd name="connsiteY16" fmla="*/ 257175 h 302419"/>
              <a:gd name="connsiteX17" fmla="*/ 1081087 w 1116806"/>
              <a:gd name="connsiteY17" fmla="*/ 35719 h 302419"/>
              <a:gd name="connsiteX18" fmla="*/ 1116806 w 1116806"/>
              <a:gd name="connsiteY18" fmla="*/ 138113 h 302419"/>
              <a:gd name="connsiteX19" fmla="*/ 1088231 w 1116806"/>
              <a:gd name="connsiteY19" fmla="*/ 0 h 302419"/>
              <a:gd name="connsiteX20" fmla="*/ 171450 w 1116806"/>
              <a:gd name="connsiteY20" fmla="*/ 0 h 302419"/>
              <a:gd name="connsiteX0" fmla="*/ 171450 w 1116806"/>
              <a:gd name="connsiteY0" fmla="*/ 0 h 302419"/>
              <a:gd name="connsiteX1" fmla="*/ 0 w 1116806"/>
              <a:gd name="connsiteY1" fmla="*/ 88107 h 302419"/>
              <a:gd name="connsiteX2" fmla="*/ 192881 w 1116806"/>
              <a:gd name="connsiteY2" fmla="*/ 85725 h 302419"/>
              <a:gd name="connsiteX3" fmla="*/ 192881 w 1116806"/>
              <a:gd name="connsiteY3" fmla="*/ 302419 h 302419"/>
              <a:gd name="connsiteX4" fmla="*/ 264319 w 1116806"/>
              <a:gd name="connsiteY4" fmla="*/ 114300 h 302419"/>
              <a:gd name="connsiteX5" fmla="*/ 245269 w 1116806"/>
              <a:gd name="connsiteY5" fmla="*/ 288132 h 302419"/>
              <a:gd name="connsiteX6" fmla="*/ 319087 w 1116806"/>
              <a:gd name="connsiteY6" fmla="*/ 192882 h 302419"/>
              <a:gd name="connsiteX7" fmla="*/ 414337 w 1116806"/>
              <a:gd name="connsiteY7" fmla="*/ 209551 h 302419"/>
              <a:gd name="connsiteX8" fmla="*/ 452437 w 1116806"/>
              <a:gd name="connsiteY8" fmla="*/ 157163 h 302419"/>
              <a:gd name="connsiteX9" fmla="*/ 483394 w 1116806"/>
              <a:gd name="connsiteY9" fmla="*/ 297657 h 302419"/>
              <a:gd name="connsiteX10" fmla="*/ 523875 w 1116806"/>
              <a:gd name="connsiteY10" fmla="*/ 276225 h 302419"/>
              <a:gd name="connsiteX11" fmla="*/ 621506 w 1116806"/>
              <a:gd name="connsiteY11" fmla="*/ 200025 h 302419"/>
              <a:gd name="connsiteX12" fmla="*/ 800100 w 1116806"/>
              <a:gd name="connsiteY12" fmla="*/ 283369 h 302419"/>
              <a:gd name="connsiteX13" fmla="*/ 809625 w 1116806"/>
              <a:gd name="connsiteY13" fmla="*/ 178594 h 302419"/>
              <a:gd name="connsiteX14" fmla="*/ 919162 w 1116806"/>
              <a:gd name="connsiteY14" fmla="*/ 216694 h 302419"/>
              <a:gd name="connsiteX15" fmla="*/ 1004887 w 1116806"/>
              <a:gd name="connsiteY15" fmla="*/ 161925 h 302419"/>
              <a:gd name="connsiteX16" fmla="*/ 1040606 w 1116806"/>
              <a:gd name="connsiteY16" fmla="*/ 257175 h 302419"/>
              <a:gd name="connsiteX17" fmla="*/ 1081087 w 1116806"/>
              <a:gd name="connsiteY17" fmla="*/ 35719 h 302419"/>
              <a:gd name="connsiteX18" fmla="*/ 1116806 w 1116806"/>
              <a:gd name="connsiteY18" fmla="*/ 138113 h 302419"/>
              <a:gd name="connsiteX19" fmla="*/ 1088231 w 1116806"/>
              <a:gd name="connsiteY19" fmla="*/ 0 h 302419"/>
              <a:gd name="connsiteX20" fmla="*/ 171450 w 1116806"/>
              <a:gd name="connsiteY20" fmla="*/ 0 h 302419"/>
              <a:gd name="connsiteX0" fmla="*/ 171450 w 1116806"/>
              <a:gd name="connsiteY0" fmla="*/ 0 h 302419"/>
              <a:gd name="connsiteX1" fmla="*/ 0 w 1116806"/>
              <a:gd name="connsiteY1" fmla="*/ 88107 h 302419"/>
              <a:gd name="connsiteX2" fmla="*/ 192881 w 1116806"/>
              <a:gd name="connsiteY2" fmla="*/ 85725 h 302419"/>
              <a:gd name="connsiteX3" fmla="*/ 192881 w 1116806"/>
              <a:gd name="connsiteY3" fmla="*/ 302419 h 302419"/>
              <a:gd name="connsiteX4" fmla="*/ 264319 w 1116806"/>
              <a:gd name="connsiteY4" fmla="*/ 114300 h 302419"/>
              <a:gd name="connsiteX5" fmla="*/ 245269 w 1116806"/>
              <a:gd name="connsiteY5" fmla="*/ 288132 h 302419"/>
              <a:gd name="connsiteX6" fmla="*/ 319087 w 1116806"/>
              <a:gd name="connsiteY6" fmla="*/ 192882 h 302419"/>
              <a:gd name="connsiteX7" fmla="*/ 414337 w 1116806"/>
              <a:gd name="connsiteY7" fmla="*/ 209551 h 302419"/>
              <a:gd name="connsiteX8" fmla="*/ 452437 w 1116806"/>
              <a:gd name="connsiteY8" fmla="*/ 157163 h 302419"/>
              <a:gd name="connsiteX9" fmla="*/ 483394 w 1116806"/>
              <a:gd name="connsiteY9" fmla="*/ 297657 h 302419"/>
              <a:gd name="connsiteX10" fmla="*/ 523875 w 1116806"/>
              <a:gd name="connsiteY10" fmla="*/ 276225 h 302419"/>
              <a:gd name="connsiteX11" fmla="*/ 621506 w 1116806"/>
              <a:gd name="connsiteY11" fmla="*/ 200025 h 302419"/>
              <a:gd name="connsiteX12" fmla="*/ 800100 w 1116806"/>
              <a:gd name="connsiteY12" fmla="*/ 283369 h 302419"/>
              <a:gd name="connsiteX13" fmla="*/ 809625 w 1116806"/>
              <a:gd name="connsiteY13" fmla="*/ 178594 h 302419"/>
              <a:gd name="connsiteX14" fmla="*/ 919162 w 1116806"/>
              <a:gd name="connsiteY14" fmla="*/ 216694 h 302419"/>
              <a:gd name="connsiteX15" fmla="*/ 1004887 w 1116806"/>
              <a:gd name="connsiteY15" fmla="*/ 161925 h 302419"/>
              <a:gd name="connsiteX16" fmla="*/ 1040606 w 1116806"/>
              <a:gd name="connsiteY16" fmla="*/ 257175 h 302419"/>
              <a:gd name="connsiteX17" fmla="*/ 1081087 w 1116806"/>
              <a:gd name="connsiteY17" fmla="*/ 35719 h 302419"/>
              <a:gd name="connsiteX18" fmla="*/ 1116806 w 1116806"/>
              <a:gd name="connsiteY18" fmla="*/ 138113 h 302419"/>
              <a:gd name="connsiteX19" fmla="*/ 1088231 w 1116806"/>
              <a:gd name="connsiteY19" fmla="*/ 0 h 302419"/>
              <a:gd name="connsiteX20" fmla="*/ 171450 w 1116806"/>
              <a:gd name="connsiteY20" fmla="*/ 0 h 302419"/>
              <a:gd name="connsiteX0" fmla="*/ 171450 w 1116806"/>
              <a:gd name="connsiteY0" fmla="*/ 0 h 302419"/>
              <a:gd name="connsiteX1" fmla="*/ 0 w 1116806"/>
              <a:gd name="connsiteY1" fmla="*/ 88107 h 302419"/>
              <a:gd name="connsiteX2" fmla="*/ 192881 w 1116806"/>
              <a:gd name="connsiteY2" fmla="*/ 85725 h 302419"/>
              <a:gd name="connsiteX3" fmla="*/ 192881 w 1116806"/>
              <a:gd name="connsiteY3" fmla="*/ 302419 h 302419"/>
              <a:gd name="connsiteX4" fmla="*/ 264319 w 1116806"/>
              <a:gd name="connsiteY4" fmla="*/ 114300 h 302419"/>
              <a:gd name="connsiteX5" fmla="*/ 245269 w 1116806"/>
              <a:gd name="connsiteY5" fmla="*/ 288132 h 302419"/>
              <a:gd name="connsiteX6" fmla="*/ 319087 w 1116806"/>
              <a:gd name="connsiteY6" fmla="*/ 192882 h 302419"/>
              <a:gd name="connsiteX7" fmla="*/ 414337 w 1116806"/>
              <a:gd name="connsiteY7" fmla="*/ 209551 h 302419"/>
              <a:gd name="connsiteX8" fmla="*/ 452437 w 1116806"/>
              <a:gd name="connsiteY8" fmla="*/ 157163 h 302419"/>
              <a:gd name="connsiteX9" fmla="*/ 483394 w 1116806"/>
              <a:gd name="connsiteY9" fmla="*/ 297657 h 302419"/>
              <a:gd name="connsiteX10" fmla="*/ 521494 w 1116806"/>
              <a:gd name="connsiteY10" fmla="*/ 264319 h 302419"/>
              <a:gd name="connsiteX11" fmla="*/ 621506 w 1116806"/>
              <a:gd name="connsiteY11" fmla="*/ 200025 h 302419"/>
              <a:gd name="connsiteX12" fmla="*/ 800100 w 1116806"/>
              <a:gd name="connsiteY12" fmla="*/ 283369 h 302419"/>
              <a:gd name="connsiteX13" fmla="*/ 809625 w 1116806"/>
              <a:gd name="connsiteY13" fmla="*/ 178594 h 302419"/>
              <a:gd name="connsiteX14" fmla="*/ 919162 w 1116806"/>
              <a:gd name="connsiteY14" fmla="*/ 216694 h 302419"/>
              <a:gd name="connsiteX15" fmla="*/ 1004887 w 1116806"/>
              <a:gd name="connsiteY15" fmla="*/ 161925 h 302419"/>
              <a:gd name="connsiteX16" fmla="*/ 1040606 w 1116806"/>
              <a:gd name="connsiteY16" fmla="*/ 257175 h 302419"/>
              <a:gd name="connsiteX17" fmla="*/ 1081087 w 1116806"/>
              <a:gd name="connsiteY17" fmla="*/ 35719 h 302419"/>
              <a:gd name="connsiteX18" fmla="*/ 1116806 w 1116806"/>
              <a:gd name="connsiteY18" fmla="*/ 138113 h 302419"/>
              <a:gd name="connsiteX19" fmla="*/ 1088231 w 1116806"/>
              <a:gd name="connsiteY19" fmla="*/ 0 h 302419"/>
              <a:gd name="connsiteX20" fmla="*/ 171450 w 1116806"/>
              <a:gd name="connsiteY20" fmla="*/ 0 h 302419"/>
              <a:gd name="connsiteX0" fmla="*/ 171450 w 1116806"/>
              <a:gd name="connsiteY0" fmla="*/ 0 h 302419"/>
              <a:gd name="connsiteX1" fmla="*/ 0 w 1116806"/>
              <a:gd name="connsiteY1" fmla="*/ 88107 h 302419"/>
              <a:gd name="connsiteX2" fmla="*/ 192881 w 1116806"/>
              <a:gd name="connsiteY2" fmla="*/ 85725 h 302419"/>
              <a:gd name="connsiteX3" fmla="*/ 192881 w 1116806"/>
              <a:gd name="connsiteY3" fmla="*/ 302419 h 302419"/>
              <a:gd name="connsiteX4" fmla="*/ 264319 w 1116806"/>
              <a:gd name="connsiteY4" fmla="*/ 114300 h 302419"/>
              <a:gd name="connsiteX5" fmla="*/ 245269 w 1116806"/>
              <a:gd name="connsiteY5" fmla="*/ 288132 h 302419"/>
              <a:gd name="connsiteX6" fmla="*/ 319087 w 1116806"/>
              <a:gd name="connsiteY6" fmla="*/ 192882 h 302419"/>
              <a:gd name="connsiteX7" fmla="*/ 414337 w 1116806"/>
              <a:gd name="connsiteY7" fmla="*/ 209551 h 302419"/>
              <a:gd name="connsiteX8" fmla="*/ 452437 w 1116806"/>
              <a:gd name="connsiteY8" fmla="*/ 157163 h 302419"/>
              <a:gd name="connsiteX9" fmla="*/ 483394 w 1116806"/>
              <a:gd name="connsiteY9" fmla="*/ 297657 h 302419"/>
              <a:gd name="connsiteX10" fmla="*/ 521494 w 1116806"/>
              <a:gd name="connsiteY10" fmla="*/ 264319 h 302419"/>
              <a:gd name="connsiteX11" fmla="*/ 621506 w 1116806"/>
              <a:gd name="connsiteY11" fmla="*/ 200025 h 302419"/>
              <a:gd name="connsiteX12" fmla="*/ 800100 w 1116806"/>
              <a:gd name="connsiteY12" fmla="*/ 283369 h 302419"/>
              <a:gd name="connsiteX13" fmla="*/ 809625 w 1116806"/>
              <a:gd name="connsiteY13" fmla="*/ 178594 h 302419"/>
              <a:gd name="connsiteX14" fmla="*/ 919162 w 1116806"/>
              <a:gd name="connsiteY14" fmla="*/ 216694 h 302419"/>
              <a:gd name="connsiteX15" fmla="*/ 1004887 w 1116806"/>
              <a:gd name="connsiteY15" fmla="*/ 161925 h 302419"/>
              <a:gd name="connsiteX16" fmla="*/ 1040606 w 1116806"/>
              <a:gd name="connsiteY16" fmla="*/ 257175 h 302419"/>
              <a:gd name="connsiteX17" fmla="*/ 1081087 w 1116806"/>
              <a:gd name="connsiteY17" fmla="*/ 35719 h 302419"/>
              <a:gd name="connsiteX18" fmla="*/ 1116806 w 1116806"/>
              <a:gd name="connsiteY18" fmla="*/ 138113 h 302419"/>
              <a:gd name="connsiteX19" fmla="*/ 1088231 w 1116806"/>
              <a:gd name="connsiteY19" fmla="*/ 0 h 302419"/>
              <a:gd name="connsiteX20" fmla="*/ 171450 w 1116806"/>
              <a:gd name="connsiteY20" fmla="*/ 0 h 302419"/>
              <a:gd name="connsiteX0" fmla="*/ 171450 w 1116806"/>
              <a:gd name="connsiteY0" fmla="*/ 0 h 302419"/>
              <a:gd name="connsiteX1" fmla="*/ 0 w 1116806"/>
              <a:gd name="connsiteY1" fmla="*/ 88107 h 302419"/>
              <a:gd name="connsiteX2" fmla="*/ 192881 w 1116806"/>
              <a:gd name="connsiteY2" fmla="*/ 85725 h 302419"/>
              <a:gd name="connsiteX3" fmla="*/ 192881 w 1116806"/>
              <a:gd name="connsiteY3" fmla="*/ 302419 h 302419"/>
              <a:gd name="connsiteX4" fmla="*/ 264319 w 1116806"/>
              <a:gd name="connsiteY4" fmla="*/ 114300 h 302419"/>
              <a:gd name="connsiteX5" fmla="*/ 245269 w 1116806"/>
              <a:gd name="connsiteY5" fmla="*/ 288132 h 302419"/>
              <a:gd name="connsiteX6" fmla="*/ 319087 w 1116806"/>
              <a:gd name="connsiteY6" fmla="*/ 192882 h 302419"/>
              <a:gd name="connsiteX7" fmla="*/ 414337 w 1116806"/>
              <a:gd name="connsiteY7" fmla="*/ 209551 h 302419"/>
              <a:gd name="connsiteX8" fmla="*/ 452437 w 1116806"/>
              <a:gd name="connsiteY8" fmla="*/ 157163 h 302419"/>
              <a:gd name="connsiteX9" fmla="*/ 483394 w 1116806"/>
              <a:gd name="connsiteY9" fmla="*/ 297657 h 302419"/>
              <a:gd name="connsiteX10" fmla="*/ 521494 w 1116806"/>
              <a:gd name="connsiteY10" fmla="*/ 264319 h 302419"/>
              <a:gd name="connsiteX11" fmla="*/ 621506 w 1116806"/>
              <a:gd name="connsiteY11" fmla="*/ 200025 h 302419"/>
              <a:gd name="connsiteX12" fmla="*/ 800100 w 1116806"/>
              <a:gd name="connsiteY12" fmla="*/ 283369 h 302419"/>
              <a:gd name="connsiteX13" fmla="*/ 809625 w 1116806"/>
              <a:gd name="connsiteY13" fmla="*/ 178594 h 302419"/>
              <a:gd name="connsiteX14" fmla="*/ 919162 w 1116806"/>
              <a:gd name="connsiteY14" fmla="*/ 216694 h 302419"/>
              <a:gd name="connsiteX15" fmla="*/ 1004887 w 1116806"/>
              <a:gd name="connsiteY15" fmla="*/ 161925 h 302419"/>
              <a:gd name="connsiteX16" fmla="*/ 1040606 w 1116806"/>
              <a:gd name="connsiteY16" fmla="*/ 257175 h 302419"/>
              <a:gd name="connsiteX17" fmla="*/ 1081087 w 1116806"/>
              <a:gd name="connsiteY17" fmla="*/ 35719 h 302419"/>
              <a:gd name="connsiteX18" fmla="*/ 1116806 w 1116806"/>
              <a:gd name="connsiteY18" fmla="*/ 138113 h 302419"/>
              <a:gd name="connsiteX19" fmla="*/ 1088231 w 1116806"/>
              <a:gd name="connsiteY19" fmla="*/ 0 h 302419"/>
              <a:gd name="connsiteX20" fmla="*/ 171450 w 1116806"/>
              <a:gd name="connsiteY20" fmla="*/ 0 h 302419"/>
              <a:gd name="connsiteX0" fmla="*/ 171450 w 1116806"/>
              <a:gd name="connsiteY0" fmla="*/ 0 h 302419"/>
              <a:gd name="connsiteX1" fmla="*/ 0 w 1116806"/>
              <a:gd name="connsiteY1" fmla="*/ 88107 h 302419"/>
              <a:gd name="connsiteX2" fmla="*/ 192881 w 1116806"/>
              <a:gd name="connsiteY2" fmla="*/ 85725 h 302419"/>
              <a:gd name="connsiteX3" fmla="*/ 192881 w 1116806"/>
              <a:gd name="connsiteY3" fmla="*/ 302419 h 302419"/>
              <a:gd name="connsiteX4" fmla="*/ 264319 w 1116806"/>
              <a:gd name="connsiteY4" fmla="*/ 114300 h 302419"/>
              <a:gd name="connsiteX5" fmla="*/ 245269 w 1116806"/>
              <a:gd name="connsiteY5" fmla="*/ 288132 h 302419"/>
              <a:gd name="connsiteX6" fmla="*/ 319087 w 1116806"/>
              <a:gd name="connsiteY6" fmla="*/ 192882 h 302419"/>
              <a:gd name="connsiteX7" fmla="*/ 414337 w 1116806"/>
              <a:gd name="connsiteY7" fmla="*/ 209551 h 302419"/>
              <a:gd name="connsiteX8" fmla="*/ 452437 w 1116806"/>
              <a:gd name="connsiteY8" fmla="*/ 157163 h 302419"/>
              <a:gd name="connsiteX9" fmla="*/ 483394 w 1116806"/>
              <a:gd name="connsiteY9" fmla="*/ 297657 h 302419"/>
              <a:gd name="connsiteX10" fmla="*/ 521494 w 1116806"/>
              <a:gd name="connsiteY10" fmla="*/ 264319 h 302419"/>
              <a:gd name="connsiteX11" fmla="*/ 621506 w 1116806"/>
              <a:gd name="connsiteY11" fmla="*/ 200025 h 302419"/>
              <a:gd name="connsiteX12" fmla="*/ 800100 w 1116806"/>
              <a:gd name="connsiteY12" fmla="*/ 283369 h 302419"/>
              <a:gd name="connsiteX13" fmla="*/ 809625 w 1116806"/>
              <a:gd name="connsiteY13" fmla="*/ 178594 h 302419"/>
              <a:gd name="connsiteX14" fmla="*/ 919162 w 1116806"/>
              <a:gd name="connsiteY14" fmla="*/ 216694 h 302419"/>
              <a:gd name="connsiteX15" fmla="*/ 1004887 w 1116806"/>
              <a:gd name="connsiteY15" fmla="*/ 161925 h 302419"/>
              <a:gd name="connsiteX16" fmla="*/ 1040606 w 1116806"/>
              <a:gd name="connsiteY16" fmla="*/ 257175 h 302419"/>
              <a:gd name="connsiteX17" fmla="*/ 1081087 w 1116806"/>
              <a:gd name="connsiteY17" fmla="*/ 35719 h 302419"/>
              <a:gd name="connsiteX18" fmla="*/ 1116806 w 1116806"/>
              <a:gd name="connsiteY18" fmla="*/ 138113 h 302419"/>
              <a:gd name="connsiteX19" fmla="*/ 1088231 w 1116806"/>
              <a:gd name="connsiteY19" fmla="*/ 0 h 302419"/>
              <a:gd name="connsiteX20" fmla="*/ 171450 w 1116806"/>
              <a:gd name="connsiteY20" fmla="*/ 0 h 302419"/>
              <a:gd name="connsiteX0" fmla="*/ 171450 w 1116806"/>
              <a:gd name="connsiteY0" fmla="*/ 0 h 302419"/>
              <a:gd name="connsiteX1" fmla="*/ 0 w 1116806"/>
              <a:gd name="connsiteY1" fmla="*/ 88107 h 302419"/>
              <a:gd name="connsiteX2" fmla="*/ 192881 w 1116806"/>
              <a:gd name="connsiteY2" fmla="*/ 85725 h 302419"/>
              <a:gd name="connsiteX3" fmla="*/ 192881 w 1116806"/>
              <a:gd name="connsiteY3" fmla="*/ 302419 h 302419"/>
              <a:gd name="connsiteX4" fmla="*/ 264319 w 1116806"/>
              <a:gd name="connsiteY4" fmla="*/ 114300 h 302419"/>
              <a:gd name="connsiteX5" fmla="*/ 245269 w 1116806"/>
              <a:gd name="connsiteY5" fmla="*/ 288132 h 302419"/>
              <a:gd name="connsiteX6" fmla="*/ 319087 w 1116806"/>
              <a:gd name="connsiteY6" fmla="*/ 192882 h 302419"/>
              <a:gd name="connsiteX7" fmla="*/ 414337 w 1116806"/>
              <a:gd name="connsiteY7" fmla="*/ 209551 h 302419"/>
              <a:gd name="connsiteX8" fmla="*/ 452437 w 1116806"/>
              <a:gd name="connsiteY8" fmla="*/ 157163 h 302419"/>
              <a:gd name="connsiteX9" fmla="*/ 483394 w 1116806"/>
              <a:gd name="connsiteY9" fmla="*/ 297657 h 302419"/>
              <a:gd name="connsiteX10" fmla="*/ 528638 w 1116806"/>
              <a:gd name="connsiteY10" fmla="*/ 266701 h 302419"/>
              <a:gd name="connsiteX11" fmla="*/ 621506 w 1116806"/>
              <a:gd name="connsiteY11" fmla="*/ 200025 h 302419"/>
              <a:gd name="connsiteX12" fmla="*/ 800100 w 1116806"/>
              <a:gd name="connsiteY12" fmla="*/ 283369 h 302419"/>
              <a:gd name="connsiteX13" fmla="*/ 809625 w 1116806"/>
              <a:gd name="connsiteY13" fmla="*/ 178594 h 302419"/>
              <a:gd name="connsiteX14" fmla="*/ 919162 w 1116806"/>
              <a:gd name="connsiteY14" fmla="*/ 216694 h 302419"/>
              <a:gd name="connsiteX15" fmla="*/ 1004887 w 1116806"/>
              <a:gd name="connsiteY15" fmla="*/ 161925 h 302419"/>
              <a:gd name="connsiteX16" fmla="*/ 1040606 w 1116806"/>
              <a:gd name="connsiteY16" fmla="*/ 257175 h 302419"/>
              <a:gd name="connsiteX17" fmla="*/ 1081087 w 1116806"/>
              <a:gd name="connsiteY17" fmla="*/ 35719 h 302419"/>
              <a:gd name="connsiteX18" fmla="*/ 1116806 w 1116806"/>
              <a:gd name="connsiteY18" fmla="*/ 138113 h 302419"/>
              <a:gd name="connsiteX19" fmla="*/ 1088231 w 1116806"/>
              <a:gd name="connsiteY19" fmla="*/ 0 h 302419"/>
              <a:gd name="connsiteX20" fmla="*/ 171450 w 1116806"/>
              <a:gd name="connsiteY20" fmla="*/ 0 h 302419"/>
              <a:gd name="connsiteX0" fmla="*/ 171450 w 1116806"/>
              <a:gd name="connsiteY0" fmla="*/ 0 h 302419"/>
              <a:gd name="connsiteX1" fmla="*/ 0 w 1116806"/>
              <a:gd name="connsiteY1" fmla="*/ 88107 h 302419"/>
              <a:gd name="connsiteX2" fmla="*/ 192881 w 1116806"/>
              <a:gd name="connsiteY2" fmla="*/ 85725 h 302419"/>
              <a:gd name="connsiteX3" fmla="*/ 192881 w 1116806"/>
              <a:gd name="connsiteY3" fmla="*/ 302419 h 302419"/>
              <a:gd name="connsiteX4" fmla="*/ 264319 w 1116806"/>
              <a:gd name="connsiteY4" fmla="*/ 114300 h 302419"/>
              <a:gd name="connsiteX5" fmla="*/ 245269 w 1116806"/>
              <a:gd name="connsiteY5" fmla="*/ 288132 h 302419"/>
              <a:gd name="connsiteX6" fmla="*/ 319087 w 1116806"/>
              <a:gd name="connsiteY6" fmla="*/ 192882 h 302419"/>
              <a:gd name="connsiteX7" fmla="*/ 414337 w 1116806"/>
              <a:gd name="connsiteY7" fmla="*/ 209551 h 302419"/>
              <a:gd name="connsiteX8" fmla="*/ 452437 w 1116806"/>
              <a:gd name="connsiteY8" fmla="*/ 157163 h 302419"/>
              <a:gd name="connsiteX9" fmla="*/ 483394 w 1116806"/>
              <a:gd name="connsiteY9" fmla="*/ 297657 h 302419"/>
              <a:gd name="connsiteX10" fmla="*/ 528638 w 1116806"/>
              <a:gd name="connsiteY10" fmla="*/ 266701 h 302419"/>
              <a:gd name="connsiteX11" fmla="*/ 621506 w 1116806"/>
              <a:gd name="connsiteY11" fmla="*/ 200025 h 302419"/>
              <a:gd name="connsiteX12" fmla="*/ 800100 w 1116806"/>
              <a:gd name="connsiteY12" fmla="*/ 283369 h 302419"/>
              <a:gd name="connsiteX13" fmla="*/ 809625 w 1116806"/>
              <a:gd name="connsiteY13" fmla="*/ 178594 h 302419"/>
              <a:gd name="connsiteX14" fmla="*/ 919162 w 1116806"/>
              <a:gd name="connsiteY14" fmla="*/ 216694 h 302419"/>
              <a:gd name="connsiteX15" fmla="*/ 1004887 w 1116806"/>
              <a:gd name="connsiteY15" fmla="*/ 161925 h 302419"/>
              <a:gd name="connsiteX16" fmla="*/ 1040606 w 1116806"/>
              <a:gd name="connsiteY16" fmla="*/ 257175 h 302419"/>
              <a:gd name="connsiteX17" fmla="*/ 1081087 w 1116806"/>
              <a:gd name="connsiteY17" fmla="*/ 35719 h 302419"/>
              <a:gd name="connsiteX18" fmla="*/ 1116806 w 1116806"/>
              <a:gd name="connsiteY18" fmla="*/ 138113 h 302419"/>
              <a:gd name="connsiteX19" fmla="*/ 1088231 w 1116806"/>
              <a:gd name="connsiteY19" fmla="*/ 0 h 302419"/>
              <a:gd name="connsiteX20" fmla="*/ 171450 w 1116806"/>
              <a:gd name="connsiteY20" fmla="*/ 0 h 302419"/>
              <a:gd name="connsiteX0" fmla="*/ 171450 w 1116806"/>
              <a:gd name="connsiteY0" fmla="*/ 0 h 302419"/>
              <a:gd name="connsiteX1" fmla="*/ 0 w 1116806"/>
              <a:gd name="connsiteY1" fmla="*/ 88107 h 302419"/>
              <a:gd name="connsiteX2" fmla="*/ 192881 w 1116806"/>
              <a:gd name="connsiteY2" fmla="*/ 85725 h 302419"/>
              <a:gd name="connsiteX3" fmla="*/ 192881 w 1116806"/>
              <a:gd name="connsiteY3" fmla="*/ 302419 h 302419"/>
              <a:gd name="connsiteX4" fmla="*/ 264319 w 1116806"/>
              <a:gd name="connsiteY4" fmla="*/ 114300 h 302419"/>
              <a:gd name="connsiteX5" fmla="*/ 245269 w 1116806"/>
              <a:gd name="connsiteY5" fmla="*/ 288132 h 302419"/>
              <a:gd name="connsiteX6" fmla="*/ 319087 w 1116806"/>
              <a:gd name="connsiteY6" fmla="*/ 192882 h 302419"/>
              <a:gd name="connsiteX7" fmla="*/ 414337 w 1116806"/>
              <a:gd name="connsiteY7" fmla="*/ 209551 h 302419"/>
              <a:gd name="connsiteX8" fmla="*/ 452437 w 1116806"/>
              <a:gd name="connsiteY8" fmla="*/ 157163 h 302419"/>
              <a:gd name="connsiteX9" fmla="*/ 483394 w 1116806"/>
              <a:gd name="connsiteY9" fmla="*/ 297657 h 302419"/>
              <a:gd name="connsiteX10" fmla="*/ 528638 w 1116806"/>
              <a:gd name="connsiteY10" fmla="*/ 266701 h 302419"/>
              <a:gd name="connsiteX11" fmla="*/ 621506 w 1116806"/>
              <a:gd name="connsiteY11" fmla="*/ 200025 h 302419"/>
              <a:gd name="connsiteX12" fmla="*/ 800100 w 1116806"/>
              <a:gd name="connsiteY12" fmla="*/ 283369 h 302419"/>
              <a:gd name="connsiteX13" fmla="*/ 809625 w 1116806"/>
              <a:gd name="connsiteY13" fmla="*/ 178594 h 302419"/>
              <a:gd name="connsiteX14" fmla="*/ 919162 w 1116806"/>
              <a:gd name="connsiteY14" fmla="*/ 216694 h 302419"/>
              <a:gd name="connsiteX15" fmla="*/ 1004887 w 1116806"/>
              <a:gd name="connsiteY15" fmla="*/ 161925 h 302419"/>
              <a:gd name="connsiteX16" fmla="*/ 1040606 w 1116806"/>
              <a:gd name="connsiteY16" fmla="*/ 257175 h 302419"/>
              <a:gd name="connsiteX17" fmla="*/ 1081087 w 1116806"/>
              <a:gd name="connsiteY17" fmla="*/ 35719 h 302419"/>
              <a:gd name="connsiteX18" fmla="*/ 1116806 w 1116806"/>
              <a:gd name="connsiteY18" fmla="*/ 138113 h 302419"/>
              <a:gd name="connsiteX19" fmla="*/ 1088231 w 1116806"/>
              <a:gd name="connsiteY19" fmla="*/ 0 h 302419"/>
              <a:gd name="connsiteX20" fmla="*/ 171450 w 1116806"/>
              <a:gd name="connsiteY20" fmla="*/ 0 h 302419"/>
              <a:gd name="connsiteX0" fmla="*/ 171450 w 1116806"/>
              <a:gd name="connsiteY0" fmla="*/ 0 h 302419"/>
              <a:gd name="connsiteX1" fmla="*/ 0 w 1116806"/>
              <a:gd name="connsiteY1" fmla="*/ 88107 h 302419"/>
              <a:gd name="connsiteX2" fmla="*/ 192881 w 1116806"/>
              <a:gd name="connsiteY2" fmla="*/ 85725 h 302419"/>
              <a:gd name="connsiteX3" fmla="*/ 192881 w 1116806"/>
              <a:gd name="connsiteY3" fmla="*/ 302419 h 302419"/>
              <a:gd name="connsiteX4" fmla="*/ 264319 w 1116806"/>
              <a:gd name="connsiteY4" fmla="*/ 114300 h 302419"/>
              <a:gd name="connsiteX5" fmla="*/ 245269 w 1116806"/>
              <a:gd name="connsiteY5" fmla="*/ 288132 h 302419"/>
              <a:gd name="connsiteX6" fmla="*/ 319087 w 1116806"/>
              <a:gd name="connsiteY6" fmla="*/ 192882 h 302419"/>
              <a:gd name="connsiteX7" fmla="*/ 414337 w 1116806"/>
              <a:gd name="connsiteY7" fmla="*/ 209551 h 302419"/>
              <a:gd name="connsiteX8" fmla="*/ 452437 w 1116806"/>
              <a:gd name="connsiteY8" fmla="*/ 157163 h 302419"/>
              <a:gd name="connsiteX9" fmla="*/ 483394 w 1116806"/>
              <a:gd name="connsiteY9" fmla="*/ 297657 h 302419"/>
              <a:gd name="connsiteX10" fmla="*/ 528638 w 1116806"/>
              <a:gd name="connsiteY10" fmla="*/ 266701 h 302419"/>
              <a:gd name="connsiteX11" fmla="*/ 621506 w 1116806"/>
              <a:gd name="connsiteY11" fmla="*/ 200025 h 302419"/>
              <a:gd name="connsiteX12" fmla="*/ 800100 w 1116806"/>
              <a:gd name="connsiteY12" fmla="*/ 283369 h 302419"/>
              <a:gd name="connsiteX13" fmla="*/ 809625 w 1116806"/>
              <a:gd name="connsiteY13" fmla="*/ 178594 h 302419"/>
              <a:gd name="connsiteX14" fmla="*/ 919162 w 1116806"/>
              <a:gd name="connsiteY14" fmla="*/ 216694 h 302419"/>
              <a:gd name="connsiteX15" fmla="*/ 1004887 w 1116806"/>
              <a:gd name="connsiteY15" fmla="*/ 161925 h 302419"/>
              <a:gd name="connsiteX16" fmla="*/ 1040606 w 1116806"/>
              <a:gd name="connsiteY16" fmla="*/ 257175 h 302419"/>
              <a:gd name="connsiteX17" fmla="*/ 1081087 w 1116806"/>
              <a:gd name="connsiteY17" fmla="*/ 35719 h 302419"/>
              <a:gd name="connsiteX18" fmla="*/ 1116806 w 1116806"/>
              <a:gd name="connsiteY18" fmla="*/ 138113 h 302419"/>
              <a:gd name="connsiteX19" fmla="*/ 1088231 w 1116806"/>
              <a:gd name="connsiteY19" fmla="*/ 0 h 302419"/>
              <a:gd name="connsiteX20" fmla="*/ 171450 w 1116806"/>
              <a:gd name="connsiteY20" fmla="*/ 0 h 302419"/>
              <a:gd name="connsiteX0" fmla="*/ 171450 w 1116806"/>
              <a:gd name="connsiteY0" fmla="*/ 0 h 302419"/>
              <a:gd name="connsiteX1" fmla="*/ 0 w 1116806"/>
              <a:gd name="connsiteY1" fmla="*/ 88107 h 302419"/>
              <a:gd name="connsiteX2" fmla="*/ 192881 w 1116806"/>
              <a:gd name="connsiteY2" fmla="*/ 85725 h 302419"/>
              <a:gd name="connsiteX3" fmla="*/ 192881 w 1116806"/>
              <a:gd name="connsiteY3" fmla="*/ 302419 h 302419"/>
              <a:gd name="connsiteX4" fmla="*/ 264319 w 1116806"/>
              <a:gd name="connsiteY4" fmla="*/ 114300 h 302419"/>
              <a:gd name="connsiteX5" fmla="*/ 245269 w 1116806"/>
              <a:gd name="connsiteY5" fmla="*/ 288132 h 302419"/>
              <a:gd name="connsiteX6" fmla="*/ 319087 w 1116806"/>
              <a:gd name="connsiteY6" fmla="*/ 192882 h 302419"/>
              <a:gd name="connsiteX7" fmla="*/ 414337 w 1116806"/>
              <a:gd name="connsiteY7" fmla="*/ 209551 h 302419"/>
              <a:gd name="connsiteX8" fmla="*/ 452437 w 1116806"/>
              <a:gd name="connsiteY8" fmla="*/ 157163 h 302419"/>
              <a:gd name="connsiteX9" fmla="*/ 483394 w 1116806"/>
              <a:gd name="connsiteY9" fmla="*/ 297657 h 302419"/>
              <a:gd name="connsiteX10" fmla="*/ 528638 w 1116806"/>
              <a:gd name="connsiteY10" fmla="*/ 266701 h 302419"/>
              <a:gd name="connsiteX11" fmla="*/ 621506 w 1116806"/>
              <a:gd name="connsiteY11" fmla="*/ 200025 h 302419"/>
              <a:gd name="connsiteX12" fmla="*/ 800100 w 1116806"/>
              <a:gd name="connsiteY12" fmla="*/ 283369 h 302419"/>
              <a:gd name="connsiteX13" fmla="*/ 809625 w 1116806"/>
              <a:gd name="connsiteY13" fmla="*/ 178594 h 302419"/>
              <a:gd name="connsiteX14" fmla="*/ 919162 w 1116806"/>
              <a:gd name="connsiteY14" fmla="*/ 216694 h 302419"/>
              <a:gd name="connsiteX15" fmla="*/ 1004887 w 1116806"/>
              <a:gd name="connsiteY15" fmla="*/ 161925 h 302419"/>
              <a:gd name="connsiteX16" fmla="*/ 1040606 w 1116806"/>
              <a:gd name="connsiteY16" fmla="*/ 257175 h 302419"/>
              <a:gd name="connsiteX17" fmla="*/ 1081087 w 1116806"/>
              <a:gd name="connsiteY17" fmla="*/ 35719 h 302419"/>
              <a:gd name="connsiteX18" fmla="*/ 1116806 w 1116806"/>
              <a:gd name="connsiteY18" fmla="*/ 138113 h 302419"/>
              <a:gd name="connsiteX19" fmla="*/ 1088231 w 1116806"/>
              <a:gd name="connsiteY19" fmla="*/ 0 h 302419"/>
              <a:gd name="connsiteX20" fmla="*/ 171450 w 1116806"/>
              <a:gd name="connsiteY20" fmla="*/ 0 h 302419"/>
              <a:gd name="connsiteX0" fmla="*/ 171450 w 1116806"/>
              <a:gd name="connsiteY0" fmla="*/ 0 h 302419"/>
              <a:gd name="connsiteX1" fmla="*/ 0 w 1116806"/>
              <a:gd name="connsiteY1" fmla="*/ 88107 h 302419"/>
              <a:gd name="connsiteX2" fmla="*/ 192881 w 1116806"/>
              <a:gd name="connsiteY2" fmla="*/ 85725 h 302419"/>
              <a:gd name="connsiteX3" fmla="*/ 192881 w 1116806"/>
              <a:gd name="connsiteY3" fmla="*/ 302419 h 302419"/>
              <a:gd name="connsiteX4" fmla="*/ 264319 w 1116806"/>
              <a:gd name="connsiteY4" fmla="*/ 114300 h 302419"/>
              <a:gd name="connsiteX5" fmla="*/ 245269 w 1116806"/>
              <a:gd name="connsiteY5" fmla="*/ 288132 h 302419"/>
              <a:gd name="connsiteX6" fmla="*/ 319087 w 1116806"/>
              <a:gd name="connsiteY6" fmla="*/ 192882 h 302419"/>
              <a:gd name="connsiteX7" fmla="*/ 414337 w 1116806"/>
              <a:gd name="connsiteY7" fmla="*/ 209551 h 302419"/>
              <a:gd name="connsiteX8" fmla="*/ 452437 w 1116806"/>
              <a:gd name="connsiteY8" fmla="*/ 157163 h 302419"/>
              <a:gd name="connsiteX9" fmla="*/ 483394 w 1116806"/>
              <a:gd name="connsiteY9" fmla="*/ 297657 h 302419"/>
              <a:gd name="connsiteX10" fmla="*/ 528638 w 1116806"/>
              <a:gd name="connsiteY10" fmla="*/ 266701 h 302419"/>
              <a:gd name="connsiteX11" fmla="*/ 621506 w 1116806"/>
              <a:gd name="connsiteY11" fmla="*/ 200025 h 302419"/>
              <a:gd name="connsiteX12" fmla="*/ 800100 w 1116806"/>
              <a:gd name="connsiteY12" fmla="*/ 283369 h 302419"/>
              <a:gd name="connsiteX13" fmla="*/ 809625 w 1116806"/>
              <a:gd name="connsiteY13" fmla="*/ 178594 h 302419"/>
              <a:gd name="connsiteX14" fmla="*/ 919162 w 1116806"/>
              <a:gd name="connsiteY14" fmla="*/ 216694 h 302419"/>
              <a:gd name="connsiteX15" fmla="*/ 1004887 w 1116806"/>
              <a:gd name="connsiteY15" fmla="*/ 161925 h 302419"/>
              <a:gd name="connsiteX16" fmla="*/ 1040606 w 1116806"/>
              <a:gd name="connsiteY16" fmla="*/ 257175 h 302419"/>
              <a:gd name="connsiteX17" fmla="*/ 1081087 w 1116806"/>
              <a:gd name="connsiteY17" fmla="*/ 35719 h 302419"/>
              <a:gd name="connsiteX18" fmla="*/ 1116806 w 1116806"/>
              <a:gd name="connsiteY18" fmla="*/ 138113 h 302419"/>
              <a:gd name="connsiteX19" fmla="*/ 1088231 w 1116806"/>
              <a:gd name="connsiteY19" fmla="*/ 0 h 302419"/>
              <a:gd name="connsiteX20" fmla="*/ 171450 w 1116806"/>
              <a:gd name="connsiteY20" fmla="*/ 0 h 302419"/>
              <a:gd name="connsiteX0" fmla="*/ 171450 w 1116806"/>
              <a:gd name="connsiteY0" fmla="*/ 0 h 302419"/>
              <a:gd name="connsiteX1" fmla="*/ 0 w 1116806"/>
              <a:gd name="connsiteY1" fmla="*/ 88107 h 302419"/>
              <a:gd name="connsiteX2" fmla="*/ 192881 w 1116806"/>
              <a:gd name="connsiteY2" fmla="*/ 85725 h 302419"/>
              <a:gd name="connsiteX3" fmla="*/ 192881 w 1116806"/>
              <a:gd name="connsiteY3" fmla="*/ 302419 h 302419"/>
              <a:gd name="connsiteX4" fmla="*/ 264319 w 1116806"/>
              <a:gd name="connsiteY4" fmla="*/ 114300 h 302419"/>
              <a:gd name="connsiteX5" fmla="*/ 245269 w 1116806"/>
              <a:gd name="connsiteY5" fmla="*/ 288132 h 302419"/>
              <a:gd name="connsiteX6" fmla="*/ 319087 w 1116806"/>
              <a:gd name="connsiteY6" fmla="*/ 192882 h 302419"/>
              <a:gd name="connsiteX7" fmla="*/ 414337 w 1116806"/>
              <a:gd name="connsiteY7" fmla="*/ 209551 h 302419"/>
              <a:gd name="connsiteX8" fmla="*/ 452437 w 1116806"/>
              <a:gd name="connsiteY8" fmla="*/ 157163 h 302419"/>
              <a:gd name="connsiteX9" fmla="*/ 483394 w 1116806"/>
              <a:gd name="connsiteY9" fmla="*/ 297657 h 302419"/>
              <a:gd name="connsiteX10" fmla="*/ 528638 w 1116806"/>
              <a:gd name="connsiteY10" fmla="*/ 266701 h 302419"/>
              <a:gd name="connsiteX11" fmla="*/ 621506 w 1116806"/>
              <a:gd name="connsiteY11" fmla="*/ 200025 h 302419"/>
              <a:gd name="connsiteX12" fmla="*/ 800100 w 1116806"/>
              <a:gd name="connsiteY12" fmla="*/ 283369 h 302419"/>
              <a:gd name="connsiteX13" fmla="*/ 809625 w 1116806"/>
              <a:gd name="connsiteY13" fmla="*/ 178594 h 302419"/>
              <a:gd name="connsiteX14" fmla="*/ 919162 w 1116806"/>
              <a:gd name="connsiteY14" fmla="*/ 216694 h 302419"/>
              <a:gd name="connsiteX15" fmla="*/ 1004887 w 1116806"/>
              <a:gd name="connsiteY15" fmla="*/ 161925 h 302419"/>
              <a:gd name="connsiteX16" fmla="*/ 1040606 w 1116806"/>
              <a:gd name="connsiteY16" fmla="*/ 257175 h 302419"/>
              <a:gd name="connsiteX17" fmla="*/ 1081087 w 1116806"/>
              <a:gd name="connsiteY17" fmla="*/ 35719 h 302419"/>
              <a:gd name="connsiteX18" fmla="*/ 1116806 w 1116806"/>
              <a:gd name="connsiteY18" fmla="*/ 138113 h 302419"/>
              <a:gd name="connsiteX19" fmla="*/ 1088231 w 1116806"/>
              <a:gd name="connsiteY19" fmla="*/ 0 h 302419"/>
              <a:gd name="connsiteX20" fmla="*/ 171450 w 1116806"/>
              <a:gd name="connsiteY20" fmla="*/ 0 h 302419"/>
              <a:gd name="connsiteX0" fmla="*/ 171450 w 1116806"/>
              <a:gd name="connsiteY0" fmla="*/ 0 h 302419"/>
              <a:gd name="connsiteX1" fmla="*/ 0 w 1116806"/>
              <a:gd name="connsiteY1" fmla="*/ 88107 h 302419"/>
              <a:gd name="connsiteX2" fmla="*/ 192881 w 1116806"/>
              <a:gd name="connsiteY2" fmla="*/ 85725 h 302419"/>
              <a:gd name="connsiteX3" fmla="*/ 192881 w 1116806"/>
              <a:gd name="connsiteY3" fmla="*/ 302419 h 302419"/>
              <a:gd name="connsiteX4" fmla="*/ 264319 w 1116806"/>
              <a:gd name="connsiteY4" fmla="*/ 114300 h 302419"/>
              <a:gd name="connsiteX5" fmla="*/ 245269 w 1116806"/>
              <a:gd name="connsiteY5" fmla="*/ 288132 h 302419"/>
              <a:gd name="connsiteX6" fmla="*/ 319087 w 1116806"/>
              <a:gd name="connsiteY6" fmla="*/ 192882 h 302419"/>
              <a:gd name="connsiteX7" fmla="*/ 414337 w 1116806"/>
              <a:gd name="connsiteY7" fmla="*/ 209551 h 302419"/>
              <a:gd name="connsiteX8" fmla="*/ 452437 w 1116806"/>
              <a:gd name="connsiteY8" fmla="*/ 157163 h 302419"/>
              <a:gd name="connsiteX9" fmla="*/ 483394 w 1116806"/>
              <a:gd name="connsiteY9" fmla="*/ 297657 h 302419"/>
              <a:gd name="connsiteX10" fmla="*/ 528638 w 1116806"/>
              <a:gd name="connsiteY10" fmla="*/ 266701 h 302419"/>
              <a:gd name="connsiteX11" fmla="*/ 621506 w 1116806"/>
              <a:gd name="connsiteY11" fmla="*/ 200025 h 302419"/>
              <a:gd name="connsiteX12" fmla="*/ 800100 w 1116806"/>
              <a:gd name="connsiteY12" fmla="*/ 283369 h 302419"/>
              <a:gd name="connsiteX13" fmla="*/ 809625 w 1116806"/>
              <a:gd name="connsiteY13" fmla="*/ 178594 h 302419"/>
              <a:gd name="connsiteX14" fmla="*/ 919162 w 1116806"/>
              <a:gd name="connsiteY14" fmla="*/ 216694 h 302419"/>
              <a:gd name="connsiteX15" fmla="*/ 1004887 w 1116806"/>
              <a:gd name="connsiteY15" fmla="*/ 161925 h 302419"/>
              <a:gd name="connsiteX16" fmla="*/ 1040606 w 1116806"/>
              <a:gd name="connsiteY16" fmla="*/ 257175 h 302419"/>
              <a:gd name="connsiteX17" fmla="*/ 1081087 w 1116806"/>
              <a:gd name="connsiteY17" fmla="*/ 35719 h 302419"/>
              <a:gd name="connsiteX18" fmla="*/ 1116806 w 1116806"/>
              <a:gd name="connsiteY18" fmla="*/ 138113 h 302419"/>
              <a:gd name="connsiteX19" fmla="*/ 1088231 w 1116806"/>
              <a:gd name="connsiteY19" fmla="*/ 0 h 302419"/>
              <a:gd name="connsiteX20" fmla="*/ 171450 w 1116806"/>
              <a:gd name="connsiteY20" fmla="*/ 0 h 302419"/>
              <a:gd name="connsiteX0" fmla="*/ 171450 w 1116806"/>
              <a:gd name="connsiteY0" fmla="*/ 0 h 302419"/>
              <a:gd name="connsiteX1" fmla="*/ 0 w 1116806"/>
              <a:gd name="connsiteY1" fmla="*/ 88107 h 302419"/>
              <a:gd name="connsiteX2" fmla="*/ 192881 w 1116806"/>
              <a:gd name="connsiteY2" fmla="*/ 85725 h 302419"/>
              <a:gd name="connsiteX3" fmla="*/ 192881 w 1116806"/>
              <a:gd name="connsiteY3" fmla="*/ 302419 h 302419"/>
              <a:gd name="connsiteX4" fmla="*/ 264319 w 1116806"/>
              <a:gd name="connsiteY4" fmla="*/ 114300 h 302419"/>
              <a:gd name="connsiteX5" fmla="*/ 245269 w 1116806"/>
              <a:gd name="connsiteY5" fmla="*/ 288132 h 302419"/>
              <a:gd name="connsiteX6" fmla="*/ 319087 w 1116806"/>
              <a:gd name="connsiteY6" fmla="*/ 192882 h 302419"/>
              <a:gd name="connsiteX7" fmla="*/ 414337 w 1116806"/>
              <a:gd name="connsiteY7" fmla="*/ 209551 h 302419"/>
              <a:gd name="connsiteX8" fmla="*/ 452437 w 1116806"/>
              <a:gd name="connsiteY8" fmla="*/ 157163 h 302419"/>
              <a:gd name="connsiteX9" fmla="*/ 483394 w 1116806"/>
              <a:gd name="connsiteY9" fmla="*/ 297657 h 302419"/>
              <a:gd name="connsiteX10" fmla="*/ 528638 w 1116806"/>
              <a:gd name="connsiteY10" fmla="*/ 266701 h 302419"/>
              <a:gd name="connsiteX11" fmla="*/ 621506 w 1116806"/>
              <a:gd name="connsiteY11" fmla="*/ 200025 h 302419"/>
              <a:gd name="connsiteX12" fmla="*/ 800100 w 1116806"/>
              <a:gd name="connsiteY12" fmla="*/ 283369 h 302419"/>
              <a:gd name="connsiteX13" fmla="*/ 809625 w 1116806"/>
              <a:gd name="connsiteY13" fmla="*/ 178594 h 302419"/>
              <a:gd name="connsiteX14" fmla="*/ 919162 w 1116806"/>
              <a:gd name="connsiteY14" fmla="*/ 216694 h 302419"/>
              <a:gd name="connsiteX15" fmla="*/ 1004887 w 1116806"/>
              <a:gd name="connsiteY15" fmla="*/ 161925 h 302419"/>
              <a:gd name="connsiteX16" fmla="*/ 1040606 w 1116806"/>
              <a:gd name="connsiteY16" fmla="*/ 257175 h 302419"/>
              <a:gd name="connsiteX17" fmla="*/ 1081087 w 1116806"/>
              <a:gd name="connsiteY17" fmla="*/ 35719 h 302419"/>
              <a:gd name="connsiteX18" fmla="*/ 1116806 w 1116806"/>
              <a:gd name="connsiteY18" fmla="*/ 138113 h 302419"/>
              <a:gd name="connsiteX19" fmla="*/ 1088231 w 1116806"/>
              <a:gd name="connsiteY19" fmla="*/ 0 h 302419"/>
              <a:gd name="connsiteX20" fmla="*/ 171450 w 1116806"/>
              <a:gd name="connsiteY20" fmla="*/ 0 h 302419"/>
              <a:gd name="connsiteX0" fmla="*/ 171450 w 1116806"/>
              <a:gd name="connsiteY0" fmla="*/ 0 h 302419"/>
              <a:gd name="connsiteX1" fmla="*/ 0 w 1116806"/>
              <a:gd name="connsiteY1" fmla="*/ 88107 h 302419"/>
              <a:gd name="connsiteX2" fmla="*/ 192881 w 1116806"/>
              <a:gd name="connsiteY2" fmla="*/ 85725 h 302419"/>
              <a:gd name="connsiteX3" fmla="*/ 192881 w 1116806"/>
              <a:gd name="connsiteY3" fmla="*/ 302419 h 302419"/>
              <a:gd name="connsiteX4" fmla="*/ 264319 w 1116806"/>
              <a:gd name="connsiteY4" fmla="*/ 114300 h 302419"/>
              <a:gd name="connsiteX5" fmla="*/ 245269 w 1116806"/>
              <a:gd name="connsiteY5" fmla="*/ 288132 h 302419"/>
              <a:gd name="connsiteX6" fmla="*/ 319087 w 1116806"/>
              <a:gd name="connsiteY6" fmla="*/ 192882 h 302419"/>
              <a:gd name="connsiteX7" fmla="*/ 414337 w 1116806"/>
              <a:gd name="connsiteY7" fmla="*/ 209551 h 302419"/>
              <a:gd name="connsiteX8" fmla="*/ 452437 w 1116806"/>
              <a:gd name="connsiteY8" fmla="*/ 157163 h 302419"/>
              <a:gd name="connsiteX9" fmla="*/ 483394 w 1116806"/>
              <a:gd name="connsiteY9" fmla="*/ 297657 h 302419"/>
              <a:gd name="connsiteX10" fmla="*/ 528638 w 1116806"/>
              <a:gd name="connsiteY10" fmla="*/ 266701 h 302419"/>
              <a:gd name="connsiteX11" fmla="*/ 621506 w 1116806"/>
              <a:gd name="connsiteY11" fmla="*/ 200025 h 302419"/>
              <a:gd name="connsiteX12" fmla="*/ 800100 w 1116806"/>
              <a:gd name="connsiteY12" fmla="*/ 283369 h 302419"/>
              <a:gd name="connsiteX13" fmla="*/ 809625 w 1116806"/>
              <a:gd name="connsiteY13" fmla="*/ 178594 h 302419"/>
              <a:gd name="connsiteX14" fmla="*/ 919162 w 1116806"/>
              <a:gd name="connsiteY14" fmla="*/ 216694 h 302419"/>
              <a:gd name="connsiteX15" fmla="*/ 1004887 w 1116806"/>
              <a:gd name="connsiteY15" fmla="*/ 161925 h 302419"/>
              <a:gd name="connsiteX16" fmla="*/ 1040606 w 1116806"/>
              <a:gd name="connsiteY16" fmla="*/ 257175 h 302419"/>
              <a:gd name="connsiteX17" fmla="*/ 1081087 w 1116806"/>
              <a:gd name="connsiteY17" fmla="*/ 35719 h 302419"/>
              <a:gd name="connsiteX18" fmla="*/ 1116806 w 1116806"/>
              <a:gd name="connsiteY18" fmla="*/ 138113 h 302419"/>
              <a:gd name="connsiteX19" fmla="*/ 1088231 w 1116806"/>
              <a:gd name="connsiteY19" fmla="*/ 0 h 302419"/>
              <a:gd name="connsiteX20" fmla="*/ 171450 w 1116806"/>
              <a:gd name="connsiteY20" fmla="*/ 0 h 302419"/>
              <a:gd name="connsiteX0" fmla="*/ 171450 w 1118638"/>
              <a:gd name="connsiteY0" fmla="*/ 0 h 302419"/>
              <a:gd name="connsiteX1" fmla="*/ 0 w 1118638"/>
              <a:gd name="connsiteY1" fmla="*/ 88107 h 302419"/>
              <a:gd name="connsiteX2" fmla="*/ 192881 w 1118638"/>
              <a:gd name="connsiteY2" fmla="*/ 85725 h 302419"/>
              <a:gd name="connsiteX3" fmla="*/ 192881 w 1118638"/>
              <a:gd name="connsiteY3" fmla="*/ 302419 h 302419"/>
              <a:gd name="connsiteX4" fmla="*/ 264319 w 1118638"/>
              <a:gd name="connsiteY4" fmla="*/ 114300 h 302419"/>
              <a:gd name="connsiteX5" fmla="*/ 245269 w 1118638"/>
              <a:gd name="connsiteY5" fmla="*/ 288132 h 302419"/>
              <a:gd name="connsiteX6" fmla="*/ 319087 w 1118638"/>
              <a:gd name="connsiteY6" fmla="*/ 192882 h 302419"/>
              <a:gd name="connsiteX7" fmla="*/ 414337 w 1118638"/>
              <a:gd name="connsiteY7" fmla="*/ 209551 h 302419"/>
              <a:gd name="connsiteX8" fmla="*/ 452437 w 1118638"/>
              <a:gd name="connsiteY8" fmla="*/ 157163 h 302419"/>
              <a:gd name="connsiteX9" fmla="*/ 483394 w 1118638"/>
              <a:gd name="connsiteY9" fmla="*/ 297657 h 302419"/>
              <a:gd name="connsiteX10" fmla="*/ 528638 w 1118638"/>
              <a:gd name="connsiteY10" fmla="*/ 266701 h 302419"/>
              <a:gd name="connsiteX11" fmla="*/ 621506 w 1118638"/>
              <a:gd name="connsiteY11" fmla="*/ 200025 h 302419"/>
              <a:gd name="connsiteX12" fmla="*/ 800100 w 1118638"/>
              <a:gd name="connsiteY12" fmla="*/ 283369 h 302419"/>
              <a:gd name="connsiteX13" fmla="*/ 809625 w 1118638"/>
              <a:gd name="connsiteY13" fmla="*/ 178594 h 302419"/>
              <a:gd name="connsiteX14" fmla="*/ 919162 w 1118638"/>
              <a:gd name="connsiteY14" fmla="*/ 216694 h 302419"/>
              <a:gd name="connsiteX15" fmla="*/ 1004887 w 1118638"/>
              <a:gd name="connsiteY15" fmla="*/ 161925 h 302419"/>
              <a:gd name="connsiteX16" fmla="*/ 1040606 w 1118638"/>
              <a:gd name="connsiteY16" fmla="*/ 257175 h 302419"/>
              <a:gd name="connsiteX17" fmla="*/ 1081087 w 1118638"/>
              <a:gd name="connsiteY17" fmla="*/ 35719 h 302419"/>
              <a:gd name="connsiteX18" fmla="*/ 1116806 w 1118638"/>
              <a:gd name="connsiteY18" fmla="*/ 138113 h 302419"/>
              <a:gd name="connsiteX19" fmla="*/ 1088231 w 1118638"/>
              <a:gd name="connsiteY19" fmla="*/ 0 h 302419"/>
              <a:gd name="connsiteX20" fmla="*/ 171450 w 1118638"/>
              <a:gd name="connsiteY20" fmla="*/ 0 h 302419"/>
              <a:gd name="connsiteX0" fmla="*/ 171450 w 1118638"/>
              <a:gd name="connsiteY0" fmla="*/ 0 h 302419"/>
              <a:gd name="connsiteX1" fmla="*/ 0 w 1118638"/>
              <a:gd name="connsiteY1" fmla="*/ 88107 h 302419"/>
              <a:gd name="connsiteX2" fmla="*/ 192881 w 1118638"/>
              <a:gd name="connsiteY2" fmla="*/ 85725 h 302419"/>
              <a:gd name="connsiteX3" fmla="*/ 192881 w 1118638"/>
              <a:gd name="connsiteY3" fmla="*/ 302419 h 302419"/>
              <a:gd name="connsiteX4" fmla="*/ 264319 w 1118638"/>
              <a:gd name="connsiteY4" fmla="*/ 114300 h 302419"/>
              <a:gd name="connsiteX5" fmla="*/ 245269 w 1118638"/>
              <a:gd name="connsiteY5" fmla="*/ 288132 h 302419"/>
              <a:gd name="connsiteX6" fmla="*/ 319087 w 1118638"/>
              <a:gd name="connsiteY6" fmla="*/ 192882 h 302419"/>
              <a:gd name="connsiteX7" fmla="*/ 414337 w 1118638"/>
              <a:gd name="connsiteY7" fmla="*/ 209551 h 302419"/>
              <a:gd name="connsiteX8" fmla="*/ 452437 w 1118638"/>
              <a:gd name="connsiteY8" fmla="*/ 157163 h 302419"/>
              <a:gd name="connsiteX9" fmla="*/ 483394 w 1118638"/>
              <a:gd name="connsiteY9" fmla="*/ 297657 h 302419"/>
              <a:gd name="connsiteX10" fmla="*/ 528638 w 1118638"/>
              <a:gd name="connsiteY10" fmla="*/ 266701 h 302419"/>
              <a:gd name="connsiteX11" fmla="*/ 621506 w 1118638"/>
              <a:gd name="connsiteY11" fmla="*/ 200025 h 302419"/>
              <a:gd name="connsiteX12" fmla="*/ 800100 w 1118638"/>
              <a:gd name="connsiteY12" fmla="*/ 283369 h 302419"/>
              <a:gd name="connsiteX13" fmla="*/ 809625 w 1118638"/>
              <a:gd name="connsiteY13" fmla="*/ 178594 h 302419"/>
              <a:gd name="connsiteX14" fmla="*/ 919162 w 1118638"/>
              <a:gd name="connsiteY14" fmla="*/ 216694 h 302419"/>
              <a:gd name="connsiteX15" fmla="*/ 1004887 w 1118638"/>
              <a:gd name="connsiteY15" fmla="*/ 161925 h 302419"/>
              <a:gd name="connsiteX16" fmla="*/ 1040606 w 1118638"/>
              <a:gd name="connsiteY16" fmla="*/ 257175 h 302419"/>
              <a:gd name="connsiteX17" fmla="*/ 1081087 w 1118638"/>
              <a:gd name="connsiteY17" fmla="*/ 35719 h 302419"/>
              <a:gd name="connsiteX18" fmla="*/ 1116806 w 1118638"/>
              <a:gd name="connsiteY18" fmla="*/ 138113 h 302419"/>
              <a:gd name="connsiteX19" fmla="*/ 1088231 w 1118638"/>
              <a:gd name="connsiteY19" fmla="*/ 0 h 302419"/>
              <a:gd name="connsiteX20" fmla="*/ 171450 w 1118638"/>
              <a:gd name="connsiteY20" fmla="*/ 0 h 302419"/>
              <a:gd name="connsiteX0" fmla="*/ 171450 w 1128054"/>
              <a:gd name="connsiteY0" fmla="*/ 0 h 302419"/>
              <a:gd name="connsiteX1" fmla="*/ 0 w 1128054"/>
              <a:gd name="connsiteY1" fmla="*/ 88107 h 302419"/>
              <a:gd name="connsiteX2" fmla="*/ 192881 w 1128054"/>
              <a:gd name="connsiteY2" fmla="*/ 85725 h 302419"/>
              <a:gd name="connsiteX3" fmla="*/ 192881 w 1128054"/>
              <a:gd name="connsiteY3" fmla="*/ 302419 h 302419"/>
              <a:gd name="connsiteX4" fmla="*/ 264319 w 1128054"/>
              <a:gd name="connsiteY4" fmla="*/ 114300 h 302419"/>
              <a:gd name="connsiteX5" fmla="*/ 245269 w 1128054"/>
              <a:gd name="connsiteY5" fmla="*/ 288132 h 302419"/>
              <a:gd name="connsiteX6" fmla="*/ 319087 w 1128054"/>
              <a:gd name="connsiteY6" fmla="*/ 192882 h 302419"/>
              <a:gd name="connsiteX7" fmla="*/ 414337 w 1128054"/>
              <a:gd name="connsiteY7" fmla="*/ 209551 h 302419"/>
              <a:gd name="connsiteX8" fmla="*/ 452437 w 1128054"/>
              <a:gd name="connsiteY8" fmla="*/ 157163 h 302419"/>
              <a:gd name="connsiteX9" fmla="*/ 483394 w 1128054"/>
              <a:gd name="connsiteY9" fmla="*/ 297657 h 302419"/>
              <a:gd name="connsiteX10" fmla="*/ 528638 w 1128054"/>
              <a:gd name="connsiteY10" fmla="*/ 266701 h 302419"/>
              <a:gd name="connsiteX11" fmla="*/ 621506 w 1128054"/>
              <a:gd name="connsiteY11" fmla="*/ 200025 h 302419"/>
              <a:gd name="connsiteX12" fmla="*/ 800100 w 1128054"/>
              <a:gd name="connsiteY12" fmla="*/ 283369 h 302419"/>
              <a:gd name="connsiteX13" fmla="*/ 809625 w 1128054"/>
              <a:gd name="connsiteY13" fmla="*/ 178594 h 302419"/>
              <a:gd name="connsiteX14" fmla="*/ 919162 w 1128054"/>
              <a:gd name="connsiteY14" fmla="*/ 216694 h 302419"/>
              <a:gd name="connsiteX15" fmla="*/ 1004887 w 1128054"/>
              <a:gd name="connsiteY15" fmla="*/ 161925 h 302419"/>
              <a:gd name="connsiteX16" fmla="*/ 1040606 w 1128054"/>
              <a:gd name="connsiteY16" fmla="*/ 257175 h 302419"/>
              <a:gd name="connsiteX17" fmla="*/ 1081087 w 1128054"/>
              <a:gd name="connsiteY17" fmla="*/ 35719 h 302419"/>
              <a:gd name="connsiteX18" fmla="*/ 1116806 w 1128054"/>
              <a:gd name="connsiteY18" fmla="*/ 138113 h 302419"/>
              <a:gd name="connsiteX19" fmla="*/ 1088231 w 1128054"/>
              <a:gd name="connsiteY19" fmla="*/ 0 h 302419"/>
              <a:gd name="connsiteX20" fmla="*/ 171450 w 1128054"/>
              <a:gd name="connsiteY20" fmla="*/ 0 h 302419"/>
              <a:gd name="connsiteX0" fmla="*/ 171450 w 1128054"/>
              <a:gd name="connsiteY0" fmla="*/ 0 h 302419"/>
              <a:gd name="connsiteX1" fmla="*/ 0 w 1128054"/>
              <a:gd name="connsiteY1" fmla="*/ 88107 h 302419"/>
              <a:gd name="connsiteX2" fmla="*/ 192881 w 1128054"/>
              <a:gd name="connsiteY2" fmla="*/ 85725 h 302419"/>
              <a:gd name="connsiteX3" fmla="*/ 192881 w 1128054"/>
              <a:gd name="connsiteY3" fmla="*/ 302419 h 302419"/>
              <a:gd name="connsiteX4" fmla="*/ 264319 w 1128054"/>
              <a:gd name="connsiteY4" fmla="*/ 114300 h 302419"/>
              <a:gd name="connsiteX5" fmla="*/ 245269 w 1128054"/>
              <a:gd name="connsiteY5" fmla="*/ 288132 h 302419"/>
              <a:gd name="connsiteX6" fmla="*/ 319087 w 1128054"/>
              <a:gd name="connsiteY6" fmla="*/ 192882 h 302419"/>
              <a:gd name="connsiteX7" fmla="*/ 414337 w 1128054"/>
              <a:gd name="connsiteY7" fmla="*/ 209551 h 302419"/>
              <a:gd name="connsiteX8" fmla="*/ 452437 w 1128054"/>
              <a:gd name="connsiteY8" fmla="*/ 157163 h 302419"/>
              <a:gd name="connsiteX9" fmla="*/ 483394 w 1128054"/>
              <a:gd name="connsiteY9" fmla="*/ 297657 h 302419"/>
              <a:gd name="connsiteX10" fmla="*/ 528638 w 1128054"/>
              <a:gd name="connsiteY10" fmla="*/ 266701 h 302419"/>
              <a:gd name="connsiteX11" fmla="*/ 621506 w 1128054"/>
              <a:gd name="connsiteY11" fmla="*/ 200025 h 302419"/>
              <a:gd name="connsiteX12" fmla="*/ 800100 w 1128054"/>
              <a:gd name="connsiteY12" fmla="*/ 283369 h 302419"/>
              <a:gd name="connsiteX13" fmla="*/ 809625 w 1128054"/>
              <a:gd name="connsiteY13" fmla="*/ 178594 h 302419"/>
              <a:gd name="connsiteX14" fmla="*/ 919162 w 1128054"/>
              <a:gd name="connsiteY14" fmla="*/ 216694 h 302419"/>
              <a:gd name="connsiteX15" fmla="*/ 1004887 w 1128054"/>
              <a:gd name="connsiteY15" fmla="*/ 161925 h 302419"/>
              <a:gd name="connsiteX16" fmla="*/ 1040606 w 1128054"/>
              <a:gd name="connsiteY16" fmla="*/ 257175 h 302419"/>
              <a:gd name="connsiteX17" fmla="*/ 1081087 w 1128054"/>
              <a:gd name="connsiteY17" fmla="*/ 35719 h 302419"/>
              <a:gd name="connsiteX18" fmla="*/ 1116806 w 1128054"/>
              <a:gd name="connsiteY18" fmla="*/ 138113 h 302419"/>
              <a:gd name="connsiteX19" fmla="*/ 1088231 w 1128054"/>
              <a:gd name="connsiteY19" fmla="*/ 0 h 302419"/>
              <a:gd name="connsiteX20" fmla="*/ 171450 w 1128054"/>
              <a:gd name="connsiteY20" fmla="*/ 0 h 302419"/>
              <a:gd name="connsiteX0" fmla="*/ 171450 w 1131117"/>
              <a:gd name="connsiteY0" fmla="*/ 0 h 302419"/>
              <a:gd name="connsiteX1" fmla="*/ 0 w 1131117"/>
              <a:gd name="connsiteY1" fmla="*/ 88107 h 302419"/>
              <a:gd name="connsiteX2" fmla="*/ 192881 w 1131117"/>
              <a:gd name="connsiteY2" fmla="*/ 85725 h 302419"/>
              <a:gd name="connsiteX3" fmla="*/ 192881 w 1131117"/>
              <a:gd name="connsiteY3" fmla="*/ 302419 h 302419"/>
              <a:gd name="connsiteX4" fmla="*/ 264319 w 1131117"/>
              <a:gd name="connsiteY4" fmla="*/ 114300 h 302419"/>
              <a:gd name="connsiteX5" fmla="*/ 245269 w 1131117"/>
              <a:gd name="connsiteY5" fmla="*/ 288132 h 302419"/>
              <a:gd name="connsiteX6" fmla="*/ 319087 w 1131117"/>
              <a:gd name="connsiteY6" fmla="*/ 192882 h 302419"/>
              <a:gd name="connsiteX7" fmla="*/ 414337 w 1131117"/>
              <a:gd name="connsiteY7" fmla="*/ 209551 h 302419"/>
              <a:gd name="connsiteX8" fmla="*/ 452437 w 1131117"/>
              <a:gd name="connsiteY8" fmla="*/ 157163 h 302419"/>
              <a:gd name="connsiteX9" fmla="*/ 483394 w 1131117"/>
              <a:gd name="connsiteY9" fmla="*/ 297657 h 302419"/>
              <a:gd name="connsiteX10" fmla="*/ 528638 w 1131117"/>
              <a:gd name="connsiteY10" fmla="*/ 266701 h 302419"/>
              <a:gd name="connsiteX11" fmla="*/ 621506 w 1131117"/>
              <a:gd name="connsiteY11" fmla="*/ 200025 h 302419"/>
              <a:gd name="connsiteX12" fmla="*/ 800100 w 1131117"/>
              <a:gd name="connsiteY12" fmla="*/ 283369 h 302419"/>
              <a:gd name="connsiteX13" fmla="*/ 809625 w 1131117"/>
              <a:gd name="connsiteY13" fmla="*/ 178594 h 302419"/>
              <a:gd name="connsiteX14" fmla="*/ 919162 w 1131117"/>
              <a:gd name="connsiteY14" fmla="*/ 216694 h 302419"/>
              <a:gd name="connsiteX15" fmla="*/ 1004887 w 1131117"/>
              <a:gd name="connsiteY15" fmla="*/ 161925 h 302419"/>
              <a:gd name="connsiteX16" fmla="*/ 1040606 w 1131117"/>
              <a:gd name="connsiteY16" fmla="*/ 257175 h 302419"/>
              <a:gd name="connsiteX17" fmla="*/ 1081087 w 1131117"/>
              <a:gd name="connsiteY17" fmla="*/ 35719 h 302419"/>
              <a:gd name="connsiteX18" fmla="*/ 1121569 w 1131117"/>
              <a:gd name="connsiteY18" fmla="*/ 111919 h 302419"/>
              <a:gd name="connsiteX19" fmla="*/ 1088231 w 1131117"/>
              <a:gd name="connsiteY19" fmla="*/ 0 h 302419"/>
              <a:gd name="connsiteX20" fmla="*/ 171450 w 1131117"/>
              <a:gd name="connsiteY20" fmla="*/ 0 h 302419"/>
              <a:gd name="connsiteX0" fmla="*/ 171450 w 1139918"/>
              <a:gd name="connsiteY0" fmla="*/ 0 h 302419"/>
              <a:gd name="connsiteX1" fmla="*/ 0 w 1139918"/>
              <a:gd name="connsiteY1" fmla="*/ 88107 h 302419"/>
              <a:gd name="connsiteX2" fmla="*/ 192881 w 1139918"/>
              <a:gd name="connsiteY2" fmla="*/ 85725 h 302419"/>
              <a:gd name="connsiteX3" fmla="*/ 192881 w 1139918"/>
              <a:gd name="connsiteY3" fmla="*/ 302419 h 302419"/>
              <a:gd name="connsiteX4" fmla="*/ 264319 w 1139918"/>
              <a:gd name="connsiteY4" fmla="*/ 114300 h 302419"/>
              <a:gd name="connsiteX5" fmla="*/ 245269 w 1139918"/>
              <a:gd name="connsiteY5" fmla="*/ 288132 h 302419"/>
              <a:gd name="connsiteX6" fmla="*/ 319087 w 1139918"/>
              <a:gd name="connsiteY6" fmla="*/ 192882 h 302419"/>
              <a:gd name="connsiteX7" fmla="*/ 414337 w 1139918"/>
              <a:gd name="connsiteY7" fmla="*/ 209551 h 302419"/>
              <a:gd name="connsiteX8" fmla="*/ 452437 w 1139918"/>
              <a:gd name="connsiteY8" fmla="*/ 157163 h 302419"/>
              <a:gd name="connsiteX9" fmla="*/ 483394 w 1139918"/>
              <a:gd name="connsiteY9" fmla="*/ 297657 h 302419"/>
              <a:gd name="connsiteX10" fmla="*/ 528638 w 1139918"/>
              <a:gd name="connsiteY10" fmla="*/ 266701 h 302419"/>
              <a:gd name="connsiteX11" fmla="*/ 621506 w 1139918"/>
              <a:gd name="connsiteY11" fmla="*/ 200025 h 302419"/>
              <a:gd name="connsiteX12" fmla="*/ 800100 w 1139918"/>
              <a:gd name="connsiteY12" fmla="*/ 283369 h 302419"/>
              <a:gd name="connsiteX13" fmla="*/ 809625 w 1139918"/>
              <a:gd name="connsiteY13" fmla="*/ 178594 h 302419"/>
              <a:gd name="connsiteX14" fmla="*/ 919162 w 1139918"/>
              <a:gd name="connsiteY14" fmla="*/ 216694 h 302419"/>
              <a:gd name="connsiteX15" fmla="*/ 1004887 w 1139918"/>
              <a:gd name="connsiteY15" fmla="*/ 161925 h 302419"/>
              <a:gd name="connsiteX16" fmla="*/ 1040606 w 1139918"/>
              <a:gd name="connsiteY16" fmla="*/ 257175 h 302419"/>
              <a:gd name="connsiteX17" fmla="*/ 1081087 w 1139918"/>
              <a:gd name="connsiteY17" fmla="*/ 35719 h 302419"/>
              <a:gd name="connsiteX18" fmla="*/ 1133476 w 1139918"/>
              <a:gd name="connsiteY18" fmla="*/ 88107 h 302419"/>
              <a:gd name="connsiteX19" fmla="*/ 1088231 w 1139918"/>
              <a:gd name="connsiteY19" fmla="*/ 0 h 302419"/>
              <a:gd name="connsiteX20" fmla="*/ 171450 w 1139918"/>
              <a:gd name="connsiteY20" fmla="*/ 0 h 302419"/>
              <a:gd name="connsiteX0" fmla="*/ 171450 w 1139918"/>
              <a:gd name="connsiteY0" fmla="*/ 0 h 302419"/>
              <a:gd name="connsiteX1" fmla="*/ 0 w 1139918"/>
              <a:gd name="connsiteY1" fmla="*/ 88107 h 302419"/>
              <a:gd name="connsiteX2" fmla="*/ 192881 w 1139918"/>
              <a:gd name="connsiteY2" fmla="*/ 85725 h 302419"/>
              <a:gd name="connsiteX3" fmla="*/ 192881 w 1139918"/>
              <a:gd name="connsiteY3" fmla="*/ 302419 h 302419"/>
              <a:gd name="connsiteX4" fmla="*/ 264319 w 1139918"/>
              <a:gd name="connsiteY4" fmla="*/ 114300 h 302419"/>
              <a:gd name="connsiteX5" fmla="*/ 245269 w 1139918"/>
              <a:gd name="connsiteY5" fmla="*/ 288132 h 302419"/>
              <a:gd name="connsiteX6" fmla="*/ 319087 w 1139918"/>
              <a:gd name="connsiteY6" fmla="*/ 192882 h 302419"/>
              <a:gd name="connsiteX7" fmla="*/ 414337 w 1139918"/>
              <a:gd name="connsiteY7" fmla="*/ 209551 h 302419"/>
              <a:gd name="connsiteX8" fmla="*/ 452437 w 1139918"/>
              <a:gd name="connsiteY8" fmla="*/ 157163 h 302419"/>
              <a:gd name="connsiteX9" fmla="*/ 483394 w 1139918"/>
              <a:gd name="connsiteY9" fmla="*/ 297657 h 302419"/>
              <a:gd name="connsiteX10" fmla="*/ 528638 w 1139918"/>
              <a:gd name="connsiteY10" fmla="*/ 266701 h 302419"/>
              <a:gd name="connsiteX11" fmla="*/ 621506 w 1139918"/>
              <a:gd name="connsiteY11" fmla="*/ 200025 h 302419"/>
              <a:gd name="connsiteX12" fmla="*/ 800100 w 1139918"/>
              <a:gd name="connsiteY12" fmla="*/ 283369 h 302419"/>
              <a:gd name="connsiteX13" fmla="*/ 809625 w 1139918"/>
              <a:gd name="connsiteY13" fmla="*/ 178594 h 302419"/>
              <a:gd name="connsiteX14" fmla="*/ 919162 w 1139918"/>
              <a:gd name="connsiteY14" fmla="*/ 216694 h 302419"/>
              <a:gd name="connsiteX15" fmla="*/ 1004887 w 1139918"/>
              <a:gd name="connsiteY15" fmla="*/ 161925 h 302419"/>
              <a:gd name="connsiteX16" fmla="*/ 1040606 w 1139918"/>
              <a:gd name="connsiteY16" fmla="*/ 257175 h 302419"/>
              <a:gd name="connsiteX17" fmla="*/ 1081087 w 1139918"/>
              <a:gd name="connsiteY17" fmla="*/ 35719 h 302419"/>
              <a:gd name="connsiteX18" fmla="*/ 1133476 w 1139918"/>
              <a:gd name="connsiteY18" fmla="*/ 88107 h 302419"/>
              <a:gd name="connsiteX19" fmla="*/ 1088231 w 1139918"/>
              <a:gd name="connsiteY19" fmla="*/ 0 h 302419"/>
              <a:gd name="connsiteX20" fmla="*/ 171450 w 1139918"/>
              <a:gd name="connsiteY20" fmla="*/ 0 h 302419"/>
              <a:gd name="connsiteX0" fmla="*/ 171450 w 1139918"/>
              <a:gd name="connsiteY0" fmla="*/ 0 h 302419"/>
              <a:gd name="connsiteX1" fmla="*/ 0 w 1139918"/>
              <a:gd name="connsiteY1" fmla="*/ 88107 h 302419"/>
              <a:gd name="connsiteX2" fmla="*/ 192881 w 1139918"/>
              <a:gd name="connsiteY2" fmla="*/ 85725 h 302419"/>
              <a:gd name="connsiteX3" fmla="*/ 192881 w 1139918"/>
              <a:gd name="connsiteY3" fmla="*/ 302419 h 302419"/>
              <a:gd name="connsiteX4" fmla="*/ 264319 w 1139918"/>
              <a:gd name="connsiteY4" fmla="*/ 114300 h 302419"/>
              <a:gd name="connsiteX5" fmla="*/ 245269 w 1139918"/>
              <a:gd name="connsiteY5" fmla="*/ 288132 h 302419"/>
              <a:gd name="connsiteX6" fmla="*/ 319087 w 1139918"/>
              <a:gd name="connsiteY6" fmla="*/ 192882 h 302419"/>
              <a:gd name="connsiteX7" fmla="*/ 414337 w 1139918"/>
              <a:gd name="connsiteY7" fmla="*/ 209551 h 302419"/>
              <a:gd name="connsiteX8" fmla="*/ 452437 w 1139918"/>
              <a:gd name="connsiteY8" fmla="*/ 157163 h 302419"/>
              <a:gd name="connsiteX9" fmla="*/ 483394 w 1139918"/>
              <a:gd name="connsiteY9" fmla="*/ 297657 h 302419"/>
              <a:gd name="connsiteX10" fmla="*/ 528638 w 1139918"/>
              <a:gd name="connsiteY10" fmla="*/ 266701 h 302419"/>
              <a:gd name="connsiteX11" fmla="*/ 621506 w 1139918"/>
              <a:gd name="connsiteY11" fmla="*/ 200025 h 302419"/>
              <a:gd name="connsiteX12" fmla="*/ 800100 w 1139918"/>
              <a:gd name="connsiteY12" fmla="*/ 283369 h 302419"/>
              <a:gd name="connsiteX13" fmla="*/ 809625 w 1139918"/>
              <a:gd name="connsiteY13" fmla="*/ 178594 h 302419"/>
              <a:gd name="connsiteX14" fmla="*/ 919162 w 1139918"/>
              <a:gd name="connsiteY14" fmla="*/ 216694 h 302419"/>
              <a:gd name="connsiteX15" fmla="*/ 1004887 w 1139918"/>
              <a:gd name="connsiteY15" fmla="*/ 161925 h 302419"/>
              <a:gd name="connsiteX16" fmla="*/ 1040606 w 1139918"/>
              <a:gd name="connsiteY16" fmla="*/ 257175 h 302419"/>
              <a:gd name="connsiteX17" fmla="*/ 1081087 w 1139918"/>
              <a:gd name="connsiteY17" fmla="*/ 35719 h 302419"/>
              <a:gd name="connsiteX18" fmla="*/ 1133476 w 1139918"/>
              <a:gd name="connsiteY18" fmla="*/ 126207 h 302419"/>
              <a:gd name="connsiteX19" fmla="*/ 1088231 w 1139918"/>
              <a:gd name="connsiteY19" fmla="*/ 0 h 302419"/>
              <a:gd name="connsiteX20" fmla="*/ 171450 w 1139918"/>
              <a:gd name="connsiteY20" fmla="*/ 0 h 30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39918" h="302419">
                <a:moveTo>
                  <a:pt x="171450" y="0"/>
                </a:moveTo>
                <a:cubicBezTo>
                  <a:pt x="154781" y="38894"/>
                  <a:pt x="116682" y="65882"/>
                  <a:pt x="0" y="88107"/>
                </a:cubicBezTo>
                <a:cubicBezTo>
                  <a:pt x="73819" y="115888"/>
                  <a:pt x="128587" y="103188"/>
                  <a:pt x="192881" y="85725"/>
                </a:cubicBezTo>
                <a:cubicBezTo>
                  <a:pt x="114300" y="177006"/>
                  <a:pt x="142875" y="256382"/>
                  <a:pt x="192881" y="302419"/>
                </a:cubicBezTo>
                <a:cubicBezTo>
                  <a:pt x="150019" y="223044"/>
                  <a:pt x="240506" y="184150"/>
                  <a:pt x="264319" y="114300"/>
                </a:cubicBezTo>
                <a:cubicBezTo>
                  <a:pt x="246063" y="177006"/>
                  <a:pt x="220663" y="242094"/>
                  <a:pt x="245269" y="288132"/>
                </a:cubicBezTo>
                <a:cubicBezTo>
                  <a:pt x="255588" y="246857"/>
                  <a:pt x="289719" y="212726"/>
                  <a:pt x="319087" y="192882"/>
                </a:cubicBezTo>
                <a:lnTo>
                  <a:pt x="414337" y="209551"/>
                </a:lnTo>
                <a:cubicBezTo>
                  <a:pt x="427037" y="199232"/>
                  <a:pt x="439737" y="174626"/>
                  <a:pt x="452437" y="157163"/>
                </a:cubicBezTo>
                <a:cubicBezTo>
                  <a:pt x="450849" y="218282"/>
                  <a:pt x="473075" y="250826"/>
                  <a:pt x="483394" y="297657"/>
                </a:cubicBezTo>
                <a:lnTo>
                  <a:pt x="528638" y="266701"/>
                </a:lnTo>
                <a:lnTo>
                  <a:pt x="621506" y="200025"/>
                </a:lnTo>
                <a:cubicBezTo>
                  <a:pt x="681037" y="227806"/>
                  <a:pt x="742950" y="260350"/>
                  <a:pt x="800100" y="283369"/>
                </a:cubicBezTo>
                <a:lnTo>
                  <a:pt x="809625" y="178594"/>
                </a:lnTo>
                <a:cubicBezTo>
                  <a:pt x="841374" y="238919"/>
                  <a:pt x="882650" y="227806"/>
                  <a:pt x="919162" y="216694"/>
                </a:cubicBezTo>
                <a:cubicBezTo>
                  <a:pt x="947737" y="219869"/>
                  <a:pt x="988218" y="208756"/>
                  <a:pt x="1004887" y="161925"/>
                </a:cubicBezTo>
                <a:cubicBezTo>
                  <a:pt x="1038225" y="191294"/>
                  <a:pt x="1038225" y="225425"/>
                  <a:pt x="1040606" y="257175"/>
                </a:cubicBezTo>
                <a:cubicBezTo>
                  <a:pt x="1101724" y="204787"/>
                  <a:pt x="1077118" y="116681"/>
                  <a:pt x="1081087" y="35719"/>
                </a:cubicBezTo>
                <a:cubicBezTo>
                  <a:pt x="1092993" y="69850"/>
                  <a:pt x="1121570" y="123032"/>
                  <a:pt x="1133476" y="126207"/>
                </a:cubicBezTo>
                <a:cubicBezTo>
                  <a:pt x="1147763" y="87312"/>
                  <a:pt x="1140618" y="53182"/>
                  <a:pt x="1088231" y="0"/>
                </a:cubicBezTo>
                <a:lnTo>
                  <a:pt x="171450" y="0"/>
                </a:lnTo>
                <a:close/>
              </a:path>
            </a:pathLst>
          </a:custGeom>
          <a:solidFill>
            <a:srgbClr val="4C495D"/>
          </a:solidFill>
          <a:ln>
            <a:solidFill>
              <a:srgbClr val="1B1B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任意多边形: 形状 200">
            <a:extLst>
              <a:ext uri="{FF2B5EF4-FFF2-40B4-BE49-F238E27FC236}">
                <a16:creationId xmlns:a16="http://schemas.microsoft.com/office/drawing/2014/main" id="{85260C48-E031-40E9-B10C-6EF99E395E8C}"/>
              </a:ext>
            </a:extLst>
          </p:cNvPr>
          <p:cNvSpPr/>
          <p:nvPr/>
        </p:nvSpPr>
        <p:spPr>
          <a:xfrm>
            <a:off x="4433913" y="1285875"/>
            <a:ext cx="928688" cy="678656"/>
          </a:xfrm>
          <a:custGeom>
            <a:avLst/>
            <a:gdLst>
              <a:gd name="connsiteX0" fmla="*/ 392906 w 928688"/>
              <a:gd name="connsiteY0" fmla="*/ 7144 h 678656"/>
              <a:gd name="connsiteX1" fmla="*/ 390525 w 928688"/>
              <a:gd name="connsiteY1" fmla="*/ 102394 h 678656"/>
              <a:gd name="connsiteX2" fmla="*/ 264319 w 928688"/>
              <a:gd name="connsiteY2" fmla="*/ 221456 h 678656"/>
              <a:gd name="connsiteX3" fmla="*/ 142875 w 928688"/>
              <a:gd name="connsiteY3" fmla="*/ 228600 h 678656"/>
              <a:gd name="connsiteX4" fmla="*/ 16669 w 928688"/>
              <a:gd name="connsiteY4" fmla="*/ 309563 h 678656"/>
              <a:gd name="connsiteX5" fmla="*/ 0 w 928688"/>
              <a:gd name="connsiteY5" fmla="*/ 654844 h 678656"/>
              <a:gd name="connsiteX6" fmla="*/ 928688 w 928688"/>
              <a:gd name="connsiteY6" fmla="*/ 678656 h 678656"/>
              <a:gd name="connsiteX7" fmla="*/ 923925 w 928688"/>
              <a:gd name="connsiteY7" fmla="*/ 314325 h 678656"/>
              <a:gd name="connsiteX8" fmla="*/ 826294 w 928688"/>
              <a:gd name="connsiteY8" fmla="*/ 240506 h 678656"/>
              <a:gd name="connsiteX9" fmla="*/ 714375 w 928688"/>
              <a:gd name="connsiteY9" fmla="*/ 235744 h 678656"/>
              <a:gd name="connsiteX10" fmla="*/ 573881 w 928688"/>
              <a:gd name="connsiteY10" fmla="*/ 133350 h 678656"/>
              <a:gd name="connsiteX11" fmla="*/ 576263 w 928688"/>
              <a:gd name="connsiteY11" fmla="*/ 0 h 678656"/>
              <a:gd name="connsiteX12" fmla="*/ 392906 w 928688"/>
              <a:gd name="connsiteY12" fmla="*/ 7144 h 678656"/>
              <a:gd name="connsiteX0" fmla="*/ 392906 w 928688"/>
              <a:gd name="connsiteY0" fmla="*/ 7144 h 678656"/>
              <a:gd name="connsiteX1" fmla="*/ 390525 w 928688"/>
              <a:gd name="connsiteY1" fmla="*/ 102394 h 678656"/>
              <a:gd name="connsiteX2" fmla="*/ 264319 w 928688"/>
              <a:gd name="connsiteY2" fmla="*/ 221456 h 678656"/>
              <a:gd name="connsiteX3" fmla="*/ 142875 w 928688"/>
              <a:gd name="connsiteY3" fmla="*/ 228600 h 678656"/>
              <a:gd name="connsiteX4" fmla="*/ 16669 w 928688"/>
              <a:gd name="connsiteY4" fmla="*/ 309563 h 678656"/>
              <a:gd name="connsiteX5" fmla="*/ 0 w 928688"/>
              <a:gd name="connsiteY5" fmla="*/ 654844 h 678656"/>
              <a:gd name="connsiteX6" fmla="*/ 928688 w 928688"/>
              <a:gd name="connsiteY6" fmla="*/ 678656 h 678656"/>
              <a:gd name="connsiteX7" fmla="*/ 923925 w 928688"/>
              <a:gd name="connsiteY7" fmla="*/ 314325 h 678656"/>
              <a:gd name="connsiteX8" fmla="*/ 826294 w 928688"/>
              <a:gd name="connsiteY8" fmla="*/ 240506 h 678656"/>
              <a:gd name="connsiteX9" fmla="*/ 714375 w 928688"/>
              <a:gd name="connsiteY9" fmla="*/ 235744 h 678656"/>
              <a:gd name="connsiteX10" fmla="*/ 573881 w 928688"/>
              <a:gd name="connsiteY10" fmla="*/ 133350 h 678656"/>
              <a:gd name="connsiteX11" fmla="*/ 576263 w 928688"/>
              <a:gd name="connsiteY11" fmla="*/ 0 h 678656"/>
              <a:gd name="connsiteX12" fmla="*/ 392906 w 928688"/>
              <a:gd name="connsiteY12" fmla="*/ 7144 h 678656"/>
              <a:gd name="connsiteX0" fmla="*/ 392906 w 928688"/>
              <a:gd name="connsiteY0" fmla="*/ 7144 h 678656"/>
              <a:gd name="connsiteX1" fmla="*/ 390525 w 928688"/>
              <a:gd name="connsiteY1" fmla="*/ 102394 h 678656"/>
              <a:gd name="connsiteX2" fmla="*/ 264319 w 928688"/>
              <a:gd name="connsiteY2" fmla="*/ 221456 h 678656"/>
              <a:gd name="connsiteX3" fmla="*/ 142875 w 928688"/>
              <a:gd name="connsiteY3" fmla="*/ 228600 h 678656"/>
              <a:gd name="connsiteX4" fmla="*/ 16669 w 928688"/>
              <a:gd name="connsiteY4" fmla="*/ 309563 h 678656"/>
              <a:gd name="connsiteX5" fmla="*/ 0 w 928688"/>
              <a:gd name="connsiteY5" fmla="*/ 654844 h 678656"/>
              <a:gd name="connsiteX6" fmla="*/ 928688 w 928688"/>
              <a:gd name="connsiteY6" fmla="*/ 678656 h 678656"/>
              <a:gd name="connsiteX7" fmla="*/ 923925 w 928688"/>
              <a:gd name="connsiteY7" fmla="*/ 314325 h 678656"/>
              <a:gd name="connsiteX8" fmla="*/ 826294 w 928688"/>
              <a:gd name="connsiteY8" fmla="*/ 240506 h 678656"/>
              <a:gd name="connsiteX9" fmla="*/ 714375 w 928688"/>
              <a:gd name="connsiteY9" fmla="*/ 235744 h 678656"/>
              <a:gd name="connsiteX10" fmla="*/ 573881 w 928688"/>
              <a:gd name="connsiteY10" fmla="*/ 133350 h 678656"/>
              <a:gd name="connsiteX11" fmla="*/ 576263 w 928688"/>
              <a:gd name="connsiteY11" fmla="*/ 0 h 678656"/>
              <a:gd name="connsiteX12" fmla="*/ 392906 w 928688"/>
              <a:gd name="connsiteY12" fmla="*/ 7144 h 678656"/>
              <a:gd name="connsiteX0" fmla="*/ 392906 w 928688"/>
              <a:gd name="connsiteY0" fmla="*/ 7144 h 678656"/>
              <a:gd name="connsiteX1" fmla="*/ 390525 w 928688"/>
              <a:gd name="connsiteY1" fmla="*/ 102394 h 678656"/>
              <a:gd name="connsiteX2" fmla="*/ 264319 w 928688"/>
              <a:gd name="connsiteY2" fmla="*/ 221456 h 678656"/>
              <a:gd name="connsiteX3" fmla="*/ 142875 w 928688"/>
              <a:gd name="connsiteY3" fmla="*/ 228600 h 678656"/>
              <a:gd name="connsiteX4" fmla="*/ 16669 w 928688"/>
              <a:gd name="connsiteY4" fmla="*/ 309563 h 678656"/>
              <a:gd name="connsiteX5" fmla="*/ 0 w 928688"/>
              <a:gd name="connsiteY5" fmla="*/ 654844 h 678656"/>
              <a:gd name="connsiteX6" fmla="*/ 928688 w 928688"/>
              <a:gd name="connsiteY6" fmla="*/ 678656 h 678656"/>
              <a:gd name="connsiteX7" fmla="*/ 923925 w 928688"/>
              <a:gd name="connsiteY7" fmla="*/ 314325 h 678656"/>
              <a:gd name="connsiteX8" fmla="*/ 826294 w 928688"/>
              <a:gd name="connsiteY8" fmla="*/ 240506 h 678656"/>
              <a:gd name="connsiteX9" fmla="*/ 714375 w 928688"/>
              <a:gd name="connsiteY9" fmla="*/ 235744 h 678656"/>
              <a:gd name="connsiteX10" fmla="*/ 573881 w 928688"/>
              <a:gd name="connsiteY10" fmla="*/ 133350 h 678656"/>
              <a:gd name="connsiteX11" fmla="*/ 576263 w 928688"/>
              <a:gd name="connsiteY11" fmla="*/ 0 h 678656"/>
              <a:gd name="connsiteX12" fmla="*/ 392906 w 928688"/>
              <a:gd name="connsiteY12" fmla="*/ 7144 h 678656"/>
              <a:gd name="connsiteX0" fmla="*/ 392906 w 928688"/>
              <a:gd name="connsiteY0" fmla="*/ 7144 h 678656"/>
              <a:gd name="connsiteX1" fmla="*/ 390525 w 928688"/>
              <a:gd name="connsiteY1" fmla="*/ 102394 h 678656"/>
              <a:gd name="connsiteX2" fmla="*/ 264319 w 928688"/>
              <a:gd name="connsiteY2" fmla="*/ 221456 h 678656"/>
              <a:gd name="connsiteX3" fmla="*/ 142875 w 928688"/>
              <a:gd name="connsiteY3" fmla="*/ 228600 h 678656"/>
              <a:gd name="connsiteX4" fmla="*/ 16669 w 928688"/>
              <a:gd name="connsiteY4" fmla="*/ 309563 h 678656"/>
              <a:gd name="connsiteX5" fmla="*/ 0 w 928688"/>
              <a:gd name="connsiteY5" fmla="*/ 654844 h 678656"/>
              <a:gd name="connsiteX6" fmla="*/ 928688 w 928688"/>
              <a:gd name="connsiteY6" fmla="*/ 678656 h 678656"/>
              <a:gd name="connsiteX7" fmla="*/ 923925 w 928688"/>
              <a:gd name="connsiteY7" fmla="*/ 314325 h 678656"/>
              <a:gd name="connsiteX8" fmla="*/ 826294 w 928688"/>
              <a:gd name="connsiteY8" fmla="*/ 240506 h 678656"/>
              <a:gd name="connsiteX9" fmla="*/ 714375 w 928688"/>
              <a:gd name="connsiteY9" fmla="*/ 235744 h 678656"/>
              <a:gd name="connsiteX10" fmla="*/ 573881 w 928688"/>
              <a:gd name="connsiteY10" fmla="*/ 133350 h 678656"/>
              <a:gd name="connsiteX11" fmla="*/ 576263 w 928688"/>
              <a:gd name="connsiteY11" fmla="*/ 0 h 678656"/>
              <a:gd name="connsiteX12" fmla="*/ 392906 w 928688"/>
              <a:gd name="connsiteY12" fmla="*/ 7144 h 678656"/>
              <a:gd name="connsiteX0" fmla="*/ 392906 w 928688"/>
              <a:gd name="connsiteY0" fmla="*/ 7144 h 678656"/>
              <a:gd name="connsiteX1" fmla="*/ 390525 w 928688"/>
              <a:gd name="connsiteY1" fmla="*/ 102394 h 678656"/>
              <a:gd name="connsiteX2" fmla="*/ 264319 w 928688"/>
              <a:gd name="connsiteY2" fmla="*/ 221456 h 678656"/>
              <a:gd name="connsiteX3" fmla="*/ 142875 w 928688"/>
              <a:gd name="connsiteY3" fmla="*/ 228600 h 678656"/>
              <a:gd name="connsiteX4" fmla="*/ 16669 w 928688"/>
              <a:gd name="connsiteY4" fmla="*/ 309563 h 678656"/>
              <a:gd name="connsiteX5" fmla="*/ 0 w 928688"/>
              <a:gd name="connsiteY5" fmla="*/ 654844 h 678656"/>
              <a:gd name="connsiteX6" fmla="*/ 928688 w 928688"/>
              <a:gd name="connsiteY6" fmla="*/ 678656 h 678656"/>
              <a:gd name="connsiteX7" fmla="*/ 923925 w 928688"/>
              <a:gd name="connsiteY7" fmla="*/ 314325 h 678656"/>
              <a:gd name="connsiteX8" fmla="*/ 826294 w 928688"/>
              <a:gd name="connsiteY8" fmla="*/ 240506 h 678656"/>
              <a:gd name="connsiteX9" fmla="*/ 714375 w 928688"/>
              <a:gd name="connsiteY9" fmla="*/ 235744 h 678656"/>
              <a:gd name="connsiteX10" fmla="*/ 573881 w 928688"/>
              <a:gd name="connsiteY10" fmla="*/ 133350 h 678656"/>
              <a:gd name="connsiteX11" fmla="*/ 576263 w 928688"/>
              <a:gd name="connsiteY11" fmla="*/ 0 h 678656"/>
              <a:gd name="connsiteX12" fmla="*/ 392906 w 928688"/>
              <a:gd name="connsiteY12" fmla="*/ 7144 h 678656"/>
              <a:gd name="connsiteX0" fmla="*/ 392906 w 928688"/>
              <a:gd name="connsiteY0" fmla="*/ 7144 h 678656"/>
              <a:gd name="connsiteX1" fmla="*/ 390525 w 928688"/>
              <a:gd name="connsiteY1" fmla="*/ 102394 h 678656"/>
              <a:gd name="connsiteX2" fmla="*/ 264319 w 928688"/>
              <a:gd name="connsiteY2" fmla="*/ 221456 h 678656"/>
              <a:gd name="connsiteX3" fmla="*/ 142875 w 928688"/>
              <a:gd name="connsiteY3" fmla="*/ 228600 h 678656"/>
              <a:gd name="connsiteX4" fmla="*/ 16669 w 928688"/>
              <a:gd name="connsiteY4" fmla="*/ 309563 h 678656"/>
              <a:gd name="connsiteX5" fmla="*/ 0 w 928688"/>
              <a:gd name="connsiteY5" fmla="*/ 654844 h 678656"/>
              <a:gd name="connsiteX6" fmla="*/ 928688 w 928688"/>
              <a:gd name="connsiteY6" fmla="*/ 678656 h 678656"/>
              <a:gd name="connsiteX7" fmla="*/ 923925 w 928688"/>
              <a:gd name="connsiteY7" fmla="*/ 314325 h 678656"/>
              <a:gd name="connsiteX8" fmla="*/ 826294 w 928688"/>
              <a:gd name="connsiteY8" fmla="*/ 240506 h 678656"/>
              <a:gd name="connsiteX9" fmla="*/ 714375 w 928688"/>
              <a:gd name="connsiteY9" fmla="*/ 235744 h 678656"/>
              <a:gd name="connsiteX10" fmla="*/ 573881 w 928688"/>
              <a:gd name="connsiteY10" fmla="*/ 133350 h 678656"/>
              <a:gd name="connsiteX11" fmla="*/ 576263 w 928688"/>
              <a:gd name="connsiteY11" fmla="*/ 0 h 678656"/>
              <a:gd name="connsiteX12" fmla="*/ 392906 w 928688"/>
              <a:gd name="connsiteY12" fmla="*/ 7144 h 678656"/>
              <a:gd name="connsiteX0" fmla="*/ 392906 w 928688"/>
              <a:gd name="connsiteY0" fmla="*/ 7144 h 678656"/>
              <a:gd name="connsiteX1" fmla="*/ 390525 w 928688"/>
              <a:gd name="connsiteY1" fmla="*/ 102394 h 678656"/>
              <a:gd name="connsiteX2" fmla="*/ 264319 w 928688"/>
              <a:gd name="connsiteY2" fmla="*/ 221456 h 678656"/>
              <a:gd name="connsiteX3" fmla="*/ 142875 w 928688"/>
              <a:gd name="connsiteY3" fmla="*/ 228600 h 678656"/>
              <a:gd name="connsiteX4" fmla="*/ 16669 w 928688"/>
              <a:gd name="connsiteY4" fmla="*/ 309563 h 678656"/>
              <a:gd name="connsiteX5" fmla="*/ 0 w 928688"/>
              <a:gd name="connsiteY5" fmla="*/ 654844 h 678656"/>
              <a:gd name="connsiteX6" fmla="*/ 928688 w 928688"/>
              <a:gd name="connsiteY6" fmla="*/ 678656 h 678656"/>
              <a:gd name="connsiteX7" fmla="*/ 923925 w 928688"/>
              <a:gd name="connsiteY7" fmla="*/ 314325 h 678656"/>
              <a:gd name="connsiteX8" fmla="*/ 826294 w 928688"/>
              <a:gd name="connsiteY8" fmla="*/ 240506 h 678656"/>
              <a:gd name="connsiteX9" fmla="*/ 714375 w 928688"/>
              <a:gd name="connsiteY9" fmla="*/ 235744 h 678656"/>
              <a:gd name="connsiteX10" fmla="*/ 573881 w 928688"/>
              <a:gd name="connsiteY10" fmla="*/ 133350 h 678656"/>
              <a:gd name="connsiteX11" fmla="*/ 576263 w 928688"/>
              <a:gd name="connsiteY11" fmla="*/ 0 h 678656"/>
              <a:gd name="connsiteX12" fmla="*/ 392906 w 928688"/>
              <a:gd name="connsiteY12" fmla="*/ 7144 h 678656"/>
              <a:gd name="connsiteX0" fmla="*/ 392906 w 928688"/>
              <a:gd name="connsiteY0" fmla="*/ 7144 h 678656"/>
              <a:gd name="connsiteX1" fmla="*/ 390525 w 928688"/>
              <a:gd name="connsiteY1" fmla="*/ 102394 h 678656"/>
              <a:gd name="connsiteX2" fmla="*/ 264319 w 928688"/>
              <a:gd name="connsiteY2" fmla="*/ 221456 h 678656"/>
              <a:gd name="connsiteX3" fmla="*/ 142875 w 928688"/>
              <a:gd name="connsiteY3" fmla="*/ 228600 h 678656"/>
              <a:gd name="connsiteX4" fmla="*/ 16669 w 928688"/>
              <a:gd name="connsiteY4" fmla="*/ 309563 h 678656"/>
              <a:gd name="connsiteX5" fmla="*/ 0 w 928688"/>
              <a:gd name="connsiteY5" fmla="*/ 654844 h 678656"/>
              <a:gd name="connsiteX6" fmla="*/ 928688 w 928688"/>
              <a:gd name="connsiteY6" fmla="*/ 678656 h 678656"/>
              <a:gd name="connsiteX7" fmla="*/ 923925 w 928688"/>
              <a:gd name="connsiteY7" fmla="*/ 314325 h 678656"/>
              <a:gd name="connsiteX8" fmla="*/ 826294 w 928688"/>
              <a:gd name="connsiteY8" fmla="*/ 240506 h 678656"/>
              <a:gd name="connsiteX9" fmla="*/ 714375 w 928688"/>
              <a:gd name="connsiteY9" fmla="*/ 235744 h 678656"/>
              <a:gd name="connsiteX10" fmla="*/ 573881 w 928688"/>
              <a:gd name="connsiteY10" fmla="*/ 133350 h 678656"/>
              <a:gd name="connsiteX11" fmla="*/ 576263 w 928688"/>
              <a:gd name="connsiteY11" fmla="*/ 0 h 678656"/>
              <a:gd name="connsiteX12" fmla="*/ 392906 w 928688"/>
              <a:gd name="connsiteY12" fmla="*/ 7144 h 678656"/>
              <a:gd name="connsiteX0" fmla="*/ 392906 w 928688"/>
              <a:gd name="connsiteY0" fmla="*/ 7144 h 678656"/>
              <a:gd name="connsiteX1" fmla="*/ 390525 w 928688"/>
              <a:gd name="connsiteY1" fmla="*/ 102394 h 678656"/>
              <a:gd name="connsiteX2" fmla="*/ 276226 w 928688"/>
              <a:gd name="connsiteY2" fmla="*/ 223837 h 678656"/>
              <a:gd name="connsiteX3" fmla="*/ 142875 w 928688"/>
              <a:gd name="connsiteY3" fmla="*/ 228600 h 678656"/>
              <a:gd name="connsiteX4" fmla="*/ 16669 w 928688"/>
              <a:gd name="connsiteY4" fmla="*/ 309563 h 678656"/>
              <a:gd name="connsiteX5" fmla="*/ 0 w 928688"/>
              <a:gd name="connsiteY5" fmla="*/ 654844 h 678656"/>
              <a:gd name="connsiteX6" fmla="*/ 928688 w 928688"/>
              <a:gd name="connsiteY6" fmla="*/ 678656 h 678656"/>
              <a:gd name="connsiteX7" fmla="*/ 923925 w 928688"/>
              <a:gd name="connsiteY7" fmla="*/ 314325 h 678656"/>
              <a:gd name="connsiteX8" fmla="*/ 826294 w 928688"/>
              <a:gd name="connsiteY8" fmla="*/ 240506 h 678656"/>
              <a:gd name="connsiteX9" fmla="*/ 714375 w 928688"/>
              <a:gd name="connsiteY9" fmla="*/ 235744 h 678656"/>
              <a:gd name="connsiteX10" fmla="*/ 573881 w 928688"/>
              <a:gd name="connsiteY10" fmla="*/ 133350 h 678656"/>
              <a:gd name="connsiteX11" fmla="*/ 576263 w 928688"/>
              <a:gd name="connsiteY11" fmla="*/ 0 h 678656"/>
              <a:gd name="connsiteX12" fmla="*/ 392906 w 928688"/>
              <a:gd name="connsiteY12" fmla="*/ 7144 h 678656"/>
              <a:gd name="connsiteX0" fmla="*/ 392906 w 928688"/>
              <a:gd name="connsiteY0" fmla="*/ 7144 h 678656"/>
              <a:gd name="connsiteX1" fmla="*/ 390525 w 928688"/>
              <a:gd name="connsiteY1" fmla="*/ 102394 h 678656"/>
              <a:gd name="connsiteX2" fmla="*/ 276226 w 928688"/>
              <a:gd name="connsiteY2" fmla="*/ 223837 h 678656"/>
              <a:gd name="connsiteX3" fmla="*/ 142875 w 928688"/>
              <a:gd name="connsiteY3" fmla="*/ 228600 h 678656"/>
              <a:gd name="connsiteX4" fmla="*/ 16669 w 928688"/>
              <a:gd name="connsiteY4" fmla="*/ 309563 h 678656"/>
              <a:gd name="connsiteX5" fmla="*/ 0 w 928688"/>
              <a:gd name="connsiteY5" fmla="*/ 654844 h 678656"/>
              <a:gd name="connsiteX6" fmla="*/ 928688 w 928688"/>
              <a:gd name="connsiteY6" fmla="*/ 678656 h 678656"/>
              <a:gd name="connsiteX7" fmla="*/ 923925 w 928688"/>
              <a:gd name="connsiteY7" fmla="*/ 314325 h 678656"/>
              <a:gd name="connsiteX8" fmla="*/ 826294 w 928688"/>
              <a:gd name="connsiteY8" fmla="*/ 240506 h 678656"/>
              <a:gd name="connsiteX9" fmla="*/ 714375 w 928688"/>
              <a:gd name="connsiteY9" fmla="*/ 235744 h 678656"/>
              <a:gd name="connsiteX10" fmla="*/ 571500 w 928688"/>
              <a:gd name="connsiteY10" fmla="*/ 111918 h 678656"/>
              <a:gd name="connsiteX11" fmla="*/ 576263 w 928688"/>
              <a:gd name="connsiteY11" fmla="*/ 0 h 678656"/>
              <a:gd name="connsiteX12" fmla="*/ 392906 w 928688"/>
              <a:gd name="connsiteY12" fmla="*/ 7144 h 67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8688" h="678656">
                <a:moveTo>
                  <a:pt x="392906" y="7144"/>
                </a:moveTo>
                <a:cubicBezTo>
                  <a:pt x="392112" y="38894"/>
                  <a:pt x="391319" y="70644"/>
                  <a:pt x="390525" y="102394"/>
                </a:cubicBezTo>
                <a:cubicBezTo>
                  <a:pt x="379412" y="158749"/>
                  <a:pt x="356395" y="238919"/>
                  <a:pt x="276226" y="223837"/>
                </a:cubicBezTo>
                <a:lnTo>
                  <a:pt x="142875" y="228600"/>
                </a:lnTo>
                <a:cubicBezTo>
                  <a:pt x="93662" y="238919"/>
                  <a:pt x="39688" y="239712"/>
                  <a:pt x="16669" y="309563"/>
                </a:cubicBezTo>
                <a:lnTo>
                  <a:pt x="0" y="654844"/>
                </a:lnTo>
                <a:lnTo>
                  <a:pt x="928688" y="678656"/>
                </a:lnTo>
                <a:cubicBezTo>
                  <a:pt x="927100" y="557212"/>
                  <a:pt x="925513" y="435769"/>
                  <a:pt x="923925" y="314325"/>
                </a:cubicBezTo>
                <a:cubicBezTo>
                  <a:pt x="931862" y="306388"/>
                  <a:pt x="913607" y="234156"/>
                  <a:pt x="826294" y="240506"/>
                </a:cubicBezTo>
                <a:lnTo>
                  <a:pt x="714375" y="235744"/>
                </a:lnTo>
                <a:cubicBezTo>
                  <a:pt x="665163" y="227807"/>
                  <a:pt x="596900" y="200818"/>
                  <a:pt x="571500" y="111918"/>
                </a:cubicBezTo>
                <a:lnTo>
                  <a:pt x="576263" y="0"/>
                </a:lnTo>
                <a:lnTo>
                  <a:pt x="392906" y="7144"/>
                </a:lnTo>
                <a:close/>
              </a:path>
            </a:pathLst>
          </a:custGeom>
          <a:solidFill>
            <a:srgbClr val="F9EF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202" name="任意多边形: 形状 201">
            <a:extLst>
              <a:ext uri="{FF2B5EF4-FFF2-40B4-BE49-F238E27FC236}">
                <a16:creationId xmlns:a16="http://schemas.microsoft.com/office/drawing/2014/main" id="{58F1874D-DE27-4BDD-A549-8DE2B35E5A5C}"/>
              </a:ext>
            </a:extLst>
          </p:cNvPr>
          <p:cNvSpPr/>
          <p:nvPr/>
        </p:nvSpPr>
        <p:spPr>
          <a:xfrm>
            <a:off x="4818990" y="1297162"/>
            <a:ext cx="195262" cy="136998"/>
          </a:xfrm>
          <a:custGeom>
            <a:avLst/>
            <a:gdLst>
              <a:gd name="connsiteX0" fmla="*/ 7143 w 195262"/>
              <a:gd name="connsiteY0" fmla="*/ 0 h 130968"/>
              <a:gd name="connsiteX1" fmla="*/ 0 w 195262"/>
              <a:gd name="connsiteY1" fmla="*/ 130968 h 130968"/>
              <a:gd name="connsiteX2" fmla="*/ 195262 w 195262"/>
              <a:gd name="connsiteY2" fmla="*/ 126206 h 130968"/>
              <a:gd name="connsiteX3" fmla="*/ 190500 w 195262"/>
              <a:gd name="connsiteY3" fmla="*/ 0 h 130968"/>
              <a:gd name="connsiteX4" fmla="*/ 7143 w 195262"/>
              <a:gd name="connsiteY4" fmla="*/ 0 h 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62" h="130968">
                <a:moveTo>
                  <a:pt x="7143" y="0"/>
                </a:moveTo>
                <a:lnTo>
                  <a:pt x="0" y="130968"/>
                </a:lnTo>
                <a:lnTo>
                  <a:pt x="195262" y="126206"/>
                </a:lnTo>
                <a:lnTo>
                  <a:pt x="190500" y="0"/>
                </a:lnTo>
                <a:lnTo>
                  <a:pt x="7143" y="0"/>
                </a:lnTo>
                <a:close/>
              </a:path>
            </a:pathLst>
          </a:custGeom>
          <a:solidFill>
            <a:srgbClr val="ECA8A6"/>
          </a:solidFill>
          <a:ln>
            <a:solidFill>
              <a:srgbClr val="441D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F83B264D-83DE-4AB0-B725-DB7F7865CD5C}"/>
              </a:ext>
            </a:extLst>
          </p:cNvPr>
          <p:cNvSpPr/>
          <p:nvPr/>
        </p:nvSpPr>
        <p:spPr>
          <a:xfrm>
            <a:off x="4572233" y="1015746"/>
            <a:ext cx="125205" cy="136207"/>
          </a:xfrm>
          <a:prstGeom prst="roundRect">
            <a:avLst/>
          </a:prstGeom>
          <a:solidFill>
            <a:srgbClr val="C57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DFD7E6-0E0F-4021-A36C-5299AD5AE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" y="45243"/>
            <a:ext cx="3127426" cy="6858000"/>
          </a:xfrm>
          <a:prstGeom prst="rect">
            <a:avLst/>
          </a:prstGeom>
          <a:ln>
            <a:noFill/>
          </a:ln>
        </p:spPr>
      </p:pic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8835FB8F-2DEF-4729-AD4B-163CC08010C6}"/>
              </a:ext>
            </a:extLst>
          </p:cNvPr>
          <p:cNvSpPr/>
          <p:nvPr/>
        </p:nvSpPr>
        <p:spPr>
          <a:xfrm>
            <a:off x="3125358" y="292894"/>
            <a:ext cx="641779" cy="819150"/>
          </a:xfrm>
          <a:custGeom>
            <a:avLst/>
            <a:gdLst>
              <a:gd name="connsiteX0" fmla="*/ 35719 w 638175"/>
              <a:gd name="connsiteY0" fmla="*/ 0 h 819150"/>
              <a:gd name="connsiteX1" fmla="*/ 0 w 638175"/>
              <a:gd name="connsiteY1" fmla="*/ 373856 h 819150"/>
              <a:gd name="connsiteX2" fmla="*/ 638175 w 638175"/>
              <a:gd name="connsiteY2" fmla="*/ 819150 h 819150"/>
              <a:gd name="connsiteX3" fmla="*/ 626269 w 638175"/>
              <a:gd name="connsiteY3" fmla="*/ 695325 h 819150"/>
              <a:gd name="connsiteX4" fmla="*/ 35719 w 638175"/>
              <a:gd name="connsiteY4" fmla="*/ 0 h 819150"/>
              <a:gd name="connsiteX0" fmla="*/ 38115 w 640571"/>
              <a:gd name="connsiteY0" fmla="*/ 0 h 819150"/>
              <a:gd name="connsiteX1" fmla="*/ 2396 w 640571"/>
              <a:gd name="connsiteY1" fmla="*/ 373856 h 819150"/>
              <a:gd name="connsiteX2" fmla="*/ 640571 w 640571"/>
              <a:gd name="connsiteY2" fmla="*/ 819150 h 819150"/>
              <a:gd name="connsiteX3" fmla="*/ 628665 w 640571"/>
              <a:gd name="connsiteY3" fmla="*/ 695325 h 819150"/>
              <a:gd name="connsiteX4" fmla="*/ 38115 w 640571"/>
              <a:gd name="connsiteY4" fmla="*/ 0 h 819150"/>
              <a:gd name="connsiteX0" fmla="*/ 39323 w 641779"/>
              <a:gd name="connsiteY0" fmla="*/ 0 h 819150"/>
              <a:gd name="connsiteX1" fmla="*/ 3604 w 641779"/>
              <a:gd name="connsiteY1" fmla="*/ 373856 h 819150"/>
              <a:gd name="connsiteX2" fmla="*/ 641779 w 641779"/>
              <a:gd name="connsiteY2" fmla="*/ 819150 h 819150"/>
              <a:gd name="connsiteX3" fmla="*/ 629873 w 641779"/>
              <a:gd name="connsiteY3" fmla="*/ 695325 h 819150"/>
              <a:gd name="connsiteX4" fmla="*/ 39323 w 641779"/>
              <a:gd name="connsiteY4" fmla="*/ 0 h 819150"/>
              <a:gd name="connsiteX0" fmla="*/ 39323 w 641779"/>
              <a:gd name="connsiteY0" fmla="*/ 0 h 819150"/>
              <a:gd name="connsiteX1" fmla="*/ 3604 w 641779"/>
              <a:gd name="connsiteY1" fmla="*/ 373856 h 819150"/>
              <a:gd name="connsiteX2" fmla="*/ 641779 w 641779"/>
              <a:gd name="connsiteY2" fmla="*/ 819150 h 819150"/>
              <a:gd name="connsiteX3" fmla="*/ 629873 w 641779"/>
              <a:gd name="connsiteY3" fmla="*/ 695325 h 819150"/>
              <a:gd name="connsiteX4" fmla="*/ 39323 w 641779"/>
              <a:gd name="connsiteY4" fmla="*/ 0 h 819150"/>
              <a:gd name="connsiteX0" fmla="*/ 39323 w 641779"/>
              <a:gd name="connsiteY0" fmla="*/ 0 h 819150"/>
              <a:gd name="connsiteX1" fmla="*/ 3604 w 641779"/>
              <a:gd name="connsiteY1" fmla="*/ 373856 h 819150"/>
              <a:gd name="connsiteX2" fmla="*/ 641779 w 641779"/>
              <a:gd name="connsiteY2" fmla="*/ 819150 h 819150"/>
              <a:gd name="connsiteX3" fmla="*/ 629873 w 641779"/>
              <a:gd name="connsiteY3" fmla="*/ 695325 h 819150"/>
              <a:gd name="connsiteX4" fmla="*/ 39323 w 641779"/>
              <a:gd name="connsiteY4" fmla="*/ 0 h 819150"/>
              <a:gd name="connsiteX0" fmla="*/ 39323 w 641779"/>
              <a:gd name="connsiteY0" fmla="*/ 0 h 819150"/>
              <a:gd name="connsiteX1" fmla="*/ 3604 w 641779"/>
              <a:gd name="connsiteY1" fmla="*/ 373856 h 819150"/>
              <a:gd name="connsiteX2" fmla="*/ 641779 w 641779"/>
              <a:gd name="connsiteY2" fmla="*/ 819150 h 819150"/>
              <a:gd name="connsiteX3" fmla="*/ 629873 w 641779"/>
              <a:gd name="connsiteY3" fmla="*/ 695325 h 819150"/>
              <a:gd name="connsiteX4" fmla="*/ 39323 w 641779"/>
              <a:gd name="connsiteY4" fmla="*/ 0 h 819150"/>
              <a:gd name="connsiteX0" fmla="*/ 39323 w 641779"/>
              <a:gd name="connsiteY0" fmla="*/ 0 h 819150"/>
              <a:gd name="connsiteX1" fmla="*/ 3604 w 641779"/>
              <a:gd name="connsiteY1" fmla="*/ 373856 h 819150"/>
              <a:gd name="connsiteX2" fmla="*/ 641779 w 641779"/>
              <a:gd name="connsiteY2" fmla="*/ 819150 h 819150"/>
              <a:gd name="connsiteX3" fmla="*/ 629873 w 641779"/>
              <a:gd name="connsiteY3" fmla="*/ 695325 h 819150"/>
              <a:gd name="connsiteX4" fmla="*/ 39323 w 641779"/>
              <a:gd name="connsiteY4" fmla="*/ 0 h 819150"/>
              <a:gd name="connsiteX0" fmla="*/ 39323 w 641779"/>
              <a:gd name="connsiteY0" fmla="*/ 0 h 819150"/>
              <a:gd name="connsiteX1" fmla="*/ 3604 w 641779"/>
              <a:gd name="connsiteY1" fmla="*/ 373856 h 819150"/>
              <a:gd name="connsiteX2" fmla="*/ 641779 w 641779"/>
              <a:gd name="connsiteY2" fmla="*/ 819150 h 819150"/>
              <a:gd name="connsiteX3" fmla="*/ 629873 w 641779"/>
              <a:gd name="connsiteY3" fmla="*/ 695325 h 819150"/>
              <a:gd name="connsiteX4" fmla="*/ 39323 w 641779"/>
              <a:gd name="connsiteY4" fmla="*/ 0 h 819150"/>
              <a:gd name="connsiteX0" fmla="*/ 39323 w 641779"/>
              <a:gd name="connsiteY0" fmla="*/ 0 h 819150"/>
              <a:gd name="connsiteX1" fmla="*/ 3604 w 641779"/>
              <a:gd name="connsiteY1" fmla="*/ 373856 h 819150"/>
              <a:gd name="connsiteX2" fmla="*/ 641779 w 641779"/>
              <a:gd name="connsiteY2" fmla="*/ 819150 h 819150"/>
              <a:gd name="connsiteX3" fmla="*/ 629873 w 641779"/>
              <a:gd name="connsiteY3" fmla="*/ 695325 h 819150"/>
              <a:gd name="connsiteX4" fmla="*/ 39323 w 641779"/>
              <a:gd name="connsiteY4" fmla="*/ 0 h 819150"/>
              <a:gd name="connsiteX0" fmla="*/ 39323 w 641779"/>
              <a:gd name="connsiteY0" fmla="*/ 0 h 819150"/>
              <a:gd name="connsiteX1" fmla="*/ 3604 w 641779"/>
              <a:gd name="connsiteY1" fmla="*/ 373856 h 819150"/>
              <a:gd name="connsiteX2" fmla="*/ 641779 w 641779"/>
              <a:gd name="connsiteY2" fmla="*/ 819150 h 819150"/>
              <a:gd name="connsiteX3" fmla="*/ 629873 w 641779"/>
              <a:gd name="connsiteY3" fmla="*/ 695325 h 819150"/>
              <a:gd name="connsiteX4" fmla="*/ 39323 w 641779"/>
              <a:gd name="connsiteY4" fmla="*/ 0 h 819150"/>
              <a:gd name="connsiteX0" fmla="*/ 39323 w 641779"/>
              <a:gd name="connsiteY0" fmla="*/ 0 h 819150"/>
              <a:gd name="connsiteX1" fmla="*/ 3604 w 641779"/>
              <a:gd name="connsiteY1" fmla="*/ 373856 h 819150"/>
              <a:gd name="connsiteX2" fmla="*/ 641779 w 641779"/>
              <a:gd name="connsiteY2" fmla="*/ 819150 h 819150"/>
              <a:gd name="connsiteX3" fmla="*/ 629873 w 641779"/>
              <a:gd name="connsiteY3" fmla="*/ 695325 h 819150"/>
              <a:gd name="connsiteX4" fmla="*/ 39323 w 641779"/>
              <a:gd name="connsiteY4" fmla="*/ 0 h 819150"/>
              <a:gd name="connsiteX0" fmla="*/ 39323 w 641779"/>
              <a:gd name="connsiteY0" fmla="*/ 0 h 819150"/>
              <a:gd name="connsiteX1" fmla="*/ 3604 w 641779"/>
              <a:gd name="connsiteY1" fmla="*/ 373856 h 819150"/>
              <a:gd name="connsiteX2" fmla="*/ 641779 w 641779"/>
              <a:gd name="connsiteY2" fmla="*/ 819150 h 819150"/>
              <a:gd name="connsiteX3" fmla="*/ 629873 w 641779"/>
              <a:gd name="connsiteY3" fmla="*/ 695325 h 819150"/>
              <a:gd name="connsiteX4" fmla="*/ 39323 w 641779"/>
              <a:gd name="connsiteY4" fmla="*/ 0 h 819150"/>
              <a:gd name="connsiteX0" fmla="*/ 39323 w 641779"/>
              <a:gd name="connsiteY0" fmla="*/ 0 h 819150"/>
              <a:gd name="connsiteX1" fmla="*/ 3604 w 641779"/>
              <a:gd name="connsiteY1" fmla="*/ 373856 h 819150"/>
              <a:gd name="connsiteX2" fmla="*/ 641779 w 641779"/>
              <a:gd name="connsiteY2" fmla="*/ 819150 h 819150"/>
              <a:gd name="connsiteX3" fmla="*/ 629873 w 641779"/>
              <a:gd name="connsiteY3" fmla="*/ 695325 h 819150"/>
              <a:gd name="connsiteX4" fmla="*/ 39323 w 641779"/>
              <a:gd name="connsiteY4" fmla="*/ 0 h 819150"/>
              <a:gd name="connsiteX0" fmla="*/ 39323 w 641779"/>
              <a:gd name="connsiteY0" fmla="*/ 0 h 819150"/>
              <a:gd name="connsiteX1" fmla="*/ 3604 w 641779"/>
              <a:gd name="connsiteY1" fmla="*/ 373856 h 819150"/>
              <a:gd name="connsiteX2" fmla="*/ 641779 w 641779"/>
              <a:gd name="connsiteY2" fmla="*/ 819150 h 819150"/>
              <a:gd name="connsiteX3" fmla="*/ 629873 w 641779"/>
              <a:gd name="connsiteY3" fmla="*/ 695325 h 819150"/>
              <a:gd name="connsiteX4" fmla="*/ 39323 w 641779"/>
              <a:gd name="connsiteY4" fmla="*/ 0 h 819150"/>
              <a:gd name="connsiteX0" fmla="*/ 39323 w 641779"/>
              <a:gd name="connsiteY0" fmla="*/ 0 h 819150"/>
              <a:gd name="connsiteX1" fmla="*/ 3604 w 641779"/>
              <a:gd name="connsiteY1" fmla="*/ 373856 h 819150"/>
              <a:gd name="connsiteX2" fmla="*/ 641779 w 641779"/>
              <a:gd name="connsiteY2" fmla="*/ 819150 h 819150"/>
              <a:gd name="connsiteX3" fmla="*/ 629873 w 641779"/>
              <a:gd name="connsiteY3" fmla="*/ 695325 h 819150"/>
              <a:gd name="connsiteX4" fmla="*/ 39323 w 641779"/>
              <a:gd name="connsiteY4" fmla="*/ 0 h 819150"/>
              <a:gd name="connsiteX0" fmla="*/ 39323 w 641779"/>
              <a:gd name="connsiteY0" fmla="*/ 0 h 819150"/>
              <a:gd name="connsiteX1" fmla="*/ 3604 w 641779"/>
              <a:gd name="connsiteY1" fmla="*/ 373856 h 819150"/>
              <a:gd name="connsiteX2" fmla="*/ 641779 w 641779"/>
              <a:gd name="connsiteY2" fmla="*/ 819150 h 819150"/>
              <a:gd name="connsiteX3" fmla="*/ 629873 w 641779"/>
              <a:gd name="connsiteY3" fmla="*/ 695325 h 819150"/>
              <a:gd name="connsiteX4" fmla="*/ 39323 w 641779"/>
              <a:gd name="connsiteY4" fmla="*/ 0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779" h="819150">
                <a:moveTo>
                  <a:pt x="39323" y="0"/>
                </a:moveTo>
                <a:cubicBezTo>
                  <a:pt x="10748" y="124619"/>
                  <a:pt x="-8303" y="244474"/>
                  <a:pt x="3604" y="373856"/>
                </a:cubicBezTo>
                <a:cubicBezTo>
                  <a:pt x="211567" y="548481"/>
                  <a:pt x="405242" y="715963"/>
                  <a:pt x="641779" y="819150"/>
                </a:cubicBezTo>
                <a:cubicBezTo>
                  <a:pt x="637810" y="777875"/>
                  <a:pt x="629080" y="736600"/>
                  <a:pt x="629873" y="695325"/>
                </a:cubicBezTo>
                <a:cubicBezTo>
                  <a:pt x="404447" y="515937"/>
                  <a:pt x="202835" y="274638"/>
                  <a:pt x="39323" y="0"/>
                </a:cubicBezTo>
                <a:close/>
              </a:path>
            </a:pathLst>
          </a:custGeom>
          <a:solidFill>
            <a:srgbClr val="7AE9FF"/>
          </a:solidFill>
          <a:ln>
            <a:solidFill>
              <a:srgbClr val="63D0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40E895BE-C7D3-4BDC-AC8D-345BC4214891}"/>
              </a:ext>
            </a:extLst>
          </p:cNvPr>
          <p:cNvSpPr/>
          <p:nvPr/>
        </p:nvSpPr>
        <p:spPr>
          <a:xfrm>
            <a:off x="3179358" y="928688"/>
            <a:ext cx="673894" cy="435769"/>
          </a:xfrm>
          <a:custGeom>
            <a:avLst/>
            <a:gdLst>
              <a:gd name="connsiteX0" fmla="*/ 0 w 673894"/>
              <a:gd name="connsiteY0" fmla="*/ 0 h 435769"/>
              <a:gd name="connsiteX1" fmla="*/ 150019 w 673894"/>
              <a:gd name="connsiteY1" fmla="*/ 357188 h 435769"/>
              <a:gd name="connsiteX2" fmla="*/ 673894 w 673894"/>
              <a:gd name="connsiteY2" fmla="*/ 435769 h 435769"/>
              <a:gd name="connsiteX3" fmla="*/ 623888 w 673894"/>
              <a:gd name="connsiteY3" fmla="*/ 297656 h 435769"/>
              <a:gd name="connsiteX4" fmla="*/ 0 w 673894"/>
              <a:gd name="connsiteY4" fmla="*/ 0 h 435769"/>
              <a:gd name="connsiteX0" fmla="*/ 0 w 673894"/>
              <a:gd name="connsiteY0" fmla="*/ 0 h 435769"/>
              <a:gd name="connsiteX1" fmla="*/ 150019 w 673894"/>
              <a:gd name="connsiteY1" fmla="*/ 357188 h 435769"/>
              <a:gd name="connsiteX2" fmla="*/ 673894 w 673894"/>
              <a:gd name="connsiteY2" fmla="*/ 435769 h 435769"/>
              <a:gd name="connsiteX3" fmla="*/ 623888 w 673894"/>
              <a:gd name="connsiteY3" fmla="*/ 297656 h 435769"/>
              <a:gd name="connsiteX4" fmla="*/ 0 w 673894"/>
              <a:gd name="connsiteY4" fmla="*/ 0 h 435769"/>
              <a:gd name="connsiteX0" fmla="*/ 0 w 673894"/>
              <a:gd name="connsiteY0" fmla="*/ 0 h 435769"/>
              <a:gd name="connsiteX1" fmla="*/ 150019 w 673894"/>
              <a:gd name="connsiteY1" fmla="*/ 357188 h 435769"/>
              <a:gd name="connsiteX2" fmla="*/ 673894 w 673894"/>
              <a:gd name="connsiteY2" fmla="*/ 435769 h 435769"/>
              <a:gd name="connsiteX3" fmla="*/ 623888 w 673894"/>
              <a:gd name="connsiteY3" fmla="*/ 297656 h 435769"/>
              <a:gd name="connsiteX4" fmla="*/ 0 w 673894"/>
              <a:gd name="connsiteY4" fmla="*/ 0 h 435769"/>
              <a:gd name="connsiteX0" fmla="*/ 0 w 673894"/>
              <a:gd name="connsiteY0" fmla="*/ 0 h 435769"/>
              <a:gd name="connsiteX1" fmla="*/ 150019 w 673894"/>
              <a:gd name="connsiteY1" fmla="*/ 357188 h 435769"/>
              <a:gd name="connsiteX2" fmla="*/ 673894 w 673894"/>
              <a:gd name="connsiteY2" fmla="*/ 435769 h 435769"/>
              <a:gd name="connsiteX3" fmla="*/ 623888 w 673894"/>
              <a:gd name="connsiteY3" fmla="*/ 297656 h 435769"/>
              <a:gd name="connsiteX4" fmla="*/ 0 w 673894"/>
              <a:gd name="connsiteY4" fmla="*/ 0 h 435769"/>
              <a:gd name="connsiteX0" fmla="*/ 0 w 673894"/>
              <a:gd name="connsiteY0" fmla="*/ 0 h 435769"/>
              <a:gd name="connsiteX1" fmla="*/ 150019 w 673894"/>
              <a:gd name="connsiteY1" fmla="*/ 357188 h 435769"/>
              <a:gd name="connsiteX2" fmla="*/ 673894 w 673894"/>
              <a:gd name="connsiteY2" fmla="*/ 435769 h 435769"/>
              <a:gd name="connsiteX3" fmla="*/ 623888 w 673894"/>
              <a:gd name="connsiteY3" fmla="*/ 297656 h 435769"/>
              <a:gd name="connsiteX4" fmla="*/ 0 w 673894"/>
              <a:gd name="connsiteY4" fmla="*/ 0 h 435769"/>
              <a:gd name="connsiteX0" fmla="*/ 0 w 673894"/>
              <a:gd name="connsiteY0" fmla="*/ 0 h 435769"/>
              <a:gd name="connsiteX1" fmla="*/ 150019 w 673894"/>
              <a:gd name="connsiteY1" fmla="*/ 357188 h 435769"/>
              <a:gd name="connsiteX2" fmla="*/ 673894 w 673894"/>
              <a:gd name="connsiteY2" fmla="*/ 435769 h 435769"/>
              <a:gd name="connsiteX3" fmla="*/ 623888 w 673894"/>
              <a:gd name="connsiteY3" fmla="*/ 297656 h 435769"/>
              <a:gd name="connsiteX4" fmla="*/ 0 w 673894"/>
              <a:gd name="connsiteY4" fmla="*/ 0 h 435769"/>
              <a:gd name="connsiteX0" fmla="*/ 0 w 673894"/>
              <a:gd name="connsiteY0" fmla="*/ 0 h 435769"/>
              <a:gd name="connsiteX1" fmla="*/ 150019 w 673894"/>
              <a:gd name="connsiteY1" fmla="*/ 357188 h 435769"/>
              <a:gd name="connsiteX2" fmla="*/ 673894 w 673894"/>
              <a:gd name="connsiteY2" fmla="*/ 435769 h 435769"/>
              <a:gd name="connsiteX3" fmla="*/ 623888 w 673894"/>
              <a:gd name="connsiteY3" fmla="*/ 297656 h 435769"/>
              <a:gd name="connsiteX4" fmla="*/ 0 w 673894"/>
              <a:gd name="connsiteY4" fmla="*/ 0 h 435769"/>
              <a:gd name="connsiteX0" fmla="*/ 0 w 673894"/>
              <a:gd name="connsiteY0" fmla="*/ 0 h 435769"/>
              <a:gd name="connsiteX1" fmla="*/ 150019 w 673894"/>
              <a:gd name="connsiteY1" fmla="*/ 357188 h 435769"/>
              <a:gd name="connsiteX2" fmla="*/ 673894 w 673894"/>
              <a:gd name="connsiteY2" fmla="*/ 435769 h 435769"/>
              <a:gd name="connsiteX3" fmla="*/ 623888 w 673894"/>
              <a:gd name="connsiteY3" fmla="*/ 297656 h 435769"/>
              <a:gd name="connsiteX4" fmla="*/ 0 w 673894"/>
              <a:gd name="connsiteY4" fmla="*/ 0 h 435769"/>
              <a:gd name="connsiteX0" fmla="*/ 0 w 673894"/>
              <a:gd name="connsiteY0" fmla="*/ 0 h 435769"/>
              <a:gd name="connsiteX1" fmla="*/ 150019 w 673894"/>
              <a:gd name="connsiteY1" fmla="*/ 357188 h 435769"/>
              <a:gd name="connsiteX2" fmla="*/ 673894 w 673894"/>
              <a:gd name="connsiteY2" fmla="*/ 435769 h 435769"/>
              <a:gd name="connsiteX3" fmla="*/ 623888 w 673894"/>
              <a:gd name="connsiteY3" fmla="*/ 297656 h 435769"/>
              <a:gd name="connsiteX4" fmla="*/ 0 w 673894"/>
              <a:gd name="connsiteY4" fmla="*/ 0 h 435769"/>
              <a:gd name="connsiteX0" fmla="*/ 0 w 673894"/>
              <a:gd name="connsiteY0" fmla="*/ 0 h 435769"/>
              <a:gd name="connsiteX1" fmla="*/ 150019 w 673894"/>
              <a:gd name="connsiteY1" fmla="*/ 357188 h 435769"/>
              <a:gd name="connsiteX2" fmla="*/ 673894 w 673894"/>
              <a:gd name="connsiteY2" fmla="*/ 435769 h 435769"/>
              <a:gd name="connsiteX3" fmla="*/ 623888 w 673894"/>
              <a:gd name="connsiteY3" fmla="*/ 297656 h 435769"/>
              <a:gd name="connsiteX4" fmla="*/ 0 w 673894"/>
              <a:gd name="connsiteY4" fmla="*/ 0 h 43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894" h="435769">
                <a:moveTo>
                  <a:pt x="0" y="0"/>
                </a:moveTo>
                <a:cubicBezTo>
                  <a:pt x="33337" y="119063"/>
                  <a:pt x="78582" y="245269"/>
                  <a:pt x="150019" y="357188"/>
                </a:cubicBezTo>
                <a:cubicBezTo>
                  <a:pt x="327025" y="397669"/>
                  <a:pt x="499269" y="423863"/>
                  <a:pt x="673894" y="435769"/>
                </a:cubicBezTo>
                <a:cubicBezTo>
                  <a:pt x="650081" y="392112"/>
                  <a:pt x="631032" y="348457"/>
                  <a:pt x="623888" y="297656"/>
                </a:cubicBezTo>
                <a:cubicBezTo>
                  <a:pt x="406400" y="227012"/>
                  <a:pt x="200819" y="115888"/>
                  <a:pt x="0" y="0"/>
                </a:cubicBezTo>
                <a:close/>
              </a:path>
            </a:pathLst>
          </a:custGeom>
          <a:solidFill>
            <a:srgbClr val="7AE9FF"/>
          </a:solidFill>
          <a:ln>
            <a:solidFill>
              <a:srgbClr val="5BC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7DECFC90-6855-4A1D-BC9F-9A6842FE0074}"/>
              </a:ext>
            </a:extLst>
          </p:cNvPr>
          <p:cNvSpPr/>
          <p:nvPr/>
        </p:nvSpPr>
        <p:spPr>
          <a:xfrm>
            <a:off x="3563540" y="1478757"/>
            <a:ext cx="407193" cy="183356"/>
          </a:xfrm>
          <a:custGeom>
            <a:avLst/>
            <a:gdLst>
              <a:gd name="connsiteX0" fmla="*/ 0 w 407193"/>
              <a:gd name="connsiteY0" fmla="*/ 7144 h 183356"/>
              <a:gd name="connsiteX1" fmla="*/ 130968 w 407193"/>
              <a:gd name="connsiteY1" fmla="*/ 183356 h 183356"/>
              <a:gd name="connsiteX2" fmla="*/ 407193 w 407193"/>
              <a:gd name="connsiteY2" fmla="*/ 97631 h 183356"/>
              <a:gd name="connsiteX3" fmla="*/ 335756 w 407193"/>
              <a:gd name="connsiteY3" fmla="*/ 0 h 183356"/>
              <a:gd name="connsiteX4" fmla="*/ 0 w 407193"/>
              <a:gd name="connsiteY4" fmla="*/ 7144 h 183356"/>
              <a:gd name="connsiteX0" fmla="*/ 0 w 407193"/>
              <a:gd name="connsiteY0" fmla="*/ 7144 h 183356"/>
              <a:gd name="connsiteX1" fmla="*/ 130968 w 407193"/>
              <a:gd name="connsiteY1" fmla="*/ 183356 h 183356"/>
              <a:gd name="connsiteX2" fmla="*/ 407193 w 407193"/>
              <a:gd name="connsiteY2" fmla="*/ 97631 h 183356"/>
              <a:gd name="connsiteX3" fmla="*/ 335756 w 407193"/>
              <a:gd name="connsiteY3" fmla="*/ 0 h 183356"/>
              <a:gd name="connsiteX4" fmla="*/ 0 w 407193"/>
              <a:gd name="connsiteY4" fmla="*/ 7144 h 183356"/>
              <a:gd name="connsiteX0" fmla="*/ 0 w 407193"/>
              <a:gd name="connsiteY0" fmla="*/ 7144 h 183356"/>
              <a:gd name="connsiteX1" fmla="*/ 130968 w 407193"/>
              <a:gd name="connsiteY1" fmla="*/ 183356 h 183356"/>
              <a:gd name="connsiteX2" fmla="*/ 407193 w 407193"/>
              <a:gd name="connsiteY2" fmla="*/ 97631 h 183356"/>
              <a:gd name="connsiteX3" fmla="*/ 335756 w 407193"/>
              <a:gd name="connsiteY3" fmla="*/ 0 h 183356"/>
              <a:gd name="connsiteX4" fmla="*/ 0 w 407193"/>
              <a:gd name="connsiteY4" fmla="*/ 7144 h 183356"/>
              <a:gd name="connsiteX0" fmla="*/ 0 w 407193"/>
              <a:gd name="connsiteY0" fmla="*/ 7144 h 183356"/>
              <a:gd name="connsiteX1" fmla="*/ 130968 w 407193"/>
              <a:gd name="connsiteY1" fmla="*/ 183356 h 183356"/>
              <a:gd name="connsiteX2" fmla="*/ 407193 w 407193"/>
              <a:gd name="connsiteY2" fmla="*/ 97631 h 183356"/>
              <a:gd name="connsiteX3" fmla="*/ 335756 w 407193"/>
              <a:gd name="connsiteY3" fmla="*/ 0 h 183356"/>
              <a:gd name="connsiteX4" fmla="*/ 0 w 407193"/>
              <a:gd name="connsiteY4" fmla="*/ 7144 h 183356"/>
              <a:gd name="connsiteX0" fmla="*/ 0 w 407193"/>
              <a:gd name="connsiteY0" fmla="*/ 7144 h 183356"/>
              <a:gd name="connsiteX1" fmla="*/ 130968 w 407193"/>
              <a:gd name="connsiteY1" fmla="*/ 183356 h 183356"/>
              <a:gd name="connsiteX2" fmla="*/ 407193 w 407193"/>
              <a:gd name="connsiteY2" fmla="*/ 97631 h 183356"/>
              <a:gd name="connsiteX3" fmla="*/ 335756 w 407193"/>
              <a:gd name="connsiteY3" fmla="*/ 0 h 183356"/>
              <a:gd name="connsiteX4" fmla="*/ 0 w 407193"/>
              <a:gd name="connsiteY4" fmla="*/ 7144 h 183356"/>
              <a:gd name="connsiteX0" fmla="*/ 0 w 407193"/>
              <a:gd name="connsiteY0" fmla="*/ 7144 h 183356"/>
              <a:gd name="connsiteX1" fmla="*/ 130968 w 407193"/>
              <a:gd name="connsiteY1" fmla="*/ 183356 h 183356"/>
              <a:gd name="connsiteX2" fmla="*/ 407193 w 407193"/>
              <a:gd name="connsiteY2" fmla="*/ 97631 h 183356"/>
              <a:gd name="connsiteX3" fmla="*/ 335756 w 407193"/>
              <a:gd name="connsiteY3" fmla="*/ 0 h 183356"/>
              <a:gd name="connsiteX4" fmla="*/ 0 w 407193"/>
              <a:gd name="connsiteY4" fmla="*/ 7144 h 183356"/>
              <a:gd name="connsiteX0" fmla="*/ 0 w 407193"/>
              <a:gd name="connsiteY0" fmla="*/ 7144 h 183356"/>
              <a:gd name="connsiteX1" fmla="*/ 130968 w 407193"/>
              <a:gd name="connsiteY1" fmla="*/ 183356 h 183356"/>
              <a:gd name="connsiteX2" fmla="*/ 407193 w 407193"/>
              <a:gd name="connsiteY2" fmla="*/ 97631 h 183356"/>
              <a:gd name="connsiteX3" fmla="*/ 335756 w 407193"/>
              <a:gd name="connsiteY3" fmla="*/ 0 h 183356"/>
              <a:gd name="connsiteX4" fmla="*/ 0 w 407193"/>
              <a:gd name="connsiteY4" fmla="*/ 7144 h 18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193" h="183356">
                <a:moveTo>
                  <a:pt x="0" y="7144"/>
                </a:moveTo>
                <a:cubicBezTo>
                  <a:pt x="36512" y="70643"/>
                  <a:pt x="87312" y="124619"/>
                  <a:pt x="130968" y="183356"/>
                </a:cubicBezTo>
                <a:lnTo>
                  <a:pt x="407193" y="97631"/>
                </a:lnTo>
                <a:cubicBezTo>
                  <a:pt x="376237" y="67469"/>
                  <a:pt x="352425" y="44450"/>
                  <a:pt x="335756" y="0"/>
                </a:cubicBezTo>
                <a:cubicBezTo>
                  <a:pt x="226218" y="21431"/>
                  <a:pt x="111919" y="14288"/>
                  <a:pt x="0" y="7144"/>
                </a:cubicBezTo>
                <a:close/>
              </a:path>
            </a:pathLst>
          </a:custGeom>
          <a:solidFill>
            <a:srgbClr val="193087"/>
          </a:solidFill>
          <a:ln>
            <a:solidFill>
              <a:srgbClr val="1E2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6EE1977F-3524-4B02-8654-FBBF874596CC}"/>
              </a:ext>
            </a:extLst>
          </p:cNvPr>
          <p:cNvSpPr/>
          <p:nvPr/>
        </p:nvSpPr>
        <p:spPr>
          <a:xfrm rot="20042907">
            <a:off x="3821197" y="1620485"/>
            <a:ext cx="244165" cy="175906"/>
          </a:xfrm>
          <a:custGeom>
            <a:avLst/>
            <a:gdLst>
              <a:gd name="connsiteX0" fmla="*/ 0 w 407193"/>
              <a:gd name="connsiteY0" fmla="*/ 7144 h 183356"/>
              <a:gd name="connsiteX1" fmla="*/ 130968 w 407193"/>
              <a:gd name="connsiteY1" fmla="*/ 183356 h 183356"/>
              <a:gd name="connsiteX2" fmla="*/ 407193 w 407193"/>
              <a:gd name="connsiteY2" fmla="*/ 97631 h 183356"/>
              <a:gd name="connsiteX3" fmla="*/ 335756 w 407193"/>
              <a:gd name="connsiteY3" fmla="*/ 0 h 183356"/>
              <a:gd name="connsiteX4" fmla="*/ 0 w 407193"/>
              <a:gd name="connsiteY4" fmla="*/ 7144 h 183356"/>
              <a:gd name="connsiteX0" fmla="*/ 0 w 407193"/>
              <a:gd name="connsiteY0" fmla="*/ 7144 h 183356"/>
              <a:gd name="connsiteX1" fmla="*/ 130968 w 407193"/>
              <a:gd name="connsiteY1" fmla="*/ 183356 h 183356"/>
              <a:gd name="connsiteX2" fmla="*/ 407193 w 407193"/>
              <a:gd name="connsiteY2" fmla="*/ 97631 h 183356"/>
              <a:gd name="connsiteX3" fmla="*/ 335756 w 407193"/>
              <a:gd name="connsiteY3" fmla="*/ 0 h 183356"/>
              <a:gd name="connsiteX4" fmla="*/ 0 w 407193"/>
              <a:gd name="connsiteY4" fmla="*/ 7144 h 183356"/>
              <a:gd name="connsiteX0" fmla="*/ 0 w 407193"/>
              <a:gd name="connsiteY0" fmla="*/ 7144 h 183356"/>
              <a:gd name="connsiteX1" fmla="*/ 130968 w 407193"/>
              <a:gd name="connsiteY1" fmla="*/ 183356 h 183356"/>
              <a:gd name="connsiteX2" fmla="*/ 407193 w 407193"/>
              <a:gd name="connsiteY2" fmla="*/ 97631 h 183356"/>
              <a:gd name="connsiteX3" fmla="*/ 335756 w 407193"/>
              <a:gd name="connsiteY3" fmla="*/ 0 h 183356"/>
              <a:gd name="connsiteX4" fmla="*/ 0 w 407193"/>
              <a:gd name="connsiteY4" fmla="*/ 7144 h 183356"/>
              <a:gd name="connsiteX0" fmla="*/ 0 w 407193"/>
              <a:gd name="connsiteY0" fmla="*/ 7144 h 183356"/>
              <a:gd name="connsiteX1" fmla="*/ 130968 w 407193"/>
              <a:gd name="connsiteY1" fmla="*/ 183356 h 183356"/>
              <a:gd name="connsiteX2" fmla="*/ 407193 w 407193"/>
              <a:gd name="connsiteY2" fmla="*/ 97631 h 183356"/>
              <a:gd name="connsiteX3" fmla="*/ 335756 w 407193"/>
              <a:gd name="connsiteY3" fmla="*/ 0 h 183356"/>
              <a:gd name="connsiteX4" fmla="*/ 0 w 407193"/>
              <a:gd name="connsiteY4" fmla="*/ 7144 h 183356"/>
              <a:gd name="connsiteX0" fmla="*/ 0 w 407193"/>
              <a:gd name="connsiteY0" fmla="*/ 7144 h 183356"/>
              <a:gd name="connsiteX1" fmla="*/ 130968 w 407193"/>
              <a:gd name="connsiteY1" fmla="*/ 183356 h 183356"/>
              <a:gd name="connsiteX2" fmla="*/ 407193 w 407193"/>
              <a:gd name="connsiteY2" fmla="*/ 97631 h 183356"/>
              <a:gd name="connsiteX3" fmla="*/ 335756 w 407193"/>
              <a:gd name="connsiteY3" fmla="*/ 0 h 183356"/>
              <a:gd name="connsiteX4" fmla="*/ 0 w 407193"/>
              <a:gd name="connsiteY4" fmla="*/ 7144 h 183356"/>
              <a:gd name="connsiteX0" fmla="*/ 0 w 407193"/>
              <a:gd name="connsiteY0" fmla="*/ 7144 h 183356"/>
              <a:gd name="connsiteX1" fmla="*/ 130968 w 407193"/>
              <a:gd name="connsiteY1" fmla="*/ 183356 h 183356"/>
              <a:gd name="connsiteX2" fmla="*/ 407193 w 407193"/>
              <a:gd name="connsiteY2" fmla="*/ 97631 h 183356"/>
              <a:gd name="connsiteX3" fmla="*/ 335756 w 407193"/>
              <a:gd name="connsiteY3" fmla="*/ 0 h 183356"/>
              <a:gd name="connsiteX4" fmla="*/ 0 w 407193"/>
              <a:gd name="connsiteY4" fmla="*/ 7144 h 183356"/>
              <a:gd name="connsiteX0" fmla="*/ 0 w 407193"/>
              <a:gd name="connsiteY0" fmla="*/ 7144 h 183356"/>
              <a:gd name="connsiteX1" fmla="*/ 130968 w 407193"/>
              <a:gd name="connsiteY1" fmla="*/ 183356 h 183356"/>
              <a:gd name="connsiteX2" fmla="*/ 407193 w 407193"/>
              <a:gd name="connsiteY2" fmla="*/ 97631 h 183356"/>
              <a:gd name="connsiteX3" fmla="*/ 335756 w 407193"/>
              <a:gd name="connsiteY3" fmla="*/ 0 h 183356"/>
              <a:gd name="connsiteX4" fmla="*/ 0 w 407193"/>
              <a:gd name="connsiteY4" fmla="*/ 7144 h 183356"/>
              <a:gd name="connsiteX0" fmla="*/ 0 w 353307"/>
              <a:gd name="connsiteY0" fmla="*/ 0 h 216193"/>
              <a:gd name="connsiteX1" fmla="*/ 77082 w 353307"/>
              <a:gd name="connsiteY1" fmla="*/ 216193 h 216193"/>
              <a:gd name="connsiteX2" fmla="*/ 353307 w 353307"/>
              <a:gd name="connsiteY2" fmla="*/ 130468 h 216193"/>
              <a:gd name="connsiteX3" fmla="*/ 281870 w 353307"/>
              <a:gd name="connsiteY3" fmla="*/ 32837 h 216193"/>
              <a:gd name="connsiteX4" fmla="*/ 0 w 353307"/>
              <a:gd name="connsiteY4" fmla="*/ 0 h 216193"/>
              <a:gd name="connsiteX0" fmla="*/ 0 w 353307"/>
              <a:gd name="connsiteY0" fmla="*/ 14170 h 230363"/>
              <a:gd name="connsiteX1" fmla="*/ 77082 w 353307"/>
              <a:gd name="connsiteY1" fmla="*/ 230363 h 230363"/>
              <a:gd name="connsiteX2" fmla="*/ 353307 w 353307"/>
              <a:gd name="connsiteY2" fmla="*/ 144638 h 230363"/>
              <a:gd name="connsiteX3" fmla="*/ 196168 w 353307"/>
              <a:gd name="connsiteY3" fmla="*/ 0 h 230363"/>
              <a:gd name="connsiteX4" fmla="*/ 0 w 353307"/>
              <a:gd name="connsiteY4" fmla="*/ 14170 h 230363"/>
              <a:gd name="connsiteX0" fmla="*/ 0 w 353307"/>
              <a:gd name="connsiteY0" fmla="*/ 14170 h 144638"/>
              <a:gd name="connsiteX1" fmla="*/ 138906 w 353307"/>
              <a:gd name="connsiteY1" fmla="*/ 135982 h 144638"/>
              <a:gd name="connsiteX2" fmla="*/ 353307 w 353307"/>
              <a:gd name="connsiteY2" fmla="*/ 144638 h 144638"/>
              <a:gd name="connsiteX3" fmla="*/ 196168 w 353307"/>
              <a:gd name="connsiteY3" fmla="*/ 0 h 144638"/>
              <a:gd name="connsiteX4" fmla="*/ 0 w 353307"/>
              <a:gd name="connsiteY4" fmla="*/ 14170 h 144638"/>
              <a:gd name="connsiteX0" fmla="*/ 0 w 353307"/>
              <a:gd name="connsiteY0" fmla="*/ 14170 h 175906"/>
              <a:gd name="connsiteX1" fmla="*/ 90343 w 353307"/>
              <a:gd name="connsiteY1" fmla="*/ 175906 h 175906"/>
              <a:gd name="connsiteX2" fmla="*/ 353307 w 353307"/>
              <a:gd name="connsiteY2" fmla="*/ 144638 h 175906"/>
              <a:gd name="connsiteX3" fmla="*/ 196168 w 353307"/>
              <a:gd name="connsiteY3" fmla="*/ 0 h 175906"/>
              <a:gd name="connsiteX4" fmla="*/ 0 w 353307"/>
              <a:gd name="connsiteY4" fmla="*/ 14170 h 175906"/>
              <a:gd name="connsiteX0" fmla="*/ 0 w 199118"/>
              <a:gd name="connsiteY0" fmla="*/ 14170 h 175906"/>
              <a:gd name="connsiteX1" fmla="*/ 90343 w 199118"/>
              <a:gd name="connsiteY1" fmla="*/ 175906 h 175906"/>
              <a:gd name="connsiteX2" fmla="*/ 183001 w 199118"/>
              <a:gd name="connsiteY2" fmla="*/ 53808 h 175906"/>
              <a:gd name="connsiteX3" fmla="*/ 196168 w 199118"/>
              <a:gd name="connsiteY3" fmla="*/ 0 h 175906"/>
              <a:gd name="connsiteX4" fmla="*/ 0 w 199118"/>
              <a:gd name="connsiteY4" fmla="*/ 14170 h 175906"/>
              <a:gd name="connsiteX0" fmla="*/ 0 w 244165"/>
              <a:gd name="connsiteY0" fmla="*/ 14170 h 175906"/>
              <a:gd name="connsiteX1" fmla="*/ 90343 w 244165"/>
              <a:gd name="connsiteY1" fmla="*/ 175906 h 175906"/>
              <a:gd name="connsiteX2" fmla="*/ 244165 w 244165"/>
              <a:gd name="connsiteY2" fmla="*/ 96817 h 175906"/>
              <a:gd name="connsiteX3" fmla="*/ 196168 w 244165"/>
              <a:gd name="connsiteY3" fmla="*/ 0 h 175906"/>
              <a:gd name="connsiteX4" fmla="*/ 0 w 244165"/>
              <a:gd name="connsiteY4" fmla="*/ 14170 h 17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65" h="175906">
                <a:moveTo>
                  <a:pt x="0" y="14170"/>
                </a:moveTo>
                <a:cubicBezTo>
                  <a:pt x="36512" y="77669"/>
                  <a:pt x="46687" y="117169"/>
                  <a:pt x="90343" y="175906"/>
                </a:cubicBezTo>
                <a:lnTo>
                  <a:pt x="244165" y="96817"/>
                </a:lnTo>
                <a:cubicBezTo>
                  <a:pt x="213209" y="66655"/>
                  <a:pt x="212837" y="44450"/>
                  <a:pt x="196168" y="0"/>
                </a:cubicBezTo>
                <a:cubicBezTo>
                  <a:pt x="86630" y="21431"/>
                  <a:pt x="111919" y="21314"/>
                  <a:pt x="0" y="14170"/>
                </a:cubicBezTo>
                <a:close/>
              </a:path>
            </a:pathLst>
          </a:custGeom>
          <a:solidFill>
            <a:srgbClr val="193087"/>
          </a:solidFill>
          <a:ln>
            <a:solidFill>
              <a:srgbClr val="1E2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F88DD020-C901-428A-B60E-185695EA18A2}"/>
              </a:ext>
            </a:extLst>
          </p:cNvPr>
          <p:cNvSpPr/>
          <p:nvPr/>
        </p:nvSpPr>
        <p:spPr>
          <a:xfrm>
            <a:off x="4091541" y="1713200"/>
            <a:ext cx="128587" cy="78581"/>
          </a:xfrm>
          <a:custGeom>
            <a:avLst/>
            <a:gdLst>
              <a:gd name="connsiteX0" fmla="*/ 33337 w 128587"/>
              <a:gd name="connsiteY0" fmla="*/ 0 h 78581"/>
              <a:gd name="connsiteX1" fmla="*/ 0 w 128587"/>
              <a:gd name="connsiteY1" fmla="*/ 45244 h 78581"/>
              <a:gd name="connsiteX2" fmla="*/ 126206 w 128587"/>
              <a:gd name="connsiteY2" fmla="*/ 78581 h 78581"/>
              <a:gd name="connsiteX3" fmla="*/ 128587 w 128587"/>
              <a:gd name="connsiteY3" fmla="*/ 42862 h 78581"/>
              <a:gd name="connsiteX4" fmla="*/ 33337 w 128587"/>
              <a:gd name="connsiteY4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587" h="78581">
                <a:moveTo>
                  <a:pt x="33337" y="0"/>
                </a:moveTo>
                <a:lnTo>
                  <a:pt x="0" y="45244"/>
                </a:lnTo>
                <a:lnTo>
                  <a:pt x="126206" y="78581"/>
                </a:lnTo>
                <a:lnTo>
                  <a:pt x="128587" y="42862"/>
                </a:lnTo>
                <a:lnTo>
                  <a:pt x="33337" y="0"/>
                </a:lnTo>
                <a:close/>
              </a:path>
            </a:pathLst>
          </a:custGeom>
          <a:solidFill>
            <a:srgbClr val="1E2552"/>
          </a:solidFill>
          <a:ln>
            <a:solidFill>
              <a:srgbClr val="1E2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任意多边形: 形状 155">
            <a:extLst>
              <a:ext uri="{FF2B5EF4-FFF2-40B4-BE49-F238E27FC236}">
                <a16:creationId xmlns:a16="http://schemas.microsoft.com/office/drawing/2014/main" id="{849327D7-682A-4521-82B9-49131F7B1A30}"/>
              </a:ext>
            </a:extLst>
          </p:cNvPr>
          <p:cNvSpPr/>
          <p:nvPr/>
        </p:nvSpPr>
        <p:spPr>
          <a:xfrm>
            <a:off x="5117661" y="1113236"/>
            <a:ext cx="142515" cy="283369"/>
          </a:xfrm>
          <a:custGeom>
            <a:avLst/>
            <a:gdLst>
              <a:gd name="connsiteX0" fmla="*/ 0 w 140494"/>
              <a:gd name="connsiteY0" fmla="*/ 130969 h 283369"/>
              <a:gd name="connsiteX1" fmla="*/ 35719 w 140494"/>
              <a:gd name="connsiteY1" fmla="*/ 283369 h 283369"/>
              <a:gd name="connsiteX2" fmla="*/ 130969 w 140494"/>
              <a:gd name="connsiteY2" fmla="*/ 276225 h 283369"/>
              <a:gd name="connsiteX3" fmla="*/ 140494 w 140494"/>
              <a:gd name="connsiteY3" fmla="*/ 0 h 283369"/>
              <a:gd name="connsiteX4" fmla="*/ 0 w 140494"/>
              <a:gd name="connsiteY4" fmla="*/ 130969 h 283369"/>
              <a:gd name="connsiteX0" fmla="*/ 1688 w 142182"/>
              <a:gd name="connsiteY0" fmla="*/ 130969 h 283369"/>
              <a:gd name="connsiteX1" fmla="*/ 37407 w 142182"/>
              <a:gd name="connsiteY1" fmla="*/ 283369 h 283369"/>
              <a:gd name="connsiteX2" fmla="*/ 132657 w 142182"/>
              <a:gd name="connsiteY2" fmla="*/ 276225 h 283369"/>
              <a:gd name="connsiteX3" fmla="*/ 142182 w 142182"/>
              <a:gd name="connsiteY3" fmla="*/ 0 h 283369"/>
              <a:gd name="connsiteX4" fmla="*/ 1688 w 142182"/>
              <a:gd name="connsiteY4" fmla="*/ 130969 h 283369"/>
              <a:gd name="connsiteX0" fmla="*/ 2021 w 142515"/>
              <a:gd name="connsiteY0" fmla="*/ 130969 h 283369"/>
              <a:gd name="connsiteX1" fmla="*/ 37740 w 142515"/>
              <a:gd name="connsiteY1" fmla="*/ 283369 h 283369"/>
              <a:gd name="connsiteX2" fmla="*/ 132990 w 142515"/>
              <a:gd name="connsiteY2" fmla="*/ 276225 h 283369"/>
              <a:gd name="connsiteX3" fmla="*/ 142515 w 142515"/>
              <a:gd name="connsiteY3" fmla="*/ 0 h 283369"/>
              <a:gd name="connsiteX4" fmla="*/ 2021 w 142515"/>
              <a:gd name="connsiteY4" fmla="*/ 130969 h 28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15" h="283369">
                <a:moveTo>
                  <a:pt x="2021" y="130969"/>
                </a:moveTo>
                <a:cubicBezTo>
                  <a:pt x="-7504" y="198438"/>
                  <a:pt x="18690" y="234950"/>
                  <a:pt x="37740" y="283369"/>
                </a:cubicBezTo>
                <a:lnTo>
                  <a:pt x="132990" y="276225"/>
                </a:lnTo>
                <a:lnTo>
                  <a:pt x="142515" y="0"/>
                </a:lnTo>
                <a:lnTo>
                  <a:pt x="2021" y="130969"/>
                </a:lnTo>
                <a:close/>
              </a:path>
            </a:pathLst>
          </a:custGeom>
          <a:solidFill>
            <a:srgbClr val="020308"/>
          </a:solidFill>
          <a:ln>
            <a:solidFill>
              <a:srgbClr val="020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任意多边形: 形状 156">
            <a:extLst>
              <a:ext uri="{FF2B5EF4-FFF2-40B4-BE49-F238E27FC236}">
                <a16:creationId xmlns:a16="http://schemas.microsoft.com/office/drawing/2014/main" id="{9B2FE71A-2B91-4319-A0FC-F7F9C3524702}"/>
              </a:ext>
            </a:extLst>
          </p:cNvPr>
          <p:cNvSpPr/>
          <p:nvPr/>
        </p:nvSpPr>
        <p:spPr>
          <a:xfrm flipH="1">
            <a:off x="4576690" y="1093554"/>
            <a:ext cx="142515" cy="299748"/>
          </a:xfrm>
          <a:custGeom>
            <a:avLst/>
            <a:gdLst>
              <a:gd name="connsiteX0" fmla="*/ 0 w 140494"/>
              <a:gd name="connsiteY0" fmla="*/ 130969 h 283369"/>
              <a:gd name="connsiteX1" fmla="*/ 35719 w 140494"/>
              <a:gd name="connsiteY1" fmla="*/ 283369 h 283369"/>
              <a:gd name="connsiteX2" fmla="*/ 130969 w 140494"/>
              <a:gd name="connsiteY2" fmla="*/ 276225 h 283369"/>
              <a:gd name="connsiteX3" fmla="*/ 140494 w 140494"/>
              <a:gd name="connsiteY3" fmla="*/ 0 h 283369"/>
              <a:gd name="connsiteX4" fmla="*/ 0 w 140494"/>
              <a:gd name="connsiteY4" fmla="*/ 130969 h 283369"/>
              <a:gd name="connsiteX0" fmla="*/ 1688 w 142182"/>
              <a:gd name="connsiteY0" fmla="*/ 130969 h 283369"/>
              <a:gd name="connsiteX1" fmla="*/ 37407 w 142182"/>
              <a:gd name="connsiteY1" fmla="*/ 283369 h 283369"/>
              <a:gd name="connsiteX2" fmla="*/ 132657 w 142182"/>
              <a:gd name="connsiteY2" fmla="*/ 276225 h 283369"/>
              <a:gd name="connsiteX3" fmla="*/ 142182 w 142182"/>
              <a:gd name="connsiteY3" fmla="*/ 0 h 283369"/>
              <a:gd name="connsiteX4" fmla="*/ 1688 w 142182"/>
              <a:gd name="connsiteY4" fmla="*/ 130969 h 283369"/>
              <a:gd name="connsiteX0" fmla="*/ 2021 w 142515"/>
              <a:gd name="connsiteY0" fmla="*/ 130969 h 283369"/>
              <a:gd name="connsiteX1" fmla="*/ 37740 w 142515"/>
              <a:gd name="connsiteY1" fmla="*/ 283369 h 283369"/>
              <a:gd name="connsiteX2" fmla="*/ 132990 w 142515"/>
              <a:gd name="connsiteY2" fmla="*/ 276225 h 283369"/>
              <a:gd name="connsiteX3" fmla="*/ 142515 w 142515"/>
              <a:gd name="connsiteY3" fmla="*/ 0 h 283369"/>
              <a:gd name="connsiteX4" fmla="*/ 2021 w 142515"/>
              <a:gd name="connsiteY4" fmla="*/ 130969 h 283369"/>
              <a:gd name="connsiteX0" fmla="*/ 2021 w 142515"/>
              <a:gd name="connsiteY0" fmla="*/ 130969 h 283369"/>
              <a:gd name="connsiteX1" fmla="*/ 37740 w 142515"/>
              <a:gd name="connsiteY1" fmla="*/ 283369 h 283369"/>
              <a:gd name="connsiteX2" fmla="*/ 121083 w 142515"/>
              <a:gd name="connsiteY2" fmla="*/ 276225 h 283369"/>
              <a:gd name="connsiteX3" fmla="*/ 142515 w 142515"/>
              <a:gd name="connsiteY3" fmla="*/ 0 h 283369"/>
              <a:gd name="connsiteX4" fmla="*/ 2021 w 142515"/>
              <a:gd name="connsiteY4" fmla="*/ 130969 h 283369"/>
              <a:gd name="connsiteX0" fmla="*/ 2021 w 142515"/>
              <a:gd name="connsiteY0" fmla="*/ 138547 h 290947"/>
              <a:gd name="connsiteX1" fmla="*/ 37740 w 142515"/>
              <a:gd name="connsiteY1" fmla="*/ 290947 h 290947"/>
              <a:gd name="connsiteX2" fmla="*/ 121083 w 142515"/>
              <a:gd name="connsiteY2" fmla="*/ 283803 h 290947"/>
              <a:gd name="connsiteX3" fmla="*/ 142515 w 142515"/>
              <a:gd name="connsiteY3" fmla="*/ 7578 h 290947"/>
              <a:gd name="connsiteX4" fmla="*/ 2021 w 142515"/>
              <a:gd name="connsiteY4" fmla="*/ 138547 h 290947"/>
              <a:gd name="connsiteX0" fmla="*/ 2021 w 142515"/>
              <a:gd name="connsiteY0" fmla="*/ 137678 h 290078"/>
              <a:gd name="connsiteX1" fmla="*/ 37740 w 142515"/>
              <a:gd name="connsiteY1" fmla="*/ 290078 h 290078"/>
              <a:gd name="connsiteX2" fmla="*/ 121083 w 142515"/>
              <a:gd name="connsiteY2" fmla="*/ 282934 h 290078"/>
              <a:gd name="connsiteX3" fmla="*/ 142515 w 142515"/>
              <a:gd name="connsiteY3" fmla="*/ 6709 h 290078"/>
              <a:gd name="connsiteX4" fmla="*/ 2021 w 142515"/>
              <a:gd name="connsiteY4" fmla="*/ 137678 h 290078"/>
              <a:gd name="connsiteX0" fmla="*/ 2021 w 142515"/>
              <a:gd name="connsiteY0" fmla="*/ 147348 h 299748"/>
              <a:gd name="connsiteX1" fmla="*/ 37740 w 142515"/>
              <a:gd name="connsiteY1" fmla="*/ 299748 h 299748"/>
              <a:gd name="connsiteX2" fmla="*/ 121083 w 142515"/>
              <a:gd name="connsiteY2" fmla="*/ 292604 h 299748"/>
              <a:gd name="connsiteX3" fmla="*/ 142515 w 142515"/>
              <a:gd name="connsiteY3" fmla="*/ 16379 h 299748"/>
              <a:gd name="connsiteX4" fmla="*/ 2021 w 142515"/>
              <a:gd name="connsiteY4" fmla="*/ 147348 h 29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15" h="299748">
                <a:moveTo>
                  <a:pt x="2021" y="147348"/>
                </a:moveTo>
                <a:cubicBezTo>
                  <a:pt x="-7504" y="214817"/>
                  <a:pt x="18690" y="251329"/>
                  <a:pt x="37740" y="299748"/>
                </a:cubicBezTo>
                <a:lnTo>
                  <a:pt x="121083" y="292604"/>
                </a:lnTo>
                <a:lnTo>
                  <a:pt x="142515" y="16379"/>
                </a:lnTo>
                <a:cubicBezTo>
                  <a:pt x="100446" y="-54265"/>
                  <a:pt x="48852" y="125124"/>
                  <a:pt x="2021" y="147348"/>
                </a:cubicBezTo>
                <a:close/>
              </a:path>
            </a:pathLst>
          </a:custGeom>
          <a:solidFill>
            <a:srgbClr val="020308"/>
          </a:solidFill>
          <a:ln>
            <a:solidFill>
              <a:srgbClr val="020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任意多边形: 形状 157">
            <a:extLst>
              <a:ext uri="{FF2B5EF4-FFF2-40B4-BE49-F238E27FC236}">
                <a16:creationId xmlns:a16="http://schemas.microsoft.com/office/drawing/2014/main" id="{D569208B-4C76-4ECD-AFEB-B22B91B76ECD}"/>
              </a:ext>
            </a:extLst>
          </p:cNvPr>
          <p:cNvSpPr/>
          <p:nvPr/>
        </p:nvSpPr>
        <p:spPr>
          <a:xfrm>
            <a:off x="4417237" y="792956"/>
            <a:ext cx="221456" cy="411957"/>
          </a:xfrm>
          <a:custGeom>
            <a:avLst/>
            <a:gdLst>
              <a:gd name="connsiteX0" fmla="*/ 192881 w 221456"/>
              <a:gd name="connsiteY0" fmla="*/ 257175 h 411957"/>
              <a:gd name="connsiteX1" fmla="*/ 221456 w 221456"/>
              <a:gd name="connsiteY1" fmla="*/ 411957 h 411957"/>
              <a:gd name="connsiteX2" fmla="*/ 0 w 221456"/>
              <a:gd name="connsiteY2" fmla="*/ 119063 h 411957"/>
              <a:gd name="connsiteX3" fmla="*/ 0 w 221456"/>
              <a:gd name="connsiteY3" fmla="*/ 0 h 411957"/>
              <a:gd name="connsiteX4" fmla="*/ 138112 w 221456"/>
              <a:gd name="connsiteY4" fmla="*/ 64294 h 411957"/>
              <a:gd name="connsiteX5" fmla="*/ 192881 w 221456"/>
              <a:gd name="connsiteY5" fmla="*/ 257175 h 411957"/>
              <a:gd name="connsiteX0" fmla="*/ 192881 w 221456"/>
              <a:gd name="connsiteY0" fmla="*/ 257175 h 411957"/>
              <a:gd name="connsiteX1" fmla="*/ 221456 w 221456"/>
              <a:gd name="connsiteY1" fmla="*/ 411957 h 411957"/>
              <a:gd name="connsiteX2" fmla="*/ 0 w 221456"/>
              <a:gd name="connsiteY2" fmla="*/ 119063 h 411957"/>
              <a:gd name="connsiteX3" fmla="*/ 0 w 221456"/>
              <a:gd name="connsiteY3" fmla="*/ 0 h 411957"/>
              <a:gd name="connsiteX4" fmla="*/ 138112 w 221456"/>
              <a:gd name="connsiteY4" fmla="*/ 64294 h 411957"/>
              <a:gd name="connsiteX5" fmla="*/ 192881 w 221456"/>
              <a:gd name="connsiteY5" fmla="*/ 257175 h 411957"/>
              <a:gd name="connsiteX0" fmla="*/ 192881 w 221456"/>
              <a:gd name="connsiteY0" fmla="*/ 257175 h 411957"/>
              <a:gd name="connsiteX1" fmla="*/ 221456 w 221456"/>
              <a:gd name="connsiteY1" fmla="*/ 411957 h 411957"/>
              <a:gd name="connsiteX2" fmla="*/ 0 w 221456"/>
              <a:gd name="connsiteY2" fmla="*/ 119063 h 411957"/>
              <a:gd name="connsiteX3" fmla="*/ 0 w 221456"/>
              <a:gd name="connsiteY3" fmla="*/ 0 h 411957"/>
              <a:gd name="connsiteX4" fmla="*/ 138112 w 221456"/>
              <a:gd name="connsiteY4" fmla="*/ 64294 h 411957"/>
              <a:gd name="connsiteX5" fmla="*/ 192881 w 221456"/>
              <a:gd name="connsiteY5" fmla="*/ 257175 h 41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456" h="411957">
                <a:moveTo>
                  <a:pt x="192881" y="257175"/>
                </a:moveTo>
                <a:cubicBezTo>
                  <a:pt x="183356" y="323056"/>
                  <a:pt x="211931" y="360363"/>
                  <a:pt x="221456" y="411957"/>
                </a:cubicBezTo>
                <a:cubicBezTo>
                  <a:pt x="128587" y="330995"/>
                  <a:pt x="73819" y="216694"/>
                  <a:pt x="0" y="119063"/>
                </a:cubicBezTo>
                <a:lnTo>
                  <a:pt x="0" y="0"/>
                </a:lnTo>
                <a:lnTo>
                  <a:pt x="138112" y="64294"/>
                </a:lnTo>
                <a:lnTo>
                  <a:pt x="192881" y="257175"/>
                </a:lnTo>
                <a:close/>
              </a:path>
            </a:pathLst>
          </a:custGeom>
          <a:solidFill>
            <a:srgbClr val="78788D"/>
          </a:solidFill>
          <a:ln>
            <a:solidFill>
              <a:srgbClr val="362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BF1468E9-FBD4-4737-A8CD-A0D02D0D6CBF}"/>
              </a:ext>
            </a:extLst>
          </p:cNvPr>
          <p:cNvSpPr/>
          <p:nvPr/>
        </p:nvSpPr>
        <p:spPr>
          <a:xfrm>
            <a:off x="5195755" y="730491"/>
            <a:ext cx="212352" cy="300037"/>
          </a:xfrm>
          <a:custGeom>
            <a:avLst/>
            <a:gdLst>
              <a:gd name="connsiteX0" fmla="*/ 188119 w 197644"/>
              <a:gd name="connsiteY0" fmla="*/ 300037 h 300037"/>
              <a:gd name="connsiteX1" fmla="*/ 197644 w 197644"/>
              <a:gd name="connsiteY1" fmla="*/ 128587 h 300037"/>
              <a:gd name="connsiteX2" fmla="*/ 0 w 197644"/>
              <a:gd name="connsiteY2" fmla="*/ 0 h 300037"/>
              <a:gd name="connsiteX3" fmla="*/ 188119 w 197644"/>
              <a:gd name="connsiteY3" fmla="*/ 300037 h 300037"/>
              <a:gd name="connsiteX0" fmla="*/ 188119 w 207420"/>
              <a:gd name="connsiteY0" fmla="*/ 300037 h 300037"/>
              <a:gd name="connsiteX1" fmla="*/ 197644 w 207420"/>
              <a:gd name="connsiteY1" fmla="*/ 128587 h 300037"/>
              <a:gd name="connsiteX2" fmla="*/ 0 w 207420"/>
              <a:gd name="connsiteY2" fmla="*/ 0 h 300037"/>
              <a:gd name="connsiteX3" fmla="*/ 188119 w 207420"/>
              <a:gd name="connsiteY3" fmla="*/ 300037 h 300037"/>
              <a:gd name="connsiteX0" fmla="*/ 188119 w 212352"/>
              <a:gd name="connsiteY0" fmla="*/ 300037 h 300037"/>
              <a:gd name="connsiteX1" fmla="*/ 197644 w 212352"/>
              <a:gd name="connsiteY1" fmla="*/ 128587 h 300037"/>
              <a:gd name="connsiteX2" fmla="*/ 0 w 212352"/>
              <a:gd name="connsiteY2" fmla="*/ 0 h 300037"/>
              <a:gd name="connsiteX3" fmla="*/ 188119 w 212352"/>
              <a:gd name="connsiteY3" fmla="*/ 300037 h 300037"/>
              <a:gd name="connsiteX0" fmla="*/ 188119 w 212352"/>
              <a:gd name="connsiteY0" fmla="*/ 300037 h 300037"/>
              <a:gd name="connsiteX1" fmla="*/ 197644 w 212352"/>
              <a:gd name="connsiteY1" fmla="*/ 128587 h 300037"/>
              <a:gd name="connsiteX2" fmla="*/ 0 w 212352"/>
              <a:gd name="connsiteY2" fmla="*/ 0 h 300037"/>
              <a:gd name="connsiteX3" fmla="*/ 188119 w 212352"/>
              <a:gd name="connsiteY3" fmla="*/ 300037 h 300037"/>
              <a:gd name="connsiteX0" fmla="*/ 188119 w 212352"/>
              <a:gd name="connsiteY0" fmla="*/ 300037 h 300037"/>
              <a:gd name="connsiteX1" fmla="*/ 197644 w 212352"/>
              <a:gd name="connsiteY1" fmla="*/ 128587 h 300037"/>
              <a:gd name="connsiteX2" fmla="*/ 0 w 212352"/>
              <a:gd name="connsiteY2" fmla="*/ 0 h 300037"/>
              <a:gd name="connsiteX3" fmla="*/ 188119 w 212352"/>
              <a:gd name="connsiteY3" fmla="*/ 300037 h 30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352" h="300037">
                <a:moveTo>
                  <a:pt x="188119" y="300037"/>
                </a:moveTo>
                <a:cubicBezTo>
                  <a:pt x="212725" y="250031"/>
                  <a:pt x="223044" y="192881"/>
                  <a:pt x="197644" y="128587"/>
                </a:cubicBezTo>
                <a:lnTo>
                  <a:pt x="0" y="0"/>
                </a:lnTo>
                <a:cubicBezTo>
                  <a:pt x="34131" y="130968"/>
                  <a:pt x="111125" y="200025"/>
                  <a:pt x="188119" y="300037"/>
                </a:cubicBezTo>
                <a:close/>
              </a:path>
            </a:pathLst>
          </a:custGeom>
          <a:solidFill>
            <a:srgbClr val="4E4B5F"/>
          </a:solidFill>
          <a:ln w="6350">
            <a:solidFill>
              <a:srgbClr val="060A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任意多边形: 形状 109">
            <a:extLst>
              <a:ext uri="{FF2B5EF4-FFF2-40B4-BE49-F238E27FC236}">
                <a16:creationId xmlns:a16="http://schemas.microsoft.com/office/drawing/2014/main" id="{C3BB1EEC-F7DA-4B95-9F0D-9F9D28EEFD54}"/>
              </a:ext>
            </a:extLst>
          </p:cNvPr>
          <p:cNvSpPr/>
          <p:nvPr/>
        </p:nvSpPr>
        <p:spPr>
          <a:xfrm>
            <a:off x="4505319" y="711994"/>
            <a:ext cx="742829" cy="621507"/>
          </a:xfrm>
          <a:custGeom>
            <a:avLst/>
            <a:gdLst>
              <a:gd name="connsiteX0" fmla="*/ 407194 w 816769"/>
              <a:gd name="connsiteY0" fmla="*/ 621507 h 621507"/>
              <a:gd name="connsiteX1" fmla="*/ 202407 w 816769"/>
              <a:gd name="connsiteY1" fmla="*/ 516732 h 621507"/>
              <a:gd name="connsiteX2" fmla="*/ 0 w 816769"/>
              <a:gd name="connsiteY2" fmla="*/ 0 h 621507"/>
              <a:gd name="connsiteX3" fmla="*/ 816769 w 816769"/>
              <a:gd name="connsiteY3" fmla="*/ 7144 h 621507"/>
              <a:gd name="connsiteX4" fmla="*/ 585788 w 816769"/>
              <a:gd name="connsiteY4" fmla="*/ 533400 h 621507"/>
              <a:gd name="connsiteX5" fmla="*/ 407194 w 816769"/>
              <a:gd name="connsiteY5" fmla="*/ 621507 h 621507"/>
              <a:gd name="connsiteX0" fmla="*/ 407194 w 816769"/>
              <a:gd name="connsiteY0" fmla="*/ 621507 h 621507"/>
              <a:gd name="connsiteX1" fmla="*/ 202407 w 816769"/>
              <a:gd name="connsiteY1" fmla="*/ 516732 h 621507"/>
              <a:gd name="connsiteX2" fmla="*/ 0 w 816769"/>
              <a:gd name="connsiteY2" fmla="*/ 0 h 621507"/>
              <a:gd name="connsiteX3" fmla="*/ 816769 w 816769"/>
              <a:gd name="connsiteY3" fmla="*/ 7144 h 621507"/>
              <a:gd name="connsiteX4" fmla="*/ 585788 w 816769"/>
              <a:gd name="connsiteY4" fmla="*/ 533400 h 621507"/>
              <a:gd name="connsiteX5" fmla="*/ 407194 w 816769"/>
              <a:gd name="connsiteY5" fmla="*/ 621507 h 621507"/>
              <a:gd name="connsiteX0" fmla="*/ 407194 w 816769"/>
              <a:gd name="connsiteY0" fmla="*/ 621507 h 621507"/>
              <a:gd name="connsiteX1" fmla="*/ 202407 w 816769"/>
              <a:gd name="connsiteY1" fmla="*/ 516732 h 621507"/>
              <a:gd name="connsiteX2" fmla="*/ 0 w 816769"/>
              <a:gd name="connsiteY2" fmla="*/ 0 h 621507"/>
              <a:gd name="connsiteX3" fmla="*/ 816769 w 816769"/>
              <a:gd name="connsiteY3" fmla="*/ 7144 h 621507"/>
              <a:gd name="connsiteX4" fmla="*/ 585788 w 816769"/>
              <a:gd name="connsiteY4" fmla="*/ 533400 h 621507"/>
              <a:gd name="connsiteX5" fmla="*/ 407194 w 816769"/>
              <a:gd name="connsiteY5" fmla="*/ 621507 h 621507"/>
              <a:gd name="connsiteX0" fmla="*/ 407194 w 816769"/>
              <a:gd name="connsiteY0" fmla="*/ 621507 h 621507"/>
              <a:gd name="connsiteX1" fmla="*/ 202407 w 816769"/>
              <a:gd name="connsiteY1" fmla="*/ 516732 h 621507"/>
              <a:gd name="connsiteX2" fmla="*/ 0 w 816769"/>
              <a:gd name="connsiteY2" fmla="*/ 0 h 621507"/>
              <a:gd name="connsiteX3" fmla="*/ 816769 w 816769"/>
              <a:gd name="connsiteY3" fmla="*/ 7144 h 621507"/>
              <a:gd name="connsiteX4" fmla="*/ 585788 w 816769"/>
              <a:gd name="connsiteY4" fmla="*/ 533400 h 621507"/>
              <a:gd name="connsiteX5" fmla="*/ 407194 w 816769"/>
              <a:gd name="connsiteY5" fmla="*/ 621507 h 621507"/>
              <a:gd name="connsiteX0" fmla="*/ 407194 w 816769"/>
              <a:gd name="connsiteY0" fmla="*/ 621507 h 621507"/>
              <a:gd name="connsiteX1" fmla="*/ 202407 w 816769"/>
              <a:gd name="connsiteY1" fmla="*/ 516732 h 621507"/>
              <a:gd name="connsiteX2" fmla="*/ 0 w 816769"/>
              <a:gd name="connsiteY2" fmla="*/ 0 h 621507"/>
              <a:gd name="connsiteX3" fmla="*/ 816769 w 816769"/>
              <a:gd name="connsiteY3" fmla="*/ 7144 h 621507"/>
              <a:gd name="connsiteX4" fmla="*/ 585788 w 816769"/>
              <a:gd name="connsiteY4" fmla="*/ 533400 h 621507"/>
              <a:gd name="connsiteX5" fmla="*/ 407194 w 816769"/>
              <a:gd name="connsiteY5" fmla="*/ 621507 h 621507"/>
              <a:gd name="connsiteX0" fmla="*/ 407194 w 816769"/>
              <a:gd name="connsiteY0" fmla="*/ 621507 h 621507"/>
              <a:gd name="connsiteX1" fmla="*/ 202407 w 816769"/>
              <a:gd name="connsiteY1" fmla="*/ 516732 h 621507"/>
              <a:gd name="connsiteX2" fmla="*/ 0 w 816769"/>
              <a:gd name="connsiteY2" fmla="*/ 0 h 621507"/>
              <a:gd name="connsiteX3" fmla="*/ 816769 w 816769"/>
              <a:gd name="connsiteY3" fmla="*/ 7144 h 621507"/>
              <a:gd name="connsiteX4" fmla="*/ 585788 w 816769"/>
              <a:gd name="connsiteY4" fmla="*/ 533400 h 621507"/>
              <a:gd name="connsiteX5" fmla="*/ 407194 w 816769"/>
              <a:gd name="connsiteY5" fmla="*/ 621507 h 621507"/>
              <a:gd name="connsiteX0" fmla="*/ 407194 w 816769"/>
              <a:gd name="connsiteY0" fmla="*/ 621507 h 621507"/>
              <a:gd name="connsiteX1" fmla="*/ 202407 w 816769"/>
              <a:gd name="connsiteY1" fmla="*/ 516732 h 621507"/>
              <a:gd name="connsiteX2" fmla="*/ 0 w 816769"/>
              <a:gd name="connsiteY2" fmla="*/ 0 h 621507"/>
              <a:gd name="connsiteX3" fmla="*/ 816769 w 816769"/>
              <a:gd name="connsiteY3" fmla="*/ 7144 h 621507"/>
              <a:gd name="connsiteX4" fmla="*/ 585788 w 816769"/>
              <a:gd name="connsiteY4" fmla="*/ 533400 h 621507"/>
              <a:gd name="connsiteX5" fmla="*/ 407194 w 816769"/>
              <a:gd name="connsiteY5" fmla="*/ 621507 h 621507"/>
              <a:gd name="connsiteX0" fmla="*/ 407194 w 816769"/>
              <a:gd name="connsiteY0" fmla="*/ 621507 h 621507"/>
              <a:gd name="connsiteX1" fmla="*/ 202407 w 816769"/>
              <a:gd name="connsiteY1" fmla="*/ 516732 h 621507"/>
              <a:gd name="connsiteX2" fmla="*/ 0 w 816769"/>
              <a:gd name="connsiteY2" fmla="*/ 0 h 621507"/>
              <a:gd name="connsiteX3" fmla="*/ 816769 w 816769"/>
              <a:gd name="connsiteY3" fmla="*/ 7144 h 621507"/>
              <a:gd name="connsiteX4" fmla="*/ 592932 w 816769"/>
              <a:gd name="connsiteY4" fmla="*/ 521494 h 621507"/>
              <a:gd name="connsiteX5" fmla="*/ 407194 w 816769"/>
              <a:gd name="connsiteY5" fmla="*/ 621507 h 621507"/>
              <a:gd name="connsiteX0" fmla="*/ 407194 w 816769"/>
              <a:gd name="connsiteY0" fmla="*/ 621507 h 621507"/>
              <a:gd name="connsiteX1" fmla="*/ 202407 w 816769"/>
              <a:gd name="connsiteY1" fmla="*/ 516732 h 621507"/>
              <a:gd name="connsiteX2" fmla="*/ 0 w 816769"/>
              <a:gd name="connsiteY2" fmla="*/ 0 h 621507"/>
              <a:gd name="connsiteX3" fmla="*/ 816769 w 816769"/>
              <a:gd name="connsiteY3" fmla="*/ 7144 h 621507"/>
              <a:gd name="connsiteX4" fmla="*/ 592932 w 816769"/>
              <a:gd name="connsiteY4" fmla="*/ 521494 h 621507"/>
              <a:gd name="connsiteX5" fmla="*/ 407194 w 816769"/>
              <a:gd name="connsiteY5" fmla="*/ 621507 h 621507"/>
              <a:gd name="connsiteX0" fmla="*/ 407194 w 816769"/>
              <a:gd name="connsiteY0" fmla="*/ 621507 h 621507"/>
              <a:gd name="connsiteX1" fmla="*/ 202407 w 816769"/>
              <a:gd name="connsiteY1" fmla="*/ 516732 h 621507"/>
              <a:gd name="connsiteX2" fmla="*/ 0 w 816769"/>
              <a:gd name="connsiteY2" fmla="*/ 0 h 621507"/>
              <a:gd name="connsiteX3" fmla="*/ 816769 w 816769"/>
              <a:gd name="connsiteY3" fmla="*/ 7144 h 621507"/>
              <a:gd name="connsiteX4" fmla="*/ 592932 w 816769"/>
              <a:gd name="connsiteY4" fmla="*/ 521494 h 621507"/>
              <a:gd name="connsiteX5" fmla="*/ 407194 w 816769"/>
              <a:gd name="connsiteY5" fmla="*/ 621507 h 621507"/>
              <a:gd name="connsiteX0" fmla="*/ 407194 w 816769"/>
              <a:gd name="connsiteY0" fmla="*/ 621507 h 621507"/>
              <a:gd name="connsiteX1" fmla="*/ 202407 w 816769"/>
              <a:gd name="connsiteY1" fmla="*/ 516732 h 621507"/>
              <a:gd name="connsiteX2" fmla="*/ 0 w 816769"/>
              <a:gd name="connsiteY2" fmla="*/ 0 h 621507"/>
              <a:gd name="connsiteX3" fmla="*/ 816769 w 816769"/>
              <a:gd name="connsiteY3" fmla="*/ 7144 h 621507"/>
              <a:gd name="connsiteX4" fmla="*/ 592932 w 816769"/>
              <a:gd name="connsiteY4" fmla="*/ 521494 h 621507"/>
              <a:gd name="connsiteX5" fmla="*/ 407194 w 816769"/>
              <a:gd name="connsiteY5" fmla="*/ 621507 h 621507"/>
              <a:gd name="connsiteX0" fmla="*/ 407194 w 816769"/>
              <a:gd name="connsiteY0" fmla="*/ 621507 h 621507"/>
              <a:gd name="connsiteX1" fmla="*/ 204788 w 816769"/>
              <a:gd name="connsiteY1" fmla="*/ 516732 h 621507"/>
              <a:gd name="connsiteX2" fmla="*/ 0 w 816769"/>
              <a:gd name="connsiteY2" fmla="*/ 0 h 621507"/>
              <a:gd name="connsiteX3" fmla="*/ 816769 w 816769"/>
              <a:gd name="connsiteY3" fmla="*/ 7144 h 621507"/>
              <a:gd name="connsiteX4" fmla="*/ 592932 w 816769"/>
              <a:gd name="connsiteY4" fmla="*/ 521494 h 621507"/>
              <a:gd name="connsiteX5" fmla="*/ 407194 w 816769"/>
              <a:gd name="connsiteY5" fmla="*/ 621507 h 621507"/>
              <a:gd name="connsiteX0" fmla="*/ 407194 w 859324"/>
              <a:gd name="connsiteY0" fmla="*/ 621507 h 621507"/>
              <a:gd name="connsiteX1" fmla="*/ 204788 w 859324"/>
              <a:gd name="connsiteY1" fmla="*/ 516732 h 621507"/>
              <a:gd name="connsiteX2" fmla="*/ 0 w 859324"/>
              <a:gd name="connsiteY2" fmla="*/ 0 h 621507"/>
              <a:gd name="connsiteX3" fmla="*/ 816769 w 859324"/>
              <a:gd name="connsiteY3" fmla="*/ 7144 h 621507"/>
              <a:gd name="connsiteX4" fmla="*/ 728674 w 859324"/>
              <a:gd name="connsiteY4" fmla="*/ 314325 h 621507"/>
              <a:gd name="connsiteX5" fmla="*/ 592932 w 859324"/>
              <a:gd name="connsiteY5" fmla="*/ 521494 h 621507"/>
              <a:gd name="connsiteX6" fmla="*/ 407194 w 859324"/>
              <a:gd name="connsiteY6" fmla="*/ 621507 h 621507"/>
              <a:gd name="connsiteX0" fmla="*/ 407194 w 742829"/>
              <a:gd name="connsiteY0" fmla="*/ 621507 h 621507"/>
              <a:gd name="connsiteX1" fmla="*/ 204788 w 742829"/>
              <a:gd name="connsiteY1" fmla="*/ 516732 h 621507"/>
              <a:gd name="connsiteX2" fmla="*/ 0 w 742829"/>
              <a:gd name="connsiteY2" fmla="*/ 0 h 621507"/>
              <a:gd name="connsiteX3" fmla="*/ 609600 w 742829"/>
              <a:gd name="connsiteY3" fmla="*/ 2382 h 621507"/>
              <a:gd name="connsiteX4" fmla="*/ 728674 w 742829"/>
              <a:gd name="connsiteY4" fmla="*/ 314325 h 621507"/>
              <a:gd name="connsiteX5" fmla="*/ 592932 w 742829"/>
              <a:gd name="connsiteY5" fmla="*/ 521494 h 621507"/>
              <a:gd name="connsiteX6" fmla="*/ 407194 w 742829"/>
              <a:gd name="connsiteY6" fmla="*/ 621507 h 62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2829" h="621507">
                <a:moveTo>
                  <a:pt x="407194" y="621507"/>
                </a:moveTo>
                <a:cubicBezTo>
                  <a:pt x="355601" y="600868"/>
                  <a:pt x="270668" y="563563"/>
                  <a:pt x="204788" y="516732"/>
                </a:cubicBezTo>
                <a:cubicBezTo>
                  <a:pt x="106363" y="404019"/>
                  <a:pt x="76994" y="174625"/>
                  <a:pt x="0" y="0"/>
                </a:cubicBezTo>
                <a:lnTo>
                  <a:pt x="609600" y="2382"/>
                </a:lnTo>
                <a:cubicBezTo>
                  <a:pt x="730649" y="53976"/>
                  <a:pt x="765980" y="228600"/>
                  <a:pt x="728674" y="314325"/>
                </a:cubicBezTo>
                <a:cubicBezTo>
                  <a:pt x="691368" y="400050"/>
                  <a:pt x="646115" y="469503"/>
                  <a:pt x="592932" y="521494"/>
                </a:cubicBezTo>
                <a:cubicBezTo>
                  <a:pt x="538164" y="567532"/>
                  <a:pt x="466725" y="601663"/>
                  <a:pt x="407194" y="621507"/>
                </a:cubicBezTo>
                <a:close/>
              </a:path>
            </a:pathLst>
          </a:custGeom>
          <a:solidFill>
            <a:srgbClr val="F9EFED"/>
          </a:solidFill>
          <a:ln>
            <a:solidFill>
              <a:srgbClr val="AA77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F0FC92FB-051C-4BCE-8C48-E7D875637B32}"/>
              </a:ext>
            </a:extLst>
          </p:cNvPr>
          <p:cNvGrpSpPr/>
          <p:nvPr/>
        </p:nvGrpSpPr>
        <p:grpSpPr>
          <a:xfrm>
            <a:off x="4386524" y="333375"/>
            <a:ext cx="1092116" cy="712539"/>
            <a:chOff x="1678326" y="355716"/>
            <a:chExt cx="1092116" cy="712539"/>
          </a:xfrm>
        </p:grpSpPr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B9ECC7B3-4BCF-462A-ACAB-71823F1F4F18}"/>
                </a:ext>
              </a:extLst>
            </p:cNvPr>
            <p:cNvSpPr/>
            <p:nvPr/>
          </p:nvSpPr>
          <p:spPr>
            <a:xfrm>
              <a:off x="1678326" y="355716"/>
              <a:ext cx="1089734" cy="712539"/>
            </a:xfrm>
            <a:custGeom>
              <a:avLst/>
              <a:gdLst>
                <a:gd name="connsiteX0" fmla="*/ 464344 w 1050131"/>
                <a:gd name="connsiteY0" fmla="*/ 0 h 707231"/>
                <a:gd name="connsiteX1" fmla="*/ 0 w 1050131"/>
                <a:gd name="connsiteY1" fmla="*/ 678656 h 707231"/>
                <a:gd name="connsiteX2" fmla="*/ 14288 w 1050131"/>
                <a:gd name="connsiteY2" fmla="*/ 545306 h 707231"/>
                <a:gd name="connsiteX3" fmla="*/ 40481 w 1050131"/>
                <a:gd name="connsiteY3" fmla="*/ 659606 h 707231"/>
                <a:gd name="connsiteX4" fmla="*/ 100013 w 1050131"/>
                <a:gd name="connsiteY4" fmla="*/ 623887 h 707231"/>
                <a:gd name="connsiteX5" fmla="*/ 207169 w 1050131"/>
                <a:gd name="connsiteY5" fmla="*/ 707231 h 707231"/>
                <a:gd name="connsiteX6" fmla="*/ 180975 w 1050131"/>
                <a:gd name="connsiteY6" fmla="*/ 538162 h 707231"/>
                <a:gd name="connsiteX7" fmla="*/ 209550 w 1050131"/>
                <a:gd name="connsiteY7" fmla="*/ 566737 h 707231"/>
                <a:gd name="connsiteX8" fmla="*/ 216694 w 1050131"/>
                <a:gd name="connsiteY8" fmla="*/ 504825 h 707231"/>
                <a:gd name="connsiteX9" fmla="*/ 240506 w 1050131"/>
                <a:gd name="connsiteY9" fmla="*/ 554831 h 707231"/>
                <a:gd name="connsiteX10" fmla="*/ 259556 w 1050131"/>
                <a:gd name="connsiteY10" fmla="*/ 338137 h 707231"/>
                <a:gd name="connsiteX11" fmla="*/ 383381 w 1050131"/>
                <a:gd name="connsiteY11" fmla="*/ 559594 h 707231"/>
                <a:gd name="connsiteX12" fmla="*/ 357188 w 1050131"/>
                <a:gd name="connsiteY12" fmla="*/ 402431 h 707231"/>
                <a:gd name="connsiteX13" fmla="*/ 457200 w 1050131"/>
                <a:gd name="connsiteY13" fmla="*/ 581025 h 707231"/>
                <a:gd name="connsiteX14" fmla="*/ 452438 w 1050131"/>
                <a:gd name="connsiteY14" fmla="*/ 326231 h 707231"/>
                <a:gd name="connsiteX15" fmla="*/ 509588 w 1050131"/>
                <a:gd name="connsiteY15" fmla="*/ 578644 h 707231"/>
                <a:gd name="connsiteX16" fmla="*/ 542925 w 1050131"/>
                <a:gd name="connsiteY16" fmla="*/ 419100 h 707231"/>
                <a:gd name="connsiteX17" fmla="*/ 547688 w 1050131"/>
                <a:gd name="connsiteY17" fmla="*/ 523875 h 707231"/>
                <a:gd name="connsiteX18" fmla="*/ 592931 w 1050131"/>
                <a:gd name="connsiteY18" fmla="*/ 345281 h 707231"/>
                <a:gd name="connsiteX19" fmla="*/ 676275 w 1050131"/>
                <a:gd name="connsiteY19" fmla="*/ 521494 h 707231"/>
                <a:gd name="connsiteX20" fmla="*/ 702469 w 1050131"/>
                <a:gd name="connsiteY20" fmla="*/ 485775 h 707231"/>
                <a:gd name="connsiteX21" fmla="*/ 919163 w 1050131"/>
                <a:gd name="connsiteY21" fmla="*/ 611981 h 707231"/>
                <a:gd name="connsiteX22" fmla="*/ 778669 w 1050131"/>
                <a:gd name="connsiteY22" fmla="*/ 421481 h 707231"/>
                <a:gd name="connsiteX23" fmla="*/ 962025 w 1050131"/>
                <a:gd name="connsiteY23" fmla="*/ 521494 h 707231"/>
                <a:gd name="connsiteX24" fmla="*/ 1050131 w 1050131"/>
                <a:gd name="connsiteY24" fmla="*/ 619125 h 707231"/>
                <a:gd name="connsiteX25" fmla="*/ 464344 w 1050131"/>
                <a:gd name="connsiteY25" fmla="*/ 0 h 707231"/>
                <a:gd name="connsiteX0" fmla="*/ 464344 w 1050131"/>
                <a:gd name="connsiteY0" fmla="*/ 4902 h 712133"/>
                <a:gd name="connsiteX1" fmla="*/ 0 w 1050131"/>
                <a:gd name="connsiteY1" fmla="*/ 683558 h 712133"/>
                <a:gd name="connsiteX2" fmla="*/ 14288 w 1050131"/>
                <a:gd name="connsiteY2" fmla="*/ 550208 h 712133"/>
                <a:gd name="connsiteX3" fmla="*/ 40481 w 1050131"/>
                <a:gd name="connsiteY3" fmla="*/ 664508 h 712133"/>
                <a:gd name="connsiteX4" fmla="*/ 100013 w 1050131"/>
                <a:gd name="connsiteY4" fmla="*/ 628789 h 712133"/>
                <a:gd name="connsiteX5" fmla="*/ 207169 w 1050131"/>
                <a:gd name="connsiteY5" fmla="*/ 712133 h 712133"/>
                <a:gd name="connsiteX6" fmla="*/ 180975 w 1050131"/>
                <a:gd name="connsiteY6" fmla="*/ 543064 h 712133"/>
                <a:gd name="connsiteX7" fmla="*/ 209550 w 1050131"/>
                <a:gd name="connsiteY7" fmla="*/ 571639 h 712133"/>
                <a:gd name="connsiteX8" fmla="*/ 216694 w 1050131"/>
                <a:gd name="connsiteY8" fmla="*/ 509727 h 712133"/>
                <a:gd name="connsiteX9" fmla="*/ 240506 w 1050131"/>
                <a:gd name="connsiteY9" fmla="*/ 559733 h 712133"/>
                <a:gd name="connsiteX10" fmla="*/ 259556 w 1050131"/>
                <a:gd name="connsiteY10" fmla="*/ 343039 h 712133"/>
                <a:gd name="connsiteX11" fmla="*/ 383381 w 1050131"/>
                <a:gd name="connsiteY11" fmla="*/ 564496 h 712133"/>
                <a:gd name="connsiteX12" fmla="*/ 357188 w 1050131"/>
                <a:gd name="connsiteY12" fmla="*/ 407333 h 712133"/>
                <a:gd name="connsiteX13" fmla="*/ 457200 w 1050131"/>
                <a:gd name="connsiteY13" fmla="*/ 585927 h 712133"/>
                <a:gd name="connsiteX14" fmla="*/ 452438 w 1050131"/>
                <a:gd name="connsiteY14" fmla="*/ 331133 h 712133"/>
                <a:gd name="connsiteX15" fmla="*/ 509588 w 1050131"/>
                <a:gd name="connsiteY15" fmla="*/ 583546 h 712133"/>
                <a:gd name="connsiteX16" fmla="*/ 542925 w 1050131"/>
                <a:gd name="connsiteY16" fmla="*/ 424002 h 712133"/>
                <a:gd name="connsiteX17" fmla="*/ 547688 w 1050131"/>
                <a:gd name="connsiteY17" fmla="*/ 528777 h 712133"/>
                <a:gd name="connsiteX18" fmla="*/ 592931 w 1050131"/>
                <a:gd name="connsiteY18" fmla="*/ 350183 h 712133"/>
                <a:gd name="connsiteX19" fmla="*/ 676275 w 1050131"/>
                <a:gd name="connsiteY19" fmla="*/ 526396 h 712133"/>
                <a:gd name="connsiteX20" fmla="*/ 702469 w 1050131"/>
                <a:gd name="connsiteY20" fmla="*/ 490677 h 712133"/>
                <a:gd name="connsiteX21" fmla="*/ 919163 w 1050131"/>
                <a:gd name="connsiteY21" fmla="*/ 616883 h 712133"/>
                <a:gd name="connsiteX22" fmla="*/ 778669 w 1050131"/>
                <a:gd name="connsiteY22" fmla="*/ 426383 h 712133"/>
                <a:gd name="connsiteX23" fmla="*/ 962025 w 1050131"/>
                <a:gd name="connsiteY23" fmla="*/ 526396 h 712133"/>
                <a:gd name="connsiteX24" fmla="*/ 1050131 w 1050131"/>
                <a:gd name="connsiteY24" fmla="*/ 624027 h 712133"/>
                <a:gd name="connsiteX25" fmla="*/ 464344 w 1050131"/>
                <a:gd name="connsiteY25" fmla="*/ 4902 h 712133"/>
                <a:gd name="connsiteX0" fmla="*/ 464344 w 1050131"/>
                <a:gd name="connsiteY0" fmla="*/ 4902 h 712133"/>
                <a:gd name="connsiteX1" fmla="*/ 0 w 1050131"/>
                <a:gd name="connsiteY1" fmla="*/ 683558 h 712133"/>
                <a:gd name="connsiteX2" fmla="*/ 14288 w 1050131"/>
                <a:gd name="connsiteY2" fmla="*/ 550208 h 712133"/>
                <a:gd name="connsiteX3" fmla="*/ 40481 w 1050131"/>
                <a:gd name="connsiteY3" fmla="*/ 664508 h 712133"/>
                <a:gd name="connsiteX4" fmla="*/ 100013 w 1050131"/>
                <a:gd name="connsiteY4" fmla="*/ 628789 h 712133"/>
                <a:gd name="connsiteX5" fmla="*/ 207169 w 1050131"/>
                <a:gd name="connsiteY5" fmla="*/ 712133 h 712133"/>
                <a:gd name="connsiteX6" fmla="*/ 180975 w 1050131"/>
                <a:gd name="connsiteY6" fmla="*/ 543064 h 712133"/>
                <a:gd name="connsiteX7" fmla="*/ 209550 w 1050131"/>
                <a:gd name="connsiteY7" fmla="*/ 571639 h 712133"/>
                <a:gd name="connsiteX8" fmla="*/ 216694 w 1050131"/>
                <a:gd name="connsiteY8" fmla="*/ 509727 h 712133"/>
                <a:gd name="connsiteX9" fmla="*/ 240506 w 1050131"/>
                <a:gd name="connsiteY9" fmla="*/ 559733 h 712133"/>
                <a:gd name="connsiteX10" fmla="*/ 259556 w 1050131"/>
                <a:gd name="connsiteY10" fmla="*/ 343039 h 712133"/>
                <a:gd name="connsiteX11" fmla="*/ 383381 w 1050131"/>
                <a:gd name="connsiteY11" fmla="*/ 564496 h 712133"/>
                <a:gd name="connsiteX12" fmla="*/ 357188 w 1050131"/>
                <a:gd name="connsiteY12" fmla="*/ 407333 h 712133"/>
                <a:gd name="connsiteX13" fmla="*/ 457200 w 1050131"/>
                <a:gd name="connsiteY13" fmla="*/ 585927 h 712133"/>
                <a:gd name="connsiteX14" fmla="*/ 452438 w 1050131"/>
                <a:gd name="connsiteY14" fmla="*/ 331133 h 712133"/>
                <a:gd name="connsiteX15" fmla="*/ 509588 w 1050131"/>
                <a:gd name="connsiteY15" fmla="*/ 583546 h 712133"/>
                <a:gd name="connsiteX16" fmla="*/ 542925 w 1050131"/>
                <a:gd name="connsiteY16" fmla="*/ 424002 h 712133"/>
                <a:gd name="connsiteX17" fmla="*/ 547688 w 1050131"/>
                <a:gd name="connsiteY17" fmla="*/ 528777 h 712133"/>
                <a:gd name="connsiteX18" fmla="*/ 592931 w 1050131"/>
                <a:gd name="connsiteY18" fmla="*/ 350183 h 712133"/>
                <a:gd name="connsiteX19" fmla="*/ 676275 w 1050131"/>
                <a:gd name="connsiteY19" fmla="*/ 526396 h 712133"/>
                <a:gd name="connsiteX20" fmla="*/ 702469 w 1050131"/>
                <a:gd name="connsiteY20" fmla="*/ 490677 h 712133"/>
                <a:gd name="connsiteX21" fmla="*/ 919163 w 1050131"/>
                <a:gd name="connsiteY21" fmla="*/ 616883 h 712133"/>
                <a:gd name="connsiteX22" fmla="*/ 778669 w 1050131"/>
                <a:gd name="connsiteY22" fmla="*/ 426383 h 712133"/>
                <a:gd name="connsiteX23" fmla="*/ 962025 w 1050131"/>
                <a:gd name="connsiteY23" fmla="*/ 526396 h 712133"/>
                <a:gd name="connsiteX24" fmla="*/ 1050131 w 1050131"/>
                <a:gd name="connsiteY24" fmla="*/ 624027 h 712133"/>
                <a:gd name="connsiteX25" fmla="*/ 464344 w 1050131"/>
                <a:gd name="connsiteY25" fmla="*/ 4902 h 712133"/>
                <a:gd name="connsiteX0" fmla="*/ 464344 w 1050131"/>
                <a:gd name="connsiteY0" fmla="*/ 5282 h 712513"/>
                <a:gd name="connsiteX1" fmla="*/ 0 w 1050131"/>
                <a:gd name="connsiteY1" fmla="*/ 683938 h 712513"/>
                <a:gd name="connsiteX2" fmla="*/ 14288 w 1050131"/>
                <a:gd name="connsiteY2" fmla="*/ 550588 h 712513"/>
                <a:gd name="connsiteX3" fmla="*/ 40481 w 1050131"/>
                <a:gd name="connsiteY3" fmla="*/ 664888 h 712513"/>
                <a:gd name="connsiteX4" fmla="*/ 100013 w 1050131"/>
                <a:gd name="connsiteY4" fmla="*/ 629169 h 712513"/>
                <a:gd name="connsiteX5" fmla="*/ 207169 w 1050131"/>
                <a:gd name="connsiteY5" fmla="*/ 712513 h 712513"/>
                <a:gd name="connsiteX6" fmla="*/ 180975 w 1050131"/>
                <a:gd name="connsiteY6" fmla="*/ 543444 h 712513"/>
                <a:gd name="connsiteX7" fmla="*/ 209550 w 1050131"/>
                <a:gd name="connsiteY7" fmla="*/ 572019 h 712513"/>
                <a:gd name="connsiteX8" fmla="*/ 216694 w 1050131"/>
                <a:gd name="connsiteY8" fmla="*/ 510107 h 712513"/>
                <a:gd name="connsiteX9" fmla="*/ 240506 w 1050131"/>
                <a:gd name="connsiteY9" fmla="*/ 560113 h 712513"/>
                <a:gd name="connsiteX10" fmla="*/ 259556 w 1050131"/>
                <a:gd name="connsiteY10" fmla="*/ 343419 h 712513"/>
                <a:gd name="connsiteX11" fmla="*/ 383381 w 1050131"/>
                <a:gd name="connsiteY11" fmla="*/ 564876 h 712513"/>
                <a:gd name="connsiteX12" fmla="*/ 357188 w 1050131"/>
                <a:gd name="connsiteY12" fmla="*/ 407713 h 712513"/>
                <a:gd name="connsiteX13" fmla="*/ 457200 w 1050131"/>
                <a:gd name="connsiteY13" fmla="*/ 586307 h 712513"/>
                <a:gd name="connsiteX14" fmla="*/ 452438 w 1050131"/>
                <a:gd name="connsiteY14" fmla="*/ 331513 h 712513"/>
                <a:gd name="connsiteX15" fmla="*/ 509588 w 1050131"/>
                <a:gd name="connsiteY15" fmla="*/ 583926 h 712513"/>
                <a:gd name="connsiteX16" fmla="*/ 542925 w 1050131"/>
                <a:gd name="connsiteY16" fmla="*/ 424382 h 712513"/>
                <a:gd name="connsiteX17" fmla="*/ 547688 w 1050131"/>
                <a:gd name="connsiteY17" fmla="*/ 529157 h 712513"/>
                <a:gd name="connsiteX18" fmla="*/ 592931 w 1050131"/>
                <a:gd name="connsiteY18" fmla="*/ 350563 h 712513"/>
                <a:gd name="connsiteX19" fmla="*/ 676275 w 1050131"/>
                <a:gd name="connsiteY19" fmla="*/ 526776 h 712513"/>
                <a:gd name="connsiteX20" fmla="*/ 702469 w 1050131"/>
                <a:gd name="connsiteY20" fmla="*/ 491057 h 712513"/>
                <a:gd name="connsiteX21" fmla="*/ 919163 w 1050131"/>
                <a:gd name="connsiteY21" fmla="*/ 617263 h 712513"/>
                <a:gd name="connsiteX22" fmla="*/ 778669 w 1050131"/>
                <a:gd name="connsiteY22" fmla="*/ 426763 h 712513"/>
                <a:gd name="connsiteX23" fmla="*/ 962025 w 1050131"/>
                <a:gd name="connsiteY23" fmla="*/ 526776 h 712513"/>
                <a:gd name="connsiteX24" fmla="*/ 1050131 w 1050131"/>
                <a:gd name="connsiteY24" fmla="*/ 624407 h 712513"/>
                <a:gd name="connsiteX25" fmla="*/ 464344 w 1050131"/>
                <a:gd name="connsiteY25" fmla="*/ 5282 h 712513"/>
                <a:gd name="connsiteX0" fmla="*/ 464344 w 1050131"/>
                <a:gd name="connsiteY0" fmla="*/ 5282 h 712513"/>
                <a:gd name="connsiteX1" fmla="*/ 0 w 1050131"/>
                <a:gd name="connsiteY1" fmla="*/ 683938 h 712513"/>
                <a:gd name="connsiteX2" fmla="*/ 14288 w 1050131"/>
                <a:gd name="connsiteY2" fmla="*/ 550588 h 712513"/>
                <a:gd name="connsiteX3" fmla="*/ 40481 w 1050131"/>
                <a:gd name="connsiteY3" fmla="*/ 664888 h 712513"/>
                <a:gd name="connsiteX4" fmla="*/ 100013 w 1050131"/>
                <a:gd name="connsiteY4" fmla="*/ 629169 h 712513"/>
                <a:gd name="connsiteX5" fmla="*/ 207169 w 1050131"/>
                <a:gd name="connsiteY5" fmla="*/ 712513 h 712513"/>
                <a:gd name="connsiteX6" fmla="*/ 180975 w 1050131"/>
                <a:gd name="connsiteY6" fmla="*/ 543444 h 712513"/>
                <a:gd name="connsiteX7" fmla="*/ 209550 w 1050131"/>
                <a:gd name="connsiteY7" fmla="*/ 572019 h 712513"/>
                <a:gd name="connsiteX8" fmla="*/ 216694 w 1050131"/>
                <a:gd name="connsiteY8" fmla="*/ 510107 h 712513"/>
                <a:gd name="connsiteX9" fmla="*/ 240506 w 1050131"/>
                <a:gd name="connsiteY9" fmla="*/ 560113 h 712513"/>
                <a:gd name="connsiteX10" fmla="*/ 259556 w 1050131"/>
                <a:gd name="connsiteY10" fmla="*/ 343419 h 712513"/>
                <a:gd name="connsiteX11" fmla="*/ 383381 w 1050131"/>
                <a:gd name="connsiteY11" fmla="*/ 564876 h 712513"/>
                <a:gd name="connsiteX12" fmla="*/ 357188 w 1050131"/>
                <a:gd name="connsiteY12" fmla="*/ 407713 h 712513"/>
                <a:gd name="connsiteX13" fmla="*/ 457200 w 1050131"/>
                <a:gd name="connsiteY13" fmla="*/ 586307 h 712513"/>
                <a:gd name="connsiteX14" fmla="*/ 452438 w 1050131"/>
                <a:gd name="connsiteY14" fmla="*/ 331513 h 712513"/>
                <a:gd name="connsiteX15" fmla="*/ 509588 w 1050131"/>
                <a:gd name="connsiteY15" fmla="*/ 583926 h 712513"/>
                <a:gd name="connsiteX16" fmla="*/ 542925 w 1050131"/>
                <a:gd name="connsiteY16" fmla="*/ 424382 h 712513"/>
                <a:gd name="connsiteX17" fmla="*/ 547688 w 1050131"/>
                <a:gd name="connsiteY17" fmla="*/ 529157 h 712513"/>
                <a:gd name="connsiteX18" fmla="*/ 592931 w 1050131"/>
                <a:gd name="connsiteY18" fmla="*/ 350563 h 712513"/>
                <a:gd name="connsiteX19" fmla="*/ 676275 w 1050131"/>
                <a:gd name="connsiteY19" fmla="*/ 526776 h 712513"/>
                <a:gd name="connsiteX20" fmla="*/ 702469 w 1050131"/>
                <a:gd name="connsiteY20" fmla="*/ 491057 h 712513"/>
                <a:gd name="connsiteX21" fmla="*/ 919163 w 1050131"/>
                <a:gd name="connsiteY21" fmla="*/ 617263 h 712513"/>
                <a:gd name="connsiteX22" fmla="*/ 778669 w 1050131"/>
                <a:gd name="connsiteY22" fmla="*/ 426763 h 712513"/>
                <a:gd name="connsiteX23" fmla="*/ 962025 w 1050131"/>
                <a:gd name="connsiteY23" fmla="*/ 526776 h 712513"/>
                <a:gd name="connsiteX24" fmla="*/ 1050131 w 1050131"/>
                <a:gd name="connsiteY24" fmla="*/ 624407 h 712513"/>
                <a:gd name="connsiteX25" fmla="*/ 464344 w 1050131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83926 h 712513"/>
                <a:gd name="connsiteX16" fmla="*/ 587291 w 1094497"/>
                <a:gd name="connsiteY16" fmla="*/ 424382 h 712513"/>
                <a:gd name="connsiteX17" fmla="*/ 592054 w 1094497"/>
                <a:gd name="connsiteY17" fmla="*/ 529157 h 712513"/>
                <a:gd name="connsiteX18" fmla="*/ 637297 w 1094497"/>
                <a:gd name="connsiteY18" fmla="*/ 350563 h 712513"/>
                <a:gd name="connsiteX19" fmla="*/ 720641 w 1094497"/>
                <a:gd name="connsiteY19" fmla="*/ 526776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6391 w 1094497"/>
                <a:gd name="connsiteY23" fmla="*/ 526776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83926 h 712513"/>
                <a:gd name="connsiteX16" fmla="*/ 587291 w 1094497"/>
                <a:gd name="connsiteY16" fmla="*/ 424382 h 712513"/>
                <a:gd name="connsiteX17" fmla="*/ 592054 w 1094497"/>
                <a:gd name="connsiteY17" fmla="*/ 529157 h 712513"/>
                <a:gd name="connsiteX18" fmla="*/ 637297 w 1094497"/>
                <a:gd name="connsiteY18" fmla="*/ 350563 h 712513"/>
                <a:gd name="connsiteX19" fmla="*/ 720641 w 1094497"/>
                <a:gd name="connsiteY19" fmla="*/ 526776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83926 h 712513"/>
                <a:gd name="connsiteX16" fmla="*/ 587291 w 1094497"/>
                <a:gd name="connsiteY16" fmla="*/ 424382 h 712513"/>
                <a:gd name="connsiteX17" fmla="*/ 592054 w 1094497"/>
                <a:gd name="connsiteY17" fmla="*/ 529157 h 712513"/>
                <a:gd name="connsiteX18" fmla="*/ 637297 w 1094497"/>
                <a:gd name="connsiteY18" fmla="*/ 350563 h 712513"/>
                <a:gd name="connsiteX19" fmla="*/ 720641 w 1094497"/>
                <a:gd name="connsiteY19" fmla="*/ 526776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83926 h 712513"/>
                <a:gd name="connsiteX16" fmla="*/ 587291 w 1094497"/>
                <a:gd name="connsiteY16" fmla="*/ 424382 h 712513"/>
                <a:gd name="connsiteX17" fmla="*/ 592054 w 1094497"/>
                <a:gd name="connsiteY17" fmla="*/ 529157 h 712513"/>
                <a:gd name="connsiteX18" fmla="*/ 637297 w 1094497"/>
                <a:gd name="connsiteY18" fmla="*/ 350563 h 712513"/>
                <a:gd name="connsiteX19" fmla="*/ 720641 w 1094497"/>
                <a:gd name="connsiteY19" fmla="*/ 526776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83926 h 712513"/>
                <a:gd name="connsiteX16" fmla="*/ 587291 w 1094497"/>
                <a:gd name="connsiteY16" fmla="*/ 424382 h 712513"/>
                <a:gd name="connsiteX17" fmla="*/ 592054 w 1094497"/>
                <a:gd name="connsiteY17" fmla="*/ 529157 h 712513"/>
                <a:gd name="connsiteX18" fmla="*/ 637297 w 1094497"/>
                <a:gd name="connsiteY18" fmla="*/ 350563 h 712513"/>
                <a:gd name="connsiteX19" fmla="*/ 720641 w 1094497"/>
                <a:gd name="connsiteY19" fmla="*/ 526776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83926 h 712513"/>
                <a:gd name="connsiteX16" fmla="*/ 587291 w 1094497"/>
                <a:gd name="connsiteY16" fmla="*/ 424382 h 712513"/>
                <a:gd name="connsiteX17" fmla="*/ 592054 w 1094497"/>
                <a:gd name="connsiteY17" fmla="*/ 529157 h 712513"/>
                <a:gd name="connsiteX18" fmla="*/ 637297 w 1094497"/>
                <a:gd name="connsiteY18" fmla="*/ 350563 h 712513"/>
                <a:gd name="connsiteX19" fmla="*/ 720641 w 1094497"/>
                <a:gd name="connsiteY19" fmla="*/ 526776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83926 h 712513"/>
                <a:gd name="connsiteX16" fmla="*/ 587291 w 1094497"/>
                <a:gd name="connsiteY16" fmla="*/ 424382 h 712513"/>
                <a:gd name="connsiteX17" fmla="*/ 592054 w 1094497"/>
                <a:gd name="connsiteY17" fmla="*/ 529157 h 712513"/>
                <a:gd name="connsiteX18" fmla="*/ 637297 w 1094497"/>
                <a:gd name="connsiteY18" fmla="*/ 350563 h 712513"/>
                <a:gd name="connsiteX19" fmla="*/ 720641 w 1094497"/>
                <a:gd name="connsiteY19" fmla="*/ 526776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83926 h 712513"/>
                <a:gd name="connsiteX16" fmla="*/ 587291 w 1094497"/>
                <a:gd name="connsiteY16" fmla="*/ 424382 h 712513"/>
                <a:gd name="connsiteX17" fmla="*/ 592054 w 1094497"/>
                <a:gd name="connsiteY17" fmla="*/ 529157 h 712513"/>
                <a:gd name="connsiteX18" fmla="*/ 637297 w 1094497"/>
                <a:gd name="connsiteY18" fmla="*/ 350563 h 712513"/>
                <a:gd name="connsiteX19" fmla="*/ 720641 w 1094497"/>
                <a:gd name="connsiteY19" fmla="*/ 526776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83926 h 712513"/>
                <a:gd name="connsiteX16" fmla="*/ 587291 w 1094497"/>
                <a:gd name="connsiteY16" fmla="*/ 424382 h 712513"/>
                <a:gd name="connsiteX17" fmla="*/ 592054 w 1094497"/>
                <a:gd name="connsiteY17" fmla="*/ 529157 h 712513"/>
                <a:gd name="connsiteX18" fmla="*/ 637297 w 1094497"/>
                <a:gd name="connsiteY18" fmla="*/ 350563 h 712513"/>
                <a:gd name="connsiteX19" fmla="*/ 720641 w 1094497"/>
                <a:gd name="connsiteY19" fmla="*/ 526776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83926 h 712513"/>
                <a:gd name="connsiteX16" fmla="*/ 587291 w 1094497"/>
                <a:gd name="connsiteY16" fmla="*/ 424382 h 712513"/>
                <a:gd name="connsiteX17" fmla="*/ 592054 w 1094497"/>
                <a:gd name="connsiteY17" fmla="*/ 529157 h 712513"/>
                <a:gd name="connsiteX18" fmla="*/ 637297 w 1094497"/>
                <a:gd name="connsiteY18" fmla="*/ 350563 h 712513"/>
                <a:gd name="connsiteX19" fmla="*/ 720641 w 1094497"/>
                <a:gd name="connsiteY19" fmla="*/ 526776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83926 h 712513"/>
                <a:gd name="connsiteX16" fmla="*/ 587291 w 1094497"/>
                <a:gd name="connsiteY16" fmla="*/ 424382 h 712513"/>
                <a:gd name="connsiteX17" fmla="*/ 592054 w 1094497"/>
                <a:gd name="connsiteY17" fmla="*/ 529157 h 712513"/>
                <a:gd name="connsiteX18" fmla="*/ 637297 w 1094497"/>
                <a:gd name="connsiteY18" fmla="*/ 350563 h 712513"/>
                <a:gd name="connsiteX19" fmla="*/ 720641 w 1094497"/>
                <a:gd name="connsiteY19" fmla="*/ 526776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83926 h 712513"/>
                <a:gd name="connsiteX16" fmla="*/ 587291 w 1094497"/>
                <a:gd name="connsiteY16" fmla="*/ 424382 h 712513"/>
                <a:gd name="connsiteX17" fmla="*/ 592054 w 1094497"/>
                <a:gd name="connsiteY17" fmla="*/ 529157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83926 h 712513"/>
                <a:gd name="connsiteX16" fmla="*/ 587291 w 1094497"/>
                <a:gd name="connsiteY16" fmla="*/ 424382 h 712513"/>
                <a:gd name="connsiteX17" fmla="*/ 592054 w 1094497"/>
                <a:gd name="connsiteY17" fmla="*/ 529157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83926 h 712513"/>
                <a:gd name="connsiteX16" fmla="*/ 587291 w 1094497"/>
                <a:gd name="connsiteY16" fmla="*/ 424382 h 712513"/>
                <a:gd name="connsiteX17" fmla="*/ 592054 w 1094497"/>
                <a:gd name="connsiteY17" fmla="*/ 529157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83926 h 712513"/>
                <a:gd name="connsiteX16" fmla="*/ 587291 w 1094497"/>
                <a:gd name="connsiteY16" fmla="*/ 424382 h 712513"/>
                <a:gd name="connsiteX17" fmla="*/ 592054 w 1094497"/>
                <a:gd name="connsiteY17" fmla="*/ 529157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83926 h 712513"/>
                <a:gd name="connsiteX16" fmla="*/ 587291 w 1094497"/>
                <a:gd name="connsiteY16" fmla="*/ 424382 h 712513"/>
                <a:gd name="connsiteX17" fmla="*/ 592054 w 1094497"/>
                <a:gd name="connsiteY17" fmla="*/ 529157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83926 h 712513"/>
                <a:gd name="connsiteX16" fmla="*/ 587291 w 1094497"/>
                <a:gd name="connsiteY16" fmla="*/ 424382 h 712513"/>
                <a:gd name="connsiteX17" fmla="*/ 592054 w 1094497"/>
                <a:gd name="connsiteY17" fmla="*/ 529157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83926 h 712513"/>
                <a:gd name="connsiteX16" fmla="*/ 587291 w 1094497"/>
                <a:gd name="connsiteY16" fmla="*/ 424382 h 712513"/>
                <a:gd name="connsiteX17" fmla="*/ 592054 w 1094497"/>
                <a:gd name="connsiteY17" fmla="*/ 529157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83926 h 712513"/>
                <a:gd name="connsiteX16" fmla="*/ 587291 w 1094497"/>
                <a:gd name="connsiteY16" fmla="*/ 424382 h 712513"/>
                <a:gd name="connsiteX17" fmla="*/ 592054 w 1094497"/>
                <a:gd name="connsiteY17" fmla="*/ 529157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83926 h 712513"/>
                <a:gd name="connsiteX16" fmla="*/ 587291 w 1094497"/>
                <a:gd name="connsiteY16" fmla="*/ 424382 h 712513"/>
                <a:gd name="connsiteX17" fmla="*/ 596817 w 1094497"/>
                <a:gd name="connsiteY17" fmla="*/ 541063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83926 h 712513"/>
                <a:gd name="connsiteX16" fmla="*/ 587291 w 1094497"/>
                <a:gd name="connsiteY16" fmla="*/ 424382 h 712513"/>
                <a:gd name="connsiteX17" fmla="*/ 596817 w 1094497"/>
                <a:gd name="connsiteY17" fmla="*/ 541063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93451 h 712513"/>
                <a:gd name="connsiteX16" fmla="*/ 587291 w 1094497"/>
                <a:gd name="connsiteY16" fmla="*/ 424382 h 712513"/>
                <a:gd name="connsiteX17" fmla="*/ 596817 w 1094497"/>
                <a:gd name="connsiteY17" fmla="*/ 541063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93451 h 712513"/>
                <a:gd name="connsiteX16" fmla="*/ 587291 w 1094497"/>
                <a:gd name="connsiteY16" fmla="*/ 424382 h 712513"/>
                <a:gd name="connsiteX17" fmla="*/ 596817 w 1094497"/>
                <a:gd name="connsiteY17" fmla="*/ 541063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93451 h 712513"/>
                <a:gd name="connsiteX16" fmla="*/ 587291 w 1094497"/>
                <a:gd name="connsiteY16" fmla="*/ 424382 h 712513"/>
                <a:gd name="connsiteX17" fmla="*/ 596817 w 1094497"/>
                <a:gd name="connsiteY17" fmla="*/ 541063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93451 h 712513"/>
                <a:gd name="connsiteX16" fmla="*/ 587291 w 1094497"/>
                <a:gd name="connsiteY16" fmla="*/ 424382 h 712513"/>
                <a:gd name="connsiteX17" fmla="*/ 596817 w 1094497"/>
                <a:gd name="connsiteY17" fmla="*/ 541063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93451 h 712513"/>
                <a:gd name="connsiteX16" fmla="*/ 587291 w 1094497"/>
                <a:gd name="connsiteY16" fmla="*/ 424382 h 712513"/>
                <a:gd name="connsiteX17" fmla="*/ 596817 w 1094497"/>
                <a:gd name="connsiteY17" fmla="*/ 541063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93451 h 712513"/>
                <a:gd name="connsiteX16" fmla="*/ 587291 w 1094497"/>
                <a:gd name="connsiteY16" fmla="*/ 424382 h 712513"/>
                <a:gd name="connsiteX17" fmla="*/ 596817 w 1094497"/>
                <a:gd name="connsiteY17" fmla="*/ 541063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93451 h 712513"/>
                <a:gd name="connsiteX16" fmla="*/ 587291 w 1094497"/>
                <a:gd name="connsiteY16" fmla="*/ 424382 h 712513"/>
                <a:gd name="connsiteX17" fmla="*/ 596817 w 1094497"/>
                <a:gd name="connsiteY17" fmla="*/ 541063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93451 h 712513"/>
                <a:gd name="connsiteX16" fmla="*/ 587291 w 1094497"/>
                <a:gd name="connsiteY16" fmla="*/ 424382 h 712513"/>
                <a:gd name="connsiteX17" fmla="*/ 596817 w 1094497"/>
                <a:gd name="connsiteY17" fmla="*/ 541063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93451 h 712513"/>
                <a:gd name="connsiteX16" fmla="*/ 587291 w 1094497"/>
                <a:gd name="connsiteY16" fmla="*/ 424382 h 712513"/>
                <a:gd name="connsiteX17" fmla="*/ 596817 w 1094497"/>
                <a:gd name="connsiteY17" fmla="*/ 541063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93451 h 712513"/>
                <a:gd name="connsiteX16" fmla="*/ 587291 w 1094497"/>
                <a:gd name="connsiteY16" fmla="*/ 424382 h 712513"/>
                <a:gd name="connsiteX17" fmla="*/ 596817 w 1094497"/>
                <a:gd name="connsiteY17" fmla="*/ 541063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93451 h 712513"/>
                <a:gd name="connsiteX16" fmla="*/ 587291 w 1094497"/>
                <a:gd name="connsiteY16" fmla="*/ 424382 h 712513"/>
                <a:gd name="connsiteX17" fmla="*/ 596817 w 1094497"/>
                <a:gd name="connsiteY17" fmla="*/ 541063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93451 h 712513"/>
                <a:gd name="connsiteX16" fmla="*/ 587291 w 1094497"/>
                <a:gd name="connsiteY16" fmla="*/ 424382 h 712513"/>
                <a:gd name="connsiteX17" fmla="*/ 596817 w 1094497"/>
                <a:gd name="connsiteY17" fmla="*/ 541063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93451 h 712513"/>
                <a:gd name="connsiteX16" fmla="*/ 587291 w 1094497"/>
                <a:gd name="connsiteY16" fmla="*/ 424382 h 712513"/>
                <a:gd name="connsiteX17" fmla="*/ 596817 w 1094497"/>
                <a:gd name="connsiteY17" fmla="*/ 541063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93451 h 712513"/>
                <a:gd name="connsiteX16" fmla="*/ 587291 w 1094497"/>
                <a:gd name="connsiteY16" fmla="*/ 424382 h 712513"/>
                <a:gd name="connsiteX17" fmla="*/ 596817 w 1094497"/>
                <a:gd name="connsiteY17" fmla="*/ 541063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93451 h 712513"/>
                <a:gd name="connsiteX16" fmla="*/ 587291 w 1094497"/>
                <a:gd name="connsiteY16" fmla="*/ 424382 h 712513"/>
                <a:gd name="connsiteX17" fmla="*/ 596817 w 1094497"/>
                <a:gd name="connsiteY17" fmla="*/ 541063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3916 w 1094497"/>
                <a:gd name="connsiteY7" fmla="*/ 572019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93451 h 712513"/>
                <a:gd name="connsiteX16" fmla="*/ 587291 w 1094497"/>
                <a:gd name="connsiteY16" fmla="*/ 424382 h 712513"/>
                <a:gd name="connsiteX17" fmla="*/ 596817 w 1094497"/>
                <a:gd name="connsiteY17" fmla="*/ 541063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8679 w 1094497"/>
                <a:gd name="connsiteY7" fmla="*/ 576781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93451 h 712513"/>
                <a:gd name="connsiteX16" fmla="*/ 587291 w 1094497"/>
                <a:gd name="connsiteY16" fmla="*/ 424382 h 712513"/>
                <a:gd name="connsiteX17" fmla="*/ 596817 w 1094497"/>
                <a:gd name="connsiteY17" fmla="*/ 541063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8679 w 1094497"/>
                <a:gd name="connsiteY7" fmla="*/ 576781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93451 h 712513"/>
                <a:gd name="connsiteX16" fmla="*/ 587291 w 1094497"/>
                <a:gd name="connsiteY16" fmla="*/ 424382 h 712513"/>
                <a:gd name="connsiteX17" fmla="*/ 596817 w 1094497"/>
                <a:gd name="connsiteY17" fmla="*/ 541063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8679 w 1094497"/>
                <a:gd name="connsiteY7" fmla="*/ 576781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93451 h 712513"/>
                <a:gd name="connsiteX16" fmla="*/ 587291 w 1094497"/>
                <a:gd name="connsiteY16" fmla="*/ 424382 h 712513"/>
                <a:gd name="connsiteX17" fmla="*/ 596817 w 1094497"/>
                <a:gd name="connsiteY17" fmla="*/ 541063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8679 w 1094497"/>
                <a:gd name="connsiteY7" fmla="*/ 576781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93451 h 712513"/>
                <a:gd name="connsiteX16" fmla="*/ 587291 w 1094497"/>
                <a:gd name="connsiteY16" fmla="*/ 424382 h 712513"/>
                <a:gd name="connsiteX17" fmla="*/ 596817 w 1094497"/>
                <a:gd name="connsiteY17" fmla="*/ 541063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8679 w 1094497"/>
                <a:gd name="connsiteY7" fmla="*/ 576781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93451 h 712513"/>
                <a:gd name="connsiteX16" fmla="*/ 587291 w 1094497"/>
                <a:gd name="connsiteY16" fmla="*/ 424382 h 712513"/>
                <a:gd name="connsiteX17" fmla="*/ 596817 w 1094497"/>
                <a:gd name="connsiteY17" fmla="*/ 541063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8679 w 1094497"/>
                <a:gd name="connsiteY7" fmla="*/ 576781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93451 h 712513"/>
                <a:gd name="connsiteX16" fmla="*/ 587291 w 1094497"/>
                <a:gd name="connsiteY16" fmla="*/ 424382 h 712513"/>
                <a:gd name="connsiteX17" fmla="*/ 596817 w 1094497"/>
                <a:gd name="connsiteY17" fmla="*/ 541063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94497"/>
                <a:gd name="connsiteY0" fmla="*/ 5282 h 712513"/>
                <a:gd name="connsiteX1" fmla="*/ 44366 w 1094497"/>
                <a:gd name="connsiteY1" fmla="*/ 683938 h 712513"/>
                <a:gd name="connsiteX2" fmla="*/ 58654 w 1094497"/>
                <a:gd name="connsiteY2" fmla="*/ 550588 h 712513"/>
                <a:gd name="connsiteX3" fmla="*/ 84847 w 1094497"/>
                <a:gd name="connsiteY3" fmla="*/ 664888 h 712513"/>
                <a:gd name="connsiteX4" fmla="*/ 144379 w 1094497"/>
                <a:gd name="connsiteY4" fmla="*/ 629169 h 712513"/>
                <a:gd name="connsiteX5" fmla="*/ 251535 w 1094497"/>
                <a:gd name="connsiteY5" fmla="*/ 712513 h 712513"/>
                <a:gd name="connsiteX6" fmla="*/ 225341 w 1094497"/>
                <a:gd name="connsiteY6" fmla="*/ 543444 h 712513"/>
                <a:gd name="connsiteX7" fmla="*/ 258679 w 1094497"/>
                <a:gd name="connsiteY7" fmla="*/ 576781 h 712513"/>
                <a:gd name="connsiteX8" fmla="*/ 261060 w 1094497"/>
                <a:gd name="connsiteY8" fmla="*/ 510107 h 712513"/>
                <a:gd name="connsiteX9" fmla="*/ 284872 w 1094497"/>
                <a:gd name="connsiteY9" fmla="*/ 560113 h 712513"/>
                <a:gd name="connsiteX10" fmla="*/ 303922 w 1094497"/>
                <a:gd name="connsiteY10" fmla="*/ 343419 h 712513"/>
                <a:gd name="connsiteX11" fmla="*/ 427747 w 1094497"/>
                <a:gd name="connsiteY11" fmla="*/ 564876 h 712513"/>
                <a:gd name="connsiteX12" fmla="*/ 401554 w 1094497"/>
                <a:gd name="connsiteY12" fmla="*/ 407713 h 712513"/>
                <a:gd name="connsiteX13" fmla="*/ 501566 w 1094497"/>
                <a:gd name="connsiteY13" fmla="*/ 586307 h 712513"/>
                <a:gd name="connsiteX14" fmla="*/ 496804 w 1094497"/>
                <a:gd name="connsiteY14" fmla="*/ 331513 h 712513"/>
                <a:gd name="connsiteX15" fmla="*/ 553954 w 1094497"/>
                <a:gd name="connsiteY15" fmla="*/ 593451 h 712513"/>
                <a:gd name="connsiteX16" fmla="*/ 587291 w 1094497"/>
                <a:gd name="connsiteY16" fmla="*/ 424382 h 712513"/>
                <a:gd name="connsiteX17" fmla="*/ 596817 w 1094497"/>
                <a:gd name="connsiteY17" fmla="*/ 541063 h 712513"/>
                <a:gd name="connsiteX18" fmla="*/ 637297 w 1094497"/>
                <a:gd name="connsiteY18" fmla="*/ 350563 h 712513"/>
                <a:gd name="connsiteX19" fmla="*/ 713497 w 1094497"/>
                <a:gd name="connsiteY19" fmla="*/ 550588 h 712513"/>
                <a:gd name="connsiteX20" fmla="*/ 746835 w 1094497"/>
                <a:gd name="connsiteY20" fmla="*/ 491057 h 712513"/>
                <a:gd name="connsiteX21" fmla="*/ 963529 w 1094497"/>
                <a:gd name="connsiteY21" fmla="*/ 617263 h 712513"/>
                <a:gd name="connsiteX22" fmla="*/ 823035 w 1094497"/>
                <a:gd name="connsiteY22" fmla="*/ 426763 h 712513"/>
                <a:gd name="connsiteX23" fmla="*/ 1008772 w 1094497"/>
                <a:gd name="connsiteY23" fmla="*/ 519632 h 712513"/>
                <a:gd name="connsiteX24" fmla="*/ 1094497 w 1094497"/>
                <a:gd name="connsiteY24" fmla="*/ 624407 h 712513"/>
                <a:gd name="connsiteX25" fmla="*/ 508710 w 1094497"/>
                <a:gd name="connsiteY25" fmla="*/ 5282 h 712513"/>
                <a:gd name="connsiteX0" fmla="*/ 508710 w 1089734"/>
                <a:gd name="connsiteY0" fmla="*/ 5308 h 712539"/>
                <a:gd name="connsiteX1" fmla="*/ 44366 w 1089734"/>
                <a:gd name="connsiteY1" fmla="*/ 683964 h 712539"/>
                <a:gd name="connsiteX2" fmla="*/ 58654 w 1089734"/>
                <a:gd name="connsiteY2" fmla="*/ 550614 h 712539"/>
                <a:gd name="connsiteX3" fmla="*/ 84847 w 1089734"/>
                <a:gd name="connsiteY3" fmla="*/ 664914 h 712539"/>
                <a:gd name="connsiteX4" fmla="*/ 144379 w 1089734"/>
                <a:gd name="connsiteY4" fmla="*/ 629195 h 712539"/>
                <a:gd name="connsiteX5" fmla="*/ 251535 w 1089734"/>
                <a:gd name="connsiteY5" fmla="*/ 712539 h 712539"/>
                <a:gd name="connsiteX6" fmla="*/ 225341 w 1089734"/>
                <a:gd name="connsiteY6" fmla="*/ 543470 h 712539"/>
                <a:gd name="connsiteX7" fmla="*/ 258679 w 1089734"/>
                <a:gd name="connsiteY7" fmla="*/ 576807 h 712539"/>
                <a:gd name="connsiteX8" fmla="*/ 261060 w 1089734"/>
                <a:gd name="connsiteY8" fmla="*/ 510133 h 712539"/>
                <a:gd name="connsiteX9" fmla="*/ 284872 w 1089734"/>
                <a:gd name="connsiteY9" fmla="*/ 560139 h 712539"/>
                <a:gd name="connsiteX10" fmla="*/ 303922 w 1089734"/>
                <a:gd name="connsiteY10" fmla="*/ 343445 h 712539"/>
                <a:gd name="connsiteX11" fmla="*/ 427747 w 1089734"/>
                <a:gd name="connsiteY11" fmla="*/ 564902 h 712539"/>
                <a:gd name="connsiteX12" fmla="*/ 401554 w 1089734"/>
                <a:gd name="connsiteY12" fmla="*/ 407739 h 712539"/>
                <a:gd name="connsiteX13" fmla="*/ 501566 w 1089734"/>
                <a:gd name="connsiteY13" fmla="*/ 586333 h 712539"/>
                <a:gd name="connsiteX14" fmla="*/ 496804 w 1089734"/>
                <a:gd name="connsiteY14" fmla="*/ 331539 h 712539"/>
                <a:gd name="connsiteX15" fmla="*/ 553954 w 1089734"/>
                <a:gd name="connsiteY15" fmla="*/ 593477 h 712539"/>
                <a:gd name="connsiteX16" fmla="*/ 587291 w 1089734"/>
                <a:gd name="connsiteY16" fmla="*/ 424408 h 712539"/>
                <a:gd name="connsiteX17" fmla="*/ 596817 w 1089734"/>
                <a:gd name="connsiteY17" fmla="*/ 541089 h 712539"/>
                <a:gd name="connsiteX18" fmla="*/ 637297 w 1089734"/>
                <a:gd name="connsiteY18" fmla="*/ 350589 h 712539"/>
                <a:gd name="connsiteX19" fmla="*/ 713497 w 1089734"/>
                <a:gd name="connsiteY19" fmla="*/ 550614 h 712539"/>
                <a:gd name="connsiteX20" fmla="*/ 746835 w 1089734"/>
                <a:gd name="connsiteY20" fmla="*/ 491083 h 712539"/>
                <a:gd name="connsiteX21" fmla="*/ 963529 w 1089734"/>
                <a:gd name="connsiteY21" fmla="*/ 617289 h 712539"/>
                <a:gd name="connsiteX22" fmla="*/ 823035 w 1089734"/>
                <a:gd name="connsiteY22" fmla="*/ 426789 h 712539"/>
                <a:gd name="connsiteX23" fmla="*/ 1008772 w 1089734"/>
                <a:gd name="connsiteY23" fmla="*/ 519658 h 712539"/>
                <a:gd name="connsiteX24" fmla="*/ 1089734 w 1089734"/>
                <a:gd name="connsiteY24" fmla="*/ 622052 h 712539"/>
                <a:gd name="connsiteX25" fmla="*/ 508710 w 1089734"/>
                <a:gd name="connsiteY25" fmla="*/ 5308 h 712539"/>
                <a:gd name="connsiteX0" fmla="*/ 508710 w 1089734"/>
                <a:gd name="connsiteY0" fmla="*/ 5308 h 712539"/>
                <a:gd name="connsiteX1" fmla="*/ 44366 w 1089734"/>
                <a:gd name="connsiteY1" fmla="*/ 683964 h 712539"/>
                <a:gd name="connsiteX2" fmla="*/ 58654 w 1089734"/>
                <a:gd name="connsiteY2" fmla="*/ 550614 h 712539"/>
                <a:gd name="connsiteX3" fmla="*/ 84847 w 1089734"/>
                <a:gd name="connsiteY3" fmla="*/ 664914 h 712539"/>
                <a:gd name="connsiteX4" fmla="*/ 144379 w 1089734"/>
                <a:gd name="connsiteY4" fmla="*/ 629195 h 712539"/>
                <a:gd name="connsiteX5" fmla="*/ 251535 w 1089734"/>
                <a:gd name="connsiteY5" fmla="*/ 712539 h 712539"/>
                <a:gd name="connsiteX6" fmla="*/ 225341 w 1089734"/>
                <a:gd name="connsiteY6" fmla="*/ 543470 h 712539"/>
                <a:gd name="connsiteX7" fmla="*/ 258679 w 1089734"/>
                <a:gd name="connsiteY7" fmla="*/ 576807 h 712539"/>
                <a:gd name="connsiteX8" fmla="*/ 261060 w 1089734"/>
                <a:gd name="connsiteY8" fmla="*/ 510133 h 712539"/>
                <a:gd name="connsiteX9" fmla="*/ 284872 w 1089734"/>
                <a:gd name="connsiteY9" fmla="*/ 560139 h 712539"/>
                <a:gd name="connsiteX10" fmla="*/ 303922 w 1089734"/>
                <a:gd name="connsiteY10" fmla="*/ 343445 h 712539"/>
                <a:gd name="connsiteX11" fmla="*/ 427747 w 1089734"/>
                <a:gd name="connsiteY11" fmla="*/ 564902 h 712539"/>
                <a:gd name="connsiteX12" fmla="*/ 401554 w 1089734"/>
                <a:gd name="connsiteY12" fmla="*/ 407739 h 712539"/>
                <a:gd name="connsiteX13" fmla="*/ 501566 w 1089734"/>
                <a:gd name="connsiteY13" fmla="*/ 586333 h 712539"/>
                <a:gd name="connsiteX14" fmla="*/ 496804 w 1089734"/>
                <a:gd name="connsiteY14" fmla="*/ 331539 h 712539"/>
                <a:gd name="connsiteX15" fmla="*/ 553954 w 1089734"/>
                <a:gd name="connsiteY15" fmla="*/ 593477 h 712539"/>
                <a:gd name="connsiteX16" fmla="*/ 587291 w 1089734"/>
                <a:gd name="connsiteY16" fmla="*/ 424408 h 712539"/>
                <a:gd name="connsiteX17" fmla="*/ 596817 w 1089734"/>
                <a:gd name="connsiteY17" fmla="*/ 541089 h 712539"/>
                <a:gd name="connsiteX18" fmla="*/ 637297 w 1089734"/>
                <a:gd name="connsiteY18" fmla="*/ 350589 h 712539"/>
                <a:gd name="connsiteX19" fmla="*/ 713497 w 1089734"/>
                <a:gd name="connsiteY19" fmla="*/ 550614 h 712539"/>
                <a:gd name="connsiteX20" fmla="*/ 746835 w 1089734"/>
                <a:gd name="connsiteY20" fmla="*/ 491083 h 712539"/>
                <a:gd name="connsiteX21" fmla="*/ 963529 w 1089734"/>
                <a:gd name="connsiteY21" fmla="*/ 617289 h 712539"/>
                <a:gd name="connsiteX22" fmla="*/ 823035 w 1089734"/>
                <a:gd name="connsiteY22" fmla="*/ 426789 h 712539"/>
                <a:gd name="connsiteX23" fmla="*/ 1008772 w 1089734"/>
                <a:gd name="connsiteY23" fmla="*/ 519658 h 712539"/>
                <a:gd name="connsiteX24" fmla="*/ 1089734 w 1089734"/>
                <a:gd name="connsiteY24" fmla="*/ 622052 h 712539"/>
                <a:gd name="connsiteX25" fmla="*/ 508710 w 1089734"/>
                <a:gd name="connsiteY25" fmla="*/ 5308 h 712539"/>
                <a:gd name="connsiteX0" fmla="*/ 508710 w 1089734"/>
                <a:gd name="connsiteY0" fmla="*/ 5308 h 712539"/>
                <a:gd name="connsiteX1" fmla="*/ 44366 w 1089734"/>
                <a:gd name="connsiteY1" fmla="*/ 683964 h 712539"/>
                <a:gd name="connsiteX2" fmla="*/ 58654 w 1089734"/>
                <a:gd name="connsiteY2" fmla="*/ 550614 h 712539"/>
                <a:gd name="connsiteX3" fmla="*/ 84847 w 1089734"/>
                <a:gd name="connsiteY3" fmla="*/ 664914 h 712539"/>
                <a:gd name="connsiteX4" fmla="*/ 144379 w 1089734"/>
                <a:gd name="connsiteY4" fmla="*/ 629195 h 712539"/>
                <a:gd name="connsiteX5" fmla="*/ 251535 w 1089734"/>
                <a:gd name="connsiteY5" fmla="*/ 712539 h 712539"/>
                <a:gd name="connsiteX6" fmla="*/ 225341 w 1089734"/>
                <a:gd name="connsiteY6" fmla="*/ 543470 h 712539"/>
                <a:gd name="connsiteX7" fmla="*/ 258679 w 1089734"/>
                <a:gd name="connsiteY7" fmla="*/ 576807 h 712539"/>
                <a:gd name="connsiteX8" fmla="*/ 261060 w 1089734"/>
                <a:gd name="connsiteY8" fmla="*/ 510133 h 712539"/>
                <a:gd name="connsiteX9" fmla="*/ 284872 w 1089734"/>
                <a:gd name="connsiteY9" fmla="*/ 560139 h 712539"/>
                <a:gd name="connsiteX10" fmla="*/ 303922 w 1089734"/>
                <a:gd name="connsiteY10" fmla="*/ 343445 h 712539"/>
                <a:gd name="connsiteX11" fmla="*/ 427747 w 1089734"/>
                <a:gd name="connsiteY11" fmla="*/ 564902 h 712539"/>
                <a:gd name="connsiteX12" fmla="*/ 401554 w 1089734"/>
                <a:gd name="connsiteY12" fmla="*/ 407739 h 712539"/>
                <a:gd name="connsiteX13" fmla="*/ 501566 w 1089734"/>
                <a:gd name="connsiteY13" fmla="*/ 586333 h 712539"/>
                <a:gd name="connsiteX14" fmla="*/ 496804 w 1089734"/>
                <a:gd name="connsiteY14" fmla="*/ 331539 h 712539"/>
                <a:gd name="connsiteX15" fmla="*/ 553954 w 1089734"/>
                <a:gd name="connsiteY15" fmla="*/ 593477 h 712539"/>
                <a:gd name="connsiteX16" fmla="*/ 587291 w 1089734"/>
                <a:gd name="connsiteY16" fmla="*/ 424408 h 712539"/>
                <a:gd name="connsiteX17" fmla="*/ 596817 w 1089734"/>
                <a:gd name="connsiteY17" fmla="*/ 541089 h 712539"/>
                <a:gd name="connsiteX18" fmla="*/ 637297 w 1089734"/>
                <a:gd name="connsiteY18" fmla="*/ 350589 h 712539"/>
                <a:gd name="connsiteX19" fmla="*/ 713497 w 1089734"/>
                <a:gd name="connsiteY19" fmla="*/ 550614 h 712539"/>
                <a:gd name="connsiteX20" fmla="*/ 746835 w 1089734"/>
                <a:gd name="connsiteY20" fmla="*/ 491083 h 712539"/>
                <a:gd name="connsiteX21" fmla="*/ 963529 w 1089734"/>
                <a:gd name="connsiteY21" fmla="*/ 617289 h 712539"/>
                <a:gd name="connsiteX22" fmla="*/ 823035 w 1089734"/>
                <a:gd name="connsiteY22" fmla="*/ 426789 h 712539"/>
                <a:gd name="connsiteX23" fmla="*/ 1008772 w 1089734"/>
                <a:gd name="connsiteY23" fmla="*/ 519658 h 712539"/>
                <a:gd name="connsiteX24" fmla="*/ 1089734 w 1089734"/>
                <a:gd name="connsiteY24" fmla="*/ 622052 h 712539"/>
                <a:gd name="connsiteX25" fmla="*/ 508710 w 1089734"/>
                <a:gd name="connsiteY25" fmla="*/ 5308 h 712539"/>
                <a:gd name="connsiteX0" fmla="*/ 508710 w 1089734"/>
                <a:gd name="connsiteY0" fmla="*/ 5308 h 712539"/>
                <a:gd name="connsiteX1" fmla="*/ 44366 w 1089734"/>
                <a:gd name="connsiteY1" fmla="*/ 683964 h 712539"/>
                <a:gd name="connsiteX2" fmla="*/ 58654 w 1089734"/>
                <a:gd name="connsiteY2" fmla="*/ 550614 h 712539"/>
                <a:gd name="connsiteX3" fmla="*/ 84847 w 1089734"/>
                <a:gd name="connsiteY3" fmla="*/ 664914 h 712539"/>
                <a:gd name="connsiteX4" fmla="*/ 144379 w 1089734"/>
                <a:gd name="connsiteY4" fmla="*/ 629195 h 712539"/>
                <a:gd name="connsiteX5" fmla="*/ 251535 w 1089734"/>
                <a:gd name="connsiteY5" fmla="*/ 712539 h 712539"/>
                <a:gd name="connsiteX6" fmla="*/ 225341 w 1089734"/>
                <a:gd name="connsiteY6" fmla="*/ 543470 h 712539"/>
                <a:gd name="connsiteX7" fmla="*/ 258679 w 1089734"/>
                <a:gd name="connsiteY7" fmla="*/ 576807 h 712539"/>
                <a:gd name="connsiteX8" fmla="*/ 261060 w 1089734"/>
                <a:gd name="connsiteY8" fmla="*/ 510133 h 712539"/>
                <a:gd name="connsiteX9" fmla="*/ 284872 w 1089734"/>
                <a:gd name="connsiteY9" fmla="*/ 560139 h 712539"/>
                <a:gd name="connsiteX10" fmla="*/ 303922 w 1089734"/>
                <a:gd name="connsiteY10" fmla="*/ 343445 h 712539"/>
                <a:gd name="connsiteX11" fmla="*/ 427747 w 1089734"/>
                <a:gd name="connsiteY11" fmla="*/ 564902 h 712539"/>
                <a:gd name="connsiteX12" fmla="*/ 401554 w 1089734"/>
                <a:gd name="connsiteY12" fmla="*/ 407739 h 712539"/>
                <a:gd name="connsiteX13" fmla="*/ 501566 w 1089734"/>
                <a:gd name="connsiteY13" fmla="*/ 586333 h 712539"/>
                <a:gd name="connsiteX14" fmla="*/ 496804 w 1089734"/>
                <a:gd name="connsiteY14" fmla="*/ 331539 h 712539"/>
                <a:gd name="connsiteX15" fmla="*/ 553954 w 1089734"/>
                <a:gd name="connsiteY15" fmla="*/ 593477 h 712539"/>
                <a:gd name="connsiteX16" fmla="*/ 587291 w 1089734"/>
                <a:gd name="connsiteY16" fmla="*/ 424408 h 712539"/>
                <a:gd name="connsiteX17" fmla="*/ 596817 w 1089734"/>
                <a:gd name="connsiteY17" fmla="*/ 541089 h 712539"/>
                <a:gd name="connsiteX18" fmla="*/ 637297 w 1089734"/>
                <a:gd name="connsiteY18" fmla="*/ 350589 h 712539"/>
                <a:gd name="connsiteX19" fmla="*/ 713497 w 1089734"/>
                <a:gd name="connsiteY19" fmla="*/ 550614 h 712539"/>
                <a:gd name="connsiteX20" fmla="*/ 746835 w 1089734"/>
                <a:gd name="connsiteY20" fmla="*/ 491083 h 712539"/>
                <a:gd name="connsiteX21" fmla="*/ 963529 w 1089734"/>
                <a:gd name="connsiteY21" fmla="*/ 617289 h 712539"/>
                <a:gd name="connsiteX22" fmla="*/ 823035 w 1089734"/>
                <a:gd name="connsiteY22" fmla="*/ 426789 h 712539"/>
                <a:gd name="connsiteX23" fmla="*/ 1008772 w 1089734"/>
                <a:gd name="connsiteY23" fmla="*/ 519658 h 712539"/>
                <a:gd name="connsiteX24" fmla="*/ 1089734 w 1089734"/>
                <a:gd name="connsiteY24" fmla="*/ 622052 h 712539"/>
                <a:gd name="connsiteX25" fmla="*/ 508710 w 1089734"/>
                <a:gd name="connsiteY25" fmla="*/ 5308 h 712539"/>
                <a:gd name="connsiteX0" fmla="*/ 508710 w 1089734"/>
                <a:gd name="connsiteY0" fmla="*/ 5308 h 712539"/>
                <a:gd name="connsiteX1" fmla="*/ 44366 w 1089734"/>
                <a:gd name="connsiteY1" fmla="*/ 683964 h 712539"/>
                <a:gd name="connsiteX2" fmla="*/ 58654 w 1089734"/>
                <a:gd name="connsiteY2" fmla="*/ 550614 h 712539"/>
                <a:gd name="connsiteX3" fmla="*/ 84847 w 1089734"/>
                <a:gd name="connsiteY3" fmla="*/ 664914 h 712539"/>
                <a:gd name="connsiteX4" fmla="*/ 144379 w 1089734"/>
                <a:gd name="connsiteY4" fmla="*/ 629195 h 712539"/>
                <a:gd name="connsiteX5" fmla="*/ 251535 w 1089734"/>
                <a:gd name="connsiteY5" fmla="*/ 712539 h 712539"/>
                <a:gd name="connsiteX6" fmla="*/ 225341 w 1089734"/>
                <a:gd name="connsiteY6" fmla="*/ 543470 h 712539"/>
                <a:gd name="connsiteX7" fmla="*/ 258679 w 1089734"/>
                <a:gd name="connsiteY7" fmla="*/ 576807 h 712539"/>
                <a:gd name="connsiteX8" fmla="*/ 261060 w 1089734"/>
                <a:gd name="connsiteY8" fmla="*/ 510133 h 712539"/>
                <a:gd name="connsiteX9" fmla="*/ 284872 w 1089734"/>
                <a:gd name="connsiteY9" fmla="*/ 560139 h 712539"/>
                <a:gd name="connsiteX10" fmla="*/ 303922 w 1089734"/>
                <a:gd name="connsiteY10" fmla="*/ 343445 h 712539"/>
                <a:gd name="connsiteX11" fmla="*/ 427747 w 1089734"/>
                <a:gd name="connsiteY11" fmla="*/ 564902 h 712539"/>
                <a:gd name="connsiteX12" fmla="*/ 401554 w 1089734"/>
                <a:gd name="connsiteY12" fmla="*/ 407739 h 712539"/>
                <a:gd name="connsiteX13" fmla="*/ 501566 w 1089734"/>
                <a:gd name="connsiteY13" fmla="*/ 586333 h 712539"/>
                <a:gd name="connsiteX14" fmla="*/ 496804 w 1089734"/>
                <a:gd name="connsiteY14" fmla="*/ 331539 h 712539"/>
                <a:gd name="connsiteX15" fmla="*/ 553954 w 1089734"/>
                <a:gd name="connsiteY15" fmla="*/ 593477 h 712539"/>
                <a:gd name="connsiteX16" fmla="*/ 587291 w 1089734"/>
                <a:gd name="connsiteY16" fmla="*/ 424408 h 712539"/>
                <a:gd name="connsiteX17" fmla="*/ 596817 w 1089734"/>
                <a:gd name="connsiteY17" fmla="*/ 541089 h 712539"/>
                <a:gd name="connsiteX18" fmla="*/ 637297 w 1089734"/>
                <a:gd name="connsiteY18" fmla="*/ 350589 h 712539"/>
                <a:gd name="connsiteX19" fmla="*/ 713497 w 1089734"/>
                <a:gd name="connsiteY19" fmla="*/ 550614 h 712539"/>
                <a:gd name="connsiteX20" fmla="*/ 746835 w 1089734"/>
                <a:gd name="connsiteY20" fmla="*/ 491083 h 712539"/>
                <a:gd name="connsiteX21" fmla="*/ 963529 w 1089734"/>
                <a:gd name="connsiteY21" fmla="*/ 617289 h 712539"/>
                <a:gd name="connsiteX22" fmla="*/ 823035 w 1089734"/>
                <a:gd name="connsiteY22" fmla="*/ 426789 h 712539"/>
                <a:gd name="connsiteX23" fmla="*/ 1008772 w 1089734"/>
                <a:gd name="connsiteY23" fmla="*/ 519658 h 712539"/>
                <a:gd name="connsiteX24" fmla="*/ 1089734 w 1089734"/>
                <a:gd name="connsiteY24" fmla="*/ 622052 h 712539"/>
                <a:gd name="connsiteX25" fmla="*/ 508710 w 1089734"/>
                <a:gd name="connsiteY25" fmla="*/ 5308 h 712539"/>
                <a:gd name="connsiteX0" fmla="*/ 508710 w 1089734"/>
                <a:gd name="connsiteY0" fmla="*/ 5308 h 712539"/>
                <a:gd name="connsiteX1" fmla="*/ 44366 w 1089734"/>
                <a:gd name="connsiteY1" fmla="*/ 683964 h 712539"/>
                <a:gd name="connsiteX2" fmla="*/ 58654 w 1089734"/>
                <a:gd name="connsiteY2" fmla="*/ 550614 h 712539"/>
                <a:gd name="connsiteX3" fmla="*/ 84847 w 1089734"/>
                <a:gd name="connsiteY3" fmla="*/ 664914 h 712539"/>
                <a:gd name="connsiteX4" fmla="*/ 144379 w 1089734"/>
                <a:gd name="connsiteY4" fmla="*/ 629195 h 712539"/>
                <a:gd name="connsiteX5" fmla="*/ 251535 w 1089734"/>
                <a:gd name="connsiteY5" fmla="*/ 712539 h 712539"/>
                <a:gd name="connsiteX6" fmla="*/ 225341 w 1089734"/>
                <a:gd name="connsiteY6" fmla="*/ 543470 h 712539"/>
                <a:gd name="connsiteX7" fmla="*/ 258679 w 1089734"/>
                <a:gd name="connsiteY7" fmla="*/ 576807 h 712539"/>
                <a:gd name="connsiteX8" fmla="*/ 261060 w 1089734"/>
                <a:gd name="connsiteY8" fmla="*/ 510133 h 712539"/>
                <a:gd name="connsiteX9" fmla="*/ 284872 w 1089734"/>
                <a:gd name="connsiteY9" fmla="*/ 560139 h 712539"/>
                <a:gd name="connsiteX10" fmla="*/ 303922 w 1089734"/>
                <a:gd name="connsiteY10" fmla="*/ 343445 h 712539"/>
                <a:gd name="connsiteX11" fmla="*/ 427747 w 1089734"/>
                <a:gd name="connsiteY11" fmla="*/ 564902 h 712539"/>
                <a:gd name="connsiteX12" fmla="*/ 401554 w 1089734"/>
                <a:gd name="connsiteY12" fmla="*/ 407739 h 712539"/>
                <a:gd name="connsiteX13" fmla="*/ 501566 w 1089734"/>
                <a:gd name="connsiteY13" fmla="*/ 586333 h 712539"/>
                <a:gd name="connsiteX14" fmla="*/ 496804 w 1089734"/>
                <a:gd name="connsiteY14" fmla="*/ 331539 h 712539"/>
                <a:gd name="connsiteX15" fmla="*/ 553954 w 1089734"/>
                <a:gd name="connsiteY15" fmla="*/ 593477 h 712539"/>
                <a:gd name="connsiteX16" fmla="*/ 587291 w 1089734"/>
                <a:gd name="connsiteY16" fmla="*/ 424408 h 712539"/>
                <a:gd name="connsiteX17" fmla="*/ 596817 w 1089734"/>
                <a:gd name="connsiteY17" fmla="*/ 541089 h 712539"/>
                <a:gd name="connsiteX18" fmla="*/ 637297 w 1089734"/>
                <a:gd name="connsiteY18" fmla="*/ 350589 h 712539"/>
                <a:gd name="connsiteX19" fmla="*/ 713497 w 1089734"/>
                <a:gd name="connsiteY19" fmla="*/ 550614 h 712539"/>
                <a:gd name="connsiteX20" fmla="*/ 746835 w 1089734"/>
                <a:gd name="connsiteY20" fmla="*/ 491083 h 712539"/>
                <a:gd name="connsiteX21" fmla="*/ 963529 w 1089734"/>
                <a:gd name="connsiteY21" fmla="*/ 617289 h 712539"/>
                <a:gd name="connsiteX22" fmla="*/ 823035 w 1089734"/>
                <a:gd name="connsiteY22" fmla="*/ 426789 h 712539"/>
                <a:gd name="connsiteX23" fmla="*/ 1008772 w 1089734"/>
                <a:gd name="connsiteY23" fmla="*/ 519658 h 712539"/>
                <a:gd name="connsiteX24" fmla="*/ 1089734 w 1089734"/>
                <a:gd name="connsiteY24" fmla="*/ 622052 h 712539"/>
                <a:gd name="connsiteX25" fmla="*/ 508710 w 1089734"/>
                <a:gd name="connsiteY25" fmla="*/ 5308 h 712539"/>
                <a:gd name="connsiteX0" fmla="*/ 508710 w 1089734"/>
                <a:gd name="connsiteY0" fmla="*/ 5308 h 712539"/>
                <a:gd name="connsiteX1" fmla="*/ 44366 w 1089734"/>
                <a:gd name="connsiteY1" fmla="*/ 683964 h 712539"/>
                <a:gd name="connsiteX2" fmla="*/ 58654 w 1089734"/>
                <a:gd name="connsiteY2" fmla="*/ 550614 h 712539"/>
                <a:gd name="connsiteX3" fmla="*/ 84847 w 1089734"/>
                <a:gd name="connsiteY3" fmla="*/ 664914 h 712539"/>
                <a:gd name="connsiteX4" fmla="*/ 144379 w 1089734"/>
                <a:gd name="connsiteY4" fmla="*/ 629195 h 712539"/>
                <a:gd name="connsiteX5" fmla="*/ 251535 w 1089734"/>
                <a:gd name="connsiteY5" fmla="*/ 712539 h 712539"/>
                <a:gd name="connsiteX6" fmla="*/ 225341 w 1089734"/>
                <a:gd name="connsiteY6" fmla="*/ 543470 h 712539"/>
                <a:gd name="connsiteX7" fmla="*/ 258679 w 1089734"/>
                <a:gd name="connsiteY7" fmla="*/ 576807 h 712539"/>
                <a:gd name="connsiteX8" fmla="*/ 261060 w 1089734"/>
                <a:gd name="connsiteY8" fmla="*/ 510133 h 712539"/>
                <a:gd name="connsiteX9" fmla="*/ 284872 w 1089734"/>
                <a:gd name="connsiteY9" fmla="*/ 560139 h 712539"/>
                <a:gd name="connsiteX10" fmla="*/ 303922 w 1089734"/>
                <a:gd name="connsiteY10" fmla="*/ 343445 h 712539"/>
                <a:gd name="connsiteX11" fmla="*/ 427747 w 1089734"/>
                <a:gd name="connsiteY11" fmla="*/ 564902 h 712539"/>
                <a:gd name="connsiteX12" fmla="*/ 401554 w 1089734"/>
                <a:gd name="connsiteY12" fmla="*/ 407739 h 712539"/>
                <a:gd name="connsiteX13" fmla="*/ 501566 w 1089734"/>
                <a:gd name="connsiteY13" fmla="*/ 586333 h 712539"/>
                <a:gd name="connsiteX14" fmla="*/ 496804 w 1089734"/>
                <a:gd name="connsiteY14" fmla="*/ 331539 h 712539"/>
                <a:gd name="connsiteX15" fmla="*/ 553954 w 1089734"/>
                <a:gd name="connsiteY15" fmla="*/ 593477 h 712539"/>
                <a:gd name="connsiteX16" fmla="*/ 587291 w 1089734"/>
                <a:gd name="connsiteY16" fmla="*/ 424408 h 712539"/>
                <a:gd name="connsiteX17" fmla="*/ 596817 w 1089734"/>
                <a:gd name="connsiteY17" fmla="*/ 541089 h 712539"/>
                <a:gd name="connsiteX18" fmla="*/ 637297 w 1089734"/>
                <a:gd name="connsiteY18" fmla="*/ 350589 h 712539"/>
                <a:gd name="connsiteX19" fmla="*/ 713497 w 1089734"/>
                <a:gd name="connsiteY19" fmla="*/ 550614 h 712539"/>
                <a:gd name="connsiteX20" fmla="*/ 746835 w 1089734"/>
                <a:gd name="connsiteY20" fmla="*/ 491083 h 712539"/>
                <a:gd name="connsiteX21" fmla="*/ 963529 w 1089734"/>
                <a:gd name="connsiteY21" fmla="*/ 617289 h 712539"/>
                <a:gd name="connsiteX22" fmla="*/ 823035 w 1089734"/>
                <a:gd name="connsiteY22" fmla="*/ 426789 h 712539"/>
                <a:gd name="connsiteX23" fmla="*/ 1008772 w 1089734"/>
                <a:gd name="connsiteY23" fmla="*/ 519658 h 712539"/>
                <a:gd name="connsiteX24" fmla="*/ 1089734 w 1089734"/>
                <a:gd name="connsiteY24" fmla="*/ 622052 h 712539"/>
                <a:gd name="connsiteX25" fmla="*/ 508710 w 1089734"/>
                <a:gd name="connsiteY25" fmla="*/ 5308 h 712539"/>
                <a:gd name="connsiteX0" fmla="*/ 508710 w 1089734"/>
                <a:gd name="connsiteY0" fmla="*/ 5308 h 712539"/>
                <a:gd name="connsiteX1" fmla="*/ 44366 w 1089734"/>
                <a:gd name="connsiteY1" fmla="*/ 683964 h 712539"/>
                <a:gd name="connsiteX2" fmla="*/ 58654 w 1089734"/>
                <a:gd name="connsiteY2" fmla="*/ 550614 h 712539"/>
                <a:gd name="connsiteX3" fmla="*/ 84847 w 1089734"/>
                <a:gd name="connsiteY3" fmla="*/ 664914 h 712539"/>
                <a:gd name="connsiteX4" fmla="*/ 144379 w 1089734"/>
                <a:gd name="connsiteY4" fmla="*/ 629195 h 712539"/>
                <a:gd name="connsiteX5" fmla="*/ 251535 w 1089734"/>
                <a:gd name="connsiteY5" fmla="*/ 712539 h 712539"/>
                <a:gd name="connsiteX6" fmla="*/ 225341 w 1089734"/>
                <a:gd name="connsiteY6" fmla="*/ 543470 h 712539"/>
                <a:gd name="connsiteX7" fmla="*/ 258679 w 1089734"/>
                <a:gd name="connsiteY7" fmla="*/ 576807 h 712539"/>
                <a:gd name="connsiteX8" fmla="*/ 261060 w 1089734"/>
                <a:gd name="connsiteY8" fmla="*/ 510133 h 712539"/>
                <a:gd name="connsiteX9" fmla="*/ 284872 w 1089734"/>
                <a:gd name="connsiteY9" fmla="*/ 560139 h 712539"/>
                <a:gd name="connsiteX10" fmla="*/ 303922 w 1089734"/>
                <a:gd name="connsiteY10" fmla="*/ 343445 h 712539"/>
                <a:gd name="connsiteX11" fmla="*/ 427747 w 1089734"/>
                <a:gd name="connsiteY11" fmla="*/ 564902 h 712539"/>
                <a:gd name="connsiteX12" fmla="*/ 401554 w 1089734"/>
                <a:gd name="connsiteY12" fmla="*/ 407739 h 712539"/>
                <a:gd name="connsiteX13" fmla="*/ 501566 w 1089734"/>
                <a:gd name="connsiteY13" fmla="*/ 586333 h 712539"/>
                <a:gd name="connsiteX14" fmla="*/ 496804 w 1089734"/>
                <a:gd name="connsiteY14" fmla="*/ 331539 h 712539"/>
                <a:gd name="connsiteX15" fmla="*/ 553954 w 1089734"/>
                <a:gd name="connsiteY15" fmla="*/ 593477 h 712539"/>
                <a:gd name="connsiteX16" fmla="*/ 587291 w 1089734"/>
                <a:gd name="connsiteY16" fmla="*/ 424408 h 712539"/>
                <a:gd name="connsiteX17" fmla="*/ 584911 w 1089734"/>
                <a:gd name="connsiteY17" fmla="*/ 545851 h 712539"/>
                <a:gd name="connsiteX18" fmla="*/ 637297 w 1089734"/>
                <a:gd name="connsiteY18" fmla="*/ 350589 h 712539"/>
                <a:gd name="connsiteX19" fmla="*/ 713497 w 1089734"/>
                <a:gd name="connsiteY19" fmla="*/ 550614 h 712539"/>
                <a:gd name="connsiteX20" fmla="*/ 746835 w 1089734"/>
                <a:gd name="connsiteY20" fmla="*/ 491083 h 712539"/>
                <a:gd name="connsiteX21" fmla="*/ 963529 w 1089734"/>
                <a:gd name="connsiteY21" fmla="*/ 617289 h 712539"/>
                <a:gd name="connsiteX22" fmla="*/ 823035 w 1089734"/>
                <a:gd name="connsiteY22" fmla="*/ 426789 h 712539"/>
                <a:gd name="connsiteX23" fmla="*/ 1008772 w 1089734"/>
                <a:gd name="connsiteY23" fmla="*/ 519658 h 712539"/>
                <a:gd name="connsiteX24" fmla="*/ 1089734 w 1089734"/>
                <a:gd name="connsiteY24" fmla="*/ 622052 h 712539"/>
                <a:gd name="connsiteX25" fmla="*/ 508710 w 1089734"/>
                <a:gd name="connsiteY25" fmla="*/ 5308 h 712539"/>
                <a:gd name="connsiteX0" fmla="*/ 508710 w 1089734"/>
                <a:gd name="connsiteY0" fmla="*/ 5308 h 712539"/>
                <a:gd name="connsiteX1" fmla="*/ 44366 w 1089734"/>
                <a:gd name="connsiteY1" fmla="*/ 683964 h 712539"/>
                <a:gd name="connsiteX2" fmla="*/ 58654 w 1089734"/>
                <a:gd name="connsiteY2" fmla="*/ 550614 h 712539"/>
                <a:gd name="connsiteX3" fmla="*/ 84847 w 1089734"/>
                <a:gd name="connsiteY3" fmla="*/ 664914 h 712539"/>
                <a:gd name="connsiteX4" fmla="*/ 144379 w 1089734"/>
                <a:gd name="connsiteY4" fmla="*/ 629195 h 712539"/>
                <a:gd name="connsiteX5" fmla="*/ 251535 w 1089734"/>
                <a:gd name="connsiteY5" fmla="*/ 712539 h 712539"/>
                <a:gd name="connsiteX6" fmla="*/ 225341 w 1089734"/>
                <a:gd name="connsiteY6" fmla="*/ 543470 h 712539"/>
                <a:gd name="connsiteX7" fmla="*/ 258679 w 1089734"/>
                <a:gd name="connsiteY7" fmla="*/ 576807 h 712539"/>
                <a:gd name="connsiteX8" fmla="*/ 261060 w 1089734"/>
                <a:gd name="connsiteY8" fmla="*/ 510133 h 712539"/>
                <a:gd name="connsiteX9" fmla="*/ 284872 w 1089734"/>
                <a:gd name="connsiteY9" fmla="*/ 560139 h 712539"/>
                <a:gd name="connsiteX10" fmla="*/ 303922 w 1089734"/>
                <a:gd name="connsiteY10" fmla="*/ 343445 h 712539"/>
                <a:gd name="connsiteX11" fmla="*/ 427747 w 1089734"/>
                <a:gd name="connsiteY11" fmla="*/ 564902 h 712539"/>
                <a:gd name="connsiteX12" fmla="*/ 401554 w 1089734"/>
                <a:gd name="connsiteY12" fmla="*/ 407739 h 712539"/>
                <a:gd name="connsiteX13" fmla="*/ 501566 w 1089734"/>
                <a:gd name="connsiteY13" fmla="*/ 586333 h 712539"/>
                <a:gd name="connsiteX14" fmla="*/ 496804 w 1089734"/>
                <a:gd name="connsiteY14" fmla="*/ 331539 h 712539"/>
                <a:gd name="connsiteX15" fmla="*/ 553954 w 1089734"/>
                <a:gd name="connsiteY15" fmla="*/ 593477 h 712539"/>
                <a:gd name="connsiteX16" fmla="*/ 587291 w 1089734"/>
                <a:gd name="connsiteY16" fmla="*/ 424408 h 712539"/>
                <a:gd name="connsiteX17" fmla="*/ 584911 w 1089734"/>
                <a:gd name="connsiteY17" fmla="*/ 545851 h 712539"/>
                <a:gd name="connsiteX18" fmla="*/ 637297 w 1089734"/>
                <a:gd name="connsiteY18" fmla="*/ 350589 h 712539"/>
                <a:gd name="connsiteX19" fmla="*/ 713497 w 1089734"/>
                <a:gd name="connsiteY19" fmla="*/ 550614 h 712539"/>
                <a:gd name="connsiteX20" fmla="*/ 746835 w 1089734"/>
                <a:gd name="connsiteY20" fmla="*/ 491083 h 712539"/>
                <a:gd name="connsiteX21" fmla="*/ 963529 w 1089734"/>
                <a:gd name="connsiteY21" fmla="*/ 617289 h 712539"/>
                <a:gd name="connsiteX22" fmla="*/ 823035 w 1089734"/>
                <a:gd name="connsiteY22" fmla="*/ 426789 h 712539"/>
                <a:gd name="connsiteX23" fmla="*/ 1008772 w 1089734"/>
                <a:gd name="connsiteY23" fmla="*/ 519658 h 712539"/>
                <a:gd name="connsiteX24" fmla="*/ 1089734 w 1089734"/>
                <a:gd name="connsiteY24" fmla="*/ 622052 h 712539"/>
                <a:gd name="connsiteX25" fmla="*/ 508710 w 1089734"/>
                <a:gd name="connsiteY25" fmla="*/ 5308 h 712539"/>
                <a:gd name="connsiteX0" fmla="*/ 508710 w 1089734"/>
                <a:gd name="connsiteY0" fmla="*/ 5308 h 712539"/>
                <a:gd name="connsiteX1" fmla="*/ 44366 w 1089734"/>
                <a:gd name="connsiteY1" fmla="*/ 683964 h 712539"/>
                <a:gd name="connsiteX2" fmla="*/ 58654 w 1089734"/>
                <a:gd name="connsiteY2" fmla="*/ 550614 h 712539"/>
                <a:gd name="connsiteX3" fmla="*/ 84847 w 1089734"/>
                <a:gd name="connsiteY3" fmla="*/ 664914 h 712539"/>
                <a:gd name="connsiteX4" fmla="*/ 144379 w 1089734"/>
                <a:gd name="connsiteY4" fmla="*/ 619670 h 712539"/>
                <a:gd name="connsiteX5" fmla="*/ 251535 w 1089734"/>
                <a:gd name="connsiteY5" fmla="*/ 712539 h 712539"/>
                <a:gd name="connsiteX6" fmla="*/ 225341 w 1089734"/>
                <a:gd name="connsiteY6" fmla="*/ 543470 h 712539"/>
                <a:gd name="connsiteX7" fmla="*/ 258679 w 1089734"/>
                <a:gd name="connsiteY7" fmla="*/ 576807 h 712539"/>
                <a:gd name="connsiteX8" fmla="*/ 261060 w 1089734"/>
                <a:gd name="connsiteY8" fmla="*/ 510133 h 712539"/>
                <a:gd name="connsiteX9" fmla="*/ 284872 w 1089734"/>
                <a:gd name="connsiteY9" fmla="*/ 560139 h 712539"/>
                <a:gd name="connsiteX10" fmla="*/ 303922 w 1089734"/>
                <a:gd name="connsiteY10" fmla="*/ 343445 h 712539"/>
                <a:gd name="connsiteX11" fmla="*/ 427747 w 1089734"/>
                <a:gd name="connsiteY11" fmla="*/ 564902 h 712539"/>
                <a:gd name="connsiteX12" fmla="*/ 401554 w 1089734"/>
                <a:gd name="connsiteY12" fmla="*/ 407739 h 712539"/>
                <a:gd name="connsiteX13" fmla="*/ 501566 w 1089734"/>
                <a:gd name="connsiteY13" fmla="*/ 586333 h 712539"/>
                <a:gd name="connsiteX14" fmla="*/ 496804 w 1089734"/>
                <a:gd name="connsiteY14" fmla="*/ 331539 h 712539"/>
                <a:gd name="connsiteX15" fmla="*/ 553954 w 1089734"/>
                <a:gd name="connsiteY15" fmla="*/ 593477 h 712539"/>
                <a:gd name="connsiteX16" fmla="*/ 587291 w 1089734"/>
                <a:gd name="connsiteY16" fmla="*/ 424408 h 712539"/>
                <a:gd name="connsiteX17" fmla="*/ 584911 w 1089734"/>
                <a:gd name="connsiteY17" fmla="*/ 545851 h 712539"/>
                <a:gd name="connsiteX18" fmla="*/ 637297 w 1089734"/>
                <a:gd name="connsiteY18" fmla="*/ 350589 h 712539"/>
                <a:gd name="connsiteX19" fmla="*/ 713497 w 1089734"/>
                <a:gd name="connsiteY19" fmla="*/ 550614 h 712539"/>
                <a:gd name="connsiteX20" fmla="*/ 746835 w 1089734"/>
                <a:gd name="connsiteY20" fmla="*/ 491083 h 712539"/>
                <a:gd name="connsiteX21" fmla="*/ 963529 w 1089734"/>
                <a:gd name="connsiteY21" fmla="*/ 617289 h 712539"/>
                <a:gd name="connsiteX22" fmla="*/ 823035 w 1089734"/>
                <a:gd name="connsiteY22" fmla="*/ 426789 h 712539"/>
                <a:gd name="connsiteX23" fmla="*/ 1008772 w 1089734"/>
                <a:gd name="connsiteY23" fmla="*/ 519658 h 712539"/>
                <a:gd name="connsiteX24" fmla="*/ 1089734 w 1089734"/>
                <a:gd name="connsiteY24" fmla="*/ 622052 h 712539"/>
                <a:gd name="connsiteX25" fmla="*/ 508710 w 1089734"/>
                <a:gd name="connsiteY25" fmla="*/ 5308 h 712539"/>
                <a:gd name="connsiteX0" fmla="*/ 508710 w 1089734"/>
                <a:gd name="connsiteY0" fmla="*/ 5308 h 712539"/>
                <a:gd name="connsiteX1" fmla="*/ 44366 w 1089734"/>
                <a:gd name="connsiteY1" fmla="*/ 683964 h 712539"/>
                <a:gd name="connsiteX2" fmla="*/ 58654 w 1089734"/>
                <a:gd name="connsiteY2" fmla="*/ 550614 h 712539"/>
                <a:gd name="connsiteX3" fmla="*/ 84847 w 1089734"/>
                <a:gd name="connsiteY3" fmla="*/ 664914 h 712539"/>
                <a:gd name="connsiteX4" fmla="*/ 144379 w 1089734"/>
                <a:gd name="connsiteY4" fmla="*/ 619670 h 712539"/>
                <a:gd name="connsiteX5" fmla="*/ 251535 w 1089734"/>
                <a:gd name="connsiteY5" fmla="*/ 712539 h 712539"/>
                <a:gd name="connsiteX6" fmla="*/ 225341 w 1089734"/>
                <a:gd name="connsiteY6" fmla="*/ 543470 h 712539"/>
                <a:gd name="connsiteX7" fmla="*/ 258679 w 1089734"/>
                <a:gd name="connsiteY7" fmla="*/ 576807 h 712539"/>
                <a:gd name="connsiteX8" fmla="*/ 261060 w 1089734"/>
                <a:gd name="connsiteY8" fmla="*/ 510133 h 712539"/>
                <a:gd name="connsiteX9" fmla="*/ 284872 w 1089734"/>
                <a:gd name="connsiteY9" fmla="*/ 560139 h 712539"/>
                <a:gd name="connsiteX10" fmla="*/ 303922 w 1089734"/>
                <a:gd name="connsiteY10" fmla="*/ 343445 h 712539"/>
                <a:gd name="connsiteX11" fmla="*/ 427747 w 1089734"/>
                <a:gd name="connsiteY11" fmla="*/ 564902 h 712539"/>
                <a:gd name="connsiteX12" fmla="*/ 401554 w 1089734"/>
                <a:gd name="connsiteY12" fmla="*/ 407739 h 712539"/>
                <a:gd name="connsiteX13" fmla="*/ 501566 w 1089734"/>
                <a:gd name="connsiteY13" fmla="*/ 586333 h 712539"/>
                <a:gd name="connsiteX14" fmla="*/ 496804 w 1089734"/>
                <a:gd name="connsiteY14" fmla="*/ 331539 h 712539"/>
                <a:gd name="connsiteX15" fmla="*/ 553954 w 1089734"/>
                <a:gd name="connsiteY15" fmla="*/ 593477 h 712539"/>
                <a:gd name="connsiteX16" fmla="*/ 587291 w 1089734"/>
                <a:gd name="connsiteY16" fmla="*/ 424408 h 712539"/>
                <a:gd name="connsiteX17" fmla="*/ 584911 w 1089734"/>
                <a:gd name="connsiteY17" fmla="*/ 545851 h 712539"/>
                <a:gd name="connsiteX18" fmla="*/ 637297 w 1089734"/>
                <a:gd name="connsiteY18" fmla="*/ 350589 h 712539"/>
                <a:gd name="connsiteX19" fmla="*/ 713497 w 1089734"/>
                <a:gd name="connsiteY19" fmla="*/ 550614 h 712539"/>
                <a:gd name="connsiteX20" fmla="*/ 746835 w 1089734"/>
                <a:gd name="connsiteY20" fmla="*/ 491083 h 712539"/>
                <a:gd name="connsiteX21" fmla="*/ 963529 w 1089734"/>
                <a:gd name="connsiteY21" fmla="*/ 617289 h 712539"/>
                <a:gd name="connsiteX22" fmla="*/ 823035 w 1089734"/>
                <a:gd name="connsiteY22" fmla="*/ 426789 h 712539"/>
                <a:gd name="connsiteX23" fmla="*/ 996866 w 1089734"/>
                <a:gd name="connsiteY23" fmla="*/ 519658 h 712539"/>
                <a:gd name="connsiteX24" fmla="*/ 1089734 w 1089734"/>
                <a:gd name="connsiteY24" fmla="*/ 622052 h 712539"/>
                <a:gd name="connsiteX25" fmla="*/ 508710 w 1089734"/>
                <a:gd name="connsiteY25" fmla="*/ 5308 h 712539"/>
                <a:gd name="connsiteX0" fmla="*/ 508710 w 1089734"/>
                <a:gd name="connsiteY0" fmla="*/ 5308 h 712539"/>
                <a:gd name="connsiteX1" fmla="*/ 44366 w 1089734"/>
                <a:gd name="connsiteY1" fmla="*/ 683964 h 712539"/>
                <a:gd name="connsiteX2" fmla="*/ 58654 w 1089734"/>
                <a:gd name="connsiteY2" fmla="*/ 550614 h 712539"/>
                <a:gd name="connsiteX3" fmla="*/ 84847 w 1089734"/>
                <a:gd name="connsiteY3" fmla="*/ 664914 h 712539"/>
                <a:gd name="connsiteX4" fmla="*/ 141997 w 1089734"/>
                <a:gd name="connsiteY4" fmla="*/ 591095 h 712539"/>
                <a:gd name="connsiteX5" fmla="*/ 251535 w 1089734"/>
                <a:gd name="connsiteY5" fmla="*/ 712539 h 712539"/>
                <a:gd name="connsiteX6" fmla="*/ 225341 w 1089734"/>
                <a:gd name="connsiteY6" fmla="*/ 543470 h 712539"/>
                <a:gd name="connsiteX7" fmla="*/ 258679 w 1089734"/>
                <a:gd name="connsiteY7" fmla="*/ 576807 h 712539"/>
                <a:gd name="connsiteX8" fmla="*/ 261060 w 1089734"/>
                <a:gd name="connsiteY8" fmla="*/ 510133 h 712539"/>
                <a:gd name="connsiteX9" fmla="*/ 284872 w 1089734"/>
                <a:gd name="connsiteY9" fmla="*/ 560139 h 712539"/>
                <a:gd name="connsiteX10" fmla="*/ 303922 w 1089734"/>
                <a:gd name="connsiteY10" fmla="*/ 343445 h 712539"/>
                <a:gd name="connsiteX11" fmla="*/ 427747 w 1089734"/>
                <a:gd name="connsiteY11" fmla="*/ 564902 h 712539"/>
                <a:gd name="connsiteX12" fmla="*/ 401554 w 1089734"/>
                <a:gd name="connsiteY12" fmla="*/ 407739 h 712539"/>
                <a:gd name="connsiteX13" fmla="*/ 501566 w 1089734"/>
                <a:gd name="connsiteY13" fmla="*/ 586333 h 712539"/>
                <a:gd name="connsiteX14" fmla="*/ 496804 w 1089734"/>
                <a:gd name="connsiteY14" fmla="*/ 331539 h 712539"/>
                <a:gd name="connsiteX15" fmla="*/ 553954 w 1089734"/>
                <a:gd name="connsiteY15" fmla="*/ 593477 h 712539"/>
                <a:gd name="connsiteX16" fmla="*/ 587291 w 1089734"/>
                <a:gd name="connsiteY16" fmla="*/ 424408 h 712539"/>
                <a:gd name="connsiteX17" fmla="*/ 584911 w 1089734"/>
                <a:gd name="connsiteY17" fmla="*/ 545851 h 712539"/>
                <a:gd name="connsiteX18" fmla="*/ 637297 w 1089734"/>
                <a:gd name="connsiteY18" fmla="*/ 350589 h 712539"/>
                <a:gd name="connsiteX19" fmla="*/ 713497 w 1089734"/>
                <a:gd name="connsiteY19" fmla="*/ 550614 h 712539"/>
                <a:gd name="connsiteX20" fmla="*/ 746835 w 1089734"/>
                <a:gd name="connsiteY20" fmla="*/ 491083 h 712539"/>
                <a:gd name="connsiteX21" fmla="*/ 963529 w 1089734"/>
                <a:gd name="connsiteY21" fmla="*/ 617289 h 712539"/>
                <a:gd name="connsiteX22" fmla="*/ 823035 w 1089734"/>
                <a:gd name="connsiteY22" fmla="*/ 426789 h 712539"/>
                <a:gd name="connsiteX23" fmla="*/ 996866 w 1089734"/>
                <a:gd name="connsiteY23" fmla="*/ 519658 h 712539"/>
                <a:gd name="connsiteX24" fmla="*/ 1089734 w 1089734"/>
                <a:gd name="connsiteY24" fmla="*/ 622052 h 712539"/>
                <a:gd name="connsiteX25" fmla="*/ 508710 w 1089734"/>
                <a:gd name="connsiteY25" fmla="*/ 5308 h 712539"/>
                <a:gd name="connsiteX0" fmla="*/ 508710 w 1089734"/>
                <a:gd name="connsiteY0" fmla="*/ 5308 h 712539"/>
                <a:gd name="connsiteX1" fmla="*/ 44366 w 1089734"/>
                <a:gd name="connsiteY1" fmla="*/ 683964 h 712539"/>
                <a:gd name="connsiteX2" fmla="*/ 58654 w 1089734"/>
                <a:gd name="connsiteY2" fmla="*/ 550614 h 712539"/>
                <a:gd name="connsiteX3" fmla="*/ 84847 w 1089734"/>
                <a:gd name="connsiteY3" fmla="*/ 664914 h 712539"/>
                <a:gd name="connsiteX4" fmla="*/ 120565 w 1089734"/>
                <a:gd name="connsiteY4" fmla="*/ 491083 h 712539"/>
                <a:gd name="connsiteX5" fmla="*/ 251535 w 1089734"/>
                <a:gd name="connsiteY5" fmla="*/ 712539 h 712539"/>
                <a:gd name="connsiteX6" fmla="*/ 225341 w 1089734"/>
                <a:gd name="connsiteY6" fmla="*/ 543470 h 712539"/>
                <a:gd name="connsiteX7" fmla="*/ 258679 w 1089734"/>
                <a:gd name="connsiteY7" fmla="*/ 576807 h 712539"/>
                <a:gd name="connsiteX8" fmla="*/ 261060 w 1089734"/>
                <a:gd name="connsiteY8" fmla="*/ 510133 h 712539"/>
                <a:gd name="connsiteX9" fmla="*/ 284872 w 1089734"/>
                <a:gd name="connsiteY9" fmla="*/ 560139 h 712539"/>
                <a:gd name="connsiteX10" fmla="*/ 303922 w 1089734"/>
                <a:gd name="connsiteY10" fmla="*/ 343445 h 712539"/>
                <a:gd name="connsiteX11" fmla="*/ 427747 w 1089734"/>
                <a:gd name="connsiteY11" fmla="*/ 564902 h 712539"/>
                <a:gd name="connsiteX12" fmla="*/ 401554 w 1089734"/>
                <a:gd name="connsiteY12" fmla="*/ 407739 h 712539"/>
                <a:gd name="connsiteX13" fmla="*/ 501566 w 1089734"/>
                <a:gd name="connsiteY13" fmla="*/ 586333 h 712539"/>
                <a:gd name="connsiteX14" fmla="*/ 496804 w 1089734"/>
                <a:gd name="connsiteY14" fmla="*/ 331539 h 712539"/>
                <a:gd name="connsiteX15" fmla="*/ 553954 w 1089734"/>
                <a:gd name="connsiteY15" fmla="*/ 593477 h 712539"/>
                <a:gd name="connsiteX16" fmla="*/ 587291 w 1089734"/>
                <a:gd name="connsiteY16" fmla="*/ 424408 h 712539"/>
                <a:gd name="connsiteX17" fmla="*/ 584911 w 1089734"/>
                <a:gd name="connsiteY17" fmla="*/ 545851 h 712539"/>
                <a:gd name="connsiteX18" fmla="*/ 637297 w 1089734"/>
                <a:gd name="connsiteY18" fmla="*/ 350589 h 712539"/>
                <a:gd name="connsiteX19" fmla="*/ 713497 w 1089734"/>
                <a:gd name="connsiteY19" fmla="*/ 550614 h 712539"/>
                <a:gd name="connsiteX20" fmla="*/ 746835 w 1089734"/>
                <a:gd name="connsiteY20" fmla="*/ 491083 h 712539"/>
                <a:gd name="connsiteX21" fmla="*/ 963529 w 1089734"/>
                <a:gd name="connsiteY21" fmla="*/ 617289 h 712539"/>
                <a:gd name="connsiteX22" fmla="*/ 823035 w 1089734"/>
                <a:gd name="connsiteY22" fmla="*/ 426789 h 712539"/>
                <a:gd name="connsiteX23" fmla="*/ 996866 w 1089734"/>
                <a:gd name="connsiteY23" fmla="*/ 519658 h 712539"/>
                <a:gd name="connsiteX24" fmla="*/ 1089734 w 1089734"/>
                <a:gd name="connsiteY24" fmla="*/ 622052 h 712539"/>
                <a:gd name="connsiteX25" fmla="*/ 508710 w 1089734"/>
                <a:gd name="connsiteY25" fmla="*/ 5308 h 712539"/>
                <a:gd name="connsiteX0" fmla="*/ 508710 w 1089734"/>
                <a:gd name="connsiteY0" fmla="*/ 5308 h 712539"/>
                <a:gd name="connsiteX1" fmla="*/ 44366 w 1089734"/>
                <a:gd name="connsiteY1" fmla="*/ 683964 h 712539"/>
                <a:gd name="connsiteX2" fmla="*/ 58654 w 1089734"/>
                <a:gd name="connsiteY2" fmla="*/ 550614 h 712539"/>
                <a:gd name="connsiteX3" fmla="*/ 84847 w 1089734"/>
                <a:gd name="connsiteY3" fmla="*/ 664914 h 712539"/>
                <a:gd name="connsiteX4" fmla="*/ 120565 w 1089734"/>
                <a:gd name="connsiteY4" fmla="*/ 491083 h 712539"/>
                <a:gd name="connsiteX5" fmla="*/ 251535 w 1089734"/>
                <a:gd name="connsiteY5" fmla="*/ 712539 h 712539"/>
                <a:gd name="connsiteX6" fmla="*/ 225341 w 1089734"/>
                <a:gd name="connsiteY6" fmla="*/ 543470 h 712539"/>
                <a:gd name="connsiteX7" fmla="*/ 258679 w 1089734"/>
                <a:gd name="connsiteY7" fmla="*/ 576807 h 712539"/>
                <a:gd name="connsiteX8" fmla="*/ 261060 w 1089734"/>
                <a:gd name="connsiteY8" fmla="*/ 510133 h 712539"/>
                <a:gd name="connsiteX9" fmla="*/ 284872 w 1089734"/>
                <a:gd name="connsiteY9" fmla="*/ 560139 h 712539"/>
                <a:gd name="connsiteX10" fmla="*/ 303922 w 1089734"/>
                <a:gd name="connsiteY10" fmla="*/ 343445 h 712539"/>
                <a:gd name="connsiteX11" fmla="*/ 427747 w 1089734"/>
                <a:gd name="connsiteY11" fmla="*/ 564902 h 712539"/>
                <a:gd name="connsiteX12" fmla="*/ 401554 w 1089734"/>
                <a:gd name="connsiteY12" fmla="*/ 407739 h 712539"/>
                <a:gd name="connsiteX13" fmla="*/ 501566 w 1089734"/>
                <a:gd name="connsiteY13" fmla="*/ 586333 h 712539"/>
                <a:gd name="connsiteX14" fmla="*/ 496804 w 1089734"/>
                <a:gd name="connsiteY14" fmla="*/ 331539 h 712539"/>
                <a:gd name="connsiteX15" fmla="*/ 553954 w 1089734"/>
                <a:gd name="connsiteY15" fmla="*/ 593477 h 712539"/>
                <a:gd name="connsiteX16" fmla="*/ 587291 w 1089734"/>
                <a:gd name="connsiteY16" fmla="*/ 424408 h 712539"/>
                <a:gd name="connsiteX17" fmla="*/ 584911 w 1089734"/>
                <a:gd name="connsiteY17" fmla="*/ 545851 h 712539"/>
                <a:gd name="connsiteX18" fmla="*/ 637297 w 1089734"/>
                <a:gd name="connsiteY18" fmla="*/ 350589 h 712539"/>
                <a:gd name="connsiteX19" fmla="*/ 713497 w 1089734"/>
                <a:gd name="connsiteY19" fmla="*/ 550614 h 712539"/>
                <a:gd name="connsiteX20" fmla="*/ 746835 w 1089734"/>
                <a:gd name="connsiteY20" fmla="*/ 491083 h 712539"/>
                <a:gd name="connsiteX21" fmla="*/ 963529 w 1089734"/>
                <a:gd name="connsiteY21" fmla="*/ 617289 h 712539"/>
                <a:gd name="connsiteX22" fmla="*/ 823035 w 1089734"/>
                <a:gd name="connsiteY22" fmla="*/ 426789 h 712539"/>
                <a:gd name="connsiteX23" fmla="*/ 996866 w 1089734"/>
                <a:gd name="connsiteY23" fmla="*/ 519658 h 712539"/>
                <a:gd name="connsiteX24" fmla="*/ 1089734 w 1089734"/>
                <a:gd name="connsiteY24" fmla="*/ 622052 h 712539"/>
                <a:gd name="connsiteX25" fmla="*/ 508710 w 1089734"/>
                <a:gd name="connsiteY25" fmla="*/ 5308 h 712539"/>
                <a:gd name="connsiteX0" fmla="*/ 508710 w 1089734"/>
                <a:gd name="connsiteY0" fmla="*/ 5308 h 712539"/>
                <a:gd name="connsiteX1" fmla="*/ 44366 w 1089734"/>
                <a:gd name="connsiteY1" fmla="*/ 683964 h 712539"/>
                <a:gd name="connsiteX2" fmla="*/ 58654 w 1089734"/>
                <a:gd name="connsiteY2" fmla="*/ 550614 h 712539"/>
                <a:gd name="connsiteX3" fmla="*/ 84847 w 1089734"/>
                <a:gd name="connsiteY3" fmla="*/ 664914 h 712539"/>
                <a:gd name="connsiteX4" fmla="*/ 120565 w 1089734"/>
                <a:gd name="connsiteY4" fmla="*/ 491083 h 712539"/>
                <a:gd name="connsiteX5" fmla="*/ 251535 w 1089734"/>
                <a:gd name="connsiteY5" fmla="*/ 712539 h 712539"/>
                <a:gd name="connsiteX6" fmla="*/ 225341 w 1089734"/>
                <a:gd name="connsiteY6" fmla="*/ 543470 h 712539"/>
                <a:gd name="connsiteX7" fmla="*/ 258679 w 1089734"/>
                <a:gd name="connsiteY7" fmla="*/ 576807 h 712539"/>
                <a:gd name="connsiteX8" fmla="*/ 261060 w 1089734"/>
                <a:gd name="connsiteY8" fmla="*/ 510133 h 712539"/>
                <a:gd name="connsiteX9" fmla="*/ 284872 w 1089734"/>
                <a:gd name="connsiteY9" fmla="*/ 560139 h 712539"/>
                <a:gd name="connsiteX10" fmla="*/ 303922 w 1089734"/>
                <a:gd name="connsiteY10" fmla="*/ 343445 h 712539"/>
                <a:gd name="connsiteX11" fmla="*/ 427747 w 1089734"/>
                <a:gd name="connsiteY11" fmla="*/ 564902 h 712539"/>
                <a:gd name="connsiteX12" fmla="*/ 401554 w 1089734"/>
                <a:gd name="connsiteY12" fmla="*/ 407739 h 712539"/>
                <a:gd name="connsiteX13" fmla="*/ 501566 w 1089734"/>
                <a:gd name="connsiteY13" fmla="*/ 586333 h 712539"/>
                <a:gd name="connsiteX14" fmla="*/ 496804 w 1089734"/>
                <a:gd name="connsiteY14" fmla="*/ 331539 h 712539"/>
                <a:gd name="connsiteX15" fmla="*/ 553954 w 1089734"/>
                <a:gd name="connsiteY15" fmla="*/ 593477 h 712539"/>
                <a:gd name="connsiteX16" fmla="*/ 587291 w 1089734"/>
                <a:gd name="connsiteY16" fmla="*/ 424408 h 712539"/>
                <a:gd name="connsiteX17" fmla="*/ 584911 w 1089734"/>
                <a:gd name="connsiteY17" fmla="*/ 545851 h 712539"/>
                <a:gd name="connsiteX18" fmla="*/ 637297 w 1089734"/>
                <a:gd name="connsiteY18" fmla="*/ 350589 h 712539"/>
                <a:gd name="connsiteX19" fmla="*/ 713497 w 1089734"/>
                <a:gd name="connsiteY19" fmla="*/ 550614 h 712539"/>
                <a:gd name="connsiteX20" fmla="*/ 746835 w 1089734"/>
                <a:gd name="connsiteY20" fmla="*/ 491083 h 712539"/>
                <a:gd name="connsiteX21" fmla="*/ 963529 w 1089734"/>
                <a:gd name="connsiteY21" fmla="*/ 617289 h 712539"/>
                <a:gd name="connsiteX22" fmla="*/ 823035 w 1089734"/>
                <a:gd name="connsiteY22" fmla="*/ 426789 h 712539"/>
                <a:gd name="connsiteX23" fmla="*/ 996866 w 1089734"/>
                <a:gd name="connsiteY23" fmla="*/ 519658 h 712539"/>
                <a:gd name="connsiteX24" fmla="*/ 1089734 w 1089734"/>
                <a:gd name="connsiteY24" fmla="*/ 622052 h 712539"/>
                <a:gd name="connsiteX25" fmla="*/ 508710 w 1089734"/>
                <a:gd name="connsiteY25" fmla="*/ 5308 h 712539"/>
                <a:gd name="connsiteX0" fmla="*/ 508710 w 1089734"/>
                <a:gd name="connsiteY0" fmla="*/ 5308 h 712539"/>
                <a:gd name="connsiteX1" fmla="*/ 44366 w 1089734"/>
                <a:gd name="connsiteY1" fmla="*/ 683964 h 712539"/>
                <a:gd name="connsiteX2" fmla="*/ 58654 w 1089734"/>
                <a:gd name="connsiteY2" fmla="*/ 550614 h 712539"/>
                <a:gd name="connsiteX3" fmla="*/ 84847 w 1089734"/>
                <a:gd name="connsiteY3" fmla="*/ 664914 h 712539"/>
                <a:gd name="connsiteX4" fmla="*/ 120565 w 1089734"/>
                <a:gd name="connsiteY4" fmla="*/ 491083 h 712539"/>
                <a:gd name="connsiteX5" fmla="*/ 251535 w 1089734"/>
                <a:gd name="connsiteY5" fmla="*/ 712539 h 712539"/>
                <a:gd name="connsiteX6" fmla="*/ 225341 w 1089734"/>
                <a:gd name="connsiteY6" fmla="*/ 543470 h 712539"/>
                <a:gd name="connsiteX7" fmla="*/ 258679 w 1089734"/>
                <a:gd name="connsiteY7" fmla="*/ 576807 h 712539"/>
                <a:gd name="connsiteX8" fmla="*/ 261060 w 1089734"/>
                <a:gd name="connsiteY8" fmla="*/ 510133 h 712539"/>
                <a:gd name="connsiteX9" fmla="*/ 284872 w 1089734"/>
                <a:gd name="connsiteY9" fmla="*/ 560139 h 712539"/>
                <a:gd name="connsiteX10" fmla="*/ 303922 w 1089734"/>
                <a:gd name="connsiteY10" fmla="*/ 343445 h 712539"/>
                <a:gd name="connsiteX11" fmla="*/ 427747 w 1089734"/>
                <a:gd name="connsiteY11" fmla="*/ 564902 h 712539"/>
                <a:gd name="connsiteX12" fmla="*/ 401554 w 1089734"/>
                <a:gd name="connsiteY12" fmla="*/ 407739 h 712539"/>
                <a:gd name="connsiteX13" fmla="*/ 501566 w 1089734"/>
                <a:gd name="connsiteY13" fmla="*/ 586333 h 712539"/>
                <a:gd name="connsiteX14" fmla="*/ 496804 w 1089734"/>
                <a:gd name="connsiteY14" fmla="*/ 331539 h 712539"/>
                <a:gd name="connsiteX15" fmla="*/ 553954 w 1089734"/>
                <a:gd name="connsiteY15" fmla="*/ 593477 h 712539"/>
                <a:gd name="connsiteX16" fmla="*/ 587291 w 1089734"/>
                <a:gd name="connsiteY16" fmla="*/ 424408 h 712539"/>
                <a:gd name="connsiteX17" fmla="*/ 584911 w 1089734"/>
                <a:gd name="connsiteY17" fmla="*/ 545851 h 712539"/>
                <a:gd name="connsiteX18" fmla="*/ 637297 w 1089734"/>
                <a:gd name="connsiteY18" fmla="*/ 350589 h 712539"/>
                <a:gd name="connsiteX19" fmla="*/ 713497 w 1089734"/>
                <a:gd name="connsiteY19" fmla="*/ 550614 h 712539"/>
                <a:gd name="connsiteX20" fmla="*/ 746835 w 1089734"/>
                <a:gd name="connsiteY20" fmla="*/ 491083 h 712539"/>
                <a:gd name="connsiteX21" fmla="*/ 963529 w 1089734"/>
                <a:gd name="connsiteY21" fmla="*/ 617289 h 712539"/>
                <a:gd name="connsiteX22" fmla="*/ 823035 w 1089734"/>
                <a:gd name="connsiteY22" fmla="*/ 426789 h 712539"/>
                <a:gd name="connsiteX23" fmla="*/ 996866 w 1089734"/>
                <a:gd name="connsiteY23" fmla="*/ 519658 h 712539"/>
                <a:gd name="connsiteX24" fmla="*/ 1089734 w 1089734"/>
                <a:gd name="connsiteY24" fmla="*/ 622052 h 712539"/>
                <a:gd name="connsiteX25" fmla="*/ 508710 w 1089734"/>
                <a:gd name="connsiteY25" fmla="*/ 5308 h 712539"/>
                <a:gd name="connsiteX0" fmla="*/ 508710 w 1089734"/>
                <a:gd name="connsiteY0" fmla="*/ 5308 h 712539"/>
                <a:gd name="connsiteX1" fmla="*/ 44366 w 1089734"/>
                <a:gd name="connsiteY1" fmla="*/ 683964 h 712539"/>
                <a:gd name="connsiteX2" fmla="*/ 58654 w 1089734"/>
                <a:gd name="connsiteY2" fmla="*/ 550614 h 712539"/>
                <a:gd name="connsiteX3" fmla="*/ 84847 w 1089734"/>
                <a:gd name="connsiteY3" fmla="*/ 664914 h 712539"/>
                <a:gd name="connsiteX4" fmla="*/ 120565 w 1089734"/>
                <a:gd name="connsiteY4" fmla="*/ 491083 h 712539"/>
                <a:gd name="connsiteX5" fmla="*/ 251535 w 1089734"/>
                <a:gd name="connsiteY5" fmla="*/ 712539 h 712539"/>
                <a:gd name="connsiteX6" fmla="*/ 225341 w 1089734"/>
                <a:gd name="connsiteY6" fmla="*/ 543470 h 712539"/>
                <a:gd name="connsiteX7" fmla="*/ 258679 w 1089734"/>
                <a:gd name="connsiteY7" fmla="*/ 576807 h 712539"/>
                <a:gd name="connsiteX8" fmla="*/ 261060 w 1089734"/>
                <a:gd name="connsiteY8" fmla="*/ 510133 h 712539"/>
                <a:gd name="connsiteX9" fmla="*/ 284872 w 1089734"/>
                <a:gd name="connsiteY9" fmla="*/ 560139 h 712539"/>
                <a:gd name="connsiteX10" fmla="*/ 303922 w 1089734"/>
                <a:gd name="connsiteY10" fmla="*/ 343445 h 712539"/>
                <a:gd name="connsiteX11" fmla="*/ 427747 w 1089734"/>
                <a:gd name="connsiteY11" fmla="*/ 564902 h 712539"/>
                <a:gd name="connsiteX12" fmla="*/ 401554 w 1089734"/>
                <a:gd name="connsiteY12" fmla="*/ 407739 h 712539"/>
                <a:gd name="connsiteX13" fmla="*/ 501566 w 1089734"/>
                <a:gd name="connsiteY13" fmla="*/ 586333 h 712539"/>
                <a:gd name="connsiteX14" fmla="*/ 496804 w 1089734"/>
                <a:gd name="connsiteY14" fmla="*/ 331539 h 712539"/>
                <a:gd name="connsiteX15" fmla="*/ 553954 w 1089734"/>
                <a:gd name="connsiteY15" fmla="*/ 593477 h 712539"/>
                <a:gd name="connsiteX16" fmla="*/ 587291 w 1089734"/>
                <a:gd name="connsiteY16" fmla="*/ 424408 h 712539"/>
                <a:gd name="connsiteX17" fmla="*/ 584911 w 1089734"/>
                <a:gd name="connsiteY17" fmla="*/ 545851 h 712539"/>
                <a:gd name="connsiteX18" fmla="*/ 637297 w 1089734"/>
                <a:gd name="connsiteY18" fmla="*/ 350589 h 712539"/>
                <a:gd name="connsiteX19" fmla="*/ 713497 w 1089734"/>
                <a:gd name="connsiteY19" fmla="*/ 550614 h 712539"/>
                <a:gd name="connsiteX20" fmla="*/ 746835 w 1089734"/>
                <a:gd name="connsiteY20" fmla="*/ 491083 h 712539"/>
                <a:gd name="connsiteX21" fmla="*/ 963529 w 1089734"/>
                <a:gd name="connsiteY21" fmla="*/ 617289 h 712539"/>
                <a:gd name="connsiteX22" fmla="*/ 823035 w 1089734"/>
                <a:gd name="connsiteY22" fmla="*/ 426789 h 712539"/>
                <a:gd name="connsiteX23" fmla="*/ 996866 w 1089734"/>
                <a:gd name="connsiteY23" fmla="*/ 519658 h 712539"/>
                <a:gd name="connsiteX24" fmla="*/ 1089734 w 1089734"/>
                <a:gd name="connsiteY24" fmla="*/ 622052 h 712539"/>
                <a:gd name="connsiteX25" fmla="*/ 508710 w 1089734"/>
                <a:gd name="connsiteY25" fmla="*/ 5308 h 712539"/>
                <a:gd name="connsiteX0" fmla="*/ 508710 w 1089734"/>
                <a:gd name="connsiteY0" fmla="*/ 5308 h 712539"/>
                <a:gd name="connsiteX1" fmla="*/ 44366 w 1089734"/>
                <a:gd name="connsiteY1" fmla="*/ 683964 h 712539"/>
                <a:gd name="connsiteX2" fmla="*/ 58654 w 1089734"/>
                <a:gd name="connsiteY2" fmla="*/ 550614 h 712539"/>
                <a:gd name="connsiteX3" fmla="*/ 84847 w 1089734"/>
                <a:gd name="connsiteY3" fmla="*/ 664914 h 712539"/>
                <a:gd name="connsiteX4" fmla="*/ 120565 w 1089734"/>
                <a:gd name="connsiteY4" fmla="*/ 491083 h 712539"/>
                <a:gd name="connsiteX5" fmla="*/ 251535 w 1089734"/>
                <a:gd name="connsiteY5" fmla="*/ 712539 h 712539"/>
                <a:gd name="connsiteX6" fmla="*/ 225341 w 1089734"/>
                <a:gd name="connsiteY6" fmla="*/ 543470 h 712539"/>
                <a:gd name="connsiteX7" fmla="*/ 258679 w 1089734"/>
                <a:gd name="connsiteY7" fmla="*/ 576807 h 712539"/>
                <a:gd name="connsiteX8" fmla="*/ 261060 w 1089734"/>
                <a:gd name="connsiteY8" fmla="*/ 510133 h 712539"/>
                <a:gd name="connsiteX9" fmla="*/ 284872 w 1089734"/>
                <a:gd name="connsiteY9" fmla="*/ 560139 h 712539"/>
                <a:gd name="connsiteX10" fmla="*/ 303922 w 1089734"/>
                <a:gd name="connsiteY10" fmla="*/ 343445 h 712539"/>
                <a:gd name="connsiteX11" fmla="*/ 427747 w 1089734"/>
                <a:gd name="connsiteY11" fmla="*/ 564902 h 712539"/>
                <a:gd name="connsiteX12" fmla="*/ 401554 w 1089734"/>
                <a:gd name="connsiteY12" fmla="*/ 407739 h 712539"/>
                <a:gd name="connsiteX13" fmla="*/ 501566 w 1089734"/>
                <a:gd name="connsiteY13" fmla="*/ 586333 h 712539"/>
                <a:gd name="connsiteX14" fmla="*/ 496804 w 1089734"/>
                <a:gd name="connsiteY14" fmla="*/ 331539 h 712539"/>
                <a:gd name="connsiteX15" fmla="*/ 553954 w 1089734"/>
                <a:gd name="connsiteY15" fmla="*/ 593477 h 712539"/>
                <a:gd name="connsiteX16" fmla="*/ 587291 w 1089734"/>
                <a:gd name="connsiteY16" fmla="*/ 424408 h 712539"/>
                <a:gd name="connsiteX17" fmla="*/ 584911 w 1089734"/>
                <a:gd name="connsiteY17" fmla="*/ 545851 h 712539"/>
                <a:gd name="connsiteX18" fmla="*/ 637297 w 1089734"/>
                <a:gd name="connsiteY18" fmla="*/ 350589 h 712539"/>
                <a:gd name="connsiteX19" fmla="*/ 713497 w 1089734"/>
                <a:gd name="connsiteY19" fmla="*/ 550614 h 712539"/>
                <a:gd name="connsiteX20" fmla="*/ 746835 w 1089734"/>
                <a:gd name="connsiteY20" fmla="*/ 491083 h 712539"/>
                <a:gd name="connsiteX21" fmla="*/ 963529 w 1089734"/>
                <a:gd name="connsiteY21" fmla="*/ 617289 h 712539"/>
                <a:gd name="connsiteX22" fmla="*/ 823035 w 1089734"/>
                <a:gd name="connsiteY22" fmla="*/ 426789 h 712539"/>
                <a:gd name="connsiteX23" fmla="*/ 996866 w 1089734"/>
                <a:gd name="connsiteY23" fmla="*/ 519658 h 712539"/>
                <a:gd name="connsiteX24" fmla="*/ 1089734 w 1089734"/>
                <a:gd name="connsiteY24" fmla="*/ 622052 h 712539"/>
                <a:gd name="connsiteX25" fmla="*/ 508710 w 1089734"/>
                <a:gd name="connsiteY25" fmla="*/ 5308 h 712539"/>
                <a:gd name="connsiteX0" fmla="*/ 508710 w 1089734"/>
                <a:gd name="connsiteY0" fmla="*/ 5308 h 712539"/>
                <a:gd name="connsiteX1" fmla="*/ 44366 w 1089734"/>
                <a:gd name="connsiteY1" fmla="*/ 683964 h 712539"/>
                <a:gd name="connsiteX2" fmla="*/ 58654 w 1089734"/>
                <a:gd name="connsiteY2" fmla="*/ 550614 h 712539"/>
                <a:gd name="connsiteX3" fmla="*/ 84847 w 1089734"/>
                <a:gd name="connsiteY3" fmla="*/ 664914 h 712539"/>
                <a:gd name="connsiteX4" fmla="*/ 120565 w 1089734"/>
                <a:gd name="connsiteY4" fmla="*/ 491083 h 712539"/>
                <a:gd name="connsiteX5" fmla="*/ 251535 w 1089734"/>
                <a:gd name="connsiteY5" fmla="*/ 712539 h 712539"/>
                <a:gd name="connsiteX6" fmla="*/ 225341 w 1089734"/>
                <a:gd name="connsiteY6" fmla="*/ 543470 h 712539"/>
                <a:gd name="connsiteX7" fmla="*/ 258679 w 1089734"/>
                <a:gd name="connsiteY7" fmla="*/ 576807 h 712539"/>
                <a:gd name="connsiteX8" fmla="*/ 261060 w 1089734"/>
                <a:gd name="connsiteY8" fmla="*/ 510133 h 712539"/>
                <a:gd name="connsiteX9" fmla="*/ 284872 w 1089734"/>
                <a:gd name="connsiteY9" fmla="*/ 560139 h 712539"/>
                <a:gd name="connsiteX10" fmla="*/ 303922 w 1089734"/>
                <a:gd name="connsiteY10" fmla="*/ 343445 h 712539"/>
                <a:gd name="connsiteX11" fmla="*/ 427747 w 1089734"/>
                <a:gd name="connsiteY11" fmla="*/ 564902 h 712539"/>
                <a:gd name="connsiteX12" fmla="*/ 401554 w 1089734"/>
                <a:gd name="connsiteY12" fmla="*/ 407739 h 712539"/>
                <a:gd name="connsiteX13" fmla="*/ 501566 w 1089734"/>
                <a:gd name="connsiteY13" fmla="*/ 586333 h 712539"/>
                <a:gd name="connsiteX14" fmla="*/ 496804 w 1089734"/>
                <a:gd name="connsiteY14" fmla="*/ 331539 h 712539"/>
                <a:gd name="connsiteX15" fmla="*/ 553954 w 1089734"/>
                <a:gd name="connsiteY15" fmla="*/ 593477 h 712539"/>
                <a:gd name="connsiteX16" fmla="*/ 587291 w 1089734"/>
                <a:gd name="connsiteY16" fmla="*/ 424408 h 712539"/>
                <a:gd name="connsiteX17" fmla="*/ 584911 w 1089734"/>
                <a:gd name="connsiteY17" fmla="*/ 545851 h 712539"/>
                <a:gd name="connsiteX18" fmla="*/ 637297 w 1089734"/>
                <a:gd name="connsiteY18" fmla="*/ 350589 h 712539"/>
                <a:gd name="connsiteX19" fmla="*/ 713497 w 1089734"/>
                <a:gd name="connsiteY19" fmla="*/ 550614 h 712539"/>
                <a:gd name="connsiteX20" fmla="*/ 746835 w 1089734"/>
                <a:gd name="connsiteY20" fmla="*/ 491083 h 712539"/>
                <a:gd name="connsiteX21" fmla="*/ 963529 w 1089734"/>
                <a:gd name="connsiteY21" fmla="*/ 617289 h 712539"/>
                <a:gd name="connsiteX22" fmla="*/ 823035 w 1089734"/>
                <a:gd name="connsiteY22" fmla="*/ 426789 h 712539"/>
                <a:gd name="connsiteX23" fmla="*/ 996866 w 1089734"/>
                <a:gd name="connsiteY23" fmla="*/ 519658 h 712539"/>
                <a:gd name="connsiteX24" fmla="*/ 1089734 w 1089734"/>
                <a:gd name="connsiteY24" fmla="*/ 622052 h 712539"/>
                <a:gd name="connsiteX25" fmla="*/ 508710 w 1089734"/>
                <a:gd name="connsiteY25" fmla="*/ 5308 h 71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89734" h="712539">
                  <a:moveTo>
                    <a:pt x="508710" y="5308"/>
                  </a:moveTo>
                  <a:cubicBezTo>
                    <a:pt x="-38977" y="-23267"/>
                    <a:pt x="-48503" y="643483"/>
                    <a:pt x="44366" y="683964"/>
                  </a:cubicBezTo>
                  <a:cubicBezTo>
                    <a:pt x="37223" y="637133"/>
                    <a:pt x="53891" y="595064"/>
                    <a:pt x="58654" y="550614"/>
                  </a:cubicBezTo>
                  <a:lnTo>
                    <a:pt x="84847" y="664914"/>
                  </a:lnTo>
                  <a:cubicBezTo>
                    <a:pt x="104691" y="653008"/>
                    <a:pt x="98340" y="483939"/>
                    <a:pt x="120565" y="491083"/>
                  </a:cubicBezTo>
                  <a:cubicBezTo>
                    <a:pt x="125327" y="540296"/>
                    <a:pt x="161047" y="663326"/>
                    <a:pt x="251535" y="712539"/>
                  </a:cubicBezTo>
                  <a:cubicBezTo>
                    <a:pt x="218991" y="656183"/>
                    <a:pt x="210259" y="592682"/>
                    <a:pt x="225341" y="543470"/>
                  </a:cubicBezTo>
                  <a:lnTo>
                    <a:pt x="258679" y="576807"/>
                  </a:lnTo>
                  <a:cubicBezTo>
                    <a:pt x="259473" y="554582"/>
                    <a:pt x="260266" y="532358"/>
                    <a:pt x="261060" y="510133"/>
                  </a:cubicBezTo>
                  <a:lnTo>
                    <a:pt x="284872" y="560139"/>
                  </a:lnTo>
                  <a:cubicBezTo>
                    <a:pt x="265029" y="476003"/>
                    <a:pt x="297572" y="415676"/>
                    <a:pt x="303922" y="343445"/>
                  </a:cubicBezTo>
                  <a:cubicBezTo>
                    <a:pt x="323766" y="433933"/>
                    <a:pt x="367422" y="505371"/>
                    <a:pt x="427747" y="564902"/>
                  </a:cubicBezTo>
                  <a:cubicBezTo>
                    <a:pt x="428541" y="514895"/>
                    <a:pt x="398378" y="474414"/>
                    <a:pt x="401554" y="407739"/>
                  </a:cubicBezTo>
                  <a:cubicBezTo>
                    <a:pt x="427747" y="472032"/>
                    <a:pt x="451560" y="538708"/>
                    <a:pt x="501566" y="586333"/>
                  </a:cubicBezTo>
                  <a:cubicBezTo>
                    <a:pt x="461879" y="482352"/>
                    <a:pt x="465054" y="421233"/>
                    <a:pt x="496804" y="331539"/>
                  </a:cubicBezTo>
                  <a:cubicBezTo>
                    <a:pt x="508710" y="418852"/>
                    <a:pt x="511092" y="508546"/>
                    <a:pt x="553954" y="593477"/>
                  </a:cubicBezTo>
                  <a:cubicBezTo>
                    <a:pt x="553160" y="520452"/>
                    <a:pt x="573797" y="468858"/>
                    <a:pt x="587291" y="424408"/>
                  </a:cubicBezTo>
                  <a:cubicBezTo>
                    <a:pt x="590466" y="463302"/>
                    <a:pt x="596023" y="511719"/>
                    <a:pt x="584911" y="545851"/>
                  </a:cubicBezTo>
                  <a:cubicBezTo>
                    <a:pt x="599992" y="486320"/>
                    <a:pt x="634122" y="419645"/>
                    <a:pt x="637297" y="350589"/>
                  </a:cubicBezTo>
                  <a:cubicBezTo>
                    <a:pt x="684128" y="417264"/>
                    <a:pt x="711909" y="486320"/>
                    <a:pt x="713497" y="550614"/>
                  </a:cubicBezTo>
                  <a:cubicBezTo>
                    <a:pt x="724610" y="530770"/>
                    <a:pt x="745247" y="501402"/>
                    <a:pt x="746835" y="491083"/>
                  </a:cubicBezTo>
                  <a:cubicBezTo>
                    <a:pt x="790491" y="552202"/>
                    <a:pt x="867486" y="641895"/>
                    <a:pt x="963529" y="617289"/>
                  </a:cubicBezTo>
                  <a:cubicBezTo>
                    <a:pt x="878599" y="572838"/>
                    <a:pt x="874629" y="535533"/>
                    <a:pt x="823035" y="426789"/>
                  </a:cubicBezTo>
                  <a:cubicBezTo>
                    <a:pt x="877803" y="464889"/>
                    <a:pt x="884948" y="512515"/>
                    <a:pt x="996866" y="519658"/>
                  </a:cubicBezTo>
                  <a:cubicBezTo>
                    <a:pt x="1021472" y="552202"/>
                    <a:pt x="1043696" y="603796"/>
                    <a:pt x="1089734" y="622052"/>
                  </a:cubicBezTo>
                  <a:cubicBezTo>
                    <a:pt x="987341" y="377577"/>
                    <a:pt x="1032584" y="-52636"/>
                    <a:pt x="508710" y="5308"/>
                  </a:cubicBezTo>
                  <a:close/>
                </a:path>
              </a:pathLst>
            </a:custGeom>
            <a:solidFill>
              <a:srgbClr val="8A8B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F05EB60F-A53D-4783-A215-94DDCAA075E3}"/>
                </a:ext>
              </a:extLst>
            </p:cNvPr>
            <p:cNvSpPr/>
            <p:nvPr/>
          </p:nvSpPr>
          <p:spPr>
            <a:xfrm>
              <a:off x="1680707" y="648215"/>
              <a:ext cx="1089735" cy="410000"/>
            </a:xfrm>
            <a:custGeom>
              <a:avLst/>
              <a:gdLst>
                <a:gd name="connsiteX0" fmla="*/ 595910 w 1089735"/>
                <a:gd name="connsiteY0" fmla="*/ 218047 h 410000"/>
                <a:gd name="connsiteX1" fmla="*/ 584912 w 1089735"/>
                <a:gd name="connsiteY1" fmla="*/ 251789 h 410000"/>
                <a:gd name="connsiteX2" fmla="*/ 588547 w 1089735"/>
                <a:gd name="connsiteY2" fmla="*/ 219071 h 410000"/>
                <a:gd name="connsiteX3" fmla="*/ 524700 w 1089735"/>
                <a:gd name="connsiteY3" fmla="*/ 217625 h 410000"/>
                <a:gd name="connsiteX4" fmla="*/ 562570 w 1089735"/>
                <a:gd name="connsiteY4" fmla="*/ 218486 h 410000"/>
                <a:gd name="connsiteX5" fmla="*/ 556931 w 1089735"/>
                <a:gd name="connsiteY5" fmla="*/ 248441 h 410000"/>
                <a:gd name="connsiteX6" fmla="*/ 553955 w 1089735"/>
                <a:gd name="connsiteY6" fmla="*/ 299415 h 410000"/>
                <a:gd name="connsiteX7" fmla="*/ 528617 w 1089735"/>
                <a:gd name="connsiteY7" fmla="*/ 234935 h 410000"/>
                <a:gd name="connsiteX8" fmla="*/ 449857 w 1089735"/>
                <a:gd name="connsiteY8" fmla="*/ 215924 h 410000"/>
                <a:gd name="connsiteX9" fmla="*/ 479075 w 1089735"/>
                <a:gd name="connsiteY9" fmla="*/ 216588 h 410000"/>
                <a:gd name="connsiteX10" fmla="*/ 479615 w 1089735"/>
                <a:gd name="connsiteY10" fmla="*/ 221206 h 410000"/>
                <a:gd name="connsiteX11" fmla="*/ 501567 w 1089735"/>
                <a:gd name="connsiteY11" fmla="*/ 292271 h 410000"/>
                <a:gd name="connsiteX12" fmla="*/ 469532 w 1089735"/>
                <a:gd name="connsiteY12" fmla="*/ 252645 h 410000"/>
                <a:gd name="connsiteX13" fmla="*/ 376742 w 1089735"/>
                <a:gd name="connsiteY13" fmla="*/ 205261 h 410000"/>
                <a:gd name="connsiteX14" fmla="*/ 423221 w 1089735"/>
                <a:gd name="connsiteY14" fmla="*/ 213116 h 410000"/>
                <a:gd name="connsiteX15" fmla="*/ 427748 w 1089735"/>
                <a:gd name="connsiteY15" fmla="*/ 270840 h 410000"/>
                <a:gd name="connsiteX16" fmla="*/ 835988 w 1089735"/>
                <a:gd name="connsiteY16" fmla="*/ 161012 h 410000"/>
                <a:gd name="connsiteX17" fmla="*/ 854811 w 1089735"/>
                <a:gd name="connsiteY17" fmla="*/ 202118 h 410000"/>
                <a:gd name="connsiteX18" fmla="*/ 963530 w 1089735"/>
                <a:gd name="connsiteY18" fmla="*/ 323227 h 410000"/>
                <a:gd name="connsiteX19" fmla="*/ 746836 w 1089735"/>
                <a:gd name="connsiteY19" fmla="*/ 197021 h 410000"/>
                <a:gd name="connsiteX20" fmla="*/ 713498 w 1089735"/>
                <a:gd name="connsiteY20" fmla="*/ 256552 h 410000"/>
                <a:gd name="connsiteX21" fmla="*/ 702141 w 1089735"/>
                <a:gd name="connsiteY21" fmla="*/ 203285 h 410000"/>
                <a:gd name="connsiteX22" fmla="*/ 727808 w 1089735"/>
                <a:gd name="connsiteY22" fmla="*/ 199718 h 410000"/>
                <a:gd name="connsiteX23" fmla="*/ 23252 w 1089735"/>
                <a:gd name="connsiteY23" fmla="*/ 78773 h 410000"/>
                <a:gd name="connsiteX24" fmla="*/ 141835 w 1089735"/>
                <a:gd name="connsiteY24" fmla="*/ 142531 h 410000"/>
                <a:gd name="connsiteX25" fmla="*/ 280681 w 1089735"/>
                <a:gd name="connsiteY25" fmla="*/ 188127 h 410000"/>
                <a:gd name="connsiteX26" fmla="*/ 278585 w 1089735"/>
                <a:gd name="connsiteY26" fmla="*/ 206881 h 410000"/>
                <a:gd name="connsiteX27" fmla="*/ 284873 w 1089735"/>
                <a:gd name="connsiteY27" fmla="*/ 266077 h 410000"/>
                <a:gd name="connsiteX28" fmla="*/ 261061 w 1089735"/>
                <a:gd name="connsiteY28" fmla="*/ 216071 h 410000"/>
                <a:gd name="connsiteX29" fmla="*/ 258680 w 1089735"/>
                <a:gd name="connsiteY29" fmla="*/ 282745 h 410000"/>
                <a:gd name="connsiteX30" fmla="*/ 225342 w 1089735"/>
                <a:gd name="connsiteY30" fmla="*/ 249408 h 410000"/>
                <a:gd name="connsiteX31" fmla="*/ 220579 w 1089735"/>
                <a:gd name="connsiteY31" fmla="*/ 331264 h 410000"/>
                <a:gd name="connsiteX32" fmla="*/ 248341 w 1089735"/>
                <a:gd name="connsiteY32" fmla="*/ 409476 h 410000"/>
                <a:gd name="connsiteX33" fmla="*/ 238051 w 1089735"/>
                <a:gd name="connsiteY33" fmla="*/ 410000 h 410000"/>
                <a:gd name="connsiteX34" fmla="*/ 201641 w 1089735"/>
                <a:gd name="connsiteY34" fmla="*/ 387111 h 410000"/>
                <a:gd name="connsiteX35" fmla="*/ 144380 w 1089735"/>
                <a:gd name="connsiteY35" fmla="*/ 325608 h 410000"/>
                <a:gd name="connsiteX36" fmla="*/ 84848 w 1089735"/>
                <a:gd name="connsiteY36" fmla="*/ 370852 h 410000"/>
                <a:gd name="connsiteX37" fmla="*/ 58655 w 1089735"/>
                <a:gd name="connsiteY37" fmla="*/ 256552 h 410000"/>
                <a:gd name="connsiteX38" fmla="*/ 44367 w 1089735"/>
                <a:gd name="connsiteY38" fmla="*/ 389902 h 410000"/>
                <a:gd name="connsiteX39" fmla="*/ 6067 w 1089735"/>
                <a:gd name="connsiteY39" fmla="*/ 149847 h 410000"/>
                <a:gd name="connsiteX40" fmla="*/ 987969 w 1089735"/>
                <a:gd name="connsiteY40" fmla="*/ 0 h 410000"/>
                <a:gd name="connsiteX41" fmla="*/ 1013846 w 1089735"/>
                <a:gd name="connsiteY41" fmla="*/ 63857 h 410000"/>
                <a:gd name="connsiteX42" fmla="*/ 1029423 w 1089735"/>
                <a:gd name="connsiteY42" fmla="*/ 120338 h 410000"/>
                <a:gd name="connsiteX43" fmla="*/ 1089735 w 1089735"/>
                <a:gd name="connsiteY43" fmla="*/ 327990 h 410000"/>
                <a:gd name="connsiteX44" fmla="*/ 996867 w 1089735"/>
                <a:gd name="connsiteY44" fmla="*/ 225596 h 410000"/>
                <a:gd name="connsiteX45" fmla="*/ 859573 w 1089735"/>
                <a:gd name="connsiteY45" fmla="*/ 161972 h 410000"/>
                <a:gd name="connsiteX46" fmla="*/ 850342 w 1089735"/>
                <a:gd name="connsiteY46" fmla="*/ 154583 h 410000"/>
                <a:gd name="connsiteX47" fmla="*/ 936744 w 1089735"/>
                <a:gd name="connsiteY47" fmla="*/ 90683 h 410000"/>
                <a:gd name="connsiteX48" fmla="*/ 987969 w 1089735"/>
                <a:gd name="connsiteY48" fmla="*/ 0 h 410000"/>
                <a:gd name="connsiteX0" fmla="*/ 595910 w 1089735"/>
                <a:gd name="connsiteY0" fmla="*/ 218047 h 410000"/>
                <a:gd name="connsiteX1" fmla="*/ 584912 w 1089735"/>
                <a:gd name="connsiteY1" fmla="*/ 251789 h 410000"/>
                <a:gd name="connsiteX2" fmla="*/ 588547 w 1089735"/>
                <a:gd name="connsiteY2" fmla="*/ 219071 h 410000"/>
                <a:gd name="connsiteX3" fmla="*/ 595910 w 1089735"/>
                <a:gd name="connsiteY3" fmla="*/ 218047 h 410000"/>
                <a:gd name="connsiteX4" fmla="*/ 524700 w 1089735"/>
                <a:gd name="connsiteY4" fmla="*/ 217625 h 410000"/>
                <a:gd name="connsiteX5" fmla="*/ 562570 w 1089735"/>
                <a:gd name="connsiteY5" fmla="*/ 218486 h 410000"/>
                <a:gd name="connsiteX6" fmla="*/ 556931 w 1089735"/>
                <a:gd name="connsiteY6" fmla="*/ 248441 h 410000"/>
                <a:gd name="connsiteX7" fmla="*/ 553955 w 1089735"/>
                <a:gd name="connsiteY7" fmla="*/ 299415 h 410000"/>
                <a:gd name="connsiteX8" fmla="*/ 528617 w 1089735"/>
                <a:gd name="connsiteY8" fmla="*/ 234935 h 410000"/>
                <a:gd name="connsiteX9" fmla="*/ 524700 w 1089735"/>
                <a:gd name="connsiteY9" fmla="*/ 217625 h 410000"/>
                <a:gd name="connsiteX10" fmla="*/ 449857 w 1089735"/>
                <a:gd name="connsiteY10" fmla="*/ 215924 h 410000"/>
                <a:gd name="connsiteX11" fmla="*/ 479075 w 1089735"/>
                <a:gd name="connsiteY11" fmla="*/ 216588 h 410000"/>
                <a:gd name="connsiteX12" fmla="*/ 479615 w 1089735"/>
                <a:gd name="connsiteY12" fmla="*/ 221206 h 410000"/>
                <a:gd name="connsiteX13" fmla="*/ 501567 w 1089735"/>
                <a:gd name="connsiteY13" fmla="*/ 292271 h 410000"/>
                <a:gd name="connsiteX14" fmla="*/ 469532 w 1089735"/>
                <a:gd name="connsiteY14" fmla="*/ 252645 h 410000"/>
                <a:gd name="connsiteX15" fmla="*/ 449857 w 1089735"/>
                <a:gd name="connsiteY15" fmla="*/ 215924 h 410000"/>
                <a:gd name="connsiteX16" fmla="*/ 376742 w 1089735"/>
                <a:gd name="connsiteY16" fmla="*/ 205261 h 410000"/>
                <a:gd name="connsiteX17" fmla="*/ 423221 w 1089735"/>
                <a:gd name="connsiteY17" fmla="*/ 213116 h 410000"/>
                <a:gd name="connsiteX18" fmla="*/ 427748 w 1089735"/>
                <a:gd name="connsiteY18" fmla="*/ 270840 h 410000"/>
                <a:gd name="connsiteX19" fmla="*/ 376742 w 1089735"/>
                <a:gd name="connsiteY19" fmla="*/ 205261 h 410000"/>
                <a:gd name="connsiteX20" fmla="*/ 835988 w 1089735"/>
                <a:gd name="connsiteY20" fmla="*/ 161012 h 410000"/>
                <a:gd name="connsiteX21" fmla="*/ 854811 w 1089735"/>
                <a:gd name="connsiteY21" fmla="*/ 202118 h 410000"/>
                <a:gd name="connsiteX22" fmla="*/ 963530 w 1089735"/>
                <a:gd name="connsiteY22" fmla="*/ 323227 h 410000"/>
                <a:gd name="connsiteX23" fmla="*/ 746836 w 1089735"/>
                <a:gd name="connsiteY23" fmla="*/ 197021 h 410000"/>
                <a:gd name="connsiteX24" fmla="*/ 713498 w 1089735"/>
                <a:gd name="connsiteY24" fmla="*/ 256552 h 410000"/>
                <a:gd name="connsiteX25" fmla="*/ 702141 w 1089735"/>
                <a:gd name="connsiteY25" fmla="*/ 203285 h 410000"/>
                <a:gd name="connsiteX26" fmla="*/ 727808 w 1089735"/>
                <a:gd name="connsiteY26" fmla="*/ 199718 h 410000"/>
                <a:gd name="connsiteX27" fmla="*/ 835988 w 1089735"/>
                <a:gd name="connsiteY27" fmla="*/ 161012 h 410000"/>
                <a:gd name="connsiteX28" fmla="*/ 23252 w 1089735"/>
                <a:gd name="connsiteY28" fmla="*/ 78773 h 410000"/>
                <a:gd name="connsiteX29" fmla="*/ 141835 w 1089735"/>
                <a:gd name="connsiteY29" fmla="*/ 142531 h 410000"/>
                <a:gd name="connsiteX30" fmla="*/ 280681 w 1089735"/>
                <a:gd name="connsiteY30" fmla="*/ 188127 h 410000"/>
                <a:gd name="connsiteX31" fmla="*/ 278585 w 1089735"/>
                <a:gd name="connsiteY31" fmla="*/ 206881 h 410000"/>
                <a:gd name="connsiteX32" fmla="*/ 284873 w 1089735"/>
                <a:gd name="connsiteY32" fmla="*/ 266077 h 410000"/>
                <a:gd name="connsiteX33" fmla="*/ 261061 w 1089735"/>
                <a:gd name="connsiteY33" fmla="*/ 216071 h 410000"/>
                <a:gd name="connsiteX34" fmla="*/ 258680 w 1089735"/>
                <a:gd name="connsiteY34" fmla="*/ 282745 h 410000"/>
                <a:gd name="connsiteX35" fmla="*/ 225342 w 1089735"/>
                <a:gd name="connsiteY35" fmla="*/ 249408 h 410000"/>
                <a:gd name="connsiteX36" fmla="*/ 220579 w 1089735"/>
                <a:gd name="connsiteY36" fmla="*/ 331264 h 410000"/>
                <a:gd name="connsiteX37" fmla="*/ 248341 w 1089735"/>
                <a:gd name="connsiteY37" fmla="*/ 409476 h 410000"/>
                <a:gd name="connsiteX38" fmla="*/ 238051 w 1089735"/>
                <a:gd name="connsiteY38" fmla="*/ 410000 h 410000"/>
                <a:gd name="connsiteX39" fmla="*/ 201641 w 1089735"/>
                <a:gd name="connsiteY39" fmla="*/ 387111 h 410000"/>
                <a:gd name="connsiteX40" fmla="*/ 141999 w 1089735"/>
                <a:gd name="connsiteY40" fmla="*/ 301796 h 410000"/>
                <a:gd name="connsiteX41" fmla="*/ 84848 w 1089735"/>
                <a:gd name="connsiteY41" fmla="*/ 370852 h 410000"/>
                <a:gd name="connsiteX42" fmla="*/ 58655 w 1089735"/>
                <a:gd name="connsiteY42" fmla="*/ 256552 h 410000"/>
                <a:gd name="connsiteX43" fmla="*/ 44367 w 1089735"/>
                <a:gd name="connsiteY43" fmla="*/ 389902 h 410000"/>
                <a:gd name="connsiteX44" fmla="*/ 6067 w 1089735"/>
                <a:gd name="connsiteY44" fmla="*/ 149847 h 410000"/>
                <a:gd name="connsiteX45" fmla="*/ 23252 w 1089735"/>
                <a:gd name="connsiteY45" fmla="*/ 78773 h 410000"/>
                <a:gd name="connsiteX46" fmla="*/ 987969 w 1089735"/>
                <a:gd name="connsiteY46" fmla="*/ 0 h 410000"/>
                <a:gd name="connsiteX47" fmla="*/ 1013846 w 1089735"/>
                <a:gd name="connsiteY47" fmla="*/ 63857 h 410000"/>
                <a:gd name="connsiteX48" fmla="*/ 1029423 w 1089735"/>
                <a:gd name="connsiteY48" fmla="*/ 120338 h 410000"/>
                <a:gd name="connsiteX49" fmla="*/ 1089735 w 1089735"/>
                <a:gd name="connsiteY49" fmla="*/ 327990 h 410000"/>
                <a:gd name="connsiteX50" fmla="*/ 996867 w 1089735"/>
                <a:gd name="connsiteY50" fmla="*/ 225596 h 410000"/>
                <a:gd name="connsiteX51" fmla="*/ 859573 w 1089735"/>
                <a:gd name="connsiteY51" fmla="*/ 161972 h 410000"/>
                <a:gd name="connsiteX52" fmla="*/ 850342 w 1089735"/>
                <a:gd name="connsiteY52" fmla="*/ 154583 h 410000"/>
                <a:gd name="connsiteX53" fmla="*/ 936744 w 1089735"/>
                <a:gd name="connsiteY53" fmla="*/ 90683 h 410000"/>
                <a:gd name="connsiteX54" fmla="*/ 987969 w 1089735"/>
                <a:gd name="connsiteY54" fmla="*/ 0 h 410000"/>
                <a:gd name="connsiteX0" fmla="*/ 595910 w 1089735"/>
                <a:gd name="connsiteY0" fmla="*/ 218047 h 410000"/>
                <a:gd name="connsiteX1" fmla="*/ 584912 w 1089735"/>
                <a:gd name="connsiteY1" fmla="*/ 251789 h 410000"/>
                <a:gd name="connsiteX2" fmla="*/ 588547 w 1089735"/>
                <a:gd name="connsiteY2" fmla="*/ 219071 h 410000"/>
                <a:gd name="connsiteX3" fmla="*/ 595910 w 1089735"/>
                <a:gd name="connsiteY3" fmla="*/ 218047 h 410000"/>
                <a:gd name="connsiteX4" fmla="*/ 524700 w 1089735"/>
                <a:gd name="connsiteY4" fmla="*/ 217625 h 410000"/>
                <a:gd name="connsiteX5" fmla="*/ 562570 w 1089735"/>
                <a:gd name="connsiteY5" fmla="*/ 218486 h 410000"/>
                <a:gd name="connsiteX6" fmla="*/ 556931 w 1089735"/>
                <a:gd name="connsiteY6" fmla="*/ 248441 h 410000"/>
                <a:gd name="connsiteX7" fmla="*/ 553955 w 1089735"/>
                <a:gd name="connsiteY7" fmla="*/ 299415 h 410000"/>
                <a:gd name="connsiteX8" fmla="*/ 528617 w 1089735"/>
                <a:gd name="connsiteY8" fmla="*/ 234935 h 410000"/>
                <a:gd name="connsiteX9" fmla="*/ 524700 w 1089735"/>
                <a:gd name="connsiteY9" fmla="*/ 217625 h 410000"/>
                <a:gd name="connsiteX10" fmla="*/ 449857 w 1089735"/>
                <a:gd name="connsiteY10" fmla="*/ 215924 h 410000"/>
                <a:gd name="connsiteX11" fmla="*/ 479075 w 1089735"/>
                <a:gd name="connsiteY11" fmla="*/ 216588 h 410000"/>
                <a:gd name="connsiteX12" fmla="*/ 479615 w 1089735"/>
                <a:gd name="connsiteY12" fmla="*/ 221206 h 410000"/>
                <a:gd name="connsiteX13" fmla="*/ 501567 w 1089735"/>
                <a:gd name="connsiteY13" fmla="*/ 292271 h 410000"/>
                <a:gd name="connsiteX14" fmla="*/ 469532 w 1089735"/>
                <a:gd name="connsiteY14" fmla="*/ 252645 h 410000"/>
                <a:gd name="connsiteX15" fmla="*/ 449857 w 1089735"/>
                <a:gd name="connsiteY15" fmla="*/ 215924 h 410000"/>
                <a:gd name="connsiteX16" fmla="*/ 376742 w 1089735"/>
                <a:gd name="connsiteY16" fmla="*/ 205261 h 410000"/>
                <a:gd name="connsiteX17" fmla="*/ 423221 w 1089735"/>
                <a:gd name="connsiteY17" fmla="*/ 213116 h 410000"/>
                <a:gd name="connsiteX18" fmla="*/ 427748 w 1089735"/>
                <a:gd name="connsiteY18" fmla="*/ 270840 h 410000"/>
                <a:gd name="connsiteX19" fmla="*/ 376742 w 1089735"/>
                <a:gd name="connsiteY19" fmla="*/ 205261 h 410000"/>
                <a:gd name="connsiteX20" fmla="*/ 835988 w 1089735"/>
                <a:gd name="connsiteY20" fmla="*/ 161012 h 410000"/>
                <a:gd name="connsiteX21" fmla="*/ 854811 w 1089735"/>
                <a:gd name="connsiteY21" fmla="*/ 202118 h 410000"/>
                <a:gd name="connsiteX22" fmla="*/ 963530 w 1089735"/>
                <a:gd name="connsiteY22" fmla="*/ 323227 h 410000"/>
                <a:gd name="connsiteX23" fmla="*/ 746836 w 1089735"/>
                <a:gd name="connsiteY23" fmla="*/ 197021 h 410000"/>
                <a:gd name="connsiteX24" fmla="*/ 713498 w 1089735"/>
                <a:gd name="connsiteY24" fmla="*/ 256552 h 410000"/>
                <a:gd name="connsiteX25" fmla="*/ 702141 w 1089735"/>
                <a:gd name="connsiteY25" fmla="*/ 203285 h 410000"/>
                <a:gd name="connsiteX26" fmla="*/ 727808 w 1089735"/>
                <a:gd name="connsiteY26" fmla="*/ 199718 h 410000"/>
                <a:gd name="connsiteX27" fmla="*/ 835988 w 1089735"/>
                <a:gd name="connsiteY27" fmla="*/ 161012 h 410000"/>
                <a:gd name="connsiteX28" fmla="*/ 23252 w 1089735"/>
                <a:gd name="connsiteY28" fmla="*/ 78773 h 410000"/>
                <a:gd name="connsiteX29" fmla="*/ 141835 w 1089735"/>
                <a:gd name="connsiteY29" fmla="*/ 142531 h 410000"/>
                <a:gd name="connsiteX30" fmla="*/ 280681 w 1089735"/>
                <a:gd name="connsiteY30" fmla="*/ 188127 h 410000"/>
                <a:gd name="connsiteX31" fmla="*/ 278585 w 1089735"/>
                <a:gd name="connsiteY31" fmla="*/ 206881 h 410000"/>
                <a:gd name="connsiteX32" fmla="*/ 284873 w 1089735"/>
                <a:gd name="connsiteY32" fmla="*/ 266077 h 410000"/>
                <a:gd name="connsiteX33" fmla="*/ 261061 w 1089735"/>
                <a:gd name="connsiteY33" fmla="*/ 216071 h 410000"/>
                <a:gd name="connsiteX34" fmla="*/ 258680 w 1089735"/>
                <a:gd name="connsiteY34" fmla="*/ 282745 h 410000"/>
                <a:gd name="connsiteX35" fmla="*/ 225342 w 1089735"/>
                <a:gd name="connsiteY35" fmla="*/ 249408 h 410000"/>
                <a:gd name="connsiteX36" fmla="*/ 220579 w 1089735"/>
                <a:gd name="connsiteY36" fmla="*/ 331264 h 410000"/>
                <a:gd name="connsiteX37" fmla="*/ 248341 w 1089735"/>
                <a:gd name="connsiteY37" fmla="*/ 409476 h 410000"/>
                <a:gd name="connsiteX38" fmla="*/ 238051 w 1089735"/>
                <a:gd name="connsiteY38" fmla="*/ 410000 h 410000"/>
                <a:gd name="connsiteX39" fmla="*/ 201641 w 1089735"/>
                <a:gd name="connsiteY39" fmla="*/ 387111 h 410000"/>
                <a:gd name="connsiteX40" fmla="*/ 118186 w 1089735"/>
                <a:gd name="connsiteY40" fmla="*/ 211308 h 410000"/>
                <a:gd name="connsiteX41" fmla="*/ 84848 w 1089735"/>
                <a:gd name="connsiteY41" fmla="*/ 370852 h 410000"/>
                <a:gd name="connsiteX42" fmla="*/ 58655 w 1089735"/>
                <a:gd name="connsiteY42" fmla="*/ 256552 h 410000"/>
                <a:gd name="connsiteX43" fmla="*/ 44367 w 1089735"/>
                <a:gd name="connsiteY43" fmla="*/ 389902 h 410000"/>
                <a:gd name="connsiteX44" fmla="*/ 6067 w 1089735"/>
                <a:gd name="connsiteY44" fmla="*/ 149847 h 410000"/>
                <a:gd name="connsiteX45" fmla="*/ 23252 w 1089735"/>
                <a:gd name="connsiteY45" fmla="*/ 78773 h 410000"/>
                <a:gd name="connsiteX46" fmla="*/ 987969 w 1089735"/>
                <a:gd name="connsiteY46" fmla="*/ 0 h 410000"/>
                <a:gd name="connsiteX47" fmla="*/ 1013846 w 1089735"/>
                <a:gd name="connsiteY47" fmla="*/ 63857 h 410000"/>
                <a:gd name="connsiteX48" fmla="*/ 1029423 w 1089735"/>
                <a:gd name="connsiteY48" fmla="*/ 120338 h 410000"/>
                <a:gd name="connsiteX49" fmla="*/ 1089735 w 1089735"/>
                <a:gd name="connsiteY49" fmla="*/ 327990 h 410000"/>
                <a:gd name="connsiteX50" fmla="*/ 996867 w 1089735"/>
                <a:gd name="connsiteY50" fmla="*/ 225596 h 410000"/>
                <a:gd name="connsiteX51" fmla="*/ 859573 w 1089735"/>
                <a:gd name="connsiteY51" fmla="*/ 161972 h 410000"/>
                <a:gd name="connsiteX52" fmla="*/ 850342 w 1089735"/>
                <a:gd name="connsiteY52" fmla="*/ 154583 h 410000"/>
                <a:gd name="connsiteX53" fmla="*/ 936744 w 1089735"/>
                <a:gd name="connsiteY53" fmla="*/ 90683 h 410000"/>
                <a:gd name="connsiteX54" fmla="*/ 987969 w 1089735"/>
                <a:gd name="connsiteY54" fmla="*/ 0 h 410000"/>
                <a:gd name="connsiteX0" fmla="*/ 595910 w 1089735"/>
                <a:gd name="connsiteY0" fmla="*/ 218047 h 410000"/>
                <a:gd name="connsiteX1" fmla="*/ 584912 w 1089735"/>
                <a:gd name="connsiteY1" fmla="*/ 251789 h 410000"/>
                <a:gd name="connsiteX2" fmla="*/ 588547 w 1089735"/>
                <a:gd name="connsiteY2" fmla="*/ 219071 h 410000"/>
                <a:gd name="connsiteX3" fmla="*/ 595910 w 1089735"/>
                <a:gd name="connsiteY3" fmla="*/ 218047 h 410000"/>
                <a:gd name="connsiteX4" fmla="*/ 524700 w 1089735"/>
                <a:gd name="connsiteY4" fmla="*/ 217625 h 410000"/>
                <a:gd name="connsiteX5" fmla="*/ 562570 w 1089735"/>
                <a:gd name="connsiteY5" fmla="*/ 218486 h 410000"/>
                <a:gd name="connsiteX6" fmla="*/ 556931 w 1089735"/>
                <a:gd name="connsiteY6" fmla="*/ 248441 h 410000"/>
                <a:gd name="connsiteX7" fmla="*/ 553955 w 1089735"/>
                <a:gd name="connsiteY7" fmla="*/ 299415 h 410000"/>
                <a:gd name="connsiteX8" fmla="*/ 528617 w 1089735"/>
                <a:gd name="connsiteY8" fmla="*/ 234935 h 410000"/>
                <a:gd name="connsiteX9" fmla="*/ 524700 w 1089735"/>
                <a:gd name="connsiteY9" fmla="*/ 217625 h 410000"/>
                <a:gd name="connsiteX10" fmla="*/ 449857 w 1089735"/>
                <a:gd name="connsiteY10" fmla="*/ 215924 h 410000"/>
                <a:gd name="connsiteX11" fmla="*/ 479075 w 1089735"/>
                <a:gd name="connsiteY11" fmla="*/ 216588 h 410000"/>
                <a:gd name="connsiteX12" fmla="*/ 479615 w 1089735"/>
                <a:gd name="connsiteY12" fmla="*/ 221206 h 410000"/>
                <a:gd name="connsiteX13" fmla="*/ 501567 w 1089735"/>
                <a:gd name="connsiteY13" fmla="*/ 292271 h 410000"/>
                <a:gd name="connsiteX14" fmla="*/ 469532 w 1089735"/>
                <a:gd name="connsiteY14" fmla="*/ 252645 h 410000"/>
                <a:gd name="connsiteX15" fmla="*/ 449857 w 1089735"/>
                <a:gd name="connsiteY15" fmla="*/ 215924 h 410000"/>
                <a:gd name="connsiteX16" fmla="*/ 376742 w 1089735"/>
                <a:gd name="connsiteY16" fmla="*/ 205261 h 410000"/>
                <a:gd name="connsiteX17" fmla="*/ 423221 w 1089735"/>
                <a:gd name="connsiteY17" fmla="*/ 213116 h 410000"/>
                <a:gd name="connsiteX18" fmla="*/ 427748 w 1089735"/>
                <a:gd name="connsiteY18" fmla="*/ 270840 h 410000"/>
                <a:gd name="connsiteX19" fmla="*/ 376742 w 1089735"/>
                <a:gd name="connsiteY19" fmla="*/ 205261 h 410000"/>
                <a:gd name="connsiteX20" fmla="*/ 835988 w 1089735"/>
                <a:gd name="connsiteY20" fmla="*/ 161012 h 410000"/>
                <a:gd name="connsiteX21" fmla="*/ 854811 w 1089735"/>
                <a:gd name="connsiteY21" fmla="*/ 202118 h 410000"/>
                <a:gd name="connsiteX22" fmla="*/ 963530 w 1089735"/>
                <a:gd name="connsiteY22" fmla="*/ 323227 h 410000"/>
                <a:gd name="connsiteX23" fmla="*/ 746836 w 1089735"/>
                <a:gd name="connsiteY23" fmla="*/ 197021 h 410000"/>
                <a:gd name="connsiteX24" fmla="*/ 713498 w 1089735"/>
                <a:gd name="connsiteY24" fmla="*/ 256552 h 410000"/>
                <a:gd name="connsiteX25" fmla="*/ 702141 w 1089735"/>
                <a:gd name="connsiteY25" fmla="*/ 203285 h 410000"/>
                <a:gd name="connsiteX26" fmla="*/ 727808 w 1089735"/>
                <a:gd name="connsiteY26" fmla="*/ 199718 h 410000"/>
                <a:gd name="connsiteX27" fmla="*/ 835988 w 1089735"/>
                <a:gd name="connsiteY27" fmla="*/ 161012 h 410000"/>
                <a:gd name="connsiteX28" fmla="*/ 23252 w 1089735"/>
                <a:gd name="connsiteY28" fmla="*/ 78773 h 410000"/>
                <a:gd name="connsiteX29" fmla="*/ 141835 w 1089735"/>
                <a:gd name="connsiteY29" fmla="*/ 142531 h 410000"/>
                <a:gd name="connsiteX30" fmla="*/ 280681 w 1089735"/>
                <a:gd name="connsiteY30" fmla="*/ 188127 h 410000"/>
                <a:gd name="connsiteX31" fmla="*/ 278585 w 1089735"/>
                <a:gd name="connsiteY31" fmla="*/ 206881 h 410000"/>
                <a:gd name="connsiteX32" fmla="*/ 284873 w 1089735"/>
                <a:gd name="connsiteY32" fmla="*/ 266077 h 410000"/>
                <a:gd name="connsiteX33" fmla="*/ 261061 w 1089735"/>
                <a:gd name="connsiteY33" fmla="*/ 216071 h 410000"/>
                <a:gd name="connsiteX34" fmla="*/ 258680 w 1089735"/>
                <a:gd name="connsiteY34" fmla="*/ 282745 h 410000"/>
                <a:gd name="connsiteX35" fmla="*/ 225342 w 1089735"/>
                <a:gd name="connsiteY35" fmla="*/ 249408 h 410000"/>
                <a:gd name="connsiteX36" fmla="*/ 220579 w 1089735"/>
                <a:gd name="connsiteY36" fmla="*/ 331264 h 410000"/>
                <a:gd name="connsiteX37" fmla="*/ 248341 w 1089735"/>
                <a:gd name="connsiteY37" fmla="*/ 409476 h 410000"/>
                <a:gd name="connsiteX38" fmla="*/ 238051 w 1089735"/>
                <a:gd name="connsiteY38" fmla="*/ 410000 h 410000"/>
                <a:gd name="connsiteX39" fmla="*/ 201641 w 1089735"/>
                <a:gd name="connsiteY39" fmla="*/ 387111 h 410000"/>
                <a:gd name="connsiteX40" fmla="*/ 118186 w 1089735"/>
                <a:gd name="connsiteY40" fmla="*/ 211308 h 410000"/>
                <a:gd name="connsiteX41" fmla="*/ 84848 w 1089735"/>
                <a:gd name="connsiteY41" fmla="*/ 370852 h 410000"/>
                <a:gd name="connsiteX42" fmla="*/ 58655 w 1089735"/>
                <a:gd name="connsiteY42" fmla="*/ 256552 h 410000"/>
                <a:gd name="connsiteX43" fmla="*/ 44367 w 1089735"/>
                <a:gd name="connsiteY43" fmla="*/ 389902 h 410000"/>
                <a:gd name="connsiteX44" fmla="*/ 6067 w 1089735"/>
                <a:gd name="connsiteY44" fmla="*/ 149847 h 410000"/>
                <a:gd name="connsiteX45" fmla="*/ 23252 w 1089735"/>
                <a:gd name="connsiteY45" fmla="*/ 78773 h 410000"/>
                <a:gd name="connsiteX46" fmla="*/ 987969 w 1089735"/>
                <a:gd name="connsiteY46" fmla="*/ 0 h 410000"/>
                <a:gd name="connsiteX47" fmla="*/ 1013846 w 1089735"/>
                <a:gd name="connsiteY47" fmla="*/ 63857 h 410000"/>
                <a:gd name="connsiteX48" fmla="*/ 1029423 w 1089735"/>
                <a:gd name="connsiteY48" fmla="*/ 120338 h 410000"/>
                <a:gd name="connsiteX49" fmla="*/ 1089735 w 1089735"/>
                <a:gd name="connsiteY49" fmla="*/ 327990 h 410000"/>
                <a:gd name="connsiteX50" fmla="*/ 996867 w 1089735"/>
                <a:gd name="connsiteY50" fmla="*/ 225596 h 410000"/>
                <a:gd name="connsiteX51" fmla="*/ 859573 w 1089735"/>
                <a:gd name="connsiteY51" fmla="*/ 161972 h 410000"/>
                <a:gd name="connsiteX52" fmla="*/ 850342 w 1089735"/>
                <a:gd name="connsiteY52" fmla="*/ 154583 h 410000"/>
                <a:gd name="connsiteX53" fmla="*/ 936744 w 1089735"/>
                <a:gd name="connsiteY53" fmla="*/ 90683 h 410000"/>
                <a:gd name="connsiteX54" fmla="*/ 987969 w 1089735"/>
                <a:gd name="connsiteY54" fmla="*/ 0 h 410000"/>
                <a:gd name="connsiteX0" fmla="*/ 595910 w 1089735"/>
                <a:gd name="connsiteY0" fmla="*/ 218047 h 410000"/>
                <a:gd name="connsiteX1" fmla="*/ 584912 w 1089735"/>
                <a:gd name="connsiteY1" fmla="*/ 251789 h 410000"/>
                <a:gd name="connsiteX2" fmla="*/ 588547 w 1089735"/>
                <a:gd name="connsiteY2" fmla="*/ 219071 h 410000"/>
                <a:gd name="connsiteX3" fmla="*/ 595910 w 1089735"/>
                <a:gd name="connsiteY3" fmla="*/ 218047 h 410000"/>
                <a:gd name="connsiteX4" fmla="*/ 524700 w 1089735"/>
                <a:gd name="connsiteY4" fmla="*/ 217625 h 410000"/>
                <a:gd name="connsiteX5" fmla="*/ 562570 w 1089735"/>
                <a:gd name="connsiteY5" fmla="*/ 218486 h 410000"/>
                <a:gd name="connsiteX6" fmla="*/ 556931 w 1089735"/>
                <a:gd name="connsiteY6" fmla="*/ 248441 h 410000"/>
                <a:gd name="connsiteX7" fmla="*/ 553955 w 1089735"/>
                <a:gd name="connsiteY7" fmla="*/ 299415 h 410000"/>
                <a:gd name="connsiteX8" fmla="*/ 528617 w 1089735"/>
                <a:gd name="connsiteY8" fmla="*/ 234935 h 410000"/>
                <a:gd name="connsiteX9" fmla="*/ 524700 w 1089735"/>
                <a:gd name="connsiteY9" fmla="*/ 217625 h 410000"/>
                <a:gd name="connsiteX10" fmla="*/ 449857 w 1089735"/>
                <a:gd name="connsiteY10" fmla="*/ 215924 h 410000"/>
                <a:gd name="connsiteX11" fmla="*/ 479075 w 1089735"/>
                <a:gd name="connsiteY11" fmla="*/ 216588 h 410000"/>
                <a:gd name="connsiteX12" fmla="*/ 479615 w 1089735"/>
                <a:gd name="connsiteY12" fmla="*/ 221206 h 410000"/>
                <a:gd name="connsiteX13" fmla="*/ 501567 w 1089735"/>
                <a:gd name="connsiteY13" fmla="*/ 292271 h 410000"/>
                <a:gd name="connsiteX14" fmla="*/ 469532 w 1089735"/>
                <a:gd name="connsiteY14" fmla="*/ 252645 h 410000"/>
                <a:gd name="connsiteX15" fmla="*/ 449857 w 1089735"/>
                <a:gd name="connsiteY15" fmla="*/ 215924 h 410000"/>
                <a:gd name="connsiteX16" fmla="*/ 376742 w 1089735"/>
                <a:gd name="connsiteY16" fmla="*/ 205261 h 410000"/>
                <a:gd name="connsiteX17" fmla="*/ 423221 w 1089735"/>
                <a:gd name="connsiteY17" fmla="*/ 213116 h 410000"/>
                <a:gd name="connsiteX18" fmla="*/ 427748 w 1089735"/>
                <a:gd name="connsiteY18" fmla="*/ 270840 h 410000"/>
                <a:gd name="connsiteX19" fmla="*/ 376742 w 1089735"/>
                <a:gd name="connsiteY19" fmla="*/ 205261 h 410000"/>
                <a:gd name="connsiteX20" fmla="*/ 835988 w 1089735"/>
                <a:gd name="connsiteY20" fmla="*/ 161012 h 410000"/>
                <a:gd name="connsiteX21" fmla="*/ 854811 w 1089735"/>
                <a:gd name="connsiteY21" fmla="*/ 202118 h 410000"/>
                <a:gd name="connsiteX22" fmla="*/ 963530 w 1089735"/>
                <a:gd name="connsiteY22" fmla="*/ 323227 h 410000"/>
                <a:gd name="connsiteX23" fmla="*/ 746836 w 1089735"/>
                <a:gd name="connsiteY23" fmla="*/ 197021 h 410000"/>
                <a:gd name="connsiteX24" fmla="*/ 713498 w 1089735"/>
                <a:gd name="connsiteY24" fmla="*/ 256552 h 410000"/>
                <a:gd name="connsiteX25" fmla="*/ 702141 w 1089735"/>
                <a:gd name="connsiteY25" fmla="*/ 203285 h 410000"/>
                <a:gd name="connsiteX26" fmla="*/ 727808 w 1089735"/>
                <a:gd name="connsiteY26" fmla="*/ 199718 h 410000"/>
                <a:gd name="connsiteX27" fmla="*/ 835988 w 1089735"/>
                <a:gd name="connsiteY27" fmla="*/ 161012 h 410000"/>
                <a:gd name="connsiteX28" fmla="*/ 23252 w 1089735"/>
                <a:gd name="connsiteY28" fmla="*/ 78773 h 410000"/>
                <a:gd name="connsiteX29" fmla="*/ 141835 w 1089735"/>
                <a:gd name="connsiteY29" fmla="*/ 142531 h 410000"/>
                <a:gd name="connsiteX30" fmla="*/ 280681 w 1089735"/>
                <a:gd name="connsiteY30" fmla="*/ 188127 h 410000"/>
                <a:gd name="connsiteX31" fmla="*/ 278585 w 1089735"/>
                <a:gd name="connsiteY31" fmla="*/ 206881 h 410000"/>
                <a:gd name="connsiteX32" fmla="*/ 284873 w 1089735"/>
                <a:gd name="connsiteY32" fmla="*/ 266077 h 410000"/>
                <a:gd name="connsiteX33" fmla="*/ 261061 w 1089735"/>
                <a:gd name="connsiteY33" fmla="*/ 216071 h 410000"/>
                <a:gd name="connsiteX34" fmla="*/ 258680 w 1089735"/>
                <a:gd name="connsiteY34" fmla="*/ 282745 h 410000"/>
                <a:gd name="connsiteX35" fmla="*/ 225342 w 1089735"/>
                <a:gd name="connsiteY35" fmla="*/ 249408 h 410000"/>
                <a:gd name="connsiteX36" fmla="*/ 220579 w 1089735"/>
                <a:gd name="connsiteY36" fmla="*/ 331264 h 410000"/>
                <a:gd name="connsiteX37" fmla="*/ 248341 w 1089735"/>
                <a:gd name="connsiteY37" fmla="*/ 409476 h 410000"/>
                <a:gd name="connsiteX38" fmla="*/ 238051 w 1089735"/>
                <a:gd name="connsiteY38" fmla="*/ 410000 h 410000"/>
                <a:gd name="connsiteX39" fmla="*/ 201641 w 1089735"/>
                <a:gd name="connsiteY39" fmla="*/ 387111 h 410000"/>
                <a:gd name="connsiteX40" fmla="*/ 118186 w 1089735"/>
                <a:gd name="connsiteY40" fmla="*/ 211308 h 410000"/>
                <a:gd name="connsiteX41" fmla="*/ 84848 w 1089735"/>
                <a:gd name="connsiteY41" fmla="*/ 370852 h 410000"/>
                <a:gd name="connsiteX42" fmla="*/ 58655 w 1089735"/>
                <a:gd name="connsiteY42" fmla="*/ 256552 h 410000"/>
                <a:gd name="connsiteX43" fmla="*/ 44367 w 1089735"/>
                <a:gd name="connsiteY43" fmla="*/ 389902 h 410000"/>
                <a:gd name="connsiteX44" fmla="*/ 6067 w 1089735"/>
                <a:gd name="connsiteY44" fmla="*/ 149847 h 410000"/>
                <a:gd name="connsiteX45" fmla="*/ 23252 w 1089735"/>
                <a:gd name="connsiteY45" fmla="*/ 78773 h 410000"/>
                <a:gd name="connsiteX46" fmla="*/ 987969 w 1089735"/>
                <a:gd name="connsiteY46" fmla="*/ 0 h 410000"/>
                <a:gd name="connsiteX47" fmla="*/ 1013846 w 1089735"/>
                <a:gd name="connsiteY47" fmla="*/ 63857 h 410000"/>
                <a:gd name="connsiteX48" fmla="*/ 1029423 w 1089735"/>
                <a:gd name="connsiteY48" fmla="*/ 120338 h 410000"/>
                <a:gd name="connsiteX49" fmla="*/ 1089735 w 1089735"/>
                <a:gd name="connsiteY49" fmla="*/ 327990 h 410000"/>
                <a:gd name="connsiteX50" fmla="*/ 996867 w 1089735"/>
                <a:gd name="connsiteY50" fmla="*/ 225596 h 410000"/>
                <a:gd name="connsiteX51" fmla="*/ 859573 w 1089735"/>
                <a:gd name="connsiteY51" fmla="*/ 161972 h 410000"/>
                <a:gd name="connsiteX52" fmla="*/ 850342 w 1089735"/>
                <a:gd name="connsiteY52" fmla="*/ 154583 h 410000"/>
                <a:gd name="connsiteX53" fmla="*/ 936744 w 1089735"/>
                <a:gd name="connsiteY53" fmla="*/ 90683 h 410000"/>
                <a:gd name="connsiteX54" fmla="*/ 987969 w 1089735"/>
                <a:gd name="connsiteY54" fmla="*/ 0 h 410000"/>
                <a:gd name="connsiteX0" fmla="*/ 595910 w 1089735"/>
                <a:gd name="connsiteY0" fmla="*/ 218047 h 410000"/>
                <a:gd name="connsiteX1" fmla="*/ 584912 w 1089735"/>
                <a:gd name="connsiteY1" fmla="*/ 251789 h 410000"/>
                <a:gd name="connsiteX2" fmla="*/ 588547 w 1089735"/>
                <a:gd name="connsiteY2" fmla="*/ 219071 h 410000"/>
                <a:gd name="connsiteX3" fmla="*/ 595910 w 1089735"/>
                <a:gd name="connsiteY3" fmla="*/ 218047 h 410000"/>
                <a:gd name="connsiteX4" fmla="*/ 524700 w 1089735"/>
                <a:gd name="connsiteY4" fmla="*/ 217625 h 410000"/>
                <a:gd name="connsiteX5" fmla="*/ 562570 w 1089735"/>
                <a:gd name="connsiteY5" fmla="*/ 218486 h 410000"/>
                <a:gd name="connsiteX6" fmla="*/ 556931 w 1089735"/>
                <a:gd name="connsiteY6" fmla="*/ 248441 h 410000"/>
                <a:gd name="connsiteX7" fmla="*/ 553955 w 1089735"/>
                <a:gd name="connsiteY7" fmla="*/ 299415 h 410000"/>
                <a:gd name="connsiteX8" fmla="*/ 528617 w 1089735"/>
                <a:gd name="connsiteY8" fmla="*/ 234935 h 410000"/>
                <a:gd name="connsiteX9" fmla="*/ 524700 w 1089735"/>
                <a:gd name="connsiteY9" fmla="*/ 217625 h 410000"/>
                <a:gd name="connsiteX10" fmla="*/ 449857 w 1089735"/>
                <a:gd name="connsiteY10" fmla="*/ 215924 h 410000"/>
                <a:gd name="connsiteX11" fmla="*/ 479075 w 1089735"/>
                <a:gd name="connsiteY11" fmla="*/ 216588 h 410000"/>
                <a:gd name="connsiteX12" fmla="*/ 479615 w 1089735"/>
                <a:gd name="connsiteY12" fmla="*/ 221206 h 410000"/>
                <a:gd name="connsiteX13" fmla="*/ 501567 w 1089735"/>
                <a:gd name="connsiteY13" fmla="*/ 292271 h 410000"/>
                <a:gd name="connsiteX14" fmla="*/ 469532 w 1089735"/>
                <a:gd name="connsiteY14" fmla="*/ 252645 h 410000"/>
                <a:gd name="connsiteX15" fmla="*/ 449857 w 1089735"/>
                <a:gd name="connsiteY15" fmla="*/ 215924 h 410000"/>
                <a:gd name="connsiteX16" fmla="*/ 376742 w 1089735"/>
                <a:gd name="connsiteY16" fmla="*/ 205261 h 410000"/>
                <a:gd name="connsiteX17" fmla="*/ 416077 w 1089735"/>
                <a:gd name="connsiteY17" fmla="*/ 210735 h 410000"/>
                <a:gd name="connsiteX18" fmla="*/ 427748 w 1089735"/>
                <a:gd name="connsiteY18" fmla="*/ 270840 h 410000"/>
                <a:gd name="connsiteX19" fmla="*/ 376742 w 1089735"/>
                <a:gd name="connsiteY19" fmla="*/ 205261 h 410000"/>
                <a:gd name="connsiteX20" fmla="*/ 835988 w 1089735"/>
                <a:gd name="connsiteY20" fmla="*/ 161012 h 410000"/>
                <a:gd name="connsiteX21" fmla="*/ 854811 w 1089735"/>
                <a:gd name="connsiteY21" fmla="*/ 202118 h 410000"/>
                <a:gd name="connsiteX22" fmla="*/ 963530 w 1089735"/>
                <a:gd name="connsiteY22" fmla="*/ 323227 h 410000"/>
                <a:gd name="connsiteX23" fmla="*/ 746836 w 1089735"/>
                <a:gd name="connsiteY23" fmla="*/ 197021 h 410000"/>
                <a:gd name="connsiteX24" fmla="*/ 713498 w 1089735"/>
                <a:gd name="connsiteY24" fmla="*/ 256552 h 410000"/>
                <a:gd name="connsiteX25" fmla="*/ 702141 w 1089735"/>
                <a:gd name="connsiteY25" fmla="*/ 203285 h 410000"/>
                <a:gd name="connsiteX26" fmla="*/ 727808 w 1089735"/>
                <a:gd name="connsiteY26" fmla="*/ 199718 h 410000"/>
                <a:gd name="connsiteX27" fmla="*/ 835988 w 1089735"/>
                <a:gd name="connsiteY27" fmla="*/ 161012 h 410000"/>
                <a:gd name="connsiteX28" fmla="*/ 23252 w 1089735"/>
                <a:gd name="connsiteY28" fmla="*/ 78773 h 410000"/>
                <a:gd name="connsiteX29" fmla="*/ 141835 w 1089735"/>
                <a:gd name="connsiteY29" fmla="*/ 142531 h 410000"/>
                <a:gd name="connsiteX30" fmla="*/ 280681 w 1089735"/>
                <a:gd name="connsiteY30" fmla="*/ 188127 h 410000"/>
                <a:gd name="connsiteX31" fmla="*/ 278585 w 1089735"/>
                <a:gd name="connsiteY31" fmla="*/ 206881 h 410000"/>
                <a:gd name="connsiteX32" fmla="*/ 284873 w 1089735"/>
                <a:gd name="connsiteY32" fmla="*/ 266077 h 410000"/>
                <a:gd name="connsiteX33" fmla="*/ 261061 w 1089735"/>
                <a:gd name="connsiteY33" fmla="*/ 216071 h 410000"/>
                <a:gd name="connsiteX34" fmla="*/ 258680 w 1089735"/>
                <a:gd name="connsiteY34" fmla="*/ 282745 h 410000"/>
                <a:gd name="connsiteX35" fmla="*/ 225342 w 1089735"/>
                <a:gd name="connsiteY35" fmla="*/ 249408 h 410000"/>
                <a:gd name="connsiteX36" fmla="*/ 220579 w 1089735"/>
                <a:gd name="connsiteY36" fmla="*/ 331264 h 410000"/>
                <a:gd name="connsiteX37" fmla="*/ 248341 w 1089735"/>
                <a:gd name="connsiteY37" fmla="*/ 409476 h 410000"/>
                <a:gd name="connsiteX38" fmla="*/ 238051 w 1089735"/>
                <a:gd name="connsiteY38" fmla="*/ 410000 h 410000"/>
                <a:gd name="connsiteX39" fmla="*/ 201641 w 1089735"/>
                <a:gd name="connsiteY39" fmla="*/ 387111 h 410000"/>
                <a:gd name="connsiteX40" fmla="*/ 118186 w 1089735"/>
                <a:gd name="connsiteY40" fmla="*/ 211308 h 410000"/>
                <a:gd name="connsiteX41" fmla="*/ 84848 w 1089735"/>
                <a:gd name="connsiteY41" fmla="*/ 370852 h 410000"/>
                <a:gd name="connsiteX42" fmla="*/ 58655 w 1089735"/>
                <a:gd name="connsiteY42" fmla="*/ 256552 h 410000"/>
                <a:gd name="connsiteX43" fmla="*/ 44367 w 1089735"/>
                <a:gd name="connsiteY43" fmla="*/ 389902 h 410000"/>
                <a:gd name="connsiteX44" fmla="*/ 6067 w 1089735"/>
                <a:gd name="connsiteY44" fmla="*/ 149847 h 410000"/>
                <a:gd name="connsiteX45" fmla="*/ 23252 w 1089735"/>
                <a:gd name="connsiteY45" fmla="*/ 78773 h 410000"/>
                <a:gd name="connsiteX46" fmla="*/ 987969 w 1089735"/>
                <a:gd name="connsiteY46" fmla="*/ 0 h 410000"/>
                <a:gd name="connsiteX47" fmla="*/ 1013846 w 1089735"/>
                <a:gd name="connsiteY47" fmla="*/ 63857 h 410000"/>
                <a:gd name="connsiteX48" fmla="*/ 1029423 w 1089735"/>
                <a:gd name="connsiteY48" fmla="*/ 120338 h 410000"/>
                <a:gd name="connsiteX49" fmla="*/ 1089735 w 1089735"/>
                <a:gd name="connsiteY49" fmla="*/ 327990 h 410000"/>
                <a:gd name="connsiteX50" fmla="*/ 996867 w 1089735"/>
                <a:gd name="connsiteY50" fmla="*/ 225596 h 410000"/>
                <a:gd name="connsiteX51" fmla="*/ 859573 w 1089735"/>
                <a:gd name="connsiteY51" fmla="*/ 161972 h 410000"/>
                <a:gd name="connsiteX52" fmla="*/ 850342 w 1089735"/>
                <a:gd name="connsiteY52" fmla="*/ 154583 h 410000"/>
                <a:gd name="connsiteX53" fmla="*/ 936744 w 1089735"/>
                <a:gd name="connsiteY53" fmla="*/ 90683 h 410000"/>
                <a:gd name="connsiteX54" fmla="*/ 987969 w 1089735"/>
                <a:gd name="connsiteY54" fmla="*/ 0 h 410000"/>
                <a:gd name="connsiteX0" fmla="*/ 595910 w 1089735"/>
                <a:gd name="connsiteY0" fmla="*/ 218047 h 410000"/>
                <a:gd name="connsiteX1" fmla="*/ 584912 w 1089735"/>
                <a:gd name="connsiteY1" fmla="*/ 251789 h 410000"/>
                <a:gd name="connsiteX2" fmla="*/ 588547 w 1089735"/>
                <a:gd name="connsiteY2" fmla="*/ 219071 h 410000"/>
                <a:gd name="connsiteX3" fmla="*/ 595910 w 1089735"/>
                <a:gd name="connsiteY3" fmla="*/ 218047 h 410000"/>
                <a:gd name="connsiteX4" fmla="*/ 524700 w 1089735"/>
                <a:gd name="connsiteY4" fmla="*/ 217625 h 410000"/>
                <a:gd name="connsiteX5" fmla="*/ 562570 w 1089735"/>
                <a:gd name="connsiteY5" fmla="*/ 218486 h 410000"/>
                <a:gd name="connsiteX6" fmla="*/ 556931 w 1089735"/>
                <a:gd name="connsiteY6" fmla="*/ 248441 h 410000"/>
                <a:gd name="connsiteX7" fmla="*/ 553955 w 1089735"/>
                <a:gd name="connsiteY7" fmla="*/ 299415 h 410000"/>
                <a:gd name="connsiteX8" fmla="*/ 528617 w 1089735"/>
                <a:gd name="connsiteY8" fmla="*/ 234935 h 410000"/>
                <a:gd name="connsiteX9" fmla="*/ 524700 w 1089735"/>
                <a:gd name="connsiteY9" fmla="*/ 217625 h 410000"/>
                <a:gd name="connsiteX10" fmla="*/ 449857 w 1089735"/>
                <a:gd name="connsiteY10" fmla="*/ 215924 h 410000"/>
                <a:gd name="connsiteX11" fmla="*/ 479075 w 1089735"/>
                <a:gd name="connsiteY11" fmla="*/ 216588 h 410000"/>
                <a:gd name="connsiteX12" fmla="*/ 479615 w 1089735"/>
                <a:gd name="connsiteY12" fmla="*/ 221206 h 410000"/>
                <a:gd name="connsiteX13" fmla="*/ 501567 w 1089735"/>
                <a:gd name="connsiteY13" fmla="*/ 292271 h 410000"/>
                <a:gd name="connsiteX14" fmla="*/ 469532 w 1089735"/>
                <a:gd name="connsiteY14" fmla="*/ 252645 h 410000"/>
                <a:gd name="connsiteX15" fmla="*/ 449857 w 1089735"/>
                <a:gd name="connsiteY15" fmla="*/ 215924 h 410000"/>
                <a:gd name="connsiteX16" fmla="*/ 376742 w 1089735"/>
                <a:gd name="connsiteY16" fmla="*/ 205261 h 410000"/>
                <a:gd name="connsiteX17" fmla="*/ 416077 w 1089735"/>
                <a:gd name="connsiteY17" fmla="*/ 210735 h 410000"/>
                <a:gd name="connsiteX18" fmla="*/ 427748 w 1089735"/>
                <a:gd name="connsiteY18" fmla="*/ 270840 h 410000"/>
                <a:gd name="connsiteX19" fmla="*/ 376742 w 1089735"/>
                <a:gd name="connsiteY19" fmla="*/ 205261 h 410000"/>
                <a:gd name="connsiteX20" fmla="*/ 835988 w 1089735"/>
                <a:gd name="connsiteY20" fmla="*/ 161012 h 410000"/>
                <a:gd name="connsiteX21" fmla="*/ 854811 w 1089735"/>
                <a:gd name="connsiteY21" fmla="*/ 202118 h 410000"/>
                <a:gd name="connsiteX22" fmla="*/ 963530 w 1089735"/>
                <a:gd name="connsiteY22" fmla="*/ 323227 h 410000"/>
                <a:gd name="connsiteX23" fmla="*/ 746836 w 1089735"/>
                <a:gd name="connsiteY23" fmla="*/ 197021 h 410000"/>
                <a:gd name="connsiteX24" fmla="*/ 713498 w 1089735"/>
                <a:gd name="connsiteY24" fmla="*/ 256552 h 410000"/>
                <a:gd name="connsiteX25" fmla="*/ 702141 w 1089735"/>
                <a:gd name="connsiteY25" fmla="*/ 203285 h 410000"/>
                <a:gd name="connsiteX26" fmla="*/ 727808 w 1089735"/>
                <a:gd name="connsiteY26" fmla="*/ 199718 h 410000"/>
                <a:gd name="connsiteX27" fmla="*/ 835988 w 1089735"/>
                <a:gd name="connsiteY27" fmla="*/ 161012 h 410000"/>
                <a:gd name="connsiteX28" fmla="*/ 23252 w 1089735"/>
                <a:gd name="connsiteY28" fmla="*/ 78773 h 410000"/>
                <a:gd name="connsiteX29" fmla="*/ 141835 w 1089735"/>
                <a:gd name="connsiteY29" fmla="*/ 142531 h 410000"/>
                <a:gd name="connsiteX30" fmla="*/ 280681 w 1089735"/>
                <a:gd name="connsiteY30" fmla="*/ 188127 h 410000"/>
                <a:gd name="connsiteX31" fmla="*/ 278585 w 1089735"/>
                <a:gd name="connsiteY31" fmla="*/ 206881 h 410000"/>
                <a:gd name="connsiteX32" fmla="*/ 284873 w 1089735"/>
                <a:gd name="connsiteY32" fmla="*/ 266077 h 410000"/>
                <a:gd name="connsiteX33" fmla="*/ 261061 w 1089735"/>
                <a:gd name="connsiteY33" fmla="*/ 216071 h 410000"/>
                <a:gd name="connsiteX34" fmla="*/ 258680 w 1089735"/>
                <a:gd name="connsiteY34" fmla="*/ 282745 h 410000"/>
                <a:gd name="connsiteX35" fmla="*/ 225342 w 1089735"/>
                <a:gd name="connsiteY35" fmla="*/ 249408 h 410000"/>
                <a:gd name="connsiteX36" fmla="*/ 220579 w 1089735"/>
                <a:gd name="connsiteY36" fmla="*/ 331264 h 410000"/>
                <a:gd name="connsiteX37" fmla="*/ 248341 w 1089735"/>
                <a:gd name="connsiteY37" fmla="*/ 409476 h 410000"/>
                <a:gd name="connsiteX38" fmla="*/ 238051 w 1089735"/>
                <a:gd name="connsiteY38" fmla="*/ 410000 h 410000"/>
                <a:gd name="connsiteX39" fmla="*/ 201641 w 1089735"/>
                <a:gd name="connsiteY39" fmla="*/ 387111 h 410000"/>
                <a:gd name="connsiteX40" fmla="*/ 118186 w 1089735"/>
                <a:gd name="connsiteY40" fmla="*/ 211308 h 410000"/>
                <a:gd name="connsiteX41" fmla="*/ 84848 w 1089735"/>
                <a:gd name="connsiteY41" fmla="*/ 370852 h 410000"/>
                <a:gd name="connsiteX42" fmla="*/ 58655 w 1089735"/>
                <a:gd name="connsiteY42" fmla="*/ 256552 h 410000"/>
                <a:gd name="connsiteX43" fmla="*/ 44367 w 1089735"/>
                <a:gd name="connsiteY43" fmla="*/ 389902 h 410000"/>
                <a:gd name="connsiteX44" fmla="*/ 6067 w 1089735"/>
                <a:gd name="connsiteY44" fmla="*/ 149847 h 410000"/>
                <a:gd name="connsiteX45" fmla="*/ 23252 w 1089735"/>
                <a:gd name="connsiteY45" fmla="*/ 78773 h 410000"/>
                <a:gd name="connsiteX46" fmla="*/ 987969 w 1089735"/>
                <a:gd name="connsiteY46" fmla="*/ 0 h 410000"/>
                <a:gd name="connsiteX47" fmla="*/ 1013846 w 1089735"/>
                <a:gd name="connsiteY47" fmla="*/ 63857 h 410000"/>
                <a:gd name="connsiteX48" fmla="*/ 1029423 w 1089735"/>
                <a:gd name="connsiteY48" fmla="*/ 120338 h 410000"/>
                <a:gd name="connsiteX49" fmla="*/ 1089735 w 1089735"/>
                <a:gd name="connsiteY49" fmla="*/ 327990 h 410000"/>
                <a:gd name="connsiteX50" fmla="*/ 996867 w 1089735"/>
                <a:gd name="connsiteY50" fmla="*/ 225596 h 410000"/>
                <a:gd name="connsiteX51" fmla="*/ 859573 w 1089735"/>
                <a:gd name="connsiteY51" fmla="*/ 161972 h 410000"/>
                <a:gd name="connsiteX52" fmla="*/ 850342 w 1089735"/>
                <a:gd name="connsiteY52" fmla="*/ 154583 h 410000"/>
                <a:gd name="connsiteX53" fmla="*/ 936744 w 1089735"/>
                <a:gd name="connsiteY53" fmla="*/ 90683 h 410000"/>
                <a:gd name="connsiteX54" fmla="*/ 987969 w 1089735"/>
                <a:gd name="connsiteY54" fmla="*/ 0 h 410000"/>
                <a:gd name="connsiteX0" fmla="*/ 595910 w 1089735"/>
                <a:gd name="connsiteY0" fmla="*/ 218047 h 410000"/>
                <a:gd name="connsiteX1" fmla="*/ 584912 w 1089735"/>
                <a:gd name="connsiteY1" fmla="*/ 251789 h 410000"/>
                <a:gd name="connsiteX2" fmla="*/ 588547 w 1089735"/>
                <a:gd name="connsiteY2" fmla="*/ 219071 h 410000"/>
                <a:gd name="connsiteX3" fmla="*/ 595910 w 1089735"/>
                <a:gd name="connsiteY3" fmla="*/ 218047 h 410000"/>
                <a:gd name="connsiteX4" fmla="*/ 524700 w 1089735"/>
                <a:gd name="connsiteY4" fmla="*/ 217625 h 410000"/>
                <a:gd name="connsiteX5" fmla="*/ 562570 w 1089735"/>
                <a:gd name="connsiteY5" fmla="*/ 218486 h 410000"/>
                <a:gd name="connsiteX6" fmla="*/ 556931 w 1089735"/>
                <a:gd name="connsiteY6" fmla="*/ 248441 h 410000"/>
                <a:gd name="connsiteX7" fmla="*/ 553955 w 1089735"/>
                <a:gd name="connsiteY7" fmla="*/ 299415 h 410000"/>
                <a:gd name="connsiteX8" fmla="*/ 528617 w 1089735"/>
                <a:gd name="connsiteY8" fmla="*/ 234935 h 410000"/>
                <a:gd name="connsiteX9" fmla="*/ 524700 w 1089735"/>
                <a:gd name="connsiteY9" fmla="*/ 217625 h 410000"/>
                <a:gd name="connsiteX10" fmla="*/ 449857 w 1089735"/>
                <a:gd name="connsiteY10" fmla="*/ 215924 h 410000"/>
                <a:gd name="connsiteX11" fmla="*/ 479075 w 1089735"/>
                <a:gd name="connsiteY11" fmla="*/ 216588 h 410000"/>
                <a:gd name="connsiteX12" fmla="*/ 479615 w 1089735"/>
                <a:gd name="connsiteY12" fmla="*/ 221206 h 410000"/>
                <a:gd name="connsiteX13" fmla="*/ 501567 w 1089735"/>
                <a:gd name="connsiteY13" fmla="*/ 292271 h 410000"/>
                <a:gd name="connsiteX14" fmla="*/ 469532 w 1089735"/>
                <a:gd name="connsiteY14" fmla="*/ 252645 h 410000"/>
                <a:gd name="connsiteX15" fmla="*/ 449857 w 1089735"/>
                <a:gd name="connsiteY15" fmla="*/ 215924 h 410000"/>
                <a:gd name="connsiteX16" fmla="*/ 376742 w 1089735"/>
                <a:gd name="connsiteY16" fmla="*/ 205261 h 410000"/>
                <a:gd name="connsiteX17" fmla="*/ 416077 w 1089735"/>
                <a:gd name="connsiteY17" fmla="*/ 210735 h 410000"/>
                <a:gd name="connsiteX18" fmla="*/ 427748 w 1089735"/>
                <a:gd name="connsiteY18" fmla="*/ 270840 h 410000"/>
                <a:gd name="connsiteX19" fmla="*/ 376742 w 1089735"/>
                <a:gd name="connsiteY19" fmla="*/ 205261 h 410000"/>
                <a:gd name="connsiteX20" fmla="*/ 835988 w 1089735"/>
                <a:gd name="connsiteY20" fmla="*/ 161012 h 410000"/>
                <a:gd name="connsiteX21" fmla="*/ 854811 w 1089735"/>
                <a:gd name="connsiteY21" fmla="*/ 202118 h 410000"/>
                <a:gd name="connsiteX22" fmla="*/ 963530 w 1089735"/>
                <a:gd name="connsiteY22" fmla="*/ 323227 h 410000"/>
                <a:gd name="connsiteX23" fmla="*/ 746836 w 1089735"/>
                <a:gd name="connsiteY23" fmla="*/ 197021 h 410000"/>
                <a:gd name="connsiteX24" fmla="*/ 713498 w 1089735"/>
                <a:gd name="connsiteY24" fmla="*/ 256552 h 410000"/>
                <a:gd name="connsiteX25" fmla="*/ 702141 w 1089735"/>
                <a:gd name="connsiteY25" fmla="*/ 203285 h 410000"/>
                <a:gd name="connsiteX26" fmla="*/ 727808 w 1089735"/>
                <a:gd name="connsiteY26" fmla="*/ 199718 h 410000"/>
                <a:gd name="connsiteX27" fmla="*/ 835988 w 1089735"/>
                <a:gd name="connsiteY27" fmla="*/ 161012 h 410000"/>
                <a:gd name="connsiteX28" fmla="*/ 23252 w 1089735"/>
                <a:gd name="connsiteY28" fmla="*/ 78773 h 410000"/>
                <a:gd name="connsiteX29" fmla="*/ 141835 w 1089735"/>
                <a:gd name="connsiteY29" fmla="*/ 142531 h 410000"/>
                <a:gd name="connsiteX30" fmla="*/ 280681 w 1089735"/>
                <a:gd name="connsiteY30" fmla="*/ 188127 h 410000"/>
                <a:gd name="connsiteX31" fmla="*/ 278585 w 1089735"/>
                <a:gd name="connsiteY31" fmla="*/ 206881 h 410000"/>
                <a:gd name="connsiteX32" fmla="*/ 284873 w 1089735"/>
                <a:gd name="connsiteY32" fmla="*/ 266077 h 410000"/>
                <a:gd name="connsiteX33" fmla="*/ 261061 w 1089735"/>
                <a:gd name="connsiteY33" fmla="*/ 216071 h 410000"/>
                <a:gd name="connsiteX34" fmla="*/ 258680 w 1089735"/>
                <a:gd name="connsiteY34" fmla="*/ 282745 h 410000"/>
                <a:gd name="connsiteX35" fmla="*/ 225342 w 1089735"/>
                <a:gd name="connsiteY35" fmla="*/ 249408 h 410000"/>
                <a:gd name="connsiteX36" fmla="*/ 211054 w 1089735"/>
                <a:gd name="connsiteY36" fmla="*/ 338408 h 410000"/>
                <a:gd name="connsiteX37" fmla="*/ 248341 w 1089735"/>
                <a:gd name="connsiteY37" fmla="*/ 409476 h 410000"/>
                <a:gd name="connsiteX38" fmla="*/ 238051 w 1089735"/>
                <a:gd name="connsiteY38" fmla="*/ 410000 h 410000"/>
                <a:gd name="connsiteX39" fmla="*/ 201641 w 1089735"/>
                <a:gd name="connsiteY39" fmla="*/ 387111 h 410000"/>
                <a:gd name="connsiteX40" fmla="*/ 118186 w 1089735"/>
                <a:gd name="connsiteY40" fmla="*/ 211308 h 410000"/>
                <a:gd name="connsiteX41" fmla="*/ 84848 w 1089735"/>
                <a:gd name="connsiteY41" fmla="*/ 370852 h 410000"/>
                <a:gd name="connsiteX42" fmla="*/ 58655 w 1089735"/>
                <a:gd name="connsiteY42" fmla="*/ 256552 h 410000"/>
                <a:gd name="connsiteX43" fmla="*/ 44367 w 1089735"/>
                <a:gd name="connsiteY43" fmla="*/ 389902 h 410000"/>
                <a:gd name="connsiteX44" fmla="*/ 6067 w 1089735"/>
                <a:gd name="connsiteY44" fmla="*/ 149847 h 410000"/>
                <a:gd name="connsiteX45" fmla="*/ 23252 w 1089735"/>
                <a:gd name="connsiteY45" fmla="*/ 78773 h 410000"/>
                <a:gd name="connsiteX46" fmla="*/ 987969 w 1089735"/>
                <a:gd name="connsiteY46" fmla="*/ 0 h 410000"/>
                <a:gd name="connsiteX47" fmla="*/ 1013846 w 1089735"/>
                <a:gd name="connsiteY47" fmla="*/ 63857 h 410000"/>
                <a:gd name="connsiteX48" fmla="*/ 1029423 w 1089735"/>
                <a:gd name="connsiteY48" fmla="*/ 120338 h 410000"/>
                <a:gd name="connsiteX49" fmla="*/ 1089735 w 1089735"/>
                <a:gd name="connsiteY49" fmla="*/ 327990 h 410000"/>
                <a:gd name="connsiteX50" fmla="*/ 996867 w 1089735"/>
                <a:gd name="connsiteY50" fmla="*/ 225596 h 410000"/>
                <a:gd name="connsiteX51" fmla="*/ 859573 w 1089735"/>
                <a:gd name="connsiteY51" fmla="*/ 161972 h 410000"/>
                <a:gd name="connsiteX52" fmla="*/ 850342 w 1089735"/>
                <a:gd name="connsiteY52" fmla="*/ 154583 h 410000"/>
                <a:gd name="connsiteX53" fmla="*/ 936744 w 1089735"/>
                <a:gd name="connsiteY53" fmla="*/ 90683 h 410000"/>
                <a:gd name="connsiteX54" fmla="*/ 987969 w 1089735"/>
                <a:gd name="connsiteY54" fmla="*/ 0 h 410000"/>
                <a:gd name="connsiteX0" fmla="*/ 595910 w 1089735"/>
                <a:gd name="connsiteY0" fmla="*/ 218047 h 410000"/>
                <a:gd name="connsiteX1" fmla="*/ 584912 w 1089735"/>
                <a:gd name="connsiteY1" fmla="*/ 251789 h 410000"/>
                <a:gd name="connsiteX2" fmla="*/ 588547 w 1089735"/>
                <a:gd name="connsiteY2" fmla="*/ 219071 h 410000"/>
                <a:gd name="connsiteX3" fmla="*/ 595910 w 1089735"/>
                <a:gd name="connsiteY3" fmla="*/ 218047 h 410000"/>
                <a:gd name="connsiteX4" fmla="*/ 524700 w 1089735"/>
                <a:gd name="connsiteY4" fmla="*/ 217625 h 410000"/>
                <a:gd name="connsiteX5" fmla="*/ 562570 w 1089735"/>
                <a:gd name="connsiteY5" fmla="*/ 218486 h 410000"/>
                <a:gd name="connsiteX6" fmla="*/ 556931 w 1089735"/>
                <a:gd name="connsiteY6" fmla="*/ 248441 h 410000"/>
                <a:gd name="connsiteX7" fmla="*/ 553955 w 1089735"/>
                <a:gd name="connsiteY7" fmla="*/ 299415 h 410000"/>
                <a:gd name="connsiteX8" fmla="*/ 528617 w 1089735"/>
                <a:gd name="connsiteY8" fmla="*/ 234935 h 410000"/>
                <a:gd name="connsiteX9" fmla="*/ 524700 w 1089735"/>
                <a:gd name="connsiteY9" fmla="*/ 217625 h 410000"/>
                <a:gd name="connsiteX10" fmla="*/ 449857 w 1089735"/>
                <a:gd name="connsiteY10" fmla="*/ 215924 h 410000"/>
                <a:gd name="connsiteX11" fmla="*/ 479075 w 1089735"/>
                <a:gd name="connsiteY11" fmla="*/ 216588 h 410000"/>
                <a:gd name="connsiteX12" fmla="*/ 479615 w 1089735"/>
                <a:gd name="connsiteY12" fmla="*/ 221206 h 410000"/>
                <a:gd name="connsiteX13" fmla="*/ 501567 w 1089735"/>
                <a:gd name="connsiteY13" fmla="*/ 292271 h 410000"/>
                <a:gd name="connsiteX14" fmla="*/ 469532 w 1089735"/>
                <a:gd name="connsiteY14" fmla="*/ 252645 h 410000"/>
                <a:gd name="connsiteX15" fmla="*/ 449857 w 1089735"/>
                <a:gd name="connsiteY15" fmla="*/ 215924 h 410000"/>
                <a:gd name="connsiteX16" fmla="*/ 376742 w 1089735"/>
                <a:gd name="connsiteY16" fmla="*/ 205261 h 410000"/>
                <a:gd name="connsiteX17" fmla="*/ 416077 w 1089735"/>
                <a:gd name="connsiteY17" fmla="*/ 210735 h 410000"/>
                <a:gd name="connsiteX18" fmla="*/ 427748 w 1089735"/>
                <a:gd name="connsiteY18" fmla="*/ 270840 h 410000"/>
                <a:gd name="connsiteX19" fmla="*/ 376742 w 1089735"/>
                <a:gd name="connsiteY19" fmla="*/ 205261 h 410000"/>
                <a:gd name="connsiteX20" fmla="*/ 835988 w 1089735"/>
                <a:gd name="connsiteY20" fmla="*/ 161012 h 410000"/>
                <a:gd name="connsiteX21" fmla="*/ 850049 w 1089735"/>
                <a:gd name="connsiteY21" fmla="*/ 204499 h 410000"/>
                <a:gd name="connsiteX22" fmla="*/ 963530 w 1089735"/>
                <a:gd name="connsiteY22" fmla="*/ 323227 h 410000"/>
                <a:gd name="connsiteX23" fmla="*/ 746836 w 1089735"/>
                <a:gd name="connsiteY23" fmla="*/ 197021 h 410000"/>
                <a:gd name="connsiteX24" fmla="*/ 713498 w 1089735"/>
                <a:gd name="connsiteY24" fmla="*/ 256552 h 410000"/>
                <a:gd name="connsiteX25" fmla="*/ 702141 w 1089735"/>
                <a:gd name="connsiteY25" fmla="*/ 203285 h 410000"/>
                <a:gd name="connsiteX26" fmla="*/ 727808 w 1089735"/>
                <a:gd name="connsiteY26" fmla="*/ 199718 h 410000"/>
                <a:gd name="connsiteX27" fmla="*/ 835988 w 1089735"/>
                <a:gd name="connsiteY27" fmla="*/ 161012 h 410000"/>
                <a:gd name="connsiteX28" fmla="*/ 23252 w 1089735"/>
                <a:gd name="connsiteY28" fmla="*/ 78773 h 410000"/>
                <a:gd name="connsiteX29" fmla="*/ 141835 w 1089735"/>
                <a:gd name="connsiteY29" fmla="*/ 142531 h 410000"/>
                <a:gd name="connsiteX30" fmla="*/ 280681 w 1089735"/>
                <a:gd name="connsiteY30" fmla="*/ 188127 h 410000"/>
                <a:gd name="connsiteX31" fmla="*/ 278585 w 1089735"/>
                <a:gd name="connsiteY31" fmla="*/ 206881 h 410000"/>
                <a:gd name="connsiteX32" fmla="*/ 284873 w 1089735"/>
                <a:gd name="connsiteY32" fmla="*/ 266077 h 410000"/>
                <a:gd name="connsiteX33" fmla="*/ 261061 w 1089735"/>
                <a:gd name="connsiteY33" fmla="*/ 216071 h 410000"/>
                <a:gd name="connsiteX34" fmla="*/ 258680 w 1089735"/>
                <a:gd name="connsiteY34" fmla="*/ 282745 h 410000"/>
                <a:gd name="connsiteX35" fmla="*/ 225342 w 1089735"/>
                <a:gd name="connsiteY35" fmla="*/ 249408 h 410000"/>
                <a:gd name="connsiteX36" fmla="*/ 211054 w 1089735"/>
                <a:gd name="connsiteY36" fmla="*/ 338408 h 410000"/>
                <a:gd name="connsiteX37" fmla="*/ 248341 w 1089735"/>
                <a:gd name="connsiteY37" fmla="*/ 409476 h 410000"/>
                <a:gd name="connsiteX38" fmla="*/ 238051 w 1089735"/>
                <a:gd name="connsiteY38" fmla="*/ 410000 h 410000"/>
                <a:gd name="connsiteX39" fmla="*/ 201641 w 1089735"/>
                <a:gd name="connsiteY39" fmla="*/ 387111 h 410000"/>
                <a:gd name="connsiteX40" fmla="*/ 118186 w 1089735"/>
                <a:gd name="connsiteY40" fmla="*/ 211308 h 410000"/>
                <a:gd name="connsiteX41" fmla="*/ 84848 w 1089735"/>
                <a:gd name="connsiteY41" fmla="*/ 370852 h 410000"/>
                <a:gd name="connsiteX42" fmla="*/ 58655 w 1089735"/>
                <a:gd name="connsiteY42" fmla="*/ 256552 h 410000"/>
                <a:gd name="connsiteX43" fmla="*/ 44367 w 1089735"/>
                <a:gd name="connsiteY43" fmla="*/ 389902 h 410000"/>
                <a:gd name="connsiteX44" fmla="*/ 6067 w 1089735"/>
                <a:gd name="connsiteY44" fmla="*/ 149847 h 410000"/>
                <a:gd name="connsiteX45" fmla="*/ 23252 w 1089735"/>
                <a:gd name="connsiteY45" fmla="*/ 78773 h 410000"/>
                <a:gd name="connsiteX46" fmla="*/ 987969 w 1089735"/>
                <a:gd name="connsiteY46" fmla="*/ 0 h 410000"/>
                <a:gd name="connsiteX47" fmla="*/ 1013846 w 1089735"/>
                <a:gd name="connsiteY47" fmla="*/ 63857 h 410000"/>
                <a:gd name="connsiteX48" fmla="*/ 1029423 w 1089735"/>
                <a:gd name="connsiteY48" fmla="*/ 120338 h 410000"/>
                <a:gd name="connsiteX49" fmla="*/ 1089735 w 1089735"/>
                <a:gd name="connsiteY49" fmla="*/ 327990 h 410000"/>
                <a:gd name="connsiteX50" fmla="*/ 996867 w 1089735"/>
                <a:gd name="connsiteY50" fmla="*/ 225596 h 410000"/>
                <a:gd name="connsiteX51" fmla="*/ 859573 w 1089735"/>
                <a:gd name="connsiteY51" fmla="*/ 161972 h 410000"/>
                <a:gd name="connsiteX52" fmla="*/ 850342 w 1089735"/>
                <a:gd name="connsiteY52" fmla="*/ 154583 h 410000"/>
                <a:gd name="connsiteX53" fmla="*/ 936744 w 1089735"/>
                <a:gd name="connsiteY53" fmla="*/ 90683 h 410000"/>
                <a:gd name="connsiteX54" fmla="*/ 987969 w 1089735"/>
                <a:gd name="connsiteY54" fmla="*/ 0 h 410000"/>
                <a:gd name="connsiteX0" fmla="*/ 595910 w 1089735"/>
                <a:gd name="connsiteY0" fmla="*/ 218047 h 410000"/>
                <a:gd name="connsiteX1" fmla="*/ 584912 w 1089735"/>
                <a:gd name="connsiteY1" fmla="*/ 251789 h 410000"/>
                <a:gd name="connsiteX2" fmla="*/ 588547 w 1089735"/>
                <a:gd name="connsiteY2" fmla="*/ 219071 h 410000"/>
                <a:gd name="connsiteX3" fmla="*/ 595910 w 1089735"/>
                <a:gd name="connsiteY3" fmla="*/ 218047 h 410000"/>
                <a:gd name="connsiteX4" fmla="*/ 524700 w 1089735"/>
                <a:gd name="connsiteY4" fmla="*/ 217625 h 410000"/>
                <a:gd name="connsiteX5" fmla="*/ 562570 w 1089735"/>
                <a:gd name="connsiteY5" fmla="*/ 218486 h 410000"/>
                <a:gd name="connsiteX6" fmla="*/ 556931 w 1089735"/>
                <a:gd name="connsiteY6" fmla="*/ 248441 h 410000"/>
                <a:gd name="connsiteX7" fmla="*/ 553955 w 1089735"/>
                <a:gd name="connsiteY7" fmla="*/ 299415 h 410000"/>
                <a:gd name="connsiteX8" fmla="*/ 528617 w 1089735"/>
                <a:gd name="connsiteY8" fmla="*/ 234935 h 410000"/>
                <a:gd name="connsiteX9" fmla="*/ 524700 w 1089735"/>
                <a:gd name="connsiteY9" fmla="*/ 217625 h 410000"/>
                <a:gd name="connsiteX10" fmla="*/ 449857 w 1089735"/>
                <a:gd name="connsiteY10" fmla="*/ 215924 h 410000"/>
                <a:gd name="connsiteX11" fmla="*/ 479075 w 1089735"/>
                <a:gd name="connsiteY11" fmla="*/ 216588 h 410000"/>
                <a:gd name="connsiteX12" fmla="*/ 479615 w 1089735"/>
                <a:gd name="connsiteY12" fmla="*/ 221206 h 410000"/>
                <a:gd name="connsiteX13" fmla="*/ 501567 w 1089735"/>
                <a:gd name="connsiteY13" fmla="*/ 292271 h 410000"/>
                <a:gd name="connsiteX14" fmla="*/ 469532 w 1089735"/>
                <a:gd name="connsiteY14" fmla="*/ 252645 h 410000"/>
                <a:gd name="connsiteX15" fmla="*/ 449857 w 1089735"/>
                <a:gd name="connsiteY15" fmla="*/ 215924 h 410000"/>
                <a:gd name="connsiteX16" fmla="*/ 376742 w 1089735"/>
                <a:gd name="connsiteY16" fmla="*/ 205261 h 410000"/>
                <a:gd name="connsiteX17" fmla="*/ 416077 w 1089735"/>
                <a:gd name="connsiteY17" fmla="*/ 210735 h 410000"/>
                <a:gd name="connsiteX18" fmla="*/ 427748 w 1089735"/>
                <a:gd name="connsiteY18" fmla="*/ 270840 h 410000"/>
                <a:gd name="connsiteX19" fmla="*/ 376742 w 1089735"/>
                <a:gd name="connsiteY19" fmla="*/ 205261 h 410000"/>
                <a:gd name="connsiteX20" fmla="*/ 835988 w 1089735"/>
                <a:gd name="connsiteY20" fmla="*/ 161012 h 410000"/>
                <a:gd name="connsiteX21" fmla="*/ 850049 w 1089735"/>
                <a:gd name="connsiteY21" fmla="*/ 204499 h 410000"/>
                <a:gd name="connsiteX22" fmla="*/ 963530 w 1089735"/>
                <a:gd name="connsiteY22" fmla="*/ 323227 h 410000"/>
                <a:gd name="connsiteX23" fmla="*/ 746836 w 1089735"/>
                <a:gd name="connsiteY23" fmla="*/ 197021 h 410000"/>
                <a:gd name="connsiteX24" fmla="*/ 713498 w 1089735"/>
                <a:gd name="connsiteY24" fmla="*/ 256552 h 410000"/>
                <a:gd name="connsiteX25" fmla="*/ 702141 w 1089735"/>
                <a:gd name="connsiteY25" fmla="*/ 203285 h 410000"/>
                <a:gd name="connsiteX26" fmla="*/ 727808 w 1089735"/>
                <a:gd name="connsiteY26" fmla="*/ 199718 h 410000"/>
                <a:gd name="connsiteX27" fmla="*/ 835988 w 1089735"/>
                <a:gd name="connsiteY27" fmla="*/ 161012 h 410000"/>
                <a:gd name="connsiteX28" fmla="*/ 23252 w 1089735"/>
                <a:gd name="connsiteY28" fmla="*/ 78773 h 410000"/>
                <a:gd name="connsiteX29" fmla="*/ 141835 w 1089735"/>
                <a:gd name="connsiteY29" fmla="*/ 142531 h 410000"/>
                <a:gd name="connsiteX30" fmla="*/ 280681 w 1089735"/>
                <a:gd name="connsiteY30" fmla="*/ 188127 h 410000"/>
                <a:gd name="connsiteX31" fmla="*/ 278585 w 1089735"/>
                <a:gd name="connsiteY31" fmla="*/ 206881 h 410000"/>
                <a:gd name="connsiteX32" fmla="*/ 284873 w 1089735"/>
                <a:gd name="connsiteY32" fmla="*/ 266077 h 410000"/>
                <a:gd name="connsiteX33" fmla="*/ 261061 w 1089735"/>
                <a:gd name="connsiteY33" fmla="*/ 216071 h 410000"/>
                <a:gd name="connsiteX34" fmla="*/ 258680 w 1089735"/>
                <a:gd name="connsiteY34" fmla="*/ 282745 h 410000"/>
                <a:gd name="connsiteX35" fmla="*/ 225342 w 1089735"/>
                <a:gd name="connsiteY35" fmla="*/ 249408 h 410000"/>
                <a:gd name="connsiteX36" fmla="*/ 211054 w 1089735"/>
                <a:gd name="connsiteY36" fmla="*/ 338408 h 410000"/>
                <a:gd name="connsiteX37" fmla="*/ 248341 w 1089735"/>
                <a:gd name="connsiteY37" fmla="*/ 409476 h 410000"/>
                <a:gd name="connsiteX38" fmla="*/ 238051 w 1089735"/>
                <a:gd name="connsiteY38" fmla="*/ 410000 h 410000"/>
                <a:gd name="connsiteX39" fmla="*/ 201641 w 1089735"/>
                <a:gd name="connsiteY39" fmla="*/ 387111 h 410000"/>
                <a:gd name="connsiteX40" fmla="*/ 118186 w 1089735"/>
                <a:gd name="connsiteY40" fmla="*/ 211308 h 410000"/>
                <a:gd name="connsiteX41" fmla="*/ 84848 w 1089735"/>
                <a:gd name="connsiteY41" fmla="*/ 370852 h 410000"/>
                <a:gd name="connsiteX42" fmla="*/ 58655 w 1089735"/>
                <a:gd name="connsiteY42" fmla="*/ 256552 h 410000"/>
                <a:gd name="connsiteX43" fmla="*/ 44367 w 1089735"/>
                <a:gd name="connsiteY43" fmla="*/ 389902 h 410000"/>
                <a:gd name="connsiteX44" fmla="*/ 6067 w 1089735"/>
                <a:gd name="connsiteY44" fmla="*/ 149847 h 410000"/>
                <a:gd name="connsiteX45" fmla="*/ 23252 w 1089735"/>
                <a:gd name="connsiteY45" fmla="*/ 78773 h 410000"/>
                <a:gd name="connsiteX46" fmla="*/ 987969 w 1089735"/>
                <a:gd name="connsiteY46" fmla="*/ 0 h 410000"/>
                <a:gd name="connsiteX47" fmla="*/ 1013846 w 1089735"/>
                <a:gd name="connsiteY47" fmla="*/ 63857 h 410000"/>
                <a:gd name="connsiteX48" fmla="*/ 1029423 w 1089735"/>
                <a:gd name="connsiteY48" fmla="*/ 120338 h 410000"/>
                <a:gd name="connsiteX49" fmla="*/ 1089735 w 1089735"/>
                <a:gd name="connsiteY49" fmla="*/ 327990 h 410000"/>
                <a:gd name="connsiteX50" fmla="*/ 996867 w 1089735"/>
                <a:gd name="connsiteY50" fmla="*/ 225596 h 410000"/>
                <a:gd name="connsiteX51" fmla="*/ 859573 w 1089735"/>
                <a:gd name="connsiteY51" fmla="*/ 161972 h 410000"/>
                <a:gd name="connsiteX52" fmla="*/ 847960 w 1089735"/>
                <a:gd name="connsiteY52" fmla="*/ 156965 h 410000"/>
                <a:gd name="connsiteX53" fmla="*/ 936744 w 1089735"/>
                <a:gd name="connsiteY53" fmla="*/ 90683 h 410000"/>
                <a:gd name="connsiteX54" fmla="*/ 987969 w 1089735"/>
                <a:gd name="connsiteY54" fmla="*/ 0 h 410000"/>
                <a:gd name="connsiteX0" fmla="*/ 595910 w 1089735"/>
                <a:gd name="connsiteY0" fmla="*/ 218047 h 410000"/>
                <a:gd name="connsiteX1" fmla="*/ 584912 w 1089735"/>
                <a:gd name="connsiteY1" fmla="*/ 251789 h 410000"/>
                <a:gd name="connsiteX2" fmla="*/ 588547 w 1089735"/>
                <a:gd name="connsiteY2" fmla="*/ 219071 h 410000"/>
                <a:gd name="connsiteX3" fmla="*/ 595910 w 1089735"/>
                <a:gd name="connsiteY3" fmla="*/ 218047 h 410000"/>
                <a:gd name="connsiteX4" fmla="*/ 524700 w 1089735"/>
                <a:gd name="connsiteY4" fmla="*/ 217625 h 410000"/>
                <a:gd name="connsiteX5" fmla="*/ 562570 w 1089735"/>
                <a:gd name="connsiteY5" fmla="*/ 218486 h 410000"/>
                <a:gd name="connsiteX6" fmla="*/ 556931 w 1089735"/>
                <a:gd name="connsiteY6" fmla="*/ 248441 h 410000"/>
                <a:gd name="connsiteX7" fmla="*/ 553955 w 1089735"/>
                <a:gd name="connsiteY7" fmla="*/ 299415 h 410000"/>
                <a:gd name="connsiteX8" fmla="*/ 528617 w 1089735"/>
                <a:gd name="connsiteY8" fmla="*/ 234935 h 410000"/>
                <a:gd name="connsiteX9" fmla="*/ 524700 w 1089735"/>
                <a:gd name="connsiteY9" fmla="*/ 217625 h 410000"/>
                <a:gd name="connsiteX10" fmla="*/ 449857 w 1089735"/>
                <a:gd name="connsiteY10" fmla="*/ 215924 h 410000"/>
                <a:gd name="connsiteX11" fmla="*/ 479075 w 1089735"/>
                <a:gd name="connsiteY11" fmla="*/ 216588 h 410000"/>
                <a:gd name="connsiteX12" fmla="*/ 479615 w 1089735"/>
                <a:gd name="connsiteY12" fmla="*/ 221206 h 410000"/>
                <a:gd name="connsiteX13" fmla="*/ 501567 w 1089735"/>
                <a:gd name="connsiteY13" fmla="*/ 292271 h 410000"/>
                <a:gd name="connsiteX14" fmla="*/ 469532 w 1089735"/>
                <a:gd name="connsiteY14" fmla="*/ 252645 h 410000"/>
                <a:gd name="connsiteX15" fmla="*/ 449857 w 1089735"/>
                <a:gd name="connsiteY15" fmla="*/ 215924 h 410000"/>
                <a:gd name="connsiteX16" fmla="*/ 376742 w 1089735"/>
                <a:gd name="connsiteY16" fmla="*/ 205261 h 410000"/>
                <a:gd name="connsiteX17" fmla="*/ 416077 w 1089735"/>
                <a:gd name="connsiteY17" fmla="*/ 210735 h 410000"/>
                <a:gd name="connsiteX18" fmla="*/ 427748 w 1089735"/>
                <a:gd name="connsiteY18" fmla="*/ 270840 h 410000"/>
                <a:gd name="connsiteX19" fmla="*/ 376742 w 1089735"/>
                <a:gd name="connsiteY19" fmla="*/ 205261 h 410000"/>
                <a:gd name="connsiteX20" fmla="*/ 835988 w 1089735"/>
                <a:gd name="connsiteY20" fmla="*/ 161012 h 410000"/>
                <a:gd name="connsiteX21" fmla="*/ 850049 w 1089735"/>
                <a:gd name="connsiteY21" fmla="*/ 204499 h 410000"/>
                <a:gd name="connsiteX22" fmla="*/ 963530 w 1089735"/>
                <a:gd name="connsiteY22" fmla="*/ 323227 h 410000"/>
                <a:gd name="connsiteX23" fmla="*/ 746836 w 1089735"/>
                <a:gd name="connsiteY23" fmla="*/ 197021 h 410000"/>
                <a:gd name="connsiteX24" fmla="*/ 713498 w 1089735"/>
                <a:gd name="connsiteY24" fmla="*/ 256552 h 410000"/>
                <a:gd name="connsiteX25" fmla="*/ 702141 w 1089735"/>
                <a:gd name="connsiteY25" fmla="*/ 203285 h 410000"/>
                <a:gd name="connsiteX26" fmla="*/ 727808 w 1089735"/>
                <a:gd name="connsiteY26" fmla="*/ 199718 h 410000"/>
                <a:gd name="connsiteX27" fmla="*/ 835988 w 1089735"/>
                <a:gd name="connsiteY27" fmla="*/ 161012 h 410000"/>
                <a:gd name="connsiteX28" fmla="*/ 23252 w 1089735"/>
                <a:gd name="connsiteY28" fmla="*/ 78773 h 410000"/>
                <a:gd name="connsiteX29" fmla="*/ 141835 w 1089735"/>
                <a:gd name="connsiteY29" fmla="*/ 142531 h 410000"/>
                <a:gd name="connsiteX30" fmla="*/ 280681 w 1089735"/>
                <a:gd name="connsiteY30" fmla="*/ 188127 h 410000"/>
                <a:gd name="connsiteX31" fmla="*/ 278585 w 1089735"/>
                <a:gd name="connsiteY31" fmla="*/ 206881 h 410000"/>
                <a:gd name="connsiteX32" fmla="*/ 284873 w 1089735"/>
                <a:gd name="connsiteY32" fmla="*/ 266077 h 410000"/>
                <a:gd name="connsiteX33" fmla="*/ 261061 w 1089735"/>
                <a:gd name="connsiteY33" fmla="*/ 216071 h 410000"/>
                <a:gd name="connsiteX34" fmla="*/ 258680 w 1089735"/>
                <a:gd name="connsiteY34" fmla="*/ 282745 h 410000"/>
                <a:gd name="connsiteX35" fmla="*/ 225342 w 1089735"/>
                <a:gd name="connsiteY35" fmla="*/ 249408 h 410000"/>
                <a:gd name="connsiteX36" fmla="*/ 211054 w 1089735"/>
                <a:gd name="connsiteY36" fmla="*/ 338408 h 410000"/>
                <a:gd name="connsiteX37" fmla="*/ 248341 w 1089735"/>
                <a:gd name="connsiteY37" fmla="*/ 409476 h 410000"/>
                <a:gd name="connsiteX38" fmla="*/ 238051 w 1089735"/>
                <a:gd name="connsiteY38" fmla="*/ 410000 h 410000"/>
                <a:gd name="connsiteX39" fmla="*/ 201641 w 1089735"/>
                <a:gd name="connsiteY39" fmla="*/ 387111 h 410000"/>
                <a:gd name="connsiteX40" fmla="*/ 118186 w 1089735"/>
                <a:gd name="connsiteY40" fmla="*/ 211308 h 410000"/>
                <a:gd name="connsiteX41" fmla="*/ 84848 w 1089735"/>
                <a:gd name="connsiteY41" fmla="*/ 370852 h 410000"/>
                <a:gd name="connsiteX42" fmla="*/ 58655 w 1089735"/>
                <a:gd name="connsiteY42" fmla="*/ 256552 h 410000"/>
                <a:gd name="connsiteX43" fmla="*/ 44367 w 1089735"/>
                <a:gd name="connsiteY43" fmla="*/ 389902 h 410000"/>
                <a:gd name="connsiteX44" fmla="*/ 6067 w 1089735"/>
                <a:gd name="connsiteY44" fmla="*/ 149847 h 410000"/>
                <a:gd name="connsiteX45" fmla="*/ 23252 w 1089735"/>
                <a:gd name="connsiteY45" fmla="*/ 78773 h 410000"/>
                <a:gd name="connsiteX46" fmla="*/ 987969 w 1089735"/>
                <a:gd name="connsiteY46" fmla="*/ 0 h 410000"/>
                <a:gd name="connsiteX47" fmla="*/ 1013846 w 1089735"/>
                <a:gd name="connsiteY47" fmla="*/ 63857 h 410000"/>
                <a:gd name="connsiteX48" fmla="*/ 1029423 w 1089735"/>
                <a:gd name="connsiteY48" fmla="*/ 120338 h 410000"/>
                <a:gd name="connsiteX49" fmla="*/ 1089735 w 1089735"/>
                <a:gd name="connsiteY49" fmla="*/ 327990 h 410000"/>
                <a:gd name="connsiteX50" fmla="*/ 996867 w 1089735"/>
                <a:gd name="connsiteY50" fmla="*/ 225596 h 410000"/>
                <a:gd name="connsiteX51" fmla="*/ 859573 w 1089735"/>
                <a:gd name="connsiteY51" fmla="*/ 161972 h 410000"/>
                <a:gd name="connsiteX52" fmla="*/ 847960 w 1089735"/>
                <a:gd name="connsiteY52" fmla="*/ 156965 h 410000"/>
                <a:gd name="connsiteX53" fmla="*/ 936744 w 1089735"/>
                <a:gd name="connsiteY53" fmla="*/ 90683 h 410000"/>
                <a:gd name="connsiteX54" fmla="*/ 987969 w 1089735"/>
                <a:gd name="connsiteY54" fmla="*/ 0 h 4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89735" h="410000">
                  <a:moveTo>
                    <a:pt x="595910" y="218047"/>
                  </a:moveTo>
                  <a:lnTo>
                    <a:pt x="584912" y="251789"/>
                  </a:lnTo>
                  <a:lnTo>
                    <a:pt x="588547" y="219071"/>
                  </a:lnTo>
                  <a:lnTo>
                    <a:pt x="595910" y="218047"/>
                  </a:lnTo>
                  <a:close/>
                  <a:moveTo>
                    <a:pt x="524700" y="217625"/>
                  </a:moveTo>
                  <a:lnTo>
                    <a:pt x="562570" y="218486"/>
                  </a:lnTo>
                  <a:lnTo>
                    <a:pt x="556931" y="248441"/>
                  </a:lnTo>
                  <a:cubicBezTo>
                    <a:pt x="554898" y="264242"/>
                    <a:pt x="553757" y="281159"/>
                    <a:pt x="553955" y="299415"/>
                  </a:cubicBezTo>
                  <a:cubicBezTo>
                    <a:pt x="543240" y="278182"/>
                    <a:pt x="535054" y="256652"/>
                    <a:pt x="528617" y="234935"/>
                  </a:cubicBezTo>
                  <a:lnTo>
                    <a:pt x="524700" y="217625"/>
                  </a:lnTo>
                  <a:close/>
                  <a:moveTo>
                    <a:pt x="449857" y="215924"/>
                  </a:moveTo>
                  <a:lnTo>
                    <a:pt x="479075" y="216588"/>
                  </a:lnTo>
                  <a:lnTo>
                    <a:pt x="479615" y="221206"/>
                  </a:lnTo>
                  <a:cubicBezTo>
                    <a:pt x="484403" y="242959"/>
                    <a:pt x="491645" y="266276"/>
                    <a:pt x="501567" y="292271"/>
                  </a:cubicBezTo>
                  <a:cubicBezTo>
                    <a:pt x="489066" y="280365"/>
                    <a:pt x="478648" y="266970"/>
                    <a:pt x="469532" y="252645"/>
                  </a:cubicBezTo>
                  <a:lnTo>
                    <a:pt x="449857" y="215924"/>
                  </a:lnTo>
                  <a:close/>
                  <a:moveTo>
                    <a:pt x="376742" y="205261"/>
                  </a:moveTo>
                  <a:lnTo>
                    <a:pt x="416077" y="210735"/>
                  </a:lnTo>
                  <a:cubicBezTo>
                    <a:pt x="410443" y="232358"/>
                    <a:pt x="426239" y="251599"/>
                    <a:pt x="427748" y="270840"/>
                  </a:cubicBezTo>
                  <a:lnTo>
                    <a:pt x="376742" y="205261"/>
                  </a:lnTo>
                  <a:close/>
                  <a:moveTo>
                    <a:pt x="835988" y="161012"/>
                  </a:moveTo>
                  <a:lnTo>
                    <a:pt x="850049" y="204499"/>
                  </a:lnTo>
                  <a:cubicBezTo>
                    <a:pt x="876913" y="262951"/>
                    <a:pt x="899833" y="289889"/>
                    <a:pt x="963530" y="323227"/>
                  </a:cubicBezTo>
                  <a:cubicBezTo>
                    <a:pt x="867487" y="347833"/>
                    <a:pt x="790492" y="258140"/>
                    <a:pt x="746836" y="197021"/>
                  </a:cubicBezTo>
                  <a:cubicBezTo>
                    <a:pt x="745248" y="207340"/>
                    <a:pt x="724611" y="236708"/>
                    <a:pt x="713498" y="256552"/>
                  </a:cubicBezTo>
                  <a:lnTo>
                    <a:pt x="702141" y="203285"/>
                  </a:lnTo>
                  <a:lnTo>
                    <a:pt x="727808" y="199718"/>
                  </a:lnTo>
                  <a:lnTo>
                    <a:pt x="835988" y="161012"/>
                  </a:lnTo>
                  <a:close/>
                  <a:moveTo>
                    <a:pt x="23252" y="78773"/>
                  </a:moveTo>
                  <a:lnTo>
                    <a:pt x="141835" y="142531"/>
                  </a:lnTo>
                  <a:lnTo>
                    <a:pt x="280681" y="188127"/>
                  </a:lnTo>
                  <a:lnTo>
                    <a:pt x="278585" y="206881"/>
                  </a:lnTo>
                  <a:cubicBezTo>
                    <a:pt x="278226" y="225497"/>
                    <a:pt x="279912" y="245043"/>
                    <a:pt x="284873" y="266077"/>
                  </a:cubicBezTo>
                  <a:lnTo>
                    <a:pt x="261061" y="216071"/>
                  </a:lnTo>
                  <a:cubicBezTo>
                    <a:pt x="260267" y="238296"/>
                    <a:pt x="259474" y="260520"/>
                    <a:pt x="258680" y="282745"/>
                  </a:cubicBezTo>
                  <a:lnTo>
                    <a:pt x="225342" y="249408"/>
                  </a:lnTo>
                  <a:cubicBezTo>
                    <a:pt x="217801" y="274014"/>
                    <a:pt x="206689" y="309336"/>
                    <a:pt x="211054" y="338408"/>
                  </a:cubicBezTo>
                  <a:lnTo>
                    <a:pt x="248341" y="409476"/>
                  </a:lnTo>
                  <a:lnTo>
                    <a:pt x="238051" y="410000"/>
                  </a:lnTo>
                  <a:lnTo>
                    <a:pt x="201641" y="387111"/>
                  </a:lnTo>
                  <a:cubicBezTo>
                    <a:pt x="167150" y="360582"/>
                    <a:pt x="114019" y="258338"/>
                    <a:pt x="118186" y="211308"/>
                  </a:cubicBezTo>
                  <a:cubicBezTo>
                    <a:pt x="95961" y="204164"/>
                    <a:pt x="104692" y="358946"/>
                    <a:pt x="84848" y="370852"/>
                  </a:cubicBezTo>
                  <a:lnTo>
                    <a:pt x="58655" y="256552"/>
                  </a:lnTo>
                  <a:cubicBezTo>
                    <a:pt x="53892" y="301002"/>
                    <a:pt x="37224" y="343071"/>
                    <a:pt x="44367" y="389902"/>
                  </a:cubicBezTo>
                  <a:cubicBezTo>
                    <a:pt x="9541" y="374722"/>
                    <a:pt x="-10885" y="271472"/>
                    <a:pt x="6067" y="149847"/>
                  </a:cubicBezTo>
                  <a:lnTo>
                    <a:pt x="23252" y="78773"/>
                  </a:lnTo>
                  <a:close/>
                  <a:moveTo>
                    <a:pt x="987969" y="0"/>
                  </a:moveTo>
                  <a:lnTo>
                    <a:pt x="1013846" y="63857"/>
                  </a:lnTo>
                  <a:lnTo>
                    <a:pt x="1029423" y="120338"/>
                  </a:lnTo>
                  <a:cubicBezTo>
                    <a:pt x="1047766" y="194144"/>
                    <a:pt x="1064137" y="266871"/>
                    <a:pt x="1089735" y="327990"/>
                  </a:cubicBezTo>
                  <a:cubicBezTo>
                    <a:pt x="1043697" y="309734"/>
                    <a:pt x="1021473" y="258140"/>
                    <a:pt x="996867" y="225596"/>
                  </a:cubicBezTo>
                  <a:cubicBezTo>
                    <a:pt x="907571" y="234526"/>
                    <a:pt x="889264" y="195235"/>
                    <a:pt x="859573" y="161972"/>
                  </a:cubicBezTo>
                  <a:lnTo>
                    <a:pt x="847960" y="156965"/>
                  </a:lnTo>
                  <a:lnTo>
                    <a:pt x="936744" y="90683"/>
                  </a:lnTo>
                  <a:cubicBezTo>
                    <a:pt x="960758" y="64530"/>
                    <a:pt x="978345" y="34330"/>
                    <a:pt x="987969" y="0"/>
                  </a:cubicBezTo>
                  <a:close/>
                </a:path>
              </a:pathLst>
            </a:custGeom>
            <a:solidFill>
              <a:srgbClr val="7371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E32451C5-7F32-49C0-AA67-7625B5C3B197}"/>
                </a:ext>
              </a:extLst>
            </p:cNvPr>
            <p:cNvSpPr/>
            <p:nvPr/>
          </p:nvSpPr>
          <p:spPr>
            <a:xfrm>
              <a:off x="2555480" y="606895"/>
              <a:ext cx="80963" cy="90488"/>
            </a:xfrm>
            <a:custGeom>
              <a:avLst/>
              <a:gdLst>
                <a:gd name="connsiteX0" fmla="*/ 50006 w 88106"/>
                <a:gd name="connsiteY0" fmla="*/ 0 h 85725"/>
                <a:gd name="connsiteX1" fmla="*/ 0 w 88106"/>
                <a:gd name="connsiteY1" fmla="*/ 35719 h 85725"/>
                <a:gd name="connsiteX2" fmla="*/ 52387 w 88106"/>
                <a:gd name="connsiteY2" fmla="*/ 85725 h 85725"/>
                <a:gd name="connsiteX3" fmla="*/ 88106 w 88106"/>
                <a:gd name="connsiteY3" fmla="*/ 66675 h 85725"/>
                <a:gd name="connsiteX4" fmla="*/ 50006 w 88106"/>
                <a:gd name="connsiteY4" fmla="*/ 0 h 85725"/>
                <a:gd name="connsiteX0" fmla="*/ 50006 w 88106"/>
                <a:gd name="connsiteY0" fmla="*/ 0 h 85725"/>
                <a:gd name="connsiteX1" fmla="*/ 0 w 88106"/>
                <a:gd name="connsiteY1" fmla="*/ 35719 h 85725"/>
                <a:gd name="connsiteX2" fmla="*/ 52387 w 88106"/>
                <a:gd name="connsiteY2" fmla="*/ 85725 h 85725"/>
                <a:gd name="connsiteX3" fmla="*/ 88106 w 88106"/>
                <a:gd name="connsiteY3" fmla="*/ 66675 h 85725"/>
                <a:gd name="connsiteX4" fmla="*/ 50006 w 88106"/>
                <a:gd name="connsiteY4" fmla="*/ 0 h 85725"/>
                <a:gd name="connsiteX0" fmla="*/ 50006 w 88106"/>
                <a:gd name="connsiteY0" fmla="*/ 0 h 85725"/>
                <a:gd name="connsiteX1" fmla="*/ 0 w 88106"/>
                <a:gd name="connsiteY1" fmla="*/ 35719 h 85725"/>
                <a:gd name="connsiteX2" fmla="*/ 52387 w 88106"/>
                <a:gd name="connsiteY2" fmla="*/ 85725 h 85725"/>
                <a:gd name="connsiteX3" fmla="*/ 88106 w 88106"/>
                <a:gd name="connsiteY3" fmla="*/ 66675 h 85725"/>
                <a:gd name="connsiteX4" fmla="*/ 50006 w 88106"/>
                <a:gd name="connsiteY4" fmla="*/ 0 h 85725"/>
                <a:gd name="connsiteX0" fmla="*/ 50006 w 88106"/>
                <a:gd name="connsiteY0" fmla="*/ 0 h 85725"/>
                <a:gd name="connsiteX1" fmla="*/ 0 w 88106"/>
                <a:gd name="connsiteY1" fmla="*/ 35719 h 85725"/>
                <a:gd name="connsiteX2" fmla="*/ 52387 w 88106"/>
                <a:gd name="connsiteY2" fmla="*/ 85725 h 85725"/>
                <a:gd name="connsiteX3" fmla="*/ 88106 w 88106"/>
                <a:gd name="connsiteY3" fmla="*/ 66675 h 85725"/>
                <a:gd name="connsiteX4" fmla="*/ 50006 w 88106"/>
                <a:gd name="connsiteY4" fmla="*/ 0 h 85725"/>
                <a:gd name="connsiteX0" fmla="*/ 42863 w 80963"/>
                <a:gd name="connsiteY0" fmla="*/ 0 h 85725"/>
                <a:gd name="connsiteX1" fmla="*/ 0 w 80963"/>
                <a:gd name="connsiteY1" fmla="*/ 38100 h 85725"/>
                <a:gd name="connsiteX2" fmla="*/ 45244 w 80963"/>
                <a:gd name="connsiteY2" fmla="*/ 85725 h 85725"/>
                <a:gd name="connsiteX3" fmla="*/ 80963 w 80963"/>
                <a:gd name="connsiteY3" fmla="*/ 66675 h 85725"/>
                <a:gd name="connsiteX4" fmla="*/ 42863 w 80963"/>
                <a:gd name="connsiteY4" fmla="*/ 0 h 85725"/>
                <a:gd name="connsiteX0" fmla="*/ 38101 w 80963"/>
                <a:gd name="connsiteY0" fmla="*/ 0 h 90488"/>
                <a:gd name="connsiteX1" fmla="*/ 0 w 80963"/>
                <a:gd name="connsiteY1" fmla="*/ 42863 h 90488"/>
                <a:gd name="connsiteX2" fmla="*/ 45244 w 80963"/>
                <a:gd name="connsiteY2" fmla="*/ 90488 h 90488"/>
                <a:gd name="connsiteX3" fmla="*/ 80963 w 80963"/>
                <a:gd name="connsiteY3" fmla="*/ 71438 h 90488"/>
                <a:gd name="connsiteX4" fmla="*/ 38101 w 80963"/>
                <a:gd name="connsiteY4" fmla="*/ 0 h 9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63" h="90488">
                  <a:moveTo>
                    <a:pt x="38101" y="0"/>
                  </a:moveTo>
                  <a:lnTo>
                    <a:pt x="0" y="42863"/>
                  </a:lnTo>
                  <a:cubicBezTo>
                    <a:pt x="17462" y="59532"/>
                    <a:pt x="15876" y="76200"/>
                    <a:pt x="45244" y="90488"/>
                  </a:cubicBezTo>
                  <a:lnTo>
                    <a:pt x="80963" y="71438"/>
                  </a:lnTo>
                  <a:cubicBezTo>
                    <a:pt x="68263" y="49213"/>
                    <a:pt x="60326" y="22225"/>
                    <a:pt x="381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C847C561-62B4-4282-A916-9A6F31C65066}"/>
                </a:ext>
              </a:extLst>
            </p:cNvPr>
            <p:cNvSpPr/>
            <p:nvPr/>
          </p:nvSpPr>
          <p:spPr>
            <a:xfrm>
              <a:off x="1886830" y="73072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2FA7EB0-A14D-4AF7-8060-AE083CD5DFE3}"/>
                </a:ext>
              </a:extLst>
            </p:cNvPr>
            <p:cNvSpPr/>
            <p:nvPr/>
          </p:nvSpPr>
          <p:spPr>
            <a:xfrm>
              <a:off x="2491938" y="69738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0CF9B34C-65C9-421C-823F-64909807CE9A}"/>
                </a:ext>
              </a:extLst>
            </p:cNvPr>
            <p:cNvSpPr/>
            <p:nvPr/>
          </p:nvSpPr>
          <p:spPr>
            <a:xfrm>
              <a:off x="1768363" y="606896"/>
              <a:ext cx="65599" cy="73908"/>
            </a:xfrm>
            <a:custGeom>
              <a:avLst/>
              <a:gdLst>
                <a:gd name="connsiteX0" fmla="*/ 7144 w 50007"/>
                <a:gd name="connsiteY0" fmla="*/ 0 h 73819"/>
                <a:gd name="connsiteX1" fmla="*/ 0 w 50007"/>
                <a:gd name="connsiteY1" fmla="*/ 73819 h 73819"/>
                <a:gd name="connsiteX2" fmla="*/ 50007 w 50007"/>
                <a:gd name="connsiteY2" fmla="*/ 47625 h 73819"/>
                <a:gd name="connsiteX3" fmla="*/ 7144 w 50007"/>
                <a:gd name="connsiteY3" fmla="*/ 0 h 73819"/>
                <a:gd name="connsiteX0" fmla="*/ 7144 w 50007"/>
                <a:gd name="connsiteY0" fmla="*/ 0 h 73819"/>
                <a:gd name="connsiteX1" fmla="*/ 0 w 50007"/>
                <a:gd name="connsiteY1" fmla="*/ 73819 h 73819"/>
                <a:gd name="connsiteX2" fmla="*/ 50007 w 50007"/>
                <a:gd name="connsiteY2" fmla="*/ 47625 h 73819"/>
                <a:gd name="connsiteX3" fmla="*/ 7144 w 50007"/>
                <a:gd name="connsiteY3" fmla="*/ 0 h 73819"/>
                <a:gd name="connsiteX0" fmla="*/ 7144 w 59532"/>
                <a:gd name="connsiteY0" fmla="*/ 0 h 73819"/>
                <a:gd name="connsiteX1" fmla="*/ 0 w 59532"/>
                <a:gd name="connsiteY1" fmla="*/ 73819 h 73819"/>
                <a:gd name="connsiteX2" fmla="*/ 59532 w 59532"/>
                <a:gd name="connsiteY2" fmla="*/ 42862 h 73819"/>
                <a:gd name="connsiteX3" fmla="*/ 7144 w 59532"/>
                <a:gd name="connsiteY3" fmla="*/ 0 h 73819"/>
                <a:gd name="connsiteX0" fmla="*/ 7144 w 59532"/>
                <a:gd name="connsiteY0" fmla="*/ 0 h 73899"/>
                <a:gd name="connsiteX1" fmla="*/ 0 w 59532"/>
                <a:gd name="connsiteY1" fmla="*/ 73819 h 73899"/>
                <a:gd name="connsiteX2" fmla="*/ 59532 w 59532"/>
                <a:gd name="connsiteY2" fmla="*/ 42862 h 73899"/>
                <a:gd name="connsiteX3" fmla="*/ 7144 w 59532"/>
                <a:gd name="connsiteY3" fmla="*/ 0 h 73899"/>
                <a:gd name="connsiteX0" fmla="*/ 7144 w 61913"/>
                <a:gd name="connsiteY0" fmla="*/ 0 h 73908"/>
                <a:gd name="connsiteX1" fmla="*/ 0 w 61913"/>
                <a:gd name="connsiteY1" fmla="*/ 73819 h 73908"/>
                <a:gd name="connsiteX2" fmla="*/ 61913 w 61913"/>
                <a:gd name="connsiteY2" fmla="*/ 45244 h 73908"/>
                <a:gd name="connsiteX3" fmla="*/ 7144 w 61913"/>
                <a:gd name="connsiteY3" fmla="*/ 0 h 73908"/>
                <a:gd name="connsiteX0" fmla="*/ 8077 w 62846"/>
                <a:gd name="connsiteY0" fmla="*/ 0 h 73908"/>
                <a:gd name="connsiteX1" fmla="*/ 933 w 62846"/>
                <a:gd name="connsiteY1" fmla="*/ 73819 h 73908"/>
                <a:gd name="connsiteX2" fmla="*/ 62846 w 62846"/>
                <a:gd name="connsiteY2" fmla="*/ 45244 h 73908"/>
                <a:gd name="connsiteX3" fmla="*/ 8077 w 62846"/>
                <a:gd name="connsiteY3" fmla="*/ 0 h 73908"/>
                <a:gd name="connsiteX0" fmla="*/ 10830 w 65599"/>
                <a:gd name="connsiteY0" fmla="*/ 0 h 73908"/>
                <a:gd name="connsiteX1" fmla="*/ 3686 w 65599"/>
                <a:gd name="connsiteY1" fmla="*/ 73819 h 73908"/>
                <a:gd name="connsiteX2" fmla="*/ 65599 w 65599"/>
                <a:gd name="connsiteY2" fmla="*/ 45244 h 73908"/>
                <a:gd name="connsiteX3" fmla="*/ 10830 w 65599"/>
                <a:gd name="connsiteY3" fmla="*/ 0 h 73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99" h="73908">
                  <a:moveTo>
                    <a:pt x="10830" y="0"/>
                  </a:moveTo>
                  <a:cubicBezTo>
                    <a:pt x="-3457" y="19844"/>
                    <a:pt x="-1076" y="49213"/>
                    <a:pt x="3686" y="73819"/>
                  </a:cubicBezTo>
                  <a:cubicBezTo>
                    <a:pt x="30673" y="75406"/>
                    <a:pt x="45755" y="55563"/>
                    <a:pt x="65599" y="45244"/>
                  </a:cubicBezTo>
                  <a:cubicBezTo>
                    <a:pt x="51311" y="29369"/>
                    <a:pt x="44168" y="11113"/>
                    <a:pt x="108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FD96A7E5-E092-4236-A132-8581B29B2785}"/>
              </a:ext>
            </a:extLst>
          </p:cNvPr>
          <p:cNvSpPr/>
          <p:nvPr/>
        </p:nvSpPr>
        <p:spPr>
          <a:xfrm>
            <a:off x="4386691" y="337797"/>
            <a:ext cx="1102282" cy="687988"/>
          </a:xfrm>
          <a:custGeom>
            <a:avLst/>
            <a:gdLst>
              <a:gd name="connsiteX0" fmla="*/ 0 w 1045368"/>
              <a:gd name="connsiteY0" fmla="*/ 690867 h 690867"/>
              <a:gd name="connsiteX1" fmla="*/ 476250 w 1045368"/>
              <a:gd name="connsiteY1" fmla="*/ 304 h 690867"/>
              <a:gd name="connsiteX2" fmla="*/ 1045368 w 1045368"/>
              <a:gd name="connsiteY2" fmla="*/ 621810 h 690867"/>
              <a:gd name="connsiteX0" fmla="*/ 0 w 1045368"/>
              <a:gd name="connsiteY0" fmla="*/ 695626 h 695626"/>
              <a:gd name="connsiteX1" fmla="*/ 461962 w 1045368"/>
              <a:gd name="connsiteY1" fmla="*/ 300 h 695626"/>
              <a:gd name="connsiteX2" fmla="*/ 1045368 w 1045368"/>
              <a:gd name="connsiteY2" fmla="*/ 626569 h 695626"/>
              <a:gd name="connsiteX0" fmla="*/ 0 w 1045368"/>
              <a:gd name="connsiteY0" fmla="*/ 697243 h 697243"/>
              <a:gd name="connsiteX1" fmla="*/ 461962 w 1045368"/>
              <a:gd name="connsiteY1" fmla="*/ 1917 h 697243"/>
              <a:gd name="connsiteX2" fmla="*/ 1045368 w 1045368"/>
              <a:gd name="connsiteY2" fmla="*/ 628186 h 697243"/>
              <a:gd name="connsiteX0" fmla="*/ 0 w 1112216"/>
              <a:gd name="connsiteY0" fmla="*/ 697745 h 697745"/>
              <a:gd name="connsiteX1" fmla="*/ 461962 w 1112216"/>
              <a:gd name="connsiteY1" fmla="*/ 2419 h 697745"/>
              <a:gd name="connsiteX2" fmla="*/ 1045368 w 1112216"/>
              <a:gd name="connsiteY2" fmla="*/ 628688 h 697745"/>
              <a:gd name="connsiteX0" fmla="*/ 56194 w 1168410"/>
              <a:gd name="connsiteY0" fmla="*/ 697745 h 697745"/>
              <a:gd name="connsiteX1" fmla="*/ 518156 w 1168410"/>
              <a:gd name="connsiteY1" fmla="*/ 2419 h 697745"/>
              <a:gd name="connsiteX2" fmla="*/ 1101562 w 1168410"/>
              <a:gd name="connsiteY2" fmla="*/ 628688 h 697745"/>
              <a:gd name="connsiteX0" fmla="*/ 57481 w 1169697"/>
              <a:gd name="connsiteY0" fmla="*/ 705073 h 705073"/>
              <a:gd name="connsiteX1" fmla="*/ 519443 w 1169697"/>
              <a:gd name="connsiteY1" fmla="*/ 9747 h 705073"/>
              <a:gd name="connsiteX2" fmla="*/ 1102849 w 1169697"/>
              <a:gd name="connsiteY2" fmla="*/ 636016 h 705073"/>
              <a:gd name="connsiteX0" fmla="*/ 57082 w 1169652"/>
              <a:gd name="connsiteY0" fmla="*/ 695766 h 695766"/>
              <a:gd name="connsiteX1" fmla="*/ 523807 w 1169652"/>
              <a:gd name="connsiteY1" fmla="*/ 9965 h 695766"/>
              <a:gd name="connsiteX2" fmla="*/ 1102450 w 1169652"/>
              <a:gd name="connsiteY2" fmla="*/ 626709 h 695766"/>
              <a:gd name="connsiteX0" fmla="*/ 57082 w 1102450"/>
              <a:gd name="connsiteY0" fmla="*/ 728767 h 728767"/>
              <a:gd name="connsiteX1" fmla="*/ 523807 w 1102450"/>
              <a:gd name="connsiteY1" fmla="*/ 42966 h 728767"/>
              <a:gd name="connsiteX2" fmla="*/ 892900 w 1102450"/>
              <a:gd name="connsiteY2" fmla="*/ 135835 h 728767"/>
              <a:gd name="connsiteX3" fmla="*/ 1102450 w 1102450"/>
              <a:gd name="connsiteY3" fmla="*/ 659710 h 728767"/>
              <a:gd name="connsiteX0" fmla="*/ 57082 w 1102450"/>
              <a:gd name="connsiteY0" fmla="*/ 721437 h 721437"/>
              <a:gd name="connsiteX1" fmla="*/ 523807 w 1102450"/>
              <a:gd name="connsiteY1" fmla="*/ 35636 h 721437"/>
              <a:gd name="connsiteX2" fmla="*/ 892900 w 1102450"/>
              <a:gd name="connsiteY2" fmla="*/ 128505 h 721437"/>
              <a:gd name="connsiteX3" fmla="*/ 1102450 w 1102450"/>
              <a:gd name="connsiteY3" fmla="*/ 652380 h 721437"/>
              <a:gd name="connsiteX0" fmla="*/ 57082 w 1102450"/>
              <a:gd name="connsiteY0" fmla="*/ 695766 h 695766"/>
              <a:gd name="connsiteX1" fmla="*/ 523807 w 1102450"/>
              <a:gd name="connsiteY1" fmla="*/ 9965 h 695766"/>
              <a:gd name="connsiteX2" fmla="*/ 892900 w 1102450"/>
              <a:gd name="connsiteY2" fmla="*/ 102834 h 695766"/>
              <a:gd name="connsiteX3" fmla="*/ 1102450 w 1102450"/>
              <a:gd name="connsiteY3" fmla="*/ 626709 h 695766"/>
              <a:gd name="connsiteX0" fmla="*/ 57082 w 1102450"/>
              <a:gd name="connsiteY0" fmla="*/ 695766 h 695766"/>
              <a:gd name="connsiteX1" fmla="*/ 523807 w 1102450"/>
              <a:gd name="connsiteY1" fmla="*/ 9965 h 695766"/>
              <a:gd name="connsiteX2" fmla="*/ 892900 w 1102450"/>
              <a:gd name="connsiteY2" fmla="*/ 102834 h 695766"/>
              <a:gd name="connsiteX3" fmla="*/ 1102450 w 1102450"/>
              <a:gd name="connsiteY3" fmla="*/ 626709 h 695766"/>
              <a:gd name="connsiteX0" fmla="*/ 57082 w 1102450"/>
              <a:gd name="connsiteY0" fmla="*/ 695766 h 695766"/>
              <a:gd name="connsiteX1" fmla="*/ 523807 w 1102450"/>
              <a:gd name="connsiteY1" fmla="*/ 9965 h 695766"/>
              <a:gd name="connsiteX2" fmla="*/ 892900 w 1102450"/>
              <a:gd name="connsiteY2" fmla="*/ 102834 h 695766"/>
              <a:gd name="connsiteX3" fmla="*/ 1102450 w 1102450"/>
              <a:gd name="connsiteY3" fmla="*/ 626709 h 695766"/>
              <a:gd name="connsiteX0" fmla="*/ 57082 w 1102450"/>
              <a:gd name="connsiteY0" fmla="*/ 695766 h 695766"/>
              <a:gd name="connsiteX1" fmla="*/ 523807 w 1102450"/>
              <a:gd name="connsiteY1" fmla="*/ 9965 h 695766"/>
              <a:gd name="connsiteX2" fmla="*/ 890519 w 1102450"/>
              <a:gd name="connsiteY2" fmla="*/ 119503 h 695766"/>
              <a:gd name="connsiteX3" fmla="*/ 1102450 w 1102450"/>
              <a:gd name="connsiteY3" fmla="*/ 626709 h 695766"/>
              <a:gd name="connsiteX0" fmla="*/ 57082 w 1102450"/>
              <a:gd name="connsiteY0" fmla="*/ 695766 h 695766"/>
              <a:gd name="connsiteX1" fmla="*/ 523807 w 1102450"/>
              <a:gd name="connsiteY1" fmla="*/ 9965 h 695766"/>
              <a:gd name="connsiteX2" fmla="*/ 890519 w 1102450"/>
              <a:gd name="connsiteY2" fmla="*/ 119503 h 695766"/>
              <a:gd name="connsiteX3" fmla="*/ 1102450 w 1102450"/>
              <a:gd name="connsiteY3" fmla="*/ 626709 h 695766"/>
              <a:gd name="connsiteX0" fmla="*/ 57082 w 1102450"/>
              <a:gd name="connsiteY0" fmla="*/ 695766 h 695766"/>
              <a:gd name="connsiteX1" fmla="*/ 523807 w 1102450"/>
              <a:gd name="connsiteY1" fmla="*/ 9965 h 695766"/>
              <a:gd name="connsiteX2" fmla="*/ 890519 w 1102450"/>
              <a:gd name="connsiteY2" fmla="*/ 119503 h 695766"/>
              <a:gd name="connsiteX3" fmla="*/ 1102450 w 1102450"/>
              <a:gd name="connsiteY3" fmla="*/ 626709 h 695766"/>
              <a:gd name="connsiteX0" fmla="*/ 57082 w 1102450"/>
              <a:gd name="connsiteY0" fmla="*/ 695766 h 695766"/>
              <a:gd name="connsiteX1" fmla="*/ 523807 w 1102450"/>
              <a:gd name="connsiteY1" fmla="*/ 9965 h 695766"/>
              <a:gd name="connsiteX2" fmla="*/ 890519 w 1102450"/>
              <a:gd name="connsiteY2" fmla="*/ 119503 h 695766"/>
              <a:gd name="connsiteX3" fmla="*/ 1102450 w 1102450"/>
              <a:gd name="connsiteY3" fmla="*/ 626709 h 695766"/>
              <a:gd name="connsiteX0" fmla="*/ 57082 w 1102450"/>
              <a:gd name="connsiteY0" fmla="*/ 695766 h 695766"/>
              <a:gd name="connsiteX1" fmla="*/ 523807 w 1102450"/>
              <a:gd name="connsiteY1" fmla="*/ 9965 h 695766"/>
              <a:gd name="connsiteX2" fmla="*/ 890519 w 1102450"/>
              <a:gd name="connsiteY2" fmla="*/ 119503 h 695766"/>
              <a:gd name="connsiteX3" fmla="*/ 1102450 w 1102450"/>
              <a:gd name="connsiteY3" fmla="*/ 626709 h 695766"/>
              <a:gd name="connsiteX0" fmla="*/ 55724 w 1117761"/>
              <a:gd name="connsiteY0" fmla="*/ 695766 h 695766"/>
              <a:gd name="connsiteX1" fmla="*/ 539118 w 1117761"/>
              <a:gd name="connsiteY1" fmla="*/ 9965 h 695766"/>
              <a:gd name="connsiteX2" fmla="*/ 905830 w 1117761"/>
              <a:gd name="connsiteY2" fmla="*/ 119503 h 695766"/>
              <a:gd name="connsiteX3" fmla="*/ 1117761 w 1117761"/>
              <a:gd name="connsiteY3" fmla="*/ 626709 h 695766"/>
              <a:gd name="connsiteX0" fmla="*/ 38569 w 1100606"/>
              <a:gd name="connsiteY0" fmla="*/ 695660 h 695660"/>
              <a:gd name="connsiteX1" fmla="*/ 521963 w 1100606"/>
              <a:gd name="connsiteY1" fmla="*/ 9859 h 695660"/>
              <a:gd name="connsiteX2" fmla="*/ 888675 w 1100606"/>
              <a:gd name="connsiteY2" fmla="*/ 119397 h 695660"/>
              <a:gd name="connsiteX3" fmla="*/ 1100606 w 1100606"/>
              <a:gd name="connsiteY3" fmla="*/ 626603 h 695660"/>
              <a:gd name="connsiteX0" fmla="*/ 39142 w 1101179"/>
              <a:gd name="connsiteY0" fmla="*/ 699009 h 699009"/>
              <a:gd name="connsiteX1" fmla="*/ 522536 w 1101179"/>
              <a:gd name="connsiteY1" fmla="*/ 13208 h 699009"/>
              <a:gd name="connsiteX2" fmla="*/ 889248 w 1101179"/>
              <a:gd name="connsiteY2" fmla="*/ 122746 h 699009"/>
              <a:gd name="connsiteX3" fmla="*/ 1101179 w 1101179"/>
              <a:gd name="connsiteY3" fmla="*/ 629952 h 699009"/>
              <a:gd name="connsiteX0" fmla="*/ 29919 w 1091956"/>
              <a:gd name="connsiteY0" fmla="*/ 701289 h 701289"/>
              <a:gd name="connsiteX1" fmla="*/ 513313 w 1091956"/>
              <a:gd name="connsiteY1" fmla="*/ 15488 h 701289"/>
              <a:gd name="connsiteX2" fmla="*/ 880025 w 1091956"/>
              <a:gd name="connsiteY2" fmla="*/ 125026 h 701289"/>
              <a:gd name="connsiteX3" fmla="*/ 1091956 w 1091956"/>
              <a:gd name="connsiteY3" fmla="*/ 632232 h 701289"/>
              <a:gd name="connsiteX0" fmla="*/ 32170 w 1094207"/>
              <a:gd name="connsiteY0" fmla="*/ 701289 h 701289"/>
              <a:gd name="connsiteX1" fmla="*/ 515564 w 1094207"/>
              <a:gd name="connsiteY1" fmla="*/ 15488 h 701289"/>
              <a:gd name="connsiteX2" fmla="*/ 882276 w 1094207"/>
              <a:gd name="connsiteY2" fmla="*/ 125026 h 701289"/>
              <a:gd name="connsiteX3" fmla="*/ 1094207 w 1094207"/>
              <a:gd name="connsiteY3" fmla="*/ 632232 h 701289"/>
              <a:gd name="connsiteX0" fmla="*/ 40732 w 1102769"/>
              <a:gd name="connsiteY0" fmla="*/ 698627 h 698627"/>
              <a:gd name="connsiteX1" fmla="*/ 524126 w 1102769"/>
              <a:gd name="connsiteY1" fmla="*/ 12826 h 698627"/>
              <a:gd name="connsiteX2" fmla="*/ 890838 w 1102769"/>
              <a:gd name="connsiteY2" fmla="*/ 122364 h 698627"/>
              <a:gd name="connsiteX3" fmla="*/ 1102769 w 1102769"/>
              <a:gd name="connsiteY3" fmla="*/ 629570 h 698627"/>
              <a:gd name="connsiteX0" fmla="*/ 0 w 1062037"/>
              <a:gd name="connsiteY0" fmla="*/ 687988 h 687988"/>
              <a:gd name="connsiteX1" fmla="*/ 140439 w 1062037"/>
              <a:gd name="connsiteY1" fmla="*/ 128403 h 687988"/>
              <a:gd name="connsiteX2" fmla="*/ 483394 w 1062037"/>
              <a:gd name="connsiteY2" fmla="*/ 2187 h 687988"/>
              <a:gd name="connsiteX3" fmla="*/ 850106 w 1062037"/>
              <a:gd name="connsiteY3" fmla="*/ 111725 h 687988"/>
              <a:gd name="connsiteX4" fmla="*/ 1062037 w 1062037"/>
              <a:gd name="connsiteY4" fmla="*/ 618931 h 687988"/>
              <a:gd name="connsiteX0" fmla="*/ 0 w 1062037"/>
              <a:gd name="connsiteY0" fmla="*/ 687988 h 687988"/>
              <a:gd name="connsiteX1" fmla="*/ 90433 w 1062037"/>
              <a:gd name="connsiteY1" fmla="*/ 140309 h 687988"/>
              <a:gd name="connsiteX2" fmla="*/ 483394 w 1062037"/>
              <a:gd name="connsiteY2" fmla="*/ 2187 h 687988"/>
              <a:gd name="connsiteX3" fmla="*/ 850106 w 1062037"/>
              <a:gd name="connsiteY3" fmla="*/ 111725 h 687988"/>
              <a:gd name="connsiteX4" fmla="*/ 1062037 w 1062037"/>
              <a:gd name="connsiteY4" fmla="*/ 618931 h 687988"/>
              <a:gd name="connsiteX0" fmla="*/ 0 w 1062037"/>
              <a:gd name="connsiteY0" fmla="*/ 687988 h 687988"/>
              <a:gd name="connsiteX1" fmla="*/ 90433 w 1062037"/>
              <a:gd name="connsiteY1" fmla="*/ 140309 h 687988"/>
              <a:gd name="connsiteX2" fmla="*/ 483394 w 1062037"/>
              <a:gd name="connsiteY2" fmla="*/ 2187 h 687988"/>
              <a:gd name="connsiteX3" fmla="*/ 850106 w 1062037"/>
              <a:gd name="connsiteY3" fmla="*/ 111725 h 687988"/>
              <a:gd name="connsiteX4" fmla="*/ 1062037 w 1062037"/>
              <a:gd name="connsiteY4" fmla="*/ 618931 h 687988"/>
              <a:gd name="connsiteX0" fmla="*/ 0 w 1062037"/>
              <a:gd name="connsiteY0" fmla="*/ 687988 h 687988"/>
              <a:gd name="connsiteX1" fmla="*/ 90433 w 1062037"/>
              <a:gd name="connsiteY1" fmla="*/ 140309 h 687988"/>
              <a:gd name="connsiteX2" fmla="*/ 483394 w 1062037"/>
              <a:gd name="connsiteY2" fmla="*/ 2187 h 687988"/>
              <a:gd name="connsiteX3" fmla="*/ 850106 w 1062037"/>
              <a:gd name="connsiteY3" fmla="*/ 111725 h 687988"/>
              <a:gd name="connsiteX4" fmla="*/ 1062037 w 1062037"/>
              <a:gd name="connsiteY4" fmla="*/ 618931 h 687988"/>
              <a:gd name="connsiteX0" fmla="*/ 39040 w 1101077"/>
              <a:gd name="connsiteY0" fmla="*/ 687988 h 687988"/>
              <a:gd name="connsiteX1" fmla="*/ 129473 w 1101077"/>
              <a:gd name="connsiteY1" fmla="*/ 140309 h 687988"/>
              <a:gd name="connsiteX2" fmla="*/ 522434 w 1101077"/>
              <a:gd name="connsiteY2" fmla="*/ 2187 h 687988"/>
              <a:gd name="connsiteX3" fmla="*/ 889146 w 1101077"/>
              <a:gd name="connsiteY3" fmla="*/ 111725 h 687988"/>
              <a:gd name="connsiteX4" fmla="*/ 1101077 w 1101077"/>
              <a:gd name="connsiteY4" fmla="*/ 618931 h 687988"/>
              <a:gd name="connsiteX0" fmla="*/ 38580 w 1100617"/>
              <a:gd name="connsiteY0" fmla="*/ 687988 h 687988"/>
              <a:gd name="connsiteX1" fmla="*/ 131394 w 1100617"/>
              <a:gd name="connsiteY1" fmla="*/ 147453 h 687988"/>
              <a:gd name="connsiteX2" fmla="*/ 521974 w 1100617"/>
              <a:gd name="connsiteY2" fmla="*/ 2187 h 687988"/>
              <a:gd name="connsiteX3" fmla="*/ 888686 w 1100617"/>
              <a:gd name="connsiteY3" fmla="*/ 111725 h 687988"/>
              <a:gd name="connsiteX4" fmla="*/ 1100617 w 1100617"/>
              <a:gd name="connsiteY4" fmla="*/ 618931 h 687988"/>
              <a:gd name="connsiteX0" fmla="*/ 40245 w 1102282"/>
              <a:gd name="connsiteY0" fmla="*/ 687988 h 687988"/>
              <a:gd name="connsiteX1" fmla="*/ 133059 w 1102282"/>
              <a:gd name="connsiteY1" fmla="*/ 147453 h 687988"/>
              <a:gd name="connsiteX2" fmla="*/ 523639 w 1102282"/>
              <a:gd name="connsiteY2" fmla="*/ 2187 h 687988"/>
              <a:gd name="connsiteX3" fmla="*/ 890351 w 1102282"/>
              <a:gd name="connsiteY3" fmla="*/ 111725 h 687988"/>
              <a:gd name="connsiteX4" fmla="*/ 1102282 w 1102282"/>
              <a:gd name="connsiteY4" fmla="*/ 618931 h 687988"/>
              <a:gd name="connsiteX0" fmla="*/ 40245 w 1102282"/>
              <a:gd name="connsiteY0" fmla="*/ 687988 h 687988"/>
              <a:gd name="connsiteX1" fmla="*/ 133059 w 1102282"/>
              <a:gd name="connsiteY1" fmla="*/ 147453 h 687988"/>
              <a:gd name="connsiteX2" fmla="*/ 523639 w 1102282"/>
              <a:gd name="connsiteY2" fmla="*/ 2187 h 687988"/>
              <a:gd name="connsiteX3" fmla="*/ 890351 w 1102282"/>
              <a:gd name="connsiteY3" fmla="*/ 111725 h 687988"/>
              <a:gd name="connsiteX4" fmla="*/ 1102282 w 1102282"/>
              <a:gd name="connsiteY4" fmla="*/ 618931 h 687988"/>
              <a:gd name="connsiteX0" fmla="*/ 40245 w 1102282"/>
              <a:gd name="connsiteY0" fmla="*/ 687988 h 687988"/>
              <a:gd name="connsiteX1" fmla="*/ 133059 w 1102282"/>
              <a:gd name="connsiteY1" fmla="*/ 147453 h 687988"/>
              <a:gd name="connsiteX2" fmla="*/ 523639 w 1102282"/>
              <a:gd name="connsiteY2" fmla="*/ 2187 h 687988"/>
              <a:gd name="connsiteX3" fmla="*/ 890351 w 1102282"/>
              <a:gd name="connsiteY3" fmla="*/ 111725 h 687988"/>
              <a:gd name="connsiteX4" fmla="*/ 1102282 w 1102282"/>
              <a:gd name="connsiteY4" fmla="*/ 618931 h 68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282" h="687988">
                <a:moveTo>
                  <a:pt x="40245" y="687988"/>
                </a:moveTo>
                <a:cubicBezTo>
                  <a:pt x="-57793" y="487568"/>
                  <a:pt x="42968" y="256990"/>
                  <a:pt x="133059" y="147453"/>
                </a:cubicBezTo>
                <a:cubicBezTo>
                  <a:pt x="237438" y="49822"/>
                  <a:pt x="400598" y="-11702"/>
                  <a:pt x="523639" y="2187"/>
                </a:cubicBezTo>
                <a:cubicBezTo>
                  <a:pt x="760573" y="-13291"/>
                  <a:pt x="815342" y="56560"/>
                  <a:pt x="890351" y="111725"/>
                </a:cubicBezTo>
                <a:cubicBezTo>
                  <a:pt x="1041559" y="233564"/>
                  <a:pt x="1038782" y="581625"/>
                  <a:pt x="1102282" y="618931"/>
                </a:cubicBezTo>
              </a:path>
            </a:pathLst>
          </a:custGeom>
          <a:noFill/>
          <a:ln>
            <a:solidFill>
              <a:srgbClr val="2928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617CF8D2-3F09-4F53-A4D7-BA9BB2DA0836}"/>
              </a:ext>
            </a:extLst>
          </p:cNvPr>
          <p:cNvSpPr/>
          <p:nvPr/>
        </p:nvSpPr>
        <p:spPr>
          <a:xfrm>
            <a:off x="4965430" y="177616"/>
            <a:ext cx="307184" cy="249990"/>
          </a:xfrm>
          <a:custGeom>
            <a:avLst/>
            <a:gdLst>
              <a:gd name="connsiteX0" fmla="*/ 4762 w 302419"/>
              <a:gd name="connsiteY0" fmla="*/ 0 h 150018"/>
              <a:gd name="connsiteX1" fmla="*/ 0 w 302419"/>
              <a:gd name="connsiteY1" fmla="*/ 50006 h 150018"/>
              <a:gd name="connsiteX2" fmla="*/ 57150 w 302419"/>
              <a:gd name="connsiteY2" fmla="*/ 54768 h 150018"/>
              <a:gd name="connsiteX3" fmla="*/ 197644 w 302419"/>
              <a:gd name="connsiteY3" fmla="*/ 97631 h 150018"/>
              <a:gd name="connsiteX4" fmla="*/ 283369 w 302419"/>
              <a:gd name="connsiteY4" fmla="*/ 150018 h 150018"/>
              <a:gd name="connsiteX5" fmla="*/ 302419 w 302419"/>
              <a:gd name="connsiteY5" fmla="*/ 104775 h 150018"/>
              <a:gd name="connsiteX6" fmla="*/ 4762 w 302419"/>
              <a:gd name="connsiteY6" fmla="*/ 0 h 150018"/>
              <a:gd name="connsiteX0" fmla="*/ 4762 w 308129"/>
              <a:gd name="connsiteY0" fmla="*/ 28105 h 178123"/>
              <a:gd name="connsiteX1" fmla="*/ 0 w 308129"/>
              <a:gd name="connsiteY1" fmla="*/ 78111 h 178123"/>
              <a:gd name="connsiteX2" fmla="*/ 57150 w 308129"/>
              <a:gd name="connsiteY2" fmla="*/ 82873 h 178123"/>
              <a:gd name="connsiteX3" fmla="*/ 197644 w 308129"/>
              <a:gd name="connsiteY3" fmla="*/ 125736 h 178123"/>
              <a:gd name="connsiteX4" fmla="*/ 283369 w 308129"/>
              <a:gd name="connsiteY4" fmla="*/ 178123 h 178123"/>
              <a:gd name="connsiteX5" fmla="*/ 302419 w 308129"/>
              <a:gd name="connsiteY5" fmla="*/ 132880 h 178123"/>
              <a:gd name="connsiteX6" fmla="*/ 4762 w 308129"/>
              <a:gd name="connsiteY6" fmla="*/ 28105 h 178123"/>
              <a:gd name="connsiteX0" fmla="*/ 4762 w 307184"/>
              <a:gd name="connsiteY0" fmla="*/ 107116 h 257134"/>
              <a:gd name="connsiteX1" fmla="*/ 0 w 307184"/>
              <a:gd name="connsiteY1" fmla="*/ 157122 h 257134"/>
              <a:gd name="connsiteX2" fmla="*/ 57150 w 307184"/>
              <a:gd name="connsiteY2" fmla="*/ 161884 h 257134"/>
              <a:gd name="connsiteX3" fmla="*/ 197644 w 307184"/>
              <a:gd name="connsiteY3" fmla="*/ 204747 h 257134"/>
              <a:gd name="connsiteX4" fmla="*/ 283369 w 307184"/>
              <a:gd name="connsiteY4" fmla="*/ 257134 h 257134"/>
              <a:gd name="connsiteX5" fmla="*/ 302419 w 307184"/>
              <a:gd name="connsiteY5" fmla="*/ 211891 h 257134"/>
              <a:gd name="connsiteX6" fmla="*/ 4762 w 307184"/>
              <a:gd name="connsiteY6" fmla="*/ 107116 h 257134"/>
              <a:gd name="connsiteX0" fmla="*/ 4762 w 307184"/>
              <a:gd name="connsiteY0" fmla="*/ 107116 h 257134"/>
              <a:gd name="connsiteX1" fmla="*/ 0 w 307184"/>
              <a:gd name="connsiteY1" fmla="*/ 157122 h 257134"/>
              <a:gd name="connsiteX2" fmla="*/ 57150 w 307184"/>
              <a:gd name="connsiteY2" fmla="*/ 161884 h 257134"/>
              <a:gd name="connsiteX3" fmla="*/ 197644 w 307184"/>
              <a:gd name="connsiteY3" fmla="*/ 204747 h 257134"/>
              <a:gd name="connsiteX4" fmla="*/ 283369 w 307184"/>
              <a:gd name="connsiteY4" fmla="*/ 257134 h 257134"/>
              <a:gd name="connsiteX5" fmla="*/ 302419 w 307184"/>
              <a:gd name="connsiteY5" fmla="*/ 211891 h 257134"/>
              <a:gd name="connsiteX6" fmla="*/ 4762 w 307184"/>
              <a:gd name="connsiteY6" fmla="*/ 107116 h 257134"/>
              <a:gd name="connsiteX0" fmla="*/ 4762 w 307184"/>
              <a:gd name="connsiteY0" fmla="*/ 107116 h 257134"/>
              <a:gd name="connsiteX1" fmla="*/ 0 w 307184"/>
              <a:gd name="connsiteY1" fmla="*/ 157122 h 257134"/>
              <a:gd name="connsiteX2" fmla="*/ 57150 w 307184"/>
              <a:gd name="connsiteY2" fmla="*/ 161884 h 257134"/>
              <a:gd name="connsiteX3" fmla="*/ 197644 w 307184"/>
              <a:gd name="connsiteY3" fmla="*/ 204747 h 257134"/>
              <a:gd name="connsiteX4" fmla="*/ 283369 w 307184"/>
              <a:gd name="connsiteY4" fmla="*/ 257134 h 257134"/>
              <a:gd name="connsiteX5" fmla="*/ 302419 w 307184"/>
              <a:gd name="connsiteY5" fmla="*/ 211891 h 257134"/>
              <a:gd name="connsiteX6" fmla="*/ 4762 w 307184"/>
              <a:gd name="connsiteY6" fmla="*/ 107116 h 257134"/>
              <a:gd name="connsiteX0" fmla="*/ 4762 w 307184"/>
              <a:gd name="connsiteY0" fmla="*/ 107116 h 257134"/>
              <a:gd name="connsiteX1" fmla="*/ 0 w 307184"/>
              <a:gd name="connsiteY1" fmla="*/ 157122 h 257134"/>
              <a:gd name="connsiteX2" fmla="*/ 57150 w 307184"/>
              <a:gd name="connsiteY2" fmla="*/ 161884 h 257134"/>
              <a:gd name="connsiteX3" fmla="*/ 197644 w 307184"/>
              <a:gd name="connsiteY3" fmla="*/ 204747 h 257134"/>
              <a:gd name="connsiteX4" fmla="*/ 283369 w 307184"/>
              <a:gd name="connsiteY4" fmla="*/ 257134 h 257134"/>
              <a:gd name="connsiteX5" fmla="*/ 302419 w 307184"/>
              <a:gd name="connsiteY5" fmla="*/ 211891 h 257134"/>
              <a:gd name="connsiteX6" fmla="*/ 4762 w 307184"/>
              <a:gd name="connsiteY6" fmla="*/ 107116 h 257134"/>
              <a:gd name="connsiteX0" fmla="*/ 4762 w 307184"/>
              <a:gd name="connsiteY0" fmla="*/ 107116 h 257134"/>
              <a:gd name="connsiteX1" fmla="*/ 0 w 307184"/>
              <a:gd name="connsiteY1" fmla="*/ 157122 h 257134"/>
              <a:gd name="connsiteX2" fmla="*/ 57150 w 307184"/>
              <a:gd name="connsiteY2" fmla="*/ 161884 h 257134"/>
              <a:gd name="connsiteX3" fmla="*/ 197644 w 307184"/>
              <a:gd name="connsiteY3" fmla="*/ 204747 h 257134"/>
              <a:gd name="connsiteX4" fmla="*/ 283369 w 307184"/>
              <a:gd name="connsiteY4" fmla="*/ 257134 h 257134"/>
              <a:gd name="connsiteX5" fmla="*/ 302419 w 307184"/>
              <a:gd name="connsiteY5" fmla="*/ 211891 h 257134"/>
              <a:gd name="connsiteX6" fmla="*/ 4762 w 307184"/>
              <a:gd name="connsiteY6" fmla="*/ 107116 h 257134"/>
              <a:gd name="connsiteX0" fmla="*/ 4762 w 307184"/>
              <a:gd name="connsiteY0" fmla="*/ 107116 h 257134"/>
              <a:gd name="connsiteX1" fmla="*/ 0 w 307184"/>
              <a:gd name="connsiteY1" fmla="*/ 157122 h 257134"/>
              <a:gd name="connsiteX2" fmla="*/ 57150 w 307184"/>
              <a:gd name="connsiteY2" fmla="*/ 161884 h 257134"/>
              <a:gd name="connsiteX3" fmla="*/ 197644 w 307184"/>
              <a:gd name="connsiteY3" fmla="*/ 204747 h 257134"/>
              <a:gd name="connsiteX4" fmla="*/ 283369 w 307184"/>
              <a:gd name="connsiteY4" fmla="*/ 257134 h 257134"/>
              <a:gd name="connsiteX5" fmla="*/ 302419 w 307184"/>
              <a:gd name="connsiteY5" fmla="*/ 211891 h 257134"/>
              <a:gd name="connsiteX6" fmla="*/ 4762 w 307184"/>
              <a:gd name="connsiteY6" fmla="*/ 107116 h 257134"/>
              <a:gd name="connsiteX0" fmla="*/ 4762 w 307184"/>
              <a:gd name="connsiteY0" fmla="*/ 107116 h 257134"/>
              <a:gd name="connsiteX1" fmla="*/ 0 w 307184"/>
              <a:gd name="connsiteY1" fmla="*/ 157122 h 257134"/>
              <a:gd name="connsiteX2" fmla="*/ 57150 w 307184"/>
              <a:gd name="connsiteY2" fmla="*/ 161884 h 257134"/>
              <a:gd name="connsiteX3" fmla="*/ 200026 w 307184"/>
              <a:gd name="connsiteY3" fmla="*/ 195222 h 257134"/>
              <a:gd name="connsiteX4" fmla="*/ 283369 w 307184"/>
              <a:gd name="connsiteY4" fmla="*/ 257134 h 257134"/>
              <a:gd name="connsiteX5" fmla="*/ 302419 w 307184"/>
              <a:gd name="connsiteY5" fmla="*/ 211891 h 257134"/>
              <a:gd name="connsiteX6" fmla="*/ 4762 w 307184"/>
              <a:gd name="connsiteY6" fmla="*/ 107116 h 257134"/>
              <a:gd name="connsiteX0" fmla="*/ 4762 w 307184"/>
              <a:gd name="connsiteY0" fmla="*/ 107116 h 249990"/>
              <a:gd name="connsiteX1" fmla="*/ 0 w 307184"/>
              <a:gd name="connsiteY1" fmla="*/ 157122 h 249990"/>
              <a:gd name="connsiteX2" fmla="*/ 57150 w 307184"/>
              <a:gd name="connsiteY2" fmla="*/ 161884 h 249990"/>
              <a:gd name="connsiteX3" fmla="*/ 200026 w 307184"/>
              <a:gd name="connsiteY3" fmla="*/ 195222 h 249990"/>
              <a:gd name="connsiteX4" fmla="*/ 288131 w 307184"/>
              <a:gd name="connsiteY4" fmla="*/ 249990 h 249990"/>
              <a:gd name="connsiteX5" fmla="*/ 302419 w 307184"/>
              <a:gd name="connsiteY5" fmla="*/ 211891 h 249990"/>
              <a:gd name="connsiteX6" fmla="*/ 4762 w 307184"/>
              <a:gd name="connsiteY6" fmla="*/ 107116 h 24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184" h="249990">
                <a:moveTo>
                  <a:pt x="4762" y="107116"/>
                </a:moveTo>
                <a:lnTo>
                  <a:pt x="0" y="157122"/>
                </a:lnTo>
                <a:lnTo>
                  <a:pt x="57150" y="161884"/>
                </a:lnTo>
                <a:cubicBezTo>
                  <a:pt x="101599" y="49965"/>
                  <a:pt x="255588" y="88065"/>
                  <a:pt x="200026" y="195222"/>
                </a:cubicBezTo>
                <a:lnTo>
                  <a:pt x="288131" y="249990"/>
                </a:lnTo>
                <a:lnTo>
                  <a:pt x="302419" y="211891"/>
                </a:lnTo>
                <a:cubicBezTo>
                  <a:pt x="348456" y="-32584"/>
                  <a:pt x="46831" y="-62746"/>
                  <a:pt x="4762" y="107116"/>
                </a:cubicBezTo>
                <a:close/>
              </a:path>
            </a:pathLst>
          </a:custGeom>
          <a:solidFill>
            <a:srgbClr val="5C5B6E"/>
          </a:solidFill>
          <a:ln>
            <a:solidFill>
              <a:srgbClr val="2F2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7EEA1279-B4F0-4EF7-8E66-C23F31262AE4}"/>
              </a:ext>
            </a:extLst>
          </p:cNvPr>
          <p:cNvSpPr/>
          <p:nvPr/>
        </p:nvSpPr>
        <p:spPr>
          <a:xfrm>
            <a:off x="5042816" y="201416"/>
            <a:ext cx="12778" cy="73811"/>
          </a:xfrm>
          <a:custGeom>
            <a:avLst/>
            <a:gdLst>
              <a:gd name="connsiteX0" fmla="*/ 0 w 2381"/>
              <a:gd name="connsiteY0" fmla="*/ 0 h 95250"/>
              <a:gd name="connsiteX1" fmla="*/ 2381 w 2381"/>
              <a:gd name="connsiteY1" fmla="*/ 95250 h 95250"/>
              <a:gd name="connsiteX0" fmla="*/ 0 w 1666"/>
              <a:gd name="connsiteY0" fmla="*/ 0 h 9130"/>
              <a:gd name="connsiteX1" fmla="*/ 1666 w 1666"/>
              <a:gd name="connsiteY1" fmla="*/ 9130 h 9130"/>
              <a:gd name="connsiteX0" fmla="*/ 9812 w 19812"/>
              <a:gd name="connsiteY0" fmla="*/ 0 h 10000"/>
              <a:gd name="connsiteX1" fmla="*/ 19812 w 19812"/>
              <a:gd name="connsiteY1" fmla="*/ 10000 h 10000"/>
              <a:gd name="connsiteX0" fmla="*/ 12551 w 22551"/>
              <a:gd name="connsiteY0" fmla="*/ 0 h 10000"/>
              <a:gd name="connsiteX1" fmla="*/ 22551 w 22551"/>
              <a:gd name="connsiteY1" fmla="*/ 10000 h 10000"/>
              <a:gd name="connsiteX0" fmla="*/ 12551 w 22551"/>
              <a:gd name="connsiteY0" fmla="*/ 0 h 8571"/>
              <a:gd name="connsiteX1" fmla="*/ 22551 w 22551"/>
              <a:gd name="connsiteY1" fmla="*/ 8571 h 8571"/>
              <a:gd name="connsiteX0" fmla="*/ 7164 w 7439"/>
              <a:gd name="connsiteY0" fmla="*/ 0 h 8611"/>
              <a:gd name="connsiteX1" fmla="*/ 7439 w 7439"/>
              <a:gd name="connsiteY1" fmla="*/ 8611 h 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39" h="8611">
                <a:moveTo>
                  <a:pt x="7164" y="0"/>
                </a:moveTo>
                <a:cubicBezTo>
                  <a:pt x="-3368" y="6205"/>
                  <a:pt x="-1438" y="4351"/>
                  <a:pt x="7439" y="8611"/>
                </a:cubicBezTo>
              </a:path>
            </a:pathLst>
          </a:custGeom>
          <a:noFill/>
          <a:ln>
            <a:solidFill>
              <a:srgbClr val="4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F0B441AA-2DF7-4899-92E8-C7FC7D4223CF}"/>
              </a:ext>
            </a:extLst>
          </p:cNvPr>
          <p:cNvSpPr/>
          <p:nvPr/>
        </p:nvSpPr>
        <p:spPr>
          <a:xfrm rot="2465776">
            <a:off x="5141841" y="195832"/>
            <a:ext cx="24239" cy="78515"/>
          </a:xfrm>
          <a:custGeom>
            <a:avLst/>
            <a:gdLst>
              <a:gd name="connsiteX0" fmla="*/ 0 w 2381"/>
              <a:gd name="connsiteY0" fmla="*/ 0 h 95250"/>
              <a:gd name="connsiteX1" fmla="*/ 2381 w 2381"/>
              <a:gd name="connsiteY1" fmla="*/ 95250 h 95250"/>
              <a:gd name="connsiteX0" fmla="*/ 0 w 1666"/>
              <a:gd name="connsiteY0" fmla="*/ 0 h 9130"/>
              <a:gd name="connsiteX1" fmla="*/ 1666 w 1666"/>
              <a:gd name="connsiteY1" fmla="*/ 9130 h 9130"/>
              <a:gd name="connsiteX0" fmla="*/ 9812 w 19812"/>
              <a:gd name="connsiteY0" fmla="*/ 0 h 10000"/>
              <a:gd name="connsiteX1" fmla="*/ 19812 w 19812"/>
              <a:gd name="connsiteY1" fmla="*/ 10000 h 10000"/>
              <a:gd name="connsiteX0" fmla="*/ 12551 w 22551"/>
              <a:gd name="connsiteY0" fmla="*/ 0 h 10000"/>
              <a:gd name="connsiteX1" fmla="*/ 22551 w 22551"/>
              <a:gd name="connsiteY1" fmla="*/ 10000 h 10000"/>
              <a:gd name="connsiteX0" fmla="*/ 24919 w 24919"/>
              <a:gd name="connsiteY0" fmla="*/ 0 h 10042"/>
              <a:gd name="connsiteX1" fmla="*/ 10509 w 24919"/>
              <a:gd name="connsiteY1" fmla="*/ 10042 h 10042"/>
              <a:gd name="connsiteX0" fmla="*/ 11667 w 24624"/>
              <a:gd name="connsiteY0" fmla="*/ 0 h 9172"/>
              <a:gd name="connsiteX1" fmla="*/ 24624 w 24624"/>
              <a:gd name="connsiteY1" fmla="*/ 9172 h 9172"/>
              <a:gd name="connsiteX0" fmla="*/ 7767 w 13029"/>
              <a:gd name="connsiteY0" fmla="*/ 0 h 10000"/>
              <a:gd name="connsiteX1" fmla="*/ 13029 w 13029"/>
              <a:gd name="connsiteY1" fmla="*/ 10000 h 10000"/>
              <a:gd name="connsiteX0" fmla="*/ 6529 w 14661"/>
              <a:gd name="connsiteY0" fmla="*/ 0 h 9488"/>
              <a:gd name="connsiteX1" fmla="*/ 14661 w 14661"/>
              <a:gd name="connsiteY1" fmla="*/ 9488 h 9488"/>
              <a:gd name="connsiteX0" fmla="*/ 7325 w 7325"/>
              <a:gd name="connsiteY0" fmla="*/ 0 h 7938"/>
              <a:gd name="connsiteX1" fmla="*/ 7180 w 7325"/>
              <a:gd name="connsiteY1" fmla="*/ 7938 h 7938"/>
              <a:gd name="connsiteX0" fmla="*/ 6299 w 13323"/>
              <a:gd name="connsiteY0" fmla="*/ 0 h 11365"/>
              <a:gd name="connsiteX1" fmla="*/ 13323 w 13323"/>
              <a:gd name="connsiteY1" fmla="*/ 11365 h 11365"/>
              <a:gd name="connsiteX0" fmla="*/ 5010 w 12034"/>
              <a:gd name="connsiteY0" fmla="*/ 0 h 11365"/>
              <a:gd name="connsiteX1" fmla="*/ 12034 w 12034"/>
              <a:gd name="connsiteY1" fmla="*/ 11365 h 1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34" h="11365">
                <a:moveTo>
                  <a:pt x="5010" y="0"/>
                </a:moveTo>
                <a:cubicBezTo>
                  <a:pt x="-3970" y="7698"/>
                  <a:pt x="-425" y="5494"/>
                  <a:pt x="12034" y="11365"/>
                </a:cubicBezTo>
              </a:path>
            </a:pathLst>
          </a:custGeom>
          <a:noFill/>
          <a:ln>
            <a:solidFill>
              <a:srgbClr val="4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CE58893B-981E-4417-B1D6-14DA0372794F}"/>
              </a:ext>
            </a:extLst>
          </p:cNvPr>
          <p:cNvSpPr/>
          <p:nvPr/>
        </p:nvSpPr>
        <p:spPr>
          <a:xfrm rot="5557172">
            <a:off x="5216905" y="292972"/>
            <a:ext cx="22386" cy="77455"/>
          </a:xfrm>
          <a:custGeom>
            <a:avLst/>
            <a:gdLst>
              <a:gd name="connsiteX0" fmla="*/ 0 w 2381"/>
              <a:gd name="connsiteY0" fmla="*/ 0 h 95250"/>
              <a:gd name="connsiteX1" fmla="*/ 2381 w 2381"/>
              <a:gd name="connsiteY1" fmla="*/ 95250 h 95250"/>
              <a:gd name="connsiteX0" fmla="*/ 0 w 1666"/>
              <a:gd name="connsiteY0" fmla="*/ 0 h 9130"/>
              <a:gd name="connsiteX1" fmla="*/ 1666 w 1666"/>
              <a:gd name="connsiteY1" fmla="*/ 9130 h 9130"/>
              <a:gd name="connsiteX0" fmla="*/ 9812 w 19812"/>
              <a:gd name="connsiteY0" fmla="*/ 0 h 10000"/>
              <a:gd name="connsiteX1" fmla="*/ 19812 w 19812"/>
              <a:gd name="connsiteY1" fmla="*/ 10000 h 10000"/>
              <a:gd name="connsiteX0" fmla="*/ 12551 w 22551"/>
              <a:gd name="connsiteY0" fmla="*/ 0 h 10000"/>
              <a:gd name="connsiteX1" fmla="*/ 22551 w 22551"/>
              <a:gd name="connsiteY1" fmla="*/ 10000 h 10000"/>
              <a:gd name="connsiteX0" fmla="*/ 24919 w 24919"/>
              <a:gd name="connsiteY0" fmla="*/ 0 h 10042"/>
              <a:gd name="connsiteX1" fmla="*/ 10509 w 24919"/>
              <a:gd name="connsiteY1" fmla="*/ 10042 h 10042"/>
              <a:gd name="connsiteX0" fmla="*/ 11667 w 24624"/>
              <a:gd name="connsiteY0" fmla="*/ 0 h 9172"/>
              <a:gd name="connsiteX1" fmla="*/ 24624 w 24624"/>
              <a:gd name="connsiteY1" fmla="*/ 9172 h 9172"/>
              <a:gd name="connsiteX0" fmla="*/ 7767 w 13029"/>
              <a:gd name="connsiteY0" fmla="*/ 0 h 10000"/>
              <a:gd name="connsiteX1" fmla="*/ 13029 w 13029"/>
              <a:gd name="connsiteY1" fmla="*/ 10000 h 10000"/>
              <a:gd name="connsiteX0" fmla="*/ 7767 w 13029"/>
              <a:gd name="connsiteY0" fmla="*/ 0 h 10000"/>
              <a:gd name="connsiteX1" fmla="*/ 13029 w 13029"/>
              <a:gd name="connsiteY1" fmla="*/ 10000 h 10000"/>
              <a:gd name="connsiteX0" fmla="*/ 6845 w 12107"/>
              <a:gd name="connsiteY0" fmla="*/ 0 h 10000"/>
              <a:gd name="connsiteX1" fmla="*/ 12107 w 12107"/>
              <a:gd name="connsiteY1" fmla="*/ 10000 h 10000"/>
              <a:gd name="connsiteX0" fmla="*/ 6962 w 11992"/>
              <a:gd name="connsiteY0" fmla="*/ 0 h 8963"/>
              <a:gd name="connsiteX1" fmla="*/ 11992 w 11992"/>
              <a:gd name="connsiteY1" fmla="*/ 8963 h 8963"/>
              <a:gd name="connsiteX0" fmla="*/ 5856 w 9953"/>
              <a:gd name="connsiteY0" fmla="*/ 0 h 9421"/>
              <a:gd name="connsiteX1" fmla="*/ 9953 w 9953"/>
              <a:gd name="connsiteY1" fmla="*/ 9421 h 9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53" h="9421">
                <a:moveTo>
                  <a:pt x="5856" y="0"/>
                </a:moveTo>
                <a:cubicBezTo>
                  <a:pt x="-169" y="5864"/>
                  <a:pt x="-5092" y="5031"/>
                  <a:pt x="9953" y="9421"/>
                </a:cubicBezTo>
              </a:path>
            </a:pathLst>
          </a:custGeom>
          <a:noFill/>
          <a:ln>
            <a:solidFill>
              <a:srgbClr val="4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39520EAF-D653-4808-935E-4B432838C0BD}"/>
              </a:ext>
            </a:extLst>
          </p:cNvPr>
          <p:cNvSpPr/>
          <p:nvPr/>
        </p:nvSpPr>
        <p:spPr>
          <a:xfrm>
            <a:off x="4570047" y="185892"/>
            <a:ext cx="381388" cy="240363"/>
          </a:xfrm>
          <a:custGeom>
            <a:avLst/>
            <a:gdLst>
              <a:gd name="connsiteX0" fmla="*/ 0 w 388144"/>
              <a:gd name="connsiteY0" fmla="*/ 109537 h 157162"/>
              <a:gd name="connsiteX1" fmla="*/ 19050 w 388144"/>
              <a:gd name="connsiteY1" fmla="*/ 157162 h 157162"/>
              <a:gd name="connsiteX2" fmla="*/ 100013 w 388144"/>
              <a:gd name="connsiteY2" fmla="*/ 109537 h 157162"/>
              <a:gd name="connsiteX3" fmla="*/ 269082 w 388144"/>
              <a:gd name="connsiteY3" fmla="*/ 69056 h 157162"/>
              <a:gd name="connsiteX4" fmla="*/ 388144 w 388144"/>
              <a:gd name="connsiteY4" fmla="*/ 64293 h 157162"/>
              <a:gd name="connsiteX5" fmla="*/ 361950 w 388144"/>
              <a:gd name="connsiteY5" fmla="*/ 0 h 157162"/>
              <a:gd name="connsiteX6" fmla="*/ 0 w 388144"/>
              <a:gd name="connsiteY6" fmla="*/ 109537 h 157162"/>
              <a:gd name="connsiteX0" fmla="*/ 30 w 388174"/>
              <a:gd name="connsiteY0" fmla="*/ 162161 h 209786"/>
              <a:gd name="connsiteX1" fmla="*/ 19080 w 388174"/>
              <a:gd name="connsiteY1" fmla="*/ 209786 h 209786"/>
              <a:gd name="connsiteX2" fmla="*/ 100043 w 388174"/>
              <a:gd name="connsiteY2" fmla="*/ 162161 h 209786"/>
              <a:gd name="connsiteX3" fmla="*/ 269112 w 388174"/>
              <a:gd name="connsiteY3" fmla="*/ 121680 h 209786"/>
              <a:gd name="connsiteX4" fmla="*/ 388174 w 388174"/>
              <a:gd name="connsiteY4" fmla="*/ 116917 h 209786"/>
              <a:gd name="connsiteX5" fmla="*/ 361980 w 388174"/>
              <a:gd name="connsiteY5" fmla="*/ 52624 h 209786"/>
              <a:gd name="connsiteX6" fmla="*/ 30 w 388174"/>
              <a:gd name="connsiteY6" fmla="*/ 162161 h 209786"/>
              <a:gd name="connsiteX0" fmla="*/ 20 w 388164"/>
              <a:gd name="connsiteY0" fmla="*/ 202126 h 249751"/>
              <a:gd name="connsiteX1" fmla="*/ 19070 w 388164"/>
              <a:gd name="connsiteY1" fmla="*/ 249751 h 249751"/>
              <a:gd name="connsiteX2" fmla="*/ 100033 w 388164"/>
              <a:gd name="connsiteY2" fmla="*/ 202126 h 249751"/>
              <a:gd name="connsiteX3" fmla="*/ 269102 w 388164"/>
              <a:gd name="connsiteY3" fmla="*/ 161645 h 249751"/>
              <a:gd name="connsiteX4" fmla="*/ 388164 w 388164"/>
              <a:gd name="connsiteY4" fmla="*/ 156882 h 249751"/>
              <a:gd name="connsiteX5" fmla="*/ 361970 w 388164"/>
              <a:gd name="connsiteY5" fmla="*/ 92589 h 249751"/>
              <a:gd name="connsiteX6" fmla="*/ 20 w 388164"/>
              <a:gd name="connsiteY6" fmla="*/ 202126 h 249751"/>
              <a:gd name="connsiteX0" fmla="*/ 20 w 388164"/>
              <a:gd name="connsiteY0" fmla="*/ 202126 h 249751"/>
              <a:gd name="connsiteX1" fmla="*/ 19070 w 388164"/>
              <a:gd name="connsiteY1" fmla="*/ 249751 h 249751"/>
              <a:gd name="connsiteX2" fmla="*/ 100033 w 388164"/>
              <a:gd name="connsiteY2" fmla="*/ 202126 h 249751"/>
              <a:gd name="connsiteX3" fmla="*/ 269102 w 388164"/>
              <a:gd name="connsiteY3" fmla="*/ 161645 h 249751"/>
              <a:gd name="connsiteX4" fmla="*/ 388164 w 388164"/>
              <a:gd name="connsiteY4" fmla="*/ 156882 h 249751"/>
              <a:gd name="connsiteX5" fmla="*/ 361970 w 388164"/>
              <a:gd name="connsiteY5" fmla="*/ 92589 h 249751"/>
              <a:gd name="connsiteX6" fmla="*/ 20 w 388164"/>
              <a:gd name="connsiteY6" fmla="*/ 202126 h 249751"/>
              <a:gd name="connsiteX0" fmla="*/ 20 w 388164"/>
              <a:gd name="connsiteY0" fmla="*/ 202126 h 249751"/>
              <a:gd name="connsiteX1" fmla="*/ 19070 w 388164"/>
              <a:gd name="connsiteY1" fmla="*/ 249751 h 249751"/>
              <a:gd name="connsiteX2" fmla="*/ 100033 w 388164"/>
              <a:gd name="connsiteY2" fmla="*/ 202126 h 249751"/>
              <a:gd name="connsiteX3" fmla="*/ 269102 w 388164"/>
              <a:gd name="connsiteY3" fmla="*/ 161645 h 249751"/>
              <a:gd name="connsiteX4" fmla="*/ 388164 w 388164"/>
              <a:gd name="connsiteY4" fmla="*/ 156882 h 249751"/>
              <a:gd name="connsiteX5" fmla="*/ 361970 w 388164"/>
              <a:gd name="connsiteY5" fmla="*/ 92589 h 249751"/>
              <a:gd name="connsiteX6" fmla="*/ 20 w 388164"/>
              <a:gd name="connsiteY6" fmla="*/ 202126 h 249751"/>
              <a:gd name="connsiteX0" fmla="*/ 20 w 388164"/>
              <a:gd name="connsiteY0" fmla="*/ 202126 h 249751"/>
              <a:gd name="connsiteX1" fmla="*/ 19070 w 388164"/>
              <a:gd name="connsiteY1" fmla="*/ 249751 h 249751"/>
              <a:gd name="connsiteX2" fmla="*/ 100033 w 388164"/>
              <a:gd name="connsiteY2" fmla="*/ 202126 h 249751"/>
              <a:gd name="connsiteX3" fmla="*/ 269102 w 388164"/>
              <a:gd name="connsiteY3" fmla="*/ 161645 h 249751"/>
              <a:gd name="connsiteX4" fmla="*/ 388164 w 388164"/>
              <a:gd name="connsiteY4" fmla="*/ 156882 h 249751"/>
              <a:gd name="connsiteX5" fmla="*/ 361970 w 388164"/>
              <a:gd name="connsiteY5" fmla="*/ 92589 h 249751"/>
              <a:gd name="connsiteX6" fmla="*/ 20 w 388164"/>
              <a:gd name="connsiteY6" fmla="*/ 202126 h 249751"/>
              <a:gd name="connsiteX0" fmla="*/ 20 w 388164"/>
              <a:gd name="connsiteY0" fmla="*/ 202126 h 249751"/>
              <a:gd name="connsiteX1" fmla="*/ 19070 w 388164"/>
              <a:gd name="connsiteY1" fmla="*/ 249751 h 249751"/>
              <a:gd name="connsiteX2" fmla="*/ 100033 w 388164"/>
              <a:gd name="connsiteY2" fmla="*/ 202126 h 249751"/>
              <a:gd name="connsiteX3" fmla="*/ 269102 w 388164"/>
              <a:gd name="connsiteY3" fmla="*/ 161645 h 249751"/>
              <a:gd name="connsiteX4" fmla="*/ 388164 w 388164"/>
              <a:gd name="connsiteY4" fmla="*/ 156882 h 249751"/>
              <a:gd name="connsiteX5" fmla="*/ 361970 w 388164"/>
              <a:gd name="connsiteY5" fmla="*/ 92589 h 249751"/>
              <a:gd name="connsiteX6" fmla="*/ 20 w 388164"/>
              <a:gd name="connsiteY6" fmla="*/ 202126 h 249751"/>
              <a:gd name="connsiteX0" fmla="*/ 20 w 388164"/>
              <a:gd name="connsiteY0" fmla="*/ 202126 h 249751"/>
              <a:gd name="connsiteX1" fmla="*/ 19070 w 388164"/>
              <a:gd name="connsiteY1" fmla="*/ 249751 h 249751"/>
              <a:gd name="connsiteX2" fmla="*/ 100033 w 388164"/>
              <a:gd name="connsiteY2" fmla="*/ 202126 h 249751"/>
              <a:gd name="connsiteX3" fmla="*/ 269102 w 388164"/>
              <a:gd name="connsiteY3" fmla="*/ 161645 h 249751"/>
              <a:gd name="connsiteX4" fmla="*/ 388164 w 388164"/>
              <a:gd name="connsiteY4" fmla="*/ 156882 h 249751"/>
              <a:gd name="connsiteX5" fmla="*/ 361970 w 388164"/>
              <a:gd name="connsiteY5" fmla="*/ 92589 h 249751"/>
              <a:gd name="connsiteX6" fmla="*/ 20 w 388164"/>
              <a:gd name="connsiteY6" fmla="*/ 202126 h 249751"/>
              <a:gd name="connsiteX0" fmla="*/ 20 w 388164"/>
              <a:gd name="connsiteY0" fmla="*/ 202126 h 249751"/>
              <a:gd name="connsiteX1" fmla="*/ 19070 w 388164"/>
              <a:gd name="connsiteY1" fmla="*/ 249751 h 249751"/>
              <a:gd name="connsiteX2" fmla="*/ 100033 w 388164"/>
              <a:gd name="connsiteY2" fmla="*/ 202126 h 249751"/>
              <a:gd name="connsiteX3" fmla="*/ 269102 w 388164"/>
              <a:gd name="connsiteY3" fmla="*/ 161645 h 249751"/>
              <a:gd name="connsiteX4" fmla="*/ 388164 w 388164"/>
              <a:gd name="connsiteY4" fmla="*/ 156882 h 249751"/>
              <a:gd name="connsiteX5" fmla="*/ 361970 w 388164"/>
              <a:gd name="connsiteY5" fmla="*/ 92589 h 249751"/>
              <a:gd name="connsiteX6" fmla="*/ 20 w 388164"/>
              <a:gd name="connsiteY6" fmla="*/ 202126 h 249751"/>
              <a:gd name="connsiteX0" fmla="*/ 20 w 388164"/>
              <a:gd name="connsiteY0" fmla="*/ 202126 h 249751"/>
              <a:gd name="connsiteX1" fmla="*/ 19070 w 388164"/>
              <a:gd name="connsiteY1" fmla="*/ 249751 h 249751"/>
              <a:gd name="connsiteX2" fmla="*/ 100033 w 388164"/>
              <a:gd name="connsiteY2" fmla="*/ 202126 h 249751"/>
              <a:gd name="connsiteX3" fmla="*/ 269102 w 388164"/>
              <a:gd name="connsiteY3" fmla="*/ 161645 h 249751"/>
              <a:gd name="connsiteX4" fmla="*/ 388164 w 388164"/>
              <a:gd name="connsiteY4" fmla="*/ 156882 h 249751"/>
              <a:gd name="connsiteX5" fmla="*/ 361970 w 388164"/>
              <a:gd name="connsiteY5" fmla="*/ 92589 h 249751"/>
              <a:gd name="connsiteX6" fmla="*/ 20 w 388164"/>
              <a:gd name="connsiteY6" fmla="*/ 202126 h 249751"/>
              <a:gd name="connsiteX0" fmla="*/ 20 w 388164"/>
              <a:gd name="connsiteY0" fmla="*/ 202126 h 249751"/>
              <a:gd name="connsiteX1" fmla="*/ 19070 w 388164"/>
              <a:gd name="connsiteY1" fmla="*/ 249751 h 249751"/>
              <a:gd name="connsiteX2" fmla="*/ 100033 w 388164"/>
              <a:gd name="connsiteY2" fmla="*/ 202126 h 249751"/>
              <a:gd name="connsiteX3" fmla="*/ 269102 w 388164"/>
              <a:gd name="connsiteY3" fmla="*/ 161645 h 249751"/>
              <a:gd name="connsiteX4" fmla="*/ 388164 w 388164"/>
              <a:gd name="connsiteY4" fmla="*/ 156882 h 249751"/>
              <a:gd name="connsiteX5" fmla="*/ 361970 w 388164"/>
              <a:gd name="connsiteY5" fmla="*/ 92589 h 249751"/>
              <a:gd name="connsiteX6" fmla="*/ 20 w 388164"/>
              <a:gd name="connsiteY6" fmla="*/ 202126 h 249751"/>
              <a:gd name="connsiteX0" fmla="*/ 21 w 369115"/>
              <a:gd name="connsiteY0" fmla="*/ 227775 h 227775"/>
              <a:gd name="connsiteX1" fmla="*/ 21 w 369115"/>
              <a:gd name="connsiteY1" fmla="*/ 227775 h 227775"/>
              <a:gd name="connsiteX2" fmla="*/ 80984 w 369115"/>
              <a:gd name="connsiteY2" fmla="*/ 180150 h 227775"/>
              <a:gd name="connsiteX3" fmla="*/ 250053 w 369115"/>
              <a:gd name="connsiteY3" fmla="*/ 139669 h 227775"/>
              <a:gd name="connsiteX4" fmla="*/ 369115 w 369115"/>
              <a:gd name="connsiteY4" fmla="*/ 134906 h 227775"/>
              <a:gd name="connsiteX5" fmla="*/ 342921 w 369115"/>
              <a:gd name="connsiteY5" fmla="*/ 70613 h 227775"/>
              <a:gd name="connsiteX6" fmla="*/ 21 w 369115"/>
              <a:gd name="connsiteY6" fmla="*/ 227775 h 227775"/>
              <a:gd name="connsiteX0" fmla="*/ 342900 w 369094"/>
              <a:gd name="connsiteY0" fmla="*/ 0 h 157162"/>
              <a:gd name="connsiteX1" fmla="*/ 0 w 369094"/>
              <a:gd name="connsiteY1" fmla="*/ 157162 h 157162"/>
              <a:gd name="connsiteX2" fmla="*/ 80963 w 369094"/>
              <a:gd name="connsiteY2" fmla="*/ 109537 h 157162"/>
              <a:gd name="connsiteX3" fmla="*/ 250032 w 369094"/>
              <a:gd name="connsiteY3" fmla="*/ 69056 h 157162"/>
              <a:gd name="connsiteX4" fmla="*/ 369094 w 369094"/>
              <a:gd name="connsiteY4" fmla="*/ 64293 h 157162"/>
              <a:gd name="connsiteX5" fmla="*/ 342900 w 369094"/>
              <a:gd name="connsiteY5" fmla="*/ 0 h 157162"/>
              <a:gd name="connsiteX0" fmla="*/ 347875 w 374069"/>
              <a:gd name="connsiteY0" fmla="*/ 69553 h 226715"/>
              <a:gd name="connsiteX1" fmla="*/ 4975 w 374069"/>
              <a:gd name="connsiteY1" fmla="*/ 226715 h 226715"/>
              <a:gd name="connsiteX2" fmla="*/ 85938 w 374069"/>
              <a:gd name="connsiteY2" fmla="*/ 179090 h 226715"/>
              <a:gd name="connsiteX3" fmla="*/ 255007 w 374069"/>
              <a:gd name="connsiteY3" fmla="*/ 138609 h 226715"/>
              <a:gd name="connsiteX4" fmla="*/ 374069 w 374069"/>
              <a:gd name="connsiteY4" fmla="*/ 133846 h 226715"/>
              <a:gd name="connsiteX5" fmla="*/ 347875 w 374069"/>
              <a:gd name="connsiteY5" fmla="*/ 69553 h 226715"/>
              <a:gd name="connsiteX0" fmla="*/ 346906 w 373100"/>
              <a:gd name="connsiteY0" fmla="*/ 85666 h 242828"/>
              <a:gd name="connsiteX1" fmla="*/ 4006 w 373100"/>
              <a:gd name="connsiteY1" fmla="*/ 242828 h 242828"/>
              <a:gd name="connsiteX2" fmla="*/ 84969 w 373100"/>
              <a:gd name="connsiteY2" fmla="*/ 195203 h 242828"/>
              <a:gd name="connsiteX3" fmla="*/ 254038 w 373100"/>
              <a:gd name="connsiteY3" fmla="*/ 154722 h 242828"/>
              <a:gd name="connsiteX4" fmla="*/ 373100 w 373100"/>
              <a:gd name="connsiteY4" fmla="*/ 149959 h 242828"/>
              <a:gd name="connsiteX5" fmla="*/ 346906 w 373100"/>
              <a:gd name="connsiteY5" fmla="*/ 85666 h 242828"/>
              <a:gd name="connsiteX0" fmla="*/ 356099 w 382293"/>
              <a:gd name="connsiteY0" fmla="*/ 74455 h 231617"/>
              <a:gd name="connsiteX1" fmla="*/ 13199 w 382293"/>
              <a:gd name="connsiteY1" fmla="*/ 231617 h 231617"/>
              <a:gd name="connsiteX2" fmla="*/ 94162 w 382293"/>
              <a:gd name="connsiteY2" fmla="*/ 183992 h 231617"/>
              <a:gd name="connsiteX3" fmla="*/ 263231 w 382293"/>
              <a:gd name="connsiteY3" fmla="*/ 143511 h 231617"/>
              <a:gd name="connsiteX4" fmla="*/ 382293 w 382293"/>
              <a:gd name="connsiteY4" fmla="*/ 138748 h 231617"/>
              <a:gd name="connsiteX5" fmla="*/ 356099 w 382293"/>
              <a:gd name="connsiteY5" fmla="*/ 74455 h 231617"/>
              <a:gd name="connsiteX0" fmla="*/ 355194 w 381388"/>
              <a:gd name="connsiteY0" fmla="*/ 83201 h 240363"/>
              <a:gd name="connsiteX1" fmla="*/ 12294 w 381388"/>
              <a:gd name="connsiteY1" fmla="*/ 240363 h 240363"/>
              <a:gd name="connsiteX2" fmla="*/ 93257 w 381388"/>
              <a:gd name="connsiteY2" fmla="*/ 192738 h 240363"/>
              <a:gd name="connsiteX3" fmla="*/ 262326 w 381388"/>
              <a:gd name="connsiteY3" fmla="*/ 152257 h 240363"/>
              <a:gd name="connsiteX4" fmla="*/ 381388 w 381388"/>
              <a:gd name="connsiteY4" fmla="*/ 147494 h 240363"/>
              <a:gd name="connsiteX5" fmla="*/ 355194 w 381388"/>
              <a:gd name="connsiteY5" fmla="*/ 83201 h 24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388" h="240363">
                <a:moveTo>
                  <a:pt x="355194" y="83201"/>
                </a:moveTo>
                <a:cubicBezTo>
                  <a:pt x="424647" y="27241"/>
                  <a:pt x="-84544" y="-135081"/>
                  <a:pt x="12294" y="240363"/>
                </a:cubicBezTo>
                <a:lnTo>
                  <a:pt x="93257" y="192738"/>
                </a:lnTo>
                <a:cubicBezTo>
                  <a:pt x="32934" y="67326"/>
                  <a:pt x="198826" y="56214"/>
                  <a:pt x="262326" y="152257"/>
                </a:cubicBezTo>
                <a:lnTo>
                  <a:pt x="381388" y="147494"/>
                </a:lnTo>
                <a:lnTo>
                  <a:pt x="355194" y="83201"/>
                </a:lnTo>
                <a:close/>
              </a:path>
            </a:pathLst>
          </a:custGeom>
          <a:solidFill>
            <a:srgbClr val="898A9B"/>
          </a:solidFill>
          <a:ln>
            <a:solidFill>
              <a:srgbClr val="2928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弧形 44">
            <a:extLst>
              <a:ext uri="{FF2B5EF4-FFF2-40B4-BE49-F238E27FC236}">
                <a16:creationId xmlns:a16="http://schemas.microsoft.com/office/drawing/2014/main" id="{013C5346-C8F3-4FBF-9869-3DC7C42B7F9C}"/>
              </a:ext>
            </a:extLst>
          </p:cNvPr>
          <p:cNvSpPr/>
          <p:nvPr/>
        </p:nvSpPr>
        <p:spPr>
          <a:xfrm>
            <a:off x="4613995" y="210473"/>
            <a:ext cx="99603" cy="191200"/>
          </a:xfrm>
          <a:prstGeom prst="arc">
            <a:avLst>
              <a:gd name="adj1" fmla="val 16200000"/>
              <a:gd name="adj2" fmla="val 19105965"/>
            </a:avLst>
          </a:prstGeom>
          <a:ln>
            <a:solidFill>
              <a:srgbClr val="5C5B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弧形 45">
            <a:extLst>
              <a:ext uri="{FF2B5EF4-FFF2-40B4-BE49-F238E27FC236}">
                <a16:creationId xmlns:a16="http://schemas.microsoft.com/office/drawing/2014/main" id="{567CEE96-53C9-4DF1-A632-5905C8A628FB}"/>
              </a:ext>
            </a:extLst>
          </p:cNvPr>
          <p:cNvSpPr/>
          <p:nvPr/>
        </p:nvSpPr>
        <p:spPr>
          <a:xfrm rot="18238982">
            <a:off x="4609458" y="291685"/>
            <a:ext cx="99603" cy="191200"/>
          </a:xfrm>
          <a:prstGeom prst="arc">
            <a:avLst>
              <a:gd name="adj1" fmla="val 16200000"/>
              <a:gd name="adj2" fmla="val 19105965"/>
            </a:avLst>
          </a:prstGeom>
          <a:ln>
            <a:solidFill>
              <a:srgbClr val="5C5B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114C6011-23DB-491E-B67A-27CEE162AF96}"/>
              </a:ext>
            </a:extLst>
          </p:cNvPr>
          <p:cNvSpPr/>
          <p:nvPr/>
        </p:nvSpPr>
        <p:spPr>
          <a:xfrm>
            <a:off x="4748282" y="109549"/>
            <a:ext cx="269196" cy="309563"/>
          </a:xfrm>
          <a:custGeom>
            <a:avLst/>
            <a:gdLst>
              <a:gd name="connsiteX0" fmla="*/ 104775 w 242888"/>
              <a:gd name="connsiteY0" fmla="*/ 114300 h 309563"/>
              <a:gd name="connsiteX1" fmla="*/ 207169 w 242888"/>
              <a:gd name="connsiteY1" fmla="*/ 0 h 309563"/>
              <a:gd name="connsiteX2" fmla="*/ 176213 w 242888"/>
              <a:gd name="connsiteY2" fmla="*/ 207169 h 309563"/>
              <a:gd name="connsiteX3" fmla="*/ 242888 w 242888"/>
              <a:gd name="connsiteY3" fmla="*/ 309563 h 309563"/>
              <a:gd name="connsiteX4" fmla="*/ 150019 w 242888"/>
              <a:gd name="connsiteY4" fmla="*/ 254794 h 309563"/>
              <a:gd name="connsiteX5" fmla="*/ 26194 w 242888"/>
              <a:gd name="connsiteY5" fmla="*/ 304800 h 309563"/>
              <a:gd name="connsiteX6" fmla="*/ 59531 w 242888"/>
              <a:gd name="connsiteY6" fmla="*/ 214313 h 309563"/>
              <a:gd name="connsiteX7" fmla="*/ 0 w 242888"/>
              <a:gd name="connsiteY7" fmla="*/ 42863 h 309563"/>
              <a:gd name="connsiteX8" fmla="*/ 104775 w 242888"/>
              <a:gd name="connsiteY8" fmla="*/ 114300 h 309563"/>
              <a:gd name="connsiteX0" fmla="*/ 104775 w 242888"/>
              <a:gd name="connsiteY0" fmla="*/ 114300 h 309563"/>
              <a:gd name="connsiteX1" fmla="*/ 207169 w 242888"/>
              <a:gd name="connsiteY1" fmla="*/ 0 h 309563"/>
              <a:gd name="connsiteX2" fmla="*/ 176213 w 242888"/>
              <a:gd name="connsiteY2" fmla="*/ 207169 h 309563"/>
              <a:gd name="connsiteX3" fmla="*/ 242888 w 242888"/>
              <a:gd name="connsiteY3" fmla="*/ 309563 h 309563"/>
              <a:gd name="connsiteX4" fmla="*/ 150019 w 242888"/>
              <a:gd name="connsiteY4" fmla="*/ 254794 h 309563"/>
              <a:gd name="connsiteX5" fmla="*/ 26194 w 242888"/>
              <a:gd name="connsiteY5" fmla="*/ 304800 h 309563"/>
              <a:gd name="connsiteX6" fmla="*/ 59531 w 242888"/>
              <a:gd name="connsiteY6" fmla="*/ 214313 h 309563"/>
              <a:gd name="connsiteX7" fmla="*/ 0 w 242888"/>
              <a:gd name="connsiteY7" fmla="*/ 42863 h 309563"/>
              <a:gd name="connsiteX8" fmla="*/ 104775 w 242888"/>
              <a:gd name="connsiteY8" fmla="*/ 114300 h 309563"/>
              <a:gd name="connsiteX0" fmla="*/ 104775 w 244376"/>
              <a:gd name="connsiteY0" fmla="*/ 114300 h 309563"/>
              <a:gd name="connsiteX1" fmla="*/ 207169 w 244376"/>
              <a:gd name="connsiteY1" fmla="*/ 0 h 309563"/>
              <a:gd name="connsiteX2" fmla="*/ 176213 w 244376"/>
              <a:gd name="connsiteY2" fmla="*/ 207169 h 309563"/>
              <a:gd name="connsiteX3" fmla="*/ 242888 w 244376"/>
              <a:gd name="connsiteY3" fmla="*/ 309563 h 309563"/>
              <a:gd name="connsiteX4" fmla="*/ 150019 w 244376"/>
              <a:gd name="connsiteY4" fmla="*/ 254794 h 309563"/>
              <a:gd name="connsiteX5" fmla="*/ 26194 w 244376"/>
              <a:gd name="connsiteY5" fmla="*/ 304800 h 309563"/>
              <a:gd name="connsiteX6" fmla="*/ 59531 w 244376"/>
              <a:gd name="connsiteY6" fmla="*/ 214313 h 309563"/>
              <a:gd name="connsiteX7" fmla="*/ 0 w 244376"/>
              <a:gd name="connsiteY7" fmla="*/ 42863 h 309563"/>
              <a:gd name="connsiteX8" fmla="*/ 104775 w 244376"/>
              <a:gd name="connsiteY8" fmla="*/ 114300 h 309563"/>
              <a:gd name="connsiteX0" fmla="*/ 104775 w 244376"/>
              <a:gd name="connsiteY0" fmla="*/ 114300 h 309563"/>
              <a:gd name="connsiteX1" fmla="*/ 207169 w 244376"/>
              <a:gd name="connsiteY1" fmla="*/ 0 h 309563"/>
              <a:gd name="connsiteX2" fmla="*/ 176213 w 244376"/>
              <a:gd name="connsiteY2" fmla="*/ 207169 h 309563"/>
              <a:gd name="connsiteX3" fmla="*/ 242888 w 244376"/>
              <a:gd name="connsiteY3" fmla="*/ 309563 h 309563"/>
              <a:gd name="connsiteX4" fmla="*/ 150019 w 244376"/>
              <a:gd name="connsiteY4" fmla="*/ 254794 h 309563"/>
              <a:gd name="connsiteX5" fmla="*/ 26194 w 244376"/>
              <a:gd name="connsiteY5" fmla="*/ 304800 h 309563"/>
              <a:gd name="connsiteX6" fmla="*/ 59531 w 244376"/>
              <a:gd name="connsiteY6" fmla="*/ 214313 h 309563"/>
              <a:gd name="connsiteX7" fmla="*/ 0 w 244376"/>
              <a:gd name="connsiteY7" fmla="*/ 42863 h 309563"/>
              <a:gd name="connsiteX8" fmla="*/ 104775 w 244376"/>
              <a:gd name="connsiteY8" fmla="*/ 114300 h 309563"/>
              <a:gd name="connsiteX0" fmla="*/ 104775 w 244376"/>
              <a:gd name="connsiteY0" fmla="*/ 114300 h 309563"/>
              <a:gd name="connsiteX1" fmla="*/ 207169 w 244376"/>
              <a:gd name="connsiteY1" fmla="*/ 0 h 309563"/>
              <a:gd name="connsiteX2" fmla="*/ 176213 w 244376"/>
              <a:gd name="connsiteY2" fmla="*/ 207169 h 309563"/>
              <a:gd name="connsiteX3" fmla="*/ 242888 w 244376"/>
              <a:gd name="connsiteY3" fmla="*/ 309563 h 309563"/>
              <a:gd name="connsiteX4" fmla="*/ 150019 w 244376"/>
              <a:gd name="connsiteY4" fmla="*/ 254794 h 309563"/>
              <a:gd name="connsiteX5" fmla="*/ 26194 w 244376"/>
              <a:gd name="connsiteY5" fmla="*/ 304800 h 309563"/>
              <a:gd name="connsiteX6" fmla="*/ 59531 w 244376"/>
              <a:gd name="connsiteY6" fmla="*/ 214313 h 309563"/>
              <a:gd name="connsiteX7" fmla="*/ 0 w 244376"/>
              <a:gd name="connsiteY7" fmla="*/ 42863 h 309563"/>
              <a:gd name="connsiteX8" fmla="*/ 104775 w 244376"/>
              <a:gd name="connsiteY8" fmla="*/ 114300 h 309563"/>
              <a:gd name="connsiteX0" fmla="*/ 104775 w 244376"/>
              <a:gd name="connsiteY0" fmla="*/ 114300 h 309563"/>
              <a:gd name="connsiteX1" fmla="*/ 207169 w 244376"/>
              <a:gd name="connsiteY1" fmla="*/ 0 h 309563"/>
              <a:gd name="connsiteX2" fmla="*/ 176213 w 244376"/>
              <a:gd name="connsiteY2" fmla="*/ 207169 h 309563"/>
              <a:gd name="connsiteX3" fmla="*/ 242888 w 244376"/>
              <a:gd name="connsiteY3" fmla="*/ 309563 h 309563"/>
              <a:gd name="connsiteX4" fmla="*/ 150019 w 244376"/>
              <a:gd name="connsiteY4" fmla="*/ 254794 h 309563"/>
              <a:gd name="connsiteX5" fmla="*/ 26194 w 244376"/>
              <a:gd name="connsiteY5" fmla="*/ 304800 h 309563"/>
              <a:gd name="connsiteX6" fmla="*/ 59531 w 244376"/>
              <a:gd name="connsiteY6" fmla="*/ 214313 h 309563"/>
              <a:gd name="connsiteX7" fmla="*/ 0 w 244376"/>
              <a:gd name="connsiteY7" fmla="*/ 42863 h 309563"/>
              <a:gd name="connsiteX8" fmla="*/ 104775 w 244376"/>
              <a:gd name="connsiteY8" fmla="*/ 114300 h 309563"/>
              <a:gd name="connsiteX0" fmla="*/ 104775 w 244376"/>
              <a:gd name="connsiteY0" fmla="*/ 114300 h 309563"/>
              <a:gd name="connsiteX1" fmla="*/ 207169 w 244376"/>
              <a:gd name="connsiteY1" fmla="*/ 0 h 309563"/>
              <a:gd name="connsiteX2" fmla="*/ 176213 w 244376"/>
              <a:gd name="connsiteY2" fmla="*/ 207169 h 309563"/>
              <a:gd name="connsiteX3" fmla="*/ 242888 w 244376"/>
              <a:gd name="connsiteY3" fmla="*/ 309563 h 309563"/>
              <a:gd name="connsiteX4" fmla="*/ 150019 w 244376"/>
              <a:gd name="connsiteY4" fmla="*/ 254794 h 309563"/>
              <a:gd name="connsiteX5" fmla="*/ 26194 w 244376"/>
              <a:gd name="connsiteY5" fmla="*/ 304800 h 309563"/>
              <a:gd name="connsiteX6" fmla="*/ 59531 w 244376"/>
              <a:gd name="connsiteY6" fmla="*/ 214313 h 309563"/>
              <a:gd name="connsiteX7" fmla="*/ 0 w 244376"/>
              <a:gd name="connsiteY7" fmla="*/ 42863 h 309563"/>
              <a:gd name="connsiteX8" fmla="*/ 104775 w 244376"/>
              <a:gd name="connsiteY8" fmla="*/ 114300 h 309563"/>
              <a:gd name="connsiteX0" fmla="*/ 104775 w 244376"/>
              <a:gd name="connsiteY0" fmla="*/ 114300 h 309563"/>
              <a:gd name="connsiteX1" fmla="*/ 207169 w 244376"/>
              <a:gd name="connsiteY1" fmla="*/ 0 h 309563"/>
              <a:gd name="connsiteX2" fmla="*/ 176213 w 244376"/>
              <a:gd name="connsiteY2" fmla="*/ 207169 h 309563"/>
              <a:gd name="connsiteX3" fmla="*/ 242888 w 244376"/>
              <a:gd name="connsiteY3" fmla="*/ 309563 h 309563"/>
              <a:gd name="connsiteX4" fmla="*/ 150019 w 244376"/>
              <a:gd name="connsiteY4" fmla="*/ 254794 h 309563"/>
              <a:gd name="connsiteX5" fmla="*/ 26194 w 244376"/>
              <a:gd name="connsiteY5" fmla="*/ 304800 h 309563"/>
              <a:gd name="connsiteX6" fmla="*/ 59531 w 244376"/>
              <a:gd name="connsiteY6" fmla="*/ 214313 h 309563"/>
              <a:gd name="connsiteX7" fmla="*/ 0 w 244376"/>
              <a:gd name="connsiteY7" fmla="*/ 42863 h 309563"/>
              <a:gd name="connsiteX8" fmla="*/ 104775 w 244376"/>
              <a:gd name="connsiteY8" fmla="*/ 114300 h 309563"/>
              <a:gd name="connsiteX0" fmla="*/ 126155 w 265756"/>
              <a:gd name="connsiteY0" fmla="*/ 114300 h 309563"/>
              <a:gd name="connsiteX1" fmla="*/ 228549 w 265756"/>
              <a:gd name="connsiteY1" fmla="*/ 0 h 309563"/>
              <a:gd name="connsiteX2" fmla="*/ 197593 w 265756"/>
              <a:gd name="connsiteY2" fmla="*/ 207169 h 309563"/>
              <a:gd name="connsiteX3" fmla="*/ 264268 w 265756"/>
              <a:gd name="connsiteY3" fmla="*/ 309563 h 309563"/>
              <a:gd name="connsiteX4" fmla="*/ 171399 w 265756"/>
              <a:gd name="connsiteY4" fmla="*/ 254794 h 309563"/>
              <a:gd name="connsiteX5" fmla="*/ 47574 w 265756"/>
              <a:gd name="connsiteY5" fmla="*/ 304800 h 309563"/>
              <a:gd name="connsiteX6" fmla="*/ 80911 w 265756"/>
              <a:gd name="connsiteY6" fmla="*/ 214313 h 309563"/>
              <a:gd name="connsiteX7" fmla="*/ 21380 w 265756"/>
              <a:gd name="connsiteY7" fmla="*/ 42863 h 309563"/>
              <a:gd name="connsiteX8" fmla="*/ 126155 w 265756"/>
              <a:gd name="connsiteY8" fmla="*/ 114300 h 309563"/>
              <a:gd name="connsiteX0" fmla="*/ 124494 w 264095"/>
              <a:gd name="connsiteY0" fmla="*/ 114300 h 309563"/>
              <a:gd name="connsiteX1" fmla="*/ 226888 w 264095"/>
              <a:gd name="connsiteY1" fmla="*/ 0 h 309563"/>
              <a:gd name="connsiteX2" fmla="*/ 195932 w 264095"/>
              <a:gd name="connsiteY2" fmla="*/ 207169 h 309563"/>
              <a:gd name="connsiteX3" fmla="*/ 262607 w 264095"/>
              <a:gd name="connsiteY3" fmla="*/ 309563 h 309563"/>
              <a:gd name="connsiteX4" fmla="*/ 169738 w 264095"/>
              <a:gd name="connsiteY4" fmla="*/ 254794 h 309563"/>
              <a:gd name="connsiteX5" fmla="*/ 45913 w 264095"/>
              <a:gd name="connsiteY5" fmla="*/ 304800 h 309563"/>
              <a:gd name="connsiteX6" fmla="*/ 79250 w 264095"/>
              <a:gd name="connsiteY6" fmla="*/ 214313 h 309563"/>
              <a:gd name="connsiteX7" fmla="*/ 19719 w 264095"/>
              <a:gd name="connsiteY7" fmla="*/ 42863 h 309563"/>
              <a:gd name="connsiteX8" fmla="*/ 124494 w 264095"/>
              <a:gd name="connsiteY8" fmla="*/ 114300 h 309563"/>
              <a:gd name="connsiteX0" fmla="*/ 124494 w 264095"/>
              <a:gd name="connsiteY0" fmla="*/ 114300 h 309563"/>
              <a:gd name="connsiteX1" fmla="*/ 226888 w 264095"/>
              <a:gd name="connsiteY1" fmla="*/ 0 h 309563"/>
              <a:gd name="connsiteX2" fmla="*/ 195932 w 264095"/>
              <a:gd name="connsiteY2" fmla="*/ 207169 h 309563"/>
              <a:gd name="connsiteX3" fmla="*/ 262607 w 264095"/>
              <a:gd name="connsiteY3" fmla="*/ 309563 h 309563"/>
              <a:gd name="connsiteX4" fmla="*/ 169738 w 264095"/>
              <a:gd name="connsiteY4" fmla="*/ 254794 h 309563"/>
              <a:gd name="connsiteX5" fmla="*/ 45913 w 264095"/>
              <a:gd name="connsiteY5" fmla="*/ 304800 h 309563"/>
              <a:gd name="connsiteX6" fmla="*/ 79250 w 264095"/>
              <a:gd name="connsiteY6" fmla="*/ 214313 h 309563"/>
              <a:gd name="connsiteX7" fmla="*/ 19719 w 264095"/>
              <a:gd name="connsiteY7" fmla="*/ 42863 h 309563"/>
              <a:gd name="connsiteX8" fmla="*/ 124494 w 264095"/>
              <a:gd name="connsiteY8" fmla="*/ 114300 h 309563"/>
              <a:gd name="connsiteX0" fmla="*/ 124494 w 264095"/>
              <a:gd name="connsiteY0" fmla="*/ 114300 h 309563"/>
              <a:gd name="connsiteX1" fmla="*/ 226888 w 264095"/>
              <a:gd name="connsiteY1" fmla="*/ 0 h 309563"/>
              <a:gd name="connsiteX2" fmla="*/ 195932 w 264095"/>
              <a:gd name="connsiteY2" fmla="*/ 207169 h 309563"/>
              <a:gd name="connsiteX3" fmla="*/ 262607 w 264095"/>
              <a:gd name="connsiteY3" fmla="*/ 309563 h 309563"/>
              <a:gd name="connsiteX4" fmla="*/ 169738 w 264095"/>
              <a:gd name="connsiteY4" fmla="*/ 254794 h 309563"/>
              <a:gd name="connsiteX5" fmla="*/ 45913 w 264095"/>
              <a:gd name="connsiteY5" fmla="*/ 304800 h 309563"/>
              <a:gd name="connsiteX6" fmla="*/ 79250 w 264095"/>
              <a:gd name="connsiteY6" fmla="*/ 214313 h 309563"/>
              <a:gd name="connsiteX7" fmla="*/ 19719 w 264095"/>
              <a:gd name="connsiteY7" fmla="*/ 42863 h 309563"/>
              <a:gd name="connsiteX8" fmla="*/ 124494 w 264095"/>
              <a:gd name="connsiteY8" fmla="*/ 114300 h 309563"/>
              <a:gd name="connsiteX0" fmla="*/ 124494 w 264095"/>
              <a:gd name="connsiteY0" fmla="*/ 114300 h 309563"/>
              <a:gd name="connsiteX1" fmla="*/ 226888 w 264095"/>
              <a:gd name="connsiteY1" fmla="*/ 0 h 309563"/>
              <a:gd name="connsiteX2" fmla="*/ 195932 w 264095"/>
              <a:gd name="connsiteY2" fmla="*/ 207169 h 309563"/>
              <a:gd name="connsiteX3" fmla="*/ 262607 w 264095"/>
              <a:gd name="connsiteY3" fmla="*/ 309563 h 309563"/>
              <a:gd name="connsiteX4" fmla="*/ 169738 w 264095"/>
              <a:gd name="connsiteY4" fmla="*/ 254794 h 309563"/>
              <a:gd name="connsiteX5" fmla="*/ 45913 w 264095"/>
              <a:gd name="connsiteY5" fmla="*/ 304800 h 309563"/>
              <a:gd name="connsiteX6" fmla="*/ 79250 w 264095"/>
              <a:gd name="connsiteY6" fmla="*/ 214313 h 309563"/>
              <a:gd name="connsiteX7" fmla="*/ 19719 w 264095"/>
              <a:gd name="connsiteY7" fmla="*/ 42863 h 309563"/>
              <a:gd name="connsiteX8" fmla="*/ 124494 w 264095"/>
              <a:gd name="connsiteY8" fmla="*/ 114300 h 309563"/>
              <a:gd name="connsiteX0" fmla="*/ 124494 w 264095"/>
              <a:gd name="connsiteY0" fmla="*/ 114300 h 309563"/>
              <a:gd name="connsiteX1" fmla="*/ 226888 w 264095"/>
              <a:gd name="connsiteY1" fmla="*/ 0 h 309563"/>
              <a:gd name="connsiteX2" fmla="*/ 195932 w 264095"/>
              <a:gd name="connsiteY2" fmla="*/ 207169 h 309563"/>
              <a:gd name="connsiteX3" fmla="*/ 262607 w 264095"/>
              <a:gd name="connsiteY3" fmla="*/ 309563 h 309563"/>
              <a:gd name="connsiteX4" fmla="*/ 169738 w 264095"/>
              <a:gd name="connsiteY4" fmla="*/ 254794 h 309563"/>
              <a:gd name="connsiteX5" fmla="*/ 45913 w 264095"/>
              <a:gd name="connsiteY5" fmla="*/ 304800 h 309563"/>
              <a:gd name="connsiteX6" fmla="*/ 79250 w 264095"/>
              <a:gd name="connsiteY6" fmla="*/ 214313 h 309563"/>
              <a:gd name="connsiteX7" fmla="*/ 19719 w 264095"/>
              <a:gd name="connsiteY7" fmla="*/ 42863 h 309563"/>
              <a:gd name="connsiteX8" fmla="*/ 124494 w 264095"/>
              <a:gd name="connsiteY8" fmla="*/ 114300 h 309563"/>
              <a:gd name="connsiteX0" fmla="*/ 124494 w 264095"/>
              <a:gd name="connsiteY0" fmla="*/ 114300 h 309563"/>
              <a:gd name="connsiteX1" fmla="*/ 226888 w 264095"/>
              <a:gd name="connsiteY1" fmla="*/ 0 h 309563"/>
              <a:gd name="connsiteX2" fmla="*/ 195932 w 264095"/>
              <a:gd name="connsiteY2" fmla="*/ 207169 h 309563"/>
              <a:gd name="connsiteX3" fmla="*/ 262607 w 264095"/>
              <a:gd name="connsiteY3" fmla="*/ 309563 h 309563"/>
              <a:gd name="connsiteX4" fmla="*/ 169738 w 264095"/>
              <a:gd name="connsiteY4" fmla="*/ 254794 h 309563"/>
              <a:gd name="connsiteX5" fmla="*/ 45913 w 264095"/>
              <a:gd name="connsiteY5" fmla="*/ 304800 h 309563"/>
              <a:gd name="connsiteX6" fmla="*/ 79250 w 264095"/>
              <a:gd name="connsiteY6" fmla="*/ 214313 h 309563"/>
              <a:gd name="connsiteX7" fmla="*/ 19719 w 264095"/>
              <a:gd name="connsiteY7" fmla="*/ 42863 h 309563"/>
              <a:gd name="connsiteX8" fmla="*/ 124494 w 264095"/>
              <a:gd name="connsiteY8" fmla="*/ 114300 h 309563"/>
              <a:gd name="connsiteX0" fmla="*/ 124494 w 264095"/>
              <a:gd name="connsiteY0" fmla="*/ 114300 h 309563"/>
              <a:gd name="connsiteX1" fmla="*/ 226888 w 264095"/>
              <a:gd name="connsiteY1" fmla="*/ 0 h 309563"/>
              <a:gd name="connsiteX2" fmla="*/ 195932 w 264095"/>
              <a:gd name="connsiteY2" fmla="*/ 207169 h 309563"/>
              <a:gd name="connsiteX3" fmla="*/ 262607 w 264095"/>
              <a:gd name="connsiteY3" fmla="*/ 309563 h 309563"/>
              <a:gd name="connsiteX4" fmla="*/ 169738 w 264095"/>
              <a:gd name="connsiteY4" fmla="*/ 254794 h 309563"/>
              <a:gd name="connsiteX5" fmla="*/ 45913 w 264095"/>
              <a:gd name="connsiteY5" fmla="*/ 304800 h 309563"/>
              <a:gd name="connsiteX6" fmla="*/ 79250 w 264095"/>
              <a:gd name="connsiteY6" fmla="*/ 214313 h 309563"/>
              <a:gd name="connsiteX7" fmla="*/ 19719 w 264095"/>
              <a:gd name="connsiteY7" fmla="*/ 42863 h 309563"/>
              <a:gd name="connsiteX8" fmla="*/ 124494 w 264095"/>
              <a:gd name="connsiteY8" fmla="*/ 114300 h 309563"/>
              <a:gd name="connsiteX0" fmla="*/ 124494 w 264095"/>
              <a:gd name="connsiteY0" fmla="*/ 114300 h 309563"/>
              <a:gd name="connsiteX1" fmla="*/ 226888 w 264095"/>
              <a:gd name="connsiteY1" fmla="*/ 0 h 309563"/>
              <a:gd name="connsiteX2" fmla="*/ 195932 w 264095"/>
              <a:gd name="connsiteY2" fmla="*/ 207169 h 309563"/>
              <a:gd name="connsiteX3" fmla="*/ 262607 w 264095"/>
              <a:gd name="connsiteY3" fmla="*/ 309563 h 309563"/>
              <a:gd name="connsiteX4" fmla="*/ 169738 w 264095"/>
              <a:gd name="connsiteY4" fmla="*/ 254794 h 309563"/>
              <a:gd name="connsiteX5" fmla="*/ 45913 w 264095"/>
              <a:gd name="connsiteY5" fmla="*/ 304800 h 309563"/>
              <a:gd name="connsiteX6" fmla="*/ 79250 w 264095"/>
              <a:gd name="connsiteY6" fmla="*/ 214313 h 309563"/>
              <a:gd name="connsiteX7" fmla="*/ 19719 w 264095"/>
              <a:gd name="connsiteY7" fmla="*/ 42863 h 309563"/>
              <a:gd name="connsiteX8" fmla="*/ 124494 w 264095"/>
              <a:gd name="connsiteY8" fmla="*/ 114300 h 309563"/>
              <a:gd name="connsiteX0" fmla="*/ 124494 w 266594"/>
              <a:gd name="connsiteY0" fmla="*/ 114300 h 309563"/>
              <a:gd name="connsiteX1" fmla="*/ 226888 w 266594"/>
              <a:gd name="connsiteY1" fmla="*/ 0 h 309563"/>
              <a:gd name="connsiteX2" fmla="*/ 195932 w 266594"/>
              <a:gd name="connsiteY2" fmla="*/ 207169 h 309563"/>
              <a:gd name="connsiteX3" fmla="*/ 262607 w 266594"/>
              <a:gd name="connsiteY3" fmla="*/ 309563 h 309563"/>
              <a:gd name="connsiteX4" fmla="*/ 169738 w 266594"/>
              <a:gd name="connsiteY4" fmla="*/ 254794 h 309563"/>
              <a:gd name="connsiteX5" fmla="*/ 45913 w 266594"/>
              <a:gd name="connsiteY5" fmla="*/ 304800 h 309563"/>
              <a:gd name="connsiteX6" fmla="*/ 79250 w 266594"/>
              <a:gd name="connsiteY6" fmla="*/ 214313 h 309563"/>
              <a:gd name="connsiteX7" fmla="*/ 19719 w 266594"/>
              <a:gd name="connsiteY7" fmla="*/ 42863 h 309563"/>
              <a:gd name="connsiteX8" fmla="*/ 124494 w 266594"/>
              <a:gd name="connsiteY8" fmla="*/ 114300 h 309563"/>
              <a:gd name="connsiteX0" fmla="*/ 124494 w 269196"/>
              <a:gd name="connsiteY0" fmla="*/ 114300 h 309563"/>
              <a:gd name="connsiteX1" fmla="*/ 226888 w 269196"/>
              <a:gd name="connsiteY1" fmla="*/ 0 h 309563"/>
              <a:gd name="connsiteX2" fmla="*/ 195932 w 269196"/>
              <a:gd name="connsiteY2" fmla="*/ 207169 h 309563"/>
              <a:gd name="connsiteX3" fmla="*/ 262607 w 269196"/>
              <a:gd name="connsiteY3" fmla="*/ 309563 h 309563"/>
              <a:gd name="connsiteX4" fmla="*/ 169738 w 269196"/>
              <a:gd name="connsiteY4" fmla="*/ 254794 h 309563"/>
              <a:gd name="connsiteX5" fmla="*/ 45913 w 269196"/>
              <a:gd name="connsiteY5" fmla="*/ 304800 h 309563"/>
              <a:gd name="connsiteX6" fmla="*/ 79250 w 269196"/>
              <a:gd name="connsiteY6" fmla="*/ 214313 h 309563"/>
              <a:gd name="connsiteX7" fmla="*/ 19719 w 269196"/>
              <a:gd name="connsiteY7" fmla="*/ 42863 h 309563"/>
              <a:gd name="connsiteX8" fmla="*/ 124494 w 269196"/>
              <a:gd name="connsiteY8" fmla="*/ 114300 h 30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196" h="309563">
                <a:moveTo>
                  <a:pt x="124494" y="114300"/>
                </a:moveTo>
                <a:cubicBezTo>
                  <a:pt x="132432" y="76200"/>
                  <a:pt x="123700" y="16668"/>
                  <a:pt x="226888" y="0"/>
                </a:cubicBezTo>
                <a:cubicBezTo>
                  <a:pt x="266575" y="45244"/>
                  <a:pt x="296738" y="150019"/>
                  <a:pt x="195932" y="207169"/>
                </a:cubicBezTo>
                <a:cubicBezTo>
                  <a:pt x="253876" y="236537"/>
                  <a:pt x="283244" y="270670"/>
                  <a:pt x="262607" y="309563"/>
                </a:cubicBezTo>
                <a:cubicBezTo>
                  <a:pt x="231651" y="300832"/>
                  <a:pt x="188788" y="296863"/>
                  <a:pt x="169738" y="254794"/>
                </a:cubicBezTo>
                <a:cubicBezTo>
                  <a:pt x="147513" y="278607"/>
                  <a:pt x="103857" y="309562"/>
                  <a:pt x="45913" y="304800"/>
                </a:cubicBezTo>
                <a:cubicBezTo>
                  <a:pt x="23688" y="246062"/>
                  <a:pt x="63375" y="227807"/>
                  <a:pt x="79250" y="214313"/>
                </a:cubicBezTo>
                <a:cubicBezTo>
                  <a:pt x="73694" y="190501"/>
                  <a:pt x="-46162" y="173832"/>
                  <a:pt x="19719" y="42863"/>
                </a:cubicBezTo>
                <a:cubicBezTo>
                  <a:pt x="90363" y="52388"/>
                  <a:pt x="111000" y="85726"/>
                  <a:pt x="124494" y="11430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403E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7FFFE340-4587-469E-A156-FDA36067B4E3}"/>
              </a:ext>
            </a:extLst>
          </p:cNvPr>
          <p:cNvSpPr/>
          <p:nvPr/>
        </p:nvSpPr>
        <p:spPr>
          <a:xfrm>
            <a:off x="4758913" y="160483"/>
            <a:ext cx="121439" cy="161415"/>
          </a:xfrm>
          <a:custGeom>
            <a:avLst/>
            <a:gdLst>
              <a:gd name="connsiteX0" fmla="*/ 0 w 114300"/>
              <a:gd name="connsiteY0" fmla="*/ 0 h 171450"/>
              <a:gd name="connsiteX1" fmla="*/ 45243 w 114300"/>
              <a:gd name="connsiteY1" fmla="*/ 171450 h 171450"/>
              <a:gd name="connsiteX2" fmla="*/ 90487 w 114300"/>
              <a:gd name="connsiteY2" fmla="*/ 166687 h 171450"/>
              <a:gd name="connsiteX3" fmla="*/ 114300 w 114300"/>
              <a:gd name="connsiteY3" fmla="*/ 142875 h 171450"/>
              <a:gd name="connsiteX4" fmla="*/ 102393 w 114300"/>
              <a:gd name="connsiteY4" fmla="*/ 73819 h 171450"/>
              <a:gd name="connsiteX5" fmla="*/ 0 w 114300"/>
              <a:gd name="connsiteY5" fmla="*/ 0 h 171450"/>
              <a:gd name="connsiteX0" fmla="*/ 0 w 114300"/>
              <a:gd name="connsiteY0" fmla="*/ 0 h 171450"/>
              <a:gd name="connsiteX1" fmla="*/ 45243 w 114300"/>
              <a:gd name="connsiteY1" fmla="*/ 171450 h 171450"/>
              <a:gd name="connsiteX2" fmla="*/ 90487 w 114300"/>
              <a:gd name="connsiteY2" fmla="*/ 166687 h 171450"/>
              <a:gd name="connsiteX3" fmla="*/ 114300 w 114300"/>
              <a:gd name="connsiteY3" fmla="*/ 142875 h 171450"/>
              <a:gd name="connsiteX4" fmla="*/ 102393 w 114300"/>
              <a:gd name="connsiteY4" fmla="*/ 73819 h 171450"/>
              <a:gd name="connsiteX5" fmla="*/ 0 w 114300"/>
              <a:gd name="connsiteY5" fmla="*/ 0 h 171450"/>
              <a:gd name="connsiteX0" fmla="*/ 13008 w 127308"/>
              <a:gd name="connsiteY0" fmla="*/ 0 h 171450"/>
              <a:gd name="connsiteX1" fmla="*/ 58251 w 127308"/>
              <a:gd name="connsiteY1" fmla="*/ 171450 h 171450"/>
              <a:gd name="connsiteX2" fmla="*/ 103495 w 127308"/>
              <a:gd name="connsiteY2" fmla="*/ 166687 h 171450"/>
              <a:gd name="connsiteX3" fmla="*/ 127308 w 127308"/>
              <a:gd name="connsiteY3" fmla="*/ 142875 h 171450"/>
              <a:gd name="connsiteX4" fmla="*/ 115401 w 127308"/>
              <a:gd name="connsiteY4" fmla="*/ 73819 h 171450"/>
              <a:gd name="connsiteX5" fmla="*/ 13008 w 127308"/>
              <a:gd name="connsiteY5" fmla="*/ 0 h 171450"/>
              <a:gd name="connsiteX0" fmla="*/ 13008 w 127308"/>
              <a:gd name="connsiteY0" fmla="*/ 0 h 171450"/>
              <a:gd name="connsiteX1" fmla="*/ 58251 w 127308"/>
              <a:gd name="connsiteY1" fmla="*/ 171450 h 171450"/>
              <a:gd name="connsiteX2" fmla="*/ 103495 w 127308"/>
              <a:gd name="connsiteY2" fmla="*/ 166687 h 171450"/>
              <a:gd name="connsiteX3" fmla="*/ 127308 w 127308"/>
              <a:gd name="connsiteY3" fmla="*/ 142875 h 171450"/>
              <a:gd name="connsiteX4" fmla="*/ 115401 w 127308"/>
              <a:gd name="connsiteY4" fmla="*/ 73819 h 171450"/>
              <a:gd name="connsiteX5" fmla="*/ 13008 w 127308"/>
              <a:gd name="connsiteY5" fmla="*/ 0 h 171450"/>
              <a:gd name="connsiteX0" fmla="*/ 13008 w 127308"/>
              <a:gd name="connsiteY0" fmla="*/ 0 h 171450"/>
              <a:gd name="connsiteX1" fmla="*/ 58251 w 127308"/>
              <a:gd name="connsiteY1" fmla="*/ 171450 h 171450"/>
              <a:gd name="connsiteX2" fmla="*/ 103495 w 127308"/>
              <a:gd name="connsiteY2" fmla="*/ 166687 h 171450"/>
              <a:gd name="connsiteX3" fmla="*/ 127308 w 127308"/>
              <a:gd name="connsiteY3" fmla="*/ 142875 h 171450"/>
              <a:gd name="connsiteX4" fmla="*/ 115401 w 127308"/>
              <a:gd name="connsiteY4" fmla="*/ 73819 h 171450"/>
              <a:gd name="connsiteX5" fmla="*/ 13008 w 127308"/>
              <a:gd name="connsiteY5" fmla="*/ 0 h 171450"/>
              <a:gd name="connsiteX0" fmla="*/ 13008 w 127308"/>
              <a:gd name="connsiteY0" fmla="*/ 0 h 171450"/>
              <a:gd name="connsiteX1" fmla="*/ 58251 w 127308"/>
              <a:gd name="connsiteY1" fmla="*/ 171450 h 171450"/>
              <a:gd name="connsiteX2" fmla="*/ 103495 w 127308"/>
              <a:gd name="connsiteY2" fmla="*/ 166687 h 171450"/>
              <a:gd name="connsiteX3" fmla="*/ 127308 w 127308"/>
              <a:gd name="connsiteY3" fmla="*/ 142875 h 171450"/>
              <a:gd name="connsiteX4" fmla="*/ 115401 w 127308"/>
              <a:gd name="connsiteY4" fmla="*/ 73819 h 171450"/>
              <a:gd name="connsiteX5" fmla="*/ 13008 w 127308"/>
              <a:gd name="connsiteY5" fmla="*/ 0 h 171450"/>
              <a:gd name="connsiteX0" fmla="*/ 14132 w 128432"/>
              <a:gd name="connsiteY0" fmla="*/ 0 h 171450"/>
              <a:gd name="connsiteX1" fmla="*/ 59375 w 128432"/>
              <a:gd name="connsiteY1" fmla="*/ 171450 h 171450"/>
              <a:gd name="connsiteX2" fmla="*/ 104619 w 128432"/>
              <a:gd name="connsiteY2" fmla="*/ 166687 h 171450"/>
              <a:gd name="connsiteX3" fmla="*/ 128432 w 128432"/>
              <a:gd name="connsiteY3" fmla="*/ 142875 h 171450"/>
              <a:gd name="connsiteX4" fmla="*/ 116525 w 128432"/>
              <a:gd name="connsiteY4" fmla="*/ 73819 h 171450"/>
              <a:gd name="connsiteX5" fmla="*/ 14132 w 128432"/>
              <a:gd name="connsiteY5" fmla="*/ 0 h 171450"/>
              <a:gd name="connsiteX0" fmla="*/ 18802 w 133102"/>
              <a:gd name="connsiteY0" fmla="*/ 0 h 171450"/>
              <a:gd name="connsiteX1" fmla="*/ 64045 w 133102"/>
              <a:gd name="connsiteY1" fmla="*/ 171450 h 171450"/>
              <a:gd name="connsiteX2" fmla="*/ 109289 w 133102"/>
              <a:gd name="connsiteY2" fmla="*/ 166687 h 171450"/>
              <a:gd name="connsiteX3" fmla="*/ 133102 w 133102"/>
              <a:gd name="connsiteY3" fmla="*/ 142875 h 171450"/>
              <a:gd name="connsiteX4" fmla="*/ 121195 w 133102"/>
              <a:gd name="connsiteY4" fmla="*/ 73819 h 171450"/>
              <a:gd name="connsiteX5" fmla="*/ 18802 w 133102"/>
              <a:gd name="connsiteY5" fmla="*/ 0 h 171450"/>
              <a:gd name="connsiteX0" fmla="*/ 18802 w 133102"/>
              <a:gd name="connsiteY0" fmla="*/ 0 h 171450"/>
              <a:gd name="connsiteX1" fmla="*/ 64045 w 133102"/>
              <a:gd name="connsiteY1" fmla="*/ 171450 h 171450"/>
              <a:gd name="connsiteX2" fmla="*/ 109289 w 133102"/>
              <a:gd name="connsiteY2" fmla="*/ 166687 h 171450"/>
              <a:gd name="connsiteX3" fmla="*/ 133102 w 133102"/>
              <a:gd name="connsiteY3" fmla="*/ 142875 h 171450"/>
              <a:gd name="connsiteX4" fmla="*/ 121195 w 133102"/>
              <a:gd name="connsiteY4" fmla="*/ 82051 h 171450"/>
              <a:gd name="connsiteX5" fmla="*/ 18802 w 133102"/>
              <a:gd name="connsiteY5" fmla="*/ 0 h 171450"/>
              <a:gd name="connsiteX0" fmla="*/ 18802 w 133102"/>
              <a:gd name="connsiteY0" fmla="*/ 0 h 171450"/>
              <a:gd name="connsiteX1" fmla="*/ 64045 w 133102"/>
              <a:gd name="connsiteY1" fmla="*/ 171450 h 171450"/>
              <a:gd name="connsiteX2" fmla="*/ 109289 w 133102"/>
              <a:gd name="connsiteY2" fmla="*/ 166687 h 171450"/>
              <a:gd name="connsiteX3" fmla="*/ 133102 w 133102"/>
              <a:gd name="connsiteY3" fmla="*/ 142875 h 171450"/>
              <a:gd name="connsiteX4" fmla="*/ 121195 w 133102"/>
              <a:gd name="connsiteY4" fmla="*/ 82051 h 171450"/>
              <a:gd name="connsiteX5" fmla="*/ 18802 w 133102"/>
              <a:gd name="connsiteY5" fmla="*/ 0 h 171450"/>
              <a:gd name="connsiteX0" fmla="*/ 18802 w 133102"/>
              <a:gd name="connsiteY0" fmla="*/ 0 h 171450"/>
              <a:gd name="connsiteX1" fmla="*/ 64045 w 133102"/>
              <a:gd name="connsiteY1" fmla="*/ 171450 h 171450"/>
              <a:gd name="connsiteX2" fmla="*/ 109289 w 133102"/>
              <a:gd name="connsiteY2" fmla="*/ 166687 h 171450"/>
              <a:gd name="connsiteX3" fmla="*/ 133102 w 133102"/>
              <a:gd name="connsiteY3" fmla="*/ 142875 h 171450"/>
              <a:gd name="connsiteX4" fmla="*/ 121195 w 133102"/>
              <a:gd name="connsiteY4" fmla="*/ 82051 h 171450"/>
              <a:gd name="connsiteX5" fmla="*/ 18802 w 133102"/>
              <a:gd name="connsiteY5" fmla="*/ 0 h 171450"/>
              <a:gd name="connsiteX0" fmla="*/ 18802 w 133102"/>
              <a:gd name="connsiteY0" fmla="*/ 0 h 171450"/>
              <a:gd name="connsiteX1" fmla="*/ 64045 w 133102"/>
              <a:gd name="connsiteY1" fmla="*/ 171450 h 171450"/>
              <a:gd name="connsiteX2" fmla="*/ 109289 w 133102"/>
              <a:gd name="connsiteY2" fmla="*/ 166687 h 171450"/>
              <a:gd name="connsiteX3" fmla="*/ 133102 w 133102"/>
              <a:gd name="connsiteY3" fmla="*/ 142875 h 171450"/>
              <a:gd name="connsiteX4" fmla="*/ 115942 w 133102"/>
              <a:gd name="connsiteY4" fmla="*/ 90283 h 171450"/>
              <a:gd name="connsiteX5" fmla="*/ 18802 w 133102"/>
              <a:gd name="connsiteY5" fmla="*/ 0 h 171450"/>
              <a:gd name="connsiteX0" fmla="*/ 18802 w 133102"/>
              <a:gd name="connsiteY0" fmla="*/ 0 h 171450"/>
              <a:gd name="connsiteX1" fmla="*/ 64045 w 133102"/>
              <a:gd name="connsiteY1" fmla="*/ 171450 h 171450"/>
              <a:gd name="connsiteX2" fmla="*/ 109289 w 133102"/>
              <a:gd name="connsiteY2" fmla="*/ 166687 h 171450"/>
              <a:gd name="connsiteX3" fmla="*/ 133102 w 133102"/>
              <a:gd name="connsiteY3" fmla="*/ 142875 h 171450"/>
              <a:gd name="connsiteX4" fmla="*/ 123822 w 133102"/>
              <a:gd name="connsiteY4" fmla="*/ 87539 h 171450"/>
              <a:gd name="connsiteX5" fmla="*/ 18802 w 133102"/>
              <a:gd name="connsiteY5" fmla="*/ 0 h 171450"/>
              <a:gd name="connsiteX0" fmla="*/ 15021 w 146614"/>
              <a:gd name="connsiteY0" fmla="*/ 0 h 177090"/>
              <a:gd name="connsiteX1" fmla="*/ 77557 w 146614"/>
              <a:gd name="connsiteY1" fmla="*/ 177090 h 177090"/>
              <a:gd name="connsiteX2" fmla="*/ 122801 w 146614"/>
              <a:gd name="connsiteY2" fmla="*/ 172327 h 177090"/>
              <a:gd name="connsiteX3" fmla="*/ 146614 w 146614"/>
              <a:gd name="connsiteY3" fmla="*/ 148515 h 177090"/>
              <a:gd name="connsiteX4" fmla="*/ 137334 w 146614"/>
              <a:gd name="connsiteY4" fmla="*/ 93179 h 177090"/>
              <a:gd name="connsiteX5" fmla="*/ 15021 w 146614"/>
              <a:gd name="connsiteY5" fmla="*/ 0 h 177090"/>
              <a:gd name="connsiteX0" fmla="*/ 15021 w 146614"/>
              <a:gd name="connsiteY0" fmla="*/ 0 h 177090"/>
              <a:gd name="connsiteX1" fmla="*/ 77557 w 146614"/>
              <a:gd name="connsiteY1" fmla="*/ 177090 h 177090"/>
              <a:gd name="connsiteX2" fmla="*/ 122801 w 146614"/>
              <a:gd name="connsiteY2" fmla="*/ 172327 h 177090"/>
              <a:gd name="connsiteX3" fmla="*/ 146614 w 146614"/>
              <a:gd name="connsiteY3" fmla="*/ 148515 h 177090"/>
              <a:gd name="connsiteX4" fmla="*/ 137334 w 146614"/>
              <a:gd name="connsiteY4" fmla="*/ 93179 h 177090"/>
              <a:gd name="connsiteX5" fmla="*/ 15021 w 146614"/>
              <a:gd name="connsiteY5" fmla="*/ 0 h 177090"/>
              <a:gd name="connsiteX0" fmla="*/ 12758 w 144351"/>
              <a:gd name="connsiteY0" fmla="*/ 0 h 174270"/>
              <a:gd name="connsiteX1" fmla="*/ 89706 w 144351"/>
              <a:gd name="connsiteY1" fmla="*/ 174270 h 174270"/>
              <a:gd name="connsiteX2" fmla="*/ 120538 w 144351"/>
              <a:gd name="connsiteY2" fmla="*/ 172327 h 174270"/>
              <a:gd name="connsiteX3" fmla="*/ 144351 w 144351"/>
              <a:gd name="connsiteY3" fmla="*/ 148515 h 174270"/>
              <a:gd name="connsiteX4" fmla="*/ 135071 w 144351"/>
              <a:gd name="connsiteY4" fmla="*/ 93179 h 174270"/>
              <a:gd name="connsiteX5" fmla="*/ 12758 w 144351"/>
              <a:gd name="connsiteY5" fmla="*/ 0 h 174270"/>
              <a:gd name="connsiteX0" fmla="*/ 12757 w 144350"/>
              <a:gd name="connsiteY0" fmla="*/ 0 h 174270"/>
              <a:gd name="connsiteX1" fmla="*/ 89705 w 144350"/>
              <a:gd name="connsiteY1" fmla="*/ 174270 h 174270"/>
              <a:gd name="connsiteX2" fmla="*/ 120537 w 144350"/>
              <a:gd name="connsiteY2" fmla="*/ 172327 h 174270"/>
              <a:gd name="connsiteX3" fmla="*/ 144350 w 144350"/>
              <a:gd name="connsiteY3" fmla="*/ 148515 h 174270"/>
              <a:gd name="connsiteX4" fmla="*/ 135070 w 144350"/>
              <a:gd name="connsiteY4" fmla="*/ 93179 h 174270"/>
              <a:gd name="connsiteX5" fmla="*/ 12757 w 144350"/>
              <a:gd name="connsiteY5" fmla="*/ 0 h 174270"/>
              <a:gd name="connsiteX0" fmla="*/ 13159 w 144752"/>
              <a:gd name="connsiteY0" fmla="*/ 0 h 188372"/>
              <a:gd name="connsiteX1" fmla="*/ 87224 w 144752"/>
              <a:gd name="connsiteY1" fmla="*/ 188372 h 188372"/>
              <a:gd name="connsiteX2" fmla="*/ 120939 w 144752"/>
              <a:gd name="connsiteY2" fmla="*/ 172327 h 188372"/>
              <a:gd name="connsiteX3" fmla="*/ 144752 w 144752"/>
              <a:gd name="connsiteY3" fmla="*/ 148515 h 188372"/>
              <a:gd name="connsiteX4" fmla="*/ 135472 w 144752"/>
              <a:gd name="connsiteY4" fmla="*/ 93179 h 188372"/>
              <a:gd name="connsiteX5" fmla="*/ 13159 w 144752"/>
              <a:gd name="connsiteY5" fmla="*/ 0 h 188372"/>
              <a:gd name="connsiteX0" fmla="*/ 14799 w 146392"/>
              <a:gd name="connsiteY0" fmla="*/ 0 h 188372"/>
              <a:gd name="connsiteX1" fmla="*/ 88864 w 146392"/>
              <a:gd name="connsiteY1" fmla="*/ 188372 h 188372"/>
              <a:gd name="connsiteX2" fmla="*/ 122579 w 146392"/>
              <a:gd name="connsiteY2" fmla="*/ 172327 h 188372"/>
              <a:gd name="connsiteX3" fmla="*/ 146392 w 146392"/>
              <a:gd name="connsiteY3" fmla="*/ 148515 h 188372"/>
              <a:gd name="connsiteX4" fmla="*/ 137112 w 146392"/>
              <a:gd name="connsiteY4" fmla="*/ 93179 h 188372"/>
              <a:gd name="connsiteX5" fmla="*/ 14799 w 146392"/>
              <a:gd name="connsiteY5" fmla="*/ 0 h 188372"/>
              <a:gd name="connsiteX0" fmla="*/ 13419 w 145012"/>
              <a:gd name="connsiteY0" fmla="*/ 0 h 185552"/>
              <a:gd name="connsiteX1" fmla="*/ 96131 w 145012"/>
              <a:gd name="connsiteY1" fmla="*/ 185552 h 185552"/>
              <a:gd name="connsiteX2" fmla="*/ 121199 w 145012"/>
              <a:gd name="connsiteY2" fmla="*/ 172327 h 185552"/>
              <a:gd name="connsiteX3" fmla="*/ 145012 w 145012"/>
              <a:gd name="connsiteY3" fmla="*/ 148515 h 185552"/>
              <a:gd name="connsiteX4" fmla="*/ 135732 w 145012"/>
              <a:gd name="connsiteY4" fmla="*/ 93179 h 185552"/>
              <a:gd name="connsiteX5" fmla="*/ 13419 w 145012"/>
              <a:gd name="connsiteY5" fmla="*/ 0 h 185552"/>
              <a:gd name="connsiteX0" fmla="*/ 14642 w 146235"/>
              <a:gd name="connsiteY0" fmla="*/ 0 h 185552"/>
              <a:gd name="connsiteX1" fmla="*/ 97354 w 146235"/>
              <a:gd name="connsiteY1" fmla="*/ 185552 h 185552"/>
              <a:gd name="connsiteX2" fmla="*/ 122422 w 146235"/>
              <a:gd name="connsiteY2" fmla="*/ 172327 h 185552"/>
              <a:gd name="connsiteX3" fmla="*/ 146235 w 146235"/>
              <a:gd name="connsiteY3" fmla="*/ 148515 h 185552"/>
              <a:gd name="connsiteX4" fmla="*/ 136955 w 146235"/>
              <a:gd name="connsiteY4" fmla="*/ 93179 h 185552"/>
              <a:gd name="connsiteX5" fmla="*/ 14642 w 146235"/>
              <a:gd name="connsiteY5" fmla="*/ 0 h 185552"/>
              <a:gd name="connsiteX0" fmla="*/ 14642 w 146235"/>
              <a:gd name="connsiteY0" fmla="*/ 0 h 185552"/>
              <a:gd name="connsiteX1" fmla="*/ 97354 w 146235"/>
              <a:gd name="connsiteY1" fmla="*/ 185552 h 185552"/>
              <a:gd name="connsiteX2" fmla="*/ 131069 w 146235"/>
              <a:gd name="connsiteY2" fmla="*/ 169506 h 185552"/>
              <a:gd name="connsiteX3" fmla="*/ 146235 w 146235"/>
              <a:gd name="connsiteY3" fmla="*/ 148515 h 185552"/>
              <a:gd name="connsiteX4" fmla="*/ 136955 w 146235"/>
              <a:gd name="connsiteY4" fmla="*/ 93179 h 185552"/>
              <a:gd name="connsiteX5" fmla="*/ 14642 w 146235"/>
              <a:gd name="connsiteY5" fmla="*/ 0 h 185552"/>
              <a:gd name="connsiteX0" fmla="*/ 13300 w 144893"/>
              <a:gd name="connsiteY0" fmla="*/ 0 h 179910"/>
              <a:gd name="connsiteX1" fmla="*/ 104659 w 144893"/>
              <a:gd name="connsiteY1" fmla="*/ 179910 h 179910"/>
              <a:gd name="connsiteX2" fmla="*/ 129727 w 144893"/>
              <a:gd name="connsiteY2" fmla="*/ 169506 h 179910"/>
              <a:gd name="connsiteX3" fmla="*/ 144893 w 144893"/>
              <a:gd name="connsiteY3" fmla="*/ 148515 h 179910"/>
              <a:gd name="connsiteX4" fmla="*/ 135613 w 144893"/>
              <a:gd name="connsiteY4" fmla="*/ 93179 h 179910"/>
              <a:gd name="connsiteX5" fmla="*/ 13300 w 144893"/>
              <a:gd name="connsiteY5" fmla="*/ 0 h 179910"/>
              <a:gd name="connsiteX0" fmla="*/ 15703 w 147296"/>
              <a:gd name="connsiteY0" fmla="*/ 0 h 179910"/>
              <a:gd name="connsiteX1" fmla="*/ 107062 w 147296"/>
              <a:gd name="connsiteY1" fmla="*/ 179910 h 179910"/>
              <a:gd name="connsiteX2" fmla="*/ 132130 w 147296"/>
              <a:gd name="connsiteY2" fmla="*/ 169506 h 179910"/>
              <a:gd name="connsiteX3" fmla="*/ 147296 w 147296"/>
              <a:gd name="connsiteY3" fmla="*/ 148515 h 179910"/>
              <a:gd name="connsiteX4" fmla="*/ 138016 w 147296"/>
              <a:gd name="connsiteY4" fmla="*/ 93179 h 179910"/>
              <a:gd name="connsiteX5" fmla="*/ 15703 w 147296"/>
              <a:gd name="connsiteY5" fmla="*/ 0 h 179910"/>
              <a:gd name="connsiteX0" fmla="*/ 16620 w 148213"/>
              <a:gd name="connsiteY0" fmla="*/ 0 h 191192"/>
              <a:gd name="connsiteX1" fmla="*/ 102215 w 148213"/>
              <a:gd name="connsiteY1" fmla="*/ 191192 h 191192"/>
              <a:gd name="connsiteX2" fmla="*/ 133047 w 148213"/>
              <a:gd name="connsiteY2" fmla="*/ 169506 h 191192"/>
              <a:gd name="connsiteX3" fmla="*/ 148213 w 148213"/>
              <a:gd name="connsiteY3" fmla="*/ 148515 h 191192"/>
              <a:gd name="connsiteX4" fmla="*/ 138933 w 148213"/>
              <a:gd name="connsiteY4" fmla="*/ 93179 h 191192"/>
              <a:gd name="connsiteX5" fmla="*/ 16620 w 148213"/>
              <a:gd name="connsiteY5" fmla="*/ 0 h 191192"/>
              <a:gd name="connsiteX0" fmla="*/ 13972 w 145565"/>
              <a:gd name="connsiteY0" fmla="*/ 0 h 191192"/>
              <a:gd name="connsiteX1" fmla="*/ 99567 w 145565"/>
              <a:gd name="connsiteY1" fmla="*/ 191192 h 191192"/>
              <a:gd name="connsiteX2" fmla="*/ 130399 w 145565"/>
              <a:gd name="connsiteY2" fmla="*/ 169506 h 191192"/>
              <a:gd name="connsiteX3" fmla="*/ 145565 w 145565"/>
              <a:gd name="connsiteY3" fmla="*/ 148515 h 191192"/>
              <a:gd name="connsiteX4" fmla="*/ 136285 w 145565"/>
              <a:gd name="connsiteY4" fmla="*/ 93179 h 191192"/>
              <a:gd name="connsiteX5" fmla="*/ 13972 w 145565"/>
              <a:gd name="connsiteY5" fmla="*/ 0 h 191192"/>
              <a:gd name="connsiteX0" fmla="*/ 15398 w 146991"/>
              <a:gd name="connsiteY0" fmla="*/ 0 h 191192"/>
              <a:gd name="connsiteX1" fmla="*/ 100993 w 146991"/>
              <a:gd name="connsiteY1" fmla="*/ 191192 h 191192"/>
              <a:gd name="connsiteX2" fmla="*/ 131825 w 146991"/>
              <a:gd name="connsiteY2" fmla="*/ 169506 h 191192"/>
              <a:gd name="connsiteX3" fmla="*/ 146991 w 146991"/>
              <a:gd name="connsiteY3" fmla="*/ 148515 h 191192"/>
              <a:gd name="connsiteX4" fmla="*/ 137711 w 146991"/>
              <a:gd name="connsiteY4" fmla="*/ 93179 h 191192"/>
              <a:gd name="connsiteX5" fmla="*/ 15398 w 146991"/>
              <a:gd name="connsiteY5" fmla="*/ 0 h 191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991" h="191192">
                <a:moveTo>
                  <a:pt x="15398" y="0"/>
                </a:moveTo>
                <a:cubicBezTo>
                  <a:pt x="-28655" y="79021"/>
                  <a:pt x="28649" y="159535"/>
                  <a:pt x="100993" y="191192"/>
                </a:cubicBezTo>
                <a:lnTo>
                  <a:pt x="131825" y="169506"/>
                </a:lnTo>
                <a:lnTo>
                  <a:pt x="146991" y="148515"/>
                </a:lnTo>
                <a:cubicBezTo>
                  <a:pt x="143022" y="125496"/>
                  <a:pt x="148824" y="116198"/>
                  <a:pt x="137711" y="93179"/>
                </a:cubicBezTo>
                <a:cubicBezTo>
                  <a:pt x="128129" y="72405"/>
                  <a:pt x="93518" y="12261"/>
                  <a:pt x="15398" y="0"/>
                </a:cubicBezTo>
                <a:close/>
              </a:path>
            </a:pathLst>
          </a:custGeom>
          <a:solidFill>
            <a:srgbClr val="8AC3FD"/>
          </a:solidFill>
          <a:ln>
            <a:solidFill>
              <a:srgbClr val="8AC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2BEE85C5-AC69-4798-919B-04C64D42E1A0}"/>
              </a:ext>
            </a:extLst>
          </p:cNvPr>
          <p:cNvSpPr/>
          <p:nvPr/>
        </p:nvSpPr>
        <p:spPr>
          <a:xfrm>
            <a:off x="4882880" y="119074"/>
            <a:ext cx="118631" cy="195263"/>
          </a:xfrm>
          <a:custGeom>
            <a:avLst/>
            <a:gdLst>
              <a:gd name="connsiteX0" fmla="*/ 2381 w 83344"/>
              <a:gd name="connsiteY0" fmla="*/ 171450 h 204788"/>
              <a:gd name="connsiteX1" fmla="*/ 0 w 83344"/>
              <a:gd name="connsiteY1" fmla="*/ 102394 h 204788"/>
              <a:gd name="connsiteX2" fmla="*/ 83344 w 83344"/>
              <a:gd name="connsiteY2" fmla="*/ 0 h 204788"/>
              <a:gd name="connsiteX3" fmla="*/ 57150 w 83344"/>
              <a:gd name="connsiteY3" fmla="*/ 204788 h 204788"/>
              <a:gd name="connsiteX4" fmla="*/ 2381 w 83344"/>
              <a:gd name="connsiteY4" fmla="*/ 171450 h 204788"/>
              <a:gd name="connsiteX0" fmla="*/ 2381 w 108155"/>
              <a:gd name="connsiteY0" fmla="*/ 171450 h 204788"/>
              <a:gd name="connsiteX1" fmla="*/ 0 w 108155"/>
              <a:gd name="connsiteY1" fmla="*/ 102394 h 204788"/>
              <a:gd name="connsiteX2" fmla="*/ 83344 w 108155"/>
              <a:gd name="connsiteY2" fmla="*/ 0 h 204788"/>
              <a:gd name="connsiteX3" fmla="*/ 57150 w 108155"/>
              <a:gd name="connsiteY3" fmla="*/ 204788 h 204788"/>
              <a:gd name="connsiteX4" fmla="*/ 2381 w 108155"/>
              <a:gd name="connsiteY4" fmla="*/ 171450 h 204788"/>
              <a:gd name="connsiteX0" fmla="*/ 2381 w 113242"/>
              <a:gd name="connsiteY0" fmla="*/ 171450 h 204788"/>
              <a:gd name="connsiteX1" fmla="*/ 0 w 113242"/>
              <a:gd name="connsiteY1" fmla="*/ 102394 h 204788"/>
              <a:gd name="connsiteX2" fmla="*/ 83344 w 113242"/>
              <a:gd name="connsiteY2" fmla="*/ 0 h 204788"/>
              <a:gd name="connsiteX3" fmla="*/ 57150 w 113242"/>
              <a:gd name="connsiteY3" fmla="*/ 204788 h 204788"/>
              <a:gd name="connsiteX4" fmla="*/ 2381 w 113242"/>
              <a:gd name="connsiteY4" fmla="*/ 171450 h 204788"/>
              <a:gd name="connsiteX0" fmla="*/ 2381 w 113242"/>
              <a:gd name="connsiteY0" fmla="*/ 171450 h 204788"/>
              <a:gd name="connsiteX1" fmla="*/ 0 w 113242"/>
              <a:gd name="connsiteY1" fmla="*/ 102394 h 204788"/>
              <a:gd name="connsiteX2" fmla="*/ 83344 w 113242"/>
              <a:gd name="connsiteY2" fmla="*/ 0 h 204788"/>
              <a:gd name="connsiteX3" fmla="*/ 57150 w 113242"/>
              <a:gd name="connsiteY3" fmla="*/ 204788 h 204788"/>
              <a:gd name="connsiteX4" fmla="*/ 2381 w 113242"/>
              <a:gd name="connsiteY4" fmla="*/ 171450 h 204788"/>
              <a:gd name="connsiteX0" fmla="*/ 2381 w 118631"/>
              <a:gd name="connsiteY0" fmla="*/ 161925 h 195263"/>
              <a:gd name="connsiteX1" fmla="*/ 0 w 118631"/>
              <a:gd name="connsiteY1" fmla="*/ 92869 h 195263"/>
              <a:gd name="connsiteX2" fmla="*/ 90488 w 118631"/>
              <a:gd name="connsiteY2" fmla="*/ 0 h 195263"/>
              <a:gd name="connsiteX3" fmla="*/ 57150 w 118631"/>
              <a:gd name="connsiteY3" fmla="*/ 195263 h 195263"/>
              <a:gd name="connsiteX4" fmla="*/ 2381 w 118631"/>
              <a:gd name="connsiteY4" fmla="*/ 161925 h 195263"/>
              <a:gd name="connsiteX0" fmla="*/ 2381 w 118631"/>
              <a:gd name="connsiteY0" fmla="*/ 161925 h 195263"/>
              <a:gd name="connsiteX1" fmla="*/ 0 w 118631"/>
              <a:gd name="connsiteY1" fmla="*/ 92869 h 195263"/>
              <a:gd name="connsiteX2" fmla="*/ 90488 w 118631"/>
              <a:gd name="connsiteY2" fmla="*/ 0 h 195263"/>
              <a:gd name="connsiteX3" fmla="*/ 57150 w 118631"/>
              <a:gd name="connsiteY3" fmla="*/ 195263 h 195263"/>
              <a:gd name="connsiteX4" fmla="*/ 2381 w 118631"/>
              <a:gd name="connsiteY4" fmla="*/ 161925 h 19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631" h="195263">
                <a:moveTo>
                  <a:pt x="2381" y="161925"/>
                </a:moveTo>
                <a:cubicBezTo>
                  <a:pt x="1587" y="138906"/>
                  <a:pt x="794" y="115888"/>
                  <a:pt x="0" y="92869"/>
                </a:cubicBezTo>
                <a:cubicBezTo>
                  <a:pt x="11112" y="32544"/>
                  <a:pt x="38895" y="793"/>
                  <a:pt x="90488" y="0"/>
                </a:cubicBezTo>
                <a:cubicBezTo>
                  <a:pt x="155576" y="108744"/>
                  <a:pt x="92075" y="172244"/>
                  <a:pt x="57150" y="195263"/>
                </a:cubicBezTo>
                <a:lnTo>
                  <a:pt x="2381" y="161925"/>
                </a:lnTo>
                <a:close/>
              </a:path>
            </a:pathLst>
          </a:custGeom>
          <a:solidFill>
            <a:srgbClr val="5299EA"/>
          </a:solidFill>
          <a:ln>
            <a:solidFill>
              <a:srgbClr val="5299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505F114-33B2-4C5C-8D83-5E5FA505D3AF}"/>
              </a:ext>
            </a:extLst>
          </p:cNvPr>
          <p:cNvSpPr/>
          <p:nvPr/>
        </p:nvSpPr>
        <p:spPr>
          <a:xfrm>
            <a:off x="4865103" y="293914"/>
            <a:ext cx="66289" cy="63190"/>
          </a:xfrm>
          <a:prstGeom prst="ellipse">
            <a:avLst/>
          </a:prstGeom>
          <a:solidFill>
            <a:srgbClr val="6AAB60"/>
          </a:solidFill>
          <a:ln>
            <a:solidFill>
              <a:srgbClr val="224E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05E18484-17FF-401B-A186-25B428155EB2}"/>
              </a:ext>
            </a:extLst>
          </p:cNvPr>
          <p:cNvSpPr/>
          <p:nvPr/>
        </p:nvSpPr>
        <p:spPr>
          <a:xfrm>
            <a:off x="4426337" y="890054"/>
            <a:ext cx="18172" cy="135731"/>
          </a:xfrm>
          <a:custGeom>
            <a:avLst/>
            <a:gdLst>
              <a:gd name="connsiteX0" fmla="*/ 0 w 14287"/>
              <a:gd name="connsiteY0" fmla="*/ 135731 h 135731"/>
              <a:gd name="connsiteX1" fmla="*/ 14287 w 14287"/>
              <a:gd name="connsiteY1" fmla="*/ 0 h 135731"/>
              <a:gd name="connsiteX0" fmla="*/ 0 w 14287"/>
              <a:gd name="connsiteY0" fmla="*/ 135731 h 135731"/>
              <a:gd name="connsiteX1" fmla="*/ 14287 w 14287"/>
              <a:gd name="connsiteY1" fmla="*/ 0 h 135731"/>
              <a:gd name="connsiteX0" fmla="*/ 0 w 14287"/>
              <a:gd name="connsiteY0" fmla="*/ 135731 h 135731"/>
              <a:gd name="connsiteX1" fmla="*/ 14287 w 14287"/>
              <a:gd name="connsiteY1" fmla="*/ 0 h 135731"/>
              <a:gd name="connsiteX0" fmla="*/ 3885 w 18172"/>
              <a:gd name="connsiteY0" fmla="*/ 135731 h 135731"/>
              <a:gd name="connsiteX1" fmla="*/ 18172 w 18172"/>
              <a:gd name="connsiteY1" fmla="*/ 0 h 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172" h="135731">
                <a:moveTo>
                  <a:pt x="3885" y="135731"/>
                </a:moveTo>
                <a:cubicBezTo>
                  <a:pt x="-4053" y="79176"/>
                  <a:pt x="-85" y="17859"/>
                  <a:pt x="18172" y="0"/>
                </a:cubicBezTo>
              </a:path>
            </a:pathLst>
          </a:custGeom>
          <a:noFill/>
          <a:ln w="6350">
            <a:solidFill>
              <a:srgbClr val="2928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BF89D666-4B55-49A6-A8A4-61C23683F455}"/>
              </a:ext>
            </a:extLst>
          </p:cNvPr>
          <p:cNvSpPr/>
          <p:nvPr/>
        </p:nvSpPr>
        <p:spPr>
          <a:xfrm>
            <a:off x="4451874" y="690620"/>
            <a:ext cx="29280" cy="314324"/>
          </a:xfrm>
          <a:custGeom>
            <a:avLst/>
            <a:gdLst>
              <a:gd name="connsiteX0" fmla="*/ 0 w 23812"/>
              <a:gd name="connsiteY0" fmla="*/ 0 h 261937"/>
              <a:gd name="connsiteX1" fmla="*/ 23812 w 23812"/>
              <a:gd name="connsiteY1" fmla="*/ 261937 h 261937"/>
              <a:gd name="connsiteX0" fmla="*/ 9274 w 33086"/>
              <a:gd name="connsiteY0" fmla="*/ 0 h 261937"/>
              <a:gd name="connsiteX1" fmla="*/ 33086 w 33086"/>
              <a:gd name="connsiteY1" fmla="*/ 261937 h 261937"/>
              <a:gd name="connsiteX0" fmla="*/ 10513 w 34325"/>
              <a:gd name="connsiteY0" fmla="*/ 0 h 261937"/>
              <a:gd name="connsiteX1" fmla="*/ 34325 w 34325"/>
              <a:gd name="connsiteY1" fmla="*/ 261937 h 261937"/>
              <a:gd name="connsiteX0" fmla="*/ 13408 w 22932"/>
              <a:gd name="connsiteY0" fmla="*/ 0 h 314324"/>
              <a:gd name="connsiteX1" fmla="*/ 22932 w 22932"/>
              <a:gd name="connsiteY1" fmla="*/ 314324 h 314324"/>
              <a:gd name="connsiteX0" fmla="*/ 19756 w 29280"/>
              <a:gd name="connsiteY0" fmla="*/ 0 h 314324"/>
              <a:gd name="connsiteX1" fmla="*/ 29280 w 29280"/>
              <a:gd name="connsiteY1" fmla="*/ 314324 h 31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80" h="314324">
                <a:moveTo>
                  <a:pt x="19756" y="0"/>
                </a:moveTo>
                <a:cubicBezTo>
                  <a:pt x="-24297" y="163512"/>
                  <a:pt x="17374" y="288924"/>
                  <a:pt x="29280" y="314324"/>
                </a:cubicBezTo>
              </a:path>
            </a:pathLst>
          </a:custGeom>
          <a:noFill/>
          <a:ln w="6350">
            <a:solidFill>
              <a:srgbClr val="2928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7ABC52D5-81B7-4FC0-8BA4-34752B72C38C}"/>
              </a:ext>
            </a:extLst>
          </p:cNvPr>
          <p:cNvSpPr/>
          <p:nvPr/>
        </p:nvSpPr>
        <p:spPr>
          <a:xfrm>
            <a:off x="4480687" y="589658"/>
            <a:ext cx="145256" cy="411956"/>
          </a:xfrm>
          <a:custGeom>
            <a:avLst/>
            <a:gdLst>
              <a:gd name="connsiteX0" fmla="*/ 145256 w 145256"/>
              <a:gd name="connsiteY0" fmla="*/ 0 h 411956"/>
              <a:gd name="connsiteX1" fmla="*/ 0 w 145256"/>
              <a:gd name="connsiteY1" fmla="*/ 411956 h 411956"/>
              <a:gd name="connsiteX0" fmla="*/ 145256 w 145256"/>
              <a:gd name="connsiteY0" fmla="*/ 0 h 411956"/>
              <a:gd name="connsiteX1" fmla="*/ 0 w 145256"/>
              <a:gd name="connsiteY1" fmla="*/ 411956 h 41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5256" h="411956">
                <a:moveTo>
                  <a:pt x="145256" y="0"/>
                </a:moveTo>
                <a:cubicBezTo>
                  <a:pt x="-22225" y="158948"/>
                  <a:pt x="10319" y="394097"/>
                  <a:pt x="0" y="411956"/>
                </a:cubicBezTo>
              </a:path>
            </a:pathLst>
          </a:custGeom>
          <a:noFill/>
          <a:ln w="6350">
            <a:solidFill>
              <a:srgbClr val="2928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D43E391D-8921-42D3-8D56-F1C4F6117AA0}"/>
              </a:ext>
            </a:extLst>
          </p:cNvPr>
          <p:cNvSpPr/>
          <p:nvPr/>
        </p:nvSpPr>
        <p:spPr>
          <a:xfrm>
            <a:off x="4501704" y="795636"/>
            <a:ext cx="142875" cy="252413"/>
          </a:xfrm>
          <a:custGeom>
            <a:avLst/>
            <a:gdLst>
              <a:gd name="connsiteX0" fmla="*/ 0 w 142875"/>
              <a:gd name="connsiteY0" fmla="*/ 0 h 252413"/>
              <a:gd name="connsiteX1" fmla="*/ 142875 w 142875"/>
              <a:gd name="connsiteY1" fmla="*/ 252413 h 252413"/>
              <a:gd name="connsiteX0" fmla="*/ 0 w 142875"/>
              <a:gd name="connsiteY0" fmla="*/ 0 h 252413"/>
              <a:gd name="connsiteX1" fmla="*/ 142875 w 142875"/>
              <a:gd name="connsiteY1" fmla="*/ 252413 h 252413"/>
              <a:gd name="connsiteX0" fmla="*/ 0 w 142875"/>
              <a:gd name="connsiteY0" fmla="*/ 0 h 252413"/>
              <a:gd name="connsiteX1" fmla="*/ 142875 w 142875"/>
              <a:gd name="connsiteY1" fmla="*/ 2524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875" h="252413">
                <a:moveTo>
                  <a:pt x="0" y="0"/>
                </a:moveTo>
                <a:cubicBezTo>
                  <a:pt x="7144" y="186532"/>
                  <a:pt x="95250" y="220663"/>
                  <a:pt x="142875" y="252413"/>
                </a:cubicBezTo>
              </a:path>
            </a:pathLst>
          </a:custGeom>
          <a:noFill/>
          <a:ln w="6350">
            <a:solidFill>
              <a:srgbClr val="2928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5543E543-415A-4A78-A0E7-C3BB6D13C820}"/>
              </a:ext>
            </a:extLst>
          </p:cNvPr>
          <p:cNvSpPr/>
          <p:nvPr/>
        </p:nvSpPr>
        <p:spPr>
          <a:xfrm>
            <a:off x="4599059" y="869312"/>
            <a:ext cx="45913" cy="169078"/>
          </a:xfrm>
          <a:custGeom>
            <a:avLst/>
            <a:gdLst>
              <a:gd name="connsiteX0" fmla="*/ 35718 w 35718"/>
              <a:gd name="connsiteY0" fmla="*/ 169068 h 169068"/>
              <a:gd name="connsiteX1" fmla="*/ 0 w 35718"/>
              <a:gd name="connsiteY1" fmla="*/ 0 h 169068"/>
              <a:gd name="connsiteX0" fmla="*/ 45074 w 45074"/>
              <a:gd name="connsiteY0" fmla="*/ 169068 h 169068"/>
              <a:gd name="connsiteX1" fmla="*/ 9356 w 45074"/>
              <a:gd name="connsiteY1" fmla="*/ 0 h 169068"/>
              <a:gd name="connsiteX0" fmla="*/ 45913 w 45913"/>
              <a:gd name="connsiteY0" fmla="*/ 169068 h 169078"/>
              <a:gd name="connsiteX1" fmla="*/ 10195 w 45913"/>
              <a:gd name="connsiteY1" fmla="*/ 0 h 16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913" h="169078">
                <a:moveTo>
                  <a:pt x="45913" y="169068"/>
                </a:moveTo>
                <a:cubicBezTo>
                  <a:pt x="26863" y="169862"/>
                  <a:pt x="-20761" y="125412"/>
                  <a:pt x="10195" y="0"/>
                </a:cubicBezTo>
              </a:path>
            </a:pathLst>
          </a:custGeom>
          <a:noFill/>
          <a:ln w="6350">
            <a:solidFill>
              <a:srgbClr val="2928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29553DE1-02C9-4AA8-91C7-35B87C892D6E}"/>
              </a:ext>
            </a:extLst>
          </p:cNvPr>
          <p:cNvSpPr/>
          <p:nvPr/>
        </p:nvSpPr>
        <p:spPr>
          <a:xfrm>
            <a:off x="4586074" y="683471"/>
            <a:ext cx="59436" cy="219075"/>
          </a:xfrm>
          <a:custGeom>
            <a:avLst/>
            <a:gdLst>
              <a:gd name="connsiteX0" fmla="*/ 0 w 50006"/>
              <a:gd name="connsiteY0" fmla="*/ 0 h 219075"/>
              <a:gd name="connsiteX1" fmla="*/ 50006 w 50006"/>
              <a:gd name="connsiteY1" fmla="*/ 219075 h 219075"/>
              <a:gd name="connsiteX0" fmla="*/ 9206 w 59212"/>
              <a:gd name="connsiteY0" fmla="*/ 0 h 219075"/>
              <a:gd name="connsiteX1" fmla="*/ 59212 w 59212"/>
              <a:gd name="connsiteY1" fmla="*/ 219075 h 219075"/>
              <a:gd name="connsiteX0" fmla="*/ 9430 w 59436"/>
              <a:gd name="connsiteY0" fmla="*/ 0 h 219075"/>
              <a:gd name="connsiteX1" fmla="*/ 59436 w 59436"/>
              <a:gd name="connsiteY1" fmla="*/ 21907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436" h="219075">
                <a:moveTo>
                  <a:pt x="9430" y="0"/>
                </a:moveTo>
                <a:cubicBezTo>
                  <a:pt x="-23908" y="161131"/>
                  <a:pt x="40385" y="212725"/>
                  <a:pt x="59436" y="219075"/>
                </a:cubicBezTo>
              </a:path>
            </a:pathLst>
          </a:custGeom>
          <a:noFill/>
          <a:ln w="6350">
            <a:solidFill>
              <a:srgbClr val="2928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86E5F4DA-C08A-47B7-82E3-0C5015052E91}"/>
              </a:ext>
            </a:extLst>
          </p:cNvPr>
          <p:cNvSpPr/>
          <p:nvPr/>
        </p:nvSpPr>
        <p:spPr>
          <a:xfrm>
            <a:off x="4643300" y="604755"/>
            <a:ext cx="78582" cy="304800"/>
          </a:xfrm>
          <a:custGeom>
            <a:avLst/>
            <a:gdLst>
              <a:gd name="connsiteX0" fmla="*/ 85725 w 85725"/>
              <a:gd name="connsiteY0" fmla="*/ 0 h 304800"/>
              <a:gd name="connsiteX1" fmla="*/ 0 w 85725"/>
              <a:gd name="connsiteY1" fmla="*/ 304800 h 304800"/>
              <a:gd name="connsiteX0" fmla="*/ 85725 w 85725"/>
              <a:gd name="connsiteY0" fmla="*/ 0 h 304800"/>
              <a:gd name="connsiteX1" fmla="*/ 0 w 85725"/>
              <a:gd name="connsiteY1" fmla="*/ 304800 h 304800"/>
              <a:gd name="connsiteX0" fmla="*/ 85725 w 85725"/>
              <a:gd name="connsiteY0" fmla="*/ 0 h 304800"/>
              <a:gd name="connsiteX1" fmla="*/ 0 w 85725"/>
              <a:gd name="connsiteY1" fmla="*/ 304800 h 304800"/>
              <a:gd name="connsiteX0" fmla="*/ 78582 w 78582"/>
              <a:gd name="connsiteY0" fmla="*/ 0 h 304800"/>
              <a:gd name="connsiteX1" fmla="*/ 0 w 78582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582" h="304800">
                <a:moveTo>
                  <a:pt x="78582" y="0"/>
                </a:moveTo>
                <a:cubicBezTo>
                  <a:pt x="28575" y="94456"/>
                  <a:pt x="9525" y="200819"/>
                  <a:pt x="0" y="304800"/>
                </a:cubicBezTo>
              </a:path>
            </a:pathLst>
          </a:custGeom>
          <a:noFill/>
          <a:ln w="6350">
            <a:solidFill>
              <a:srgbClr val="2928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E6A68447-77DD-44F0-9F80-4012B19CF37F}"/>
              </a:ext>
            </a:extLst>
          </p:cNvPr>
          <p:cNvSpPr/>
          <p:nvPr/>
        </p:nvSpPr>
        <p:spPr>
          <a:xfrm>
            <a:off x="4659203" y="697173"/>
            <a:ext cx="23830" cy="192881"/>
          </a:xfrm>
          <a:custGeom>
            <a:avLst/>
            <a:gdLst>
              <a:gd name="connsiteX0" fmla="*/ 14288 w 14288"/>
              <a:gd name="connsiteY0" fmla="*/ 0 h 192881"/>
              <a:gd name="connsiteX1" fmla="*/ 0 w 14288"/>
              <a:gd name="connsiteY1" fmla="*/ 192881 h 192881"/>
              <a:gd name="connsiteX0" fmla="*/ 21766 w 21766"/>
              <a:gd name="connsiteY0" fmla="*/ 0 h 192881"/>
              <a:gd name="connsiteX1" fmla="*/ 7478 w 21766"/>
              <a:gd name="connsiteY1" fmla="*/ 192881 h 192881"/>
              <a:gd name="connsiteX0" fmla="*/ 23830 w 23830"/>
              <a:gd name="connsiteY0" fmla="*/ 0 h 192881"/>
              <a:gd name="connsiteX1" fmla="*/ 9542 w 23830"/>
              <a:gd name="connsiteY1" fmla="*/ 192881 h 19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830" h="192881">
                <a:moveTo>
                  <a:pt x="23830" y="0"/>
                </a:moveTo>
                <a:cubicBezTo>
                  <a:pt x="7161" y="64294"/>
                  <a:pt x="-11888" y="128587"/>
                  <a:pt x="9542" y="192881"/>
                </a:cubicBezTo>
              </a:path>
            </a:pathLst>
          </a:custGeom>
          <a:noFill/>
          <a:ln w="6350">
            <a:solidFill>
              <a:srgbClr val="2928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3F7C026E-211F-47E9-B6D3-9A85AF3987B9}"/>
              </a:ext>
            </a:extLst>
          </p:cNvPr>
          <p:cNvSpPr/>
          <p:nvPr/>
        </p:nvSpPr>
        <p:spPr>
          <a:xfrm>
            <a:off x="4692369" y="685852"/>
            <a:ext cx="121444" cy="214312"/>
          </a:xfrm>
          <a:custGeom>
            <a:avLst/>
            <a:gdLst>
              <a:gd name="connsiteX0" fmla="*/ 0 w 130969"/>
              <a:gd name="connsiteY0" fmla="*/ 0 h 221456"/>
              <a:gd name="connsiteX1" fmla="*/ 130969 w 130969"/>
              <a:gd name="connsiteY1" fmla="*/ 221456 h 221456"/>
              <a:gd name="connsiteX0" fmla="*/ 0 w 130969"/>
              <a:gd name="connsiteY0" fmla="*/ 0 h 221456"/>
              <a:gd name="connsiteX1" fmla="*/ 130969 w 130969"/>
              <a:gd name="connsiteY1" fmla="*/ 221456 h 221456"/>
              <a:gd name="connsiteX0" fmla="*/ 0 w 130969"/>
              <a:gd name="connsiteY0" fmla="*/ 0 h 221456"/>
              <a:gd name="connsiteX1" fmla="*/ 130969 w 130969"/>
              <a:gd name="connsiteY1" fmla="*/ 221456 h 221456"/>
              <a:gd name="connsiteX0" fmla="*/ 0 w 133350"/>
              <a:gd name="connsiteY0" fmla="*/ 0 h 214312"/>
              <a:gd name="connsiteX1" fmla="*/ 133350 w 133350"/>
              <a:gd name="connsiteY1" fmla="*/ 214312 h 214312"/>
              <a:gd name="connsiteX0" fmla="*/ 0 w 128588"/>
              <a:gd name="connsiteY0" fmla="*/ 0 h 214312"/>
              <a:gd name="connsiteX1" fmla="*/ 128588 w 128588"/>
              <a:gd name="connsiteY1" fmla="*/ 214312 h 214312"/>
              <a:gd name="connsiteX0" fmla="*/ 0 w 121444"/>
              <a:gd name="connsiteY0" fmla="*/ 0 h 214312"/>
              <a:gd name="connsiteX1" fmla="*/ 121444 w 121444"/>
              <a:gd name="connsiteY1" fmla="*/ 214312 h 21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1444" h="214312">
                <a:moveTo>
                  <a:pt x="0" y="0"/>
                </a:moveTo>
                <a:cubicBezTo>
                  <a:pt x="31750" y="121444"/>
                  <a:pt x="75407" y="152400"/>
                  <a:pt x="121444" y="214312"/>
                </a:cubicBezTo>
              </a:path>
            </a:pathLst>
          </a:custGeom>
          <a:noFill/>
          <a:ln w="6350">
            <a:solidFill>
              <a:srgbClr val="2928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62827536-1CC2-4C16-AEBC-50F6E5777B7A}"/>
              </a:ext>
            </a:extLst>
          </p:cNvPr>
          <p:cNvSpPr/>
          <p:nvPr/>
        </p:nvSpPr>
        <p:spPr>
          <a:xfrm>
            <a:off x="4779663" y="521111"/>
            <a:ext cx="39899" cy="381000"/>
          </a:xfrm>
          <a:custGeom>
            <a:avLst/>
            <a:gdLst>
              <a:gd name="connsiteX0" fmla="*/ 0 w 2766"/>
              <a:gd name="connsiteY0" fmla="*/ 0 h 381000"/>
              <a:gd name="connsiteX1" fmla="*/ 2381 w 2766"/>
              <a:gd name="connsiteY1" fmla="*/ 381000 h 381000"/>
              <a:gd name="connsiteX0" fmla="*/ 112632 w 121291"/>
              <a:gd name="connsiteY0" fmla="*/ 0 h 10000"/>
              <a:gd name="connsiteX1" fmla="*/ 121240 w 121291"/>
              <a:gd name="connsiteY1" fmla="*/ 10000 h 10000"/>
              <a:gd name="connsiteX0" fmla="*/ 135640 w 144248"/>
              <a:gd name="connsiteY0" fmla="*/ 0 h 10000"/>
              <a:gd name="connsiteX1" fmla="*/ 144248 w 144248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248" h="10000">
                <a:moveTo>
                  <a:pt x="135640" y="0"/>
                </a:moveTo>
                <a:cubicBezTo>
                  <a:pt x="-124783" y="4053"/>
                  <a:pt x="53854" y="8854"/>
                  <a:pt x="144248" y="10000"/>
                </a:cubicBezTo>
              </a:path>
            </a:pathLst>
          </a:custGeom>
          <a:noFill/>
          <a:ln w="6350">
            <a:solidFill>
              <a:srgbClr val="2928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373228C8-1F72-4C0B-8D69-13731A555C6C}"/>
              </a:ext>
            </a:extLst>
          </p:cNvPr>
          <p:cNvSpPr/>
          <p:nvPr/>
        </p:nvSpPr>
        <p:spPr>
          <a:xfrm>
            <a:off x="4781708" y="720917"/>
            <a:ext cx="109537" cy="192881"/>
          </a:xfrm>
          <a:custGeom>
            <a:avLst/>
            <a:gdLst>
              <a:gd name="connsiteX0" fmla="*/ 0 w 116681"/>
              <a:gd name="connsiteY0" fmla="*/ 0 h 192881"/>
              <a:gd name="connsiteX1" fmla="*/ 116681 w 116681"/>
              <a:gd name="connsiteY1" fmla="*/ 192881 h 192881"/>
              <a:gd name="connsiteX0" fmla="*/ 0 w 116681"/>
              <a:gd name="connsiteY0" fmla="*/ 0 h 192881"/>
              <a:gd name="connsiteX1" fmla="*/ 116681 w 116681"/>
              <a:gd name="connsiteY1" fmla="*/ 192881 h 192881"/>
              <a:gd name="connsiteX0" fmla="*/ 0 w 116681"/>
              <a:gd name="connsiteY0" fmla="*/ 0 h 192881"/>
              <a:gd name="connsiteX1" fmla="*/ 116681 w 116681"/>
              <a:gd name="connsiteY1" fmla="*/ 192881 h 192881"/>
              <a:gd name="connsiteX0" fmla="*/ 0 w 109537"/>
              <a:gd name="connsiteY0" fmla="*/ 0 h 192881"/>
              <a:gd name="connsiteX1" fmla="*/ 109537 w 109537"/>
              <a:gd name="connsiteY1" fmla="*/ 192881 h 19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537" h="192881">
                <a:moveTo>
                  <a:pt x="0" y="0"/>
                </a:moveTo>
                <a:cubicBezTo>
                  <a:pt x="26987" y="80963"/>
                  <a:pt x="63499" y="150018"/>
                  <a:pt x="109537" y="192881"/>
                </a:cubicBezTo>
              </a:path>
            </a:pathLst>
          </a:custGeom>
          <a:noFill/>
          <a:ln w="6350">
            <a:solidFill>
              <a:srgbClr val="2928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85C2C821-95FD-4A7B-851C-A9140FB83EFE}"/>
              </a:ext>
            </a:extLst>
          </p:cNvPr>
          <p:cNvSpPr/>
          <p:nvPr/>
        </p:nvSpPr>
        <p:spPr>
          <a:xfrm>
            <a:off x="4858570" y="639324"/>
            <a:ext cx="29856" cy="271462"/>
          </a:xfrm>
          <a:custGeom>
            <a:avLst/>
            <a:gdLst>
              <a:gd name="connsiteX0" fmla="*/ 0 w 11906"/>
              <a:gd name="connsiteY0" fmla="*/ 0 h 280987"/>
              <a:gd name="connsiteX1" fmla="*/ 11906 w 11906"/>
              <a:gd name="connsiteY1" fmla="*/ 280987 h 280987"/>
              <a:gd name="connsiteX0" fmla="*/ 19531 w 31437"/>
              <a:gd name="connsiteY0" fmla="*/ 0 h 280987"/>
              <a:gd name="connsiteX1" fmla="*/ 31437 w 31437"/>
              <a:gd name="connsiteY1" fmla="*/ 280987 h 280987"/>
              <a:gd name="connsiteX0" fmla="*/ 25467 w 37373"/>
              <a:gd name="connsiteY0" fmla="*/ 0 h 280987"/>
              <a:gd name="connsiteX1" fmla="*/ 37373 w 37373"/>
              <a:gd name="connsiteY1" fmla="*/ 280987 h 280987"/>
              <a:gd name="connsiteX0" fmla="*/ 29856 w 29856"/>
              <a:gd name="connsiteY0" fmla="*/ 0 h 271462"/>
              <a:gd name="connsiteX1" fmla="*/ 29855 w 29856"/>
              <a:gd name="connsiteY1" fmla="*/ 271462 h 27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56" h="271462">
                <a:moveTo>
                  <a:pt x="29856" y="0"/>
                </a:moveTo>
                <a:cubicBezTo>
                  <a:pt x="-18562" y="131762"/>
                  <a:pt x="-308" y="227807"/>
                  <a:pt x="29855" y="271462"/>
                </a:cubicBezTo>
              </a:path>
            </a:pathLst>
          </a:custGeom>
          <a:noFill/>
          <a:ln w="6350">
            <a:solidFill>
              <a:srgbClr val="2928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C6A8F695-B12B-43A7-B425-91B35706B91E}"/>
              </a:ext>
            </a:extLst>
          </p:cNvPr>
          <p:cNvSpPr/>
          <p:nvPr/>
        </p:nvSpPr>
        <p:spPr>
          <a:xfrm>
            <a:off x="4877566" y="658463"/>
            <a:ext cx="64294" cy="261938"/>
          </a:xfrm>
          <a:custGeom>
            <a:avLst/>
            <a:gdLst>
              <a:gd name="connsiteX0" fmla="*/ 0 w 64294"/>
              <a:gd name="connsiteY0" fmla="*/ 0 h 261938"/>
              <a:gd name="connsiteX1" fmla="*/ 64294 w 64294"/>
              <a:gd name="connsiteY1" fmla="*/ 261938 h 261938"/>
              <a:gd name="connsiteX0" fmla="*/ 0 w 64294"/>
              <a:gd name="connsiteY0" fmla="*/ 0 h 261938"/>
              <a:gd name="connsiteX1" fmla="*/ 64294 w 64294"/>
              <a:gd name="connsiteY1" fmla="*/ 261938 h 261938"/>
              <a:gd name="connsiteX0" fmla="*/ 0 w 64294"/>
              <a:gd name="connsiteY0" fmla="*/ 0 h 261938"/>
              <a:gd name="connsiteX1" fmla="*/ 64294 w 64294"/>
              <a:gd name="connsiteY1" fmla="*/ 261938 h 26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294" h="261938">
                <a:moveTo>
                  <a:pt x="0" y="0"/>
                </a:moveTo>
                <a:cubicBezTo>
                  <a:pt x="11906" y="118269"/>
                  <a:pt x="33338" y="184150"/>
                  <a:pt x="64294" y="261938"/>
                </a:cubicBezTo>
              </a:path>
            </a:pathLst>
          </a:custGeom>
          <a:noFill/>
          <a:ln w="6350">
            <a:solidFill>
              <a:srgbClr val="2928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3ADE26A3-2FCF-4C82-8102-8996A80B8C2F}"/>
              </a:ext>
            </a:extLst>
          </p:cNvPr>
          <p:cNvSpPr/>
          <p:nvPr/>
        </p:nvSpPr>
        <p:spPr>
          <a:xfrm>
            <a:off x="4935907" y="752401"/>
            <a:ext cx="33337" cy="169068"/>
          </a:xfrm>
          <a:custGeom>
            <a:avLst/>
            <a:gdLst>
              <a:gd name="connsiteX0" fmla="*/ 30956 w 30956"/>
              <a:gd name="connsiteY0" fmla="*/ 0 h 159543"/>
              <a:gd name="connsiteX1" fmla="*/ 0 w 30956"/>
              <a:gd name="connsiteY1" fmla="*/ 159543 h 159543"/>
              <a:gd name="connsiteX0" fmla="*/ 30956 w 30956"/>
              <a:gd name="connsiteY0" fmla="*/ 0 h 159543"/>
              <a:gd name="connsiteX1" fmla="*/ 0 w 30956"/>
              <a:gd name="connsiteY1" fmla="*/ 159543 h 159543"/>
              <a:gd name="connsiteX0" fmla="*/ 30956 w 30956"/>
              <a:gd name="connsiteY0" fmla="*/ 0 h 159543"/>
              <a:gd name="connsiteX1" fmla="*/ 0 w 30956"/>
              <a:gd name="connsiteY1" fmla="*/ 159543 h 159543"/>
              <a:gd name="connsiteX0" fmla="*/ 30956 w 30956"/>
              <a:gd name="connsiteY0" fmla="*/ 0 h 159543"/>
              <a:gd name="connsiteX1" fmla="*/ 0 w 30956"/>
              <a:gd name="connsiteY1" fmla="*/ 159543 h 159543"/>
              <a:gd name="connsiteX0" fmla="*/ 30956 w 30956"/>
              <a:gd name="connsiteY0" fmla="*/ 0 h 159543"/>
              <a:gd name="connsiteX1" fmla="*/ 0 w 30956"/>
              <a:gd name="connsiteY1" fmla="*/ 159543 h 159543"/>
              <a:gd name="connsiteX0" fmla="*/ 30956 w 30956"/>
              <a:gd name="connsiteY0" fmla="*/ 0 h 183355"/>
              <a:gd name="connsiteX1" fmla="*/ 0 w 30956"/>
              <a:gd name="connsiteY1" fmla="*/ 183355 h 183355"/>
              <a:gd name="connsiteX0" fmla="*/ 30956 w 30956"/>
              <a:gd name="connsiteY0" fmla="*/ 0 h 183355"/>
              <a:gd name="connsiteX1" fmla="*/ 0 w 30956"/>
              <a:gd name="connsiteY1" fmla="*/ 183355 h 183355"/>
              <a:gd name="connsiteX0" fmla="*/ 30956 w 30956"/>
              <a:gd name="connsiteY0" fmla="*/ 0 h 183355"/>
              <a:gd name="connsiteX1" fmla="*/ 0 w 30956"/>
              <a:gd name="connsiteY1" fmla="*/ 183355 h 183355"/>
              <a:gd name="connsiteX0" fmla="*/ 33337 w 33337"/>
              <a:gd name="connsiteY0" fmla="*/ 0 h 169068"/>
              <a:gd name="connsiteX1" fmla="*/ 0 w 33337"/>
              <a:gd name="connsiteY1" fmla="*/ 169068 h 169068"/>
              <a:gd name="connsiteX0" fmla="*/ 33337 w 33337"/>
              <a:gd name="connsiteY0" fmla="*/ 0 h 169068"/>
              <a:gd name="connsiteX1" fmla="*/ 0 w 33337"/>
              <a:gd name="connsiteY1" fmla="*/ 169068 h 169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337" h="169068">
                <a:moveTo>
                  <a:pt x="33337" y="0"/>
                </a:moveTo>
                <a:cubicBezTo>
                  <a:pt x="15874" y="57943"/>
                  <a:pt x="7937" y="113505"/>
                  <a:pt x="0" y="169068"/>
                </a:cubicBezTo>
              </a:path>
            </a:pathLst>
          </a:custGeom>
          <a:noFill/>
          <a:ln w="6350">
            <a:solidFill>
              <a:srgbClr val="2928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BDB339E1-D021-451F-9B3B-757C7DAFF622}"/>
              </a:ext>
            </a:extLst>
          </p:cNvPr>
          <p:cNvSpPr/>
          <p:nvPr/>
        </p:nvSpPr>
        <p:spPr>
          <a:xfrm>
            <a:off x="4967589" y="728819"/>
            <a:ext cx="10487" cy="140493"/>
          </a:xfrm>
          <a:custGeom>
            <a:avLst/>
            <a:gdLst>
              <a:gd name="connsiteX0" fmla="*/ 0 w 4762"/>
              <a:gd name="connsiteY0" fmla="*/ 0 h 140493"/>
              <a:gd name="connsiteX1" fmla="*/ 4762 w 4762"/>
              <a:gd name="connsiteY1" fmla="*/ 140493 h 140493"/>
              <a:gd name="connsiteX0" fmla="*/ 0 w 14805"/>
              <a:gd name="connsiteY0" fmla="*/ 0 h 10000"/>
              <a:gd name="connsiteX1" fmla="*/ 10000 w 14805"/>
              <a:gd name="connsiteY1" fmla="*/ 10000 h 10000"/>
              <a:gd name="connsiteX0" fmla="*/ 0 w 22023"/>
              <a:gd name="connsiteY0" fmla="*/ 0 h 10000"/>
              <a:gd name="connsiteX1" fmla="*/ 10000 w 22023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023" h="10000">
                <a:moveTo>
                  <a:pt x="0" y="0"/>
                </a:moveTo>
                <a:cubicBezTo>
                  <a:pt x="28335" y="3503"/>
                  <a:pt x="26670" y="6667"/>
                  <a:pt x="10000" y="10000"/>
                </a:cubicBezTo>
              </a:path>
            </a:pathLst>
          </a:custGeom>
          <a:noFill/>
          <a:ln w="6350">
            <a:solidFill>
              <a:srgbClr val="2928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77FB8029-B376-485A-9E87-4C4072C5BD3B}"/>
              </a:ext>
            </a:extLst>
          </p:cNvPr>
          <p:cNvSpPr/>
          <p:nvPr/>
        </p:nvSpPr>
        <p:spPr>
          <a:xfrm>
            <a:off x="4968822" y="670868"/>
            <a:ext cx="47643" cy="192882"/>
          </a:xfrm>
          <a:custGeom>
            <a:avLst/>
            <a:gdLst>
              <a:gd name="connsiteX0" fmla="*/ 47625 w 47625"/>
              <a:gd name="connsiteY0" fmla="*/ 0 h 192882"/>
              <a:gd name="connsiteX1" fmla="*/ 0 w 47625"/>
              <a:gd name="connsiteY1" fmla="*/ 192882 h 192882"/>
              <a:gd name="connsiteX0" fmla="*/ 47625 w 47639"/>
              <a:gd name="connsiteY0" fmla="*/ 0 h 192882"/>
              <a:gd name="connsiteX1" fmla="*/ 0 w 47639"/>
              <a:gd name="connsiteY1" fmla="*/ 192882 h 192882"/>
              <a:gd name="connsiteX0" fmla="*/ 47625 w 47643"/>
              <a:gd name="connsiteY0" fmla="*/ 0 h 192882"/>
              <a:gd name="connsiteX1" fmla="*/ 0 w 47643"/>
              <a:gd name="connsiteY1" fmla="*/ 192882 h 192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43" h="192882">
                <a:moveTo>
                  <a:pt x="47625" y="0"/>
                </a:moveTo>
                <a:cubicBezTo>
                  <a:pt x="48418" y="78582"/>
                  <a:pt x="23019" y="138113"/>
                  <a:pt x="0" y="192882"/>
                </a:cubicBezTo>
              </a:path>
            </a:pathLst>
          </a:custGeom>
          <a:noFill/>
          <a:ln w="6350">
            <a:solidFill>
              <a:srgbClr val="2928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C9E48E5F-740A-40E0-8F7D-E55E089F4D49}"/>
              </a:ext>
            </a:extLst>
          </p:cNvPr>
          <p:cNvSpPr/>
          <p:nvPr/>
        </p:nvSpPr>
        <p:spPr>
          <a:xfrm>
            <a:off x="5023613" y="670868"/>
            <a:ext cx="78581" cy="200025"/>
          </a:xfrm>
          <a:custGeom>
            <a:avLst/>
            <a:gdLst>
              <a:gd name="connsiteX0" fmla="*/ 0 w 78581"/>
              <a:gd name="connsiteY0" fmla="*/ 0 h 200025"/>
              <a:gd name="connsiteX1" fmla="*/ 78581 w 78581"/>
              <a:gd name="connsiteY1" fmla="*/ 200025 h 200025"/>
              <a:gd name="connsiteX0" fmla="*/ 0 w 78581"/>
              <a:gd name="connsiteY0" fmla="*/ 0 h 200025"/>
              <a:gd name="connsiteX1" fmla="*/ 78581 w 78581"/>
              <a:gd name="connsiteY1" fmla="*/ 200025 h 200025"/>
              <a:gd name="connsiteX0" fmla="*/ 0 w 78581"/>
              <a:gd name="connsiteY0" fmla="*/ 0 h 200025"/>
              <a:gd name="connsiteX1" fmla="*/ 78581 w 78581"/>
              <a:gd name="connsiteY1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581" h="200025">
                <a:moveTo>
                  <a:pt x="0" y="0"/>
                </a:moveTo>
                <a:cubicBezTo>
                  <a:pt x="38100" y="69056"/>
                  <a:pt x="66675" y="135731"/>
                  <a:pt x="78581" y="200025"/>
                </a:cubicBezTo>
              </a:path>
            </a:pathLst>
          </a:custGeom>
          <a:noFill/>
          <a:ln w="6350">
            <a:solidFill>
              <a:srgbClr val="2928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0C499ED6-9CB7-4298-97E2-8C43C1E408CC}"/>
              </a:ext>
            </a:extLst>
          </p:cNvPr>
          <p:cNvSpPr/>
          <p:nvPr/>
        </p:nvSpPr>
        <p:spPr>
          <a:xfrm>
            <a:off x="5072583" y="521111"/>
            <a:ext cx="78581" cy="359569"/>
          </a:xfrm>
          <a:custGeom>
            <a:avLst/>
            <a:gdLst>
              <a:gd name="connsiteX0" fmla="*/ 0 w 28575"/>
              <a:gd name="connsiteY0" fmla="*/ 0 h 359569"/>
              <a:gd name="connsiteX1" fmla="*/ 28575 w 28575"/>
              <a:gd name="connsiteY1" fmla="*/ 359569 h 359569"/>
              <a:gd name="connsiteX0" fmla="*/ 0 w 56774"/>
              <a:gd name="connsiteY0" fmla="*/ 0 h 359569"/>
              <a:gd name="connsiteX1" fmla="*/ 28575 w 56774"/>
              <a:gd name="connsiteY1" fmla="*/ 359569 h 359569"/>
              <a:gd name="connsiteX0" fmla="*/ 0 w 78581"/>
              <a:gd name="connsiteY0" fmla="*/ 0 h 359569"/>
              <a:gd name="connsiteX1" fmla="*/ 28575 w 78581"/>
              <a:gd name="connsiteY1" fmla="*/ 359569 h 35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581" h="359569">
                <a:moveTo>
                  <a:pt x="0" y="0"/>
                </a:moveTo>
                <a:cubicBezTo>
                  <a:pt x="114300" y="138906"/>
                  <a:pt x="85725" y="258763"/>
                  <a:pt x="28575" y="359569"/>
                </a:cubicBezTo>
              </a:path>
            </a:pathLst>
          </a:custGeom>
          <a:noFill/>
          <a:ln w="6350">
            <a:solidFill>
              <a:srgbClr val="2928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E3292848-C21C-44BB-A04E-60E22F7CDE5B}"/>
              </a:ext>
            </a:extLst>
          </p:cNvPr>
          <p:cNvSpPr/>
          <p:nvPr/>
        </p:nvSpPr>
        <p:spPr>
          <a:xfrm>
            <a:off x="5128989" y="817357"/>
            <a:ext cx="223837" cy="134786"/>
          </a:xfrm>
          <a:custGeom>
            <a:avLst/>
            <a:gdLst>
              <a:gd name="connsiteX0" fmla="*/ 0 w 233362"/>
              <a:gd name="connsiteY0" fmla="*/ 0 h 123825"/>
              <a:gd name="connsiteX1" fmla="*/ 233362 w 233362"/>
              <a:gd name="connsiteY1" fmla="*/ 123825 h 123825"/>
              <a:gd name="connsiteX0" fmla="*/ 0 w 233362"/>
              <a:gd name="connsiteY0" fmla="*/ 0 h 123825"/>
              <a:gd name="connsiteX1" fmla="*/ 233362 w 233362"/>
              <a:gd name="connsiteY1" fmla="*/ 123825 h 123825"/>
              <a:gd name="connsiteX0" fmla="*/ 0 w 233362"/>
              <a:gd name="connsiteY0" fmla="*/ 0 h 128172"/>
              <a:gd name="connsiteX1" fmla="*/ 233362 w 233362"/>
              <a:gd name="connsiteY1" fmla="*/ 123825 h 128172"/>
              <a:gd name="connsiteX0" fmla="*/ 0 w 223837"/>
              <a:gd name="connsiteY0" fmla="*/ 0 h 134786"/>
              <a:gd name="connsiteX1" fmla="*/ 223837 w 223837"/>
              <a:gd name="connsiteY1" fmla="*/ 130969 h 13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" h="134786">
                <a:moveTo>
                  <a:pt x="0" y="0"/>
                </a:moveTo>
                <a:cubicBezTo>
                  <a:pt x="77787" y="115093"/>
                  <a:pt x="162719" y="146844"/>
                  <a:pt x="223837" y="130969"/>
                </a:cubicBezTo>
              </a:path>
            </a:pathLst>
          </a:custGeom>
          <a:noFill/>
          <a:ln w="6350">
            <a:solidFill>
              <a:srgbClr val="2928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B6FF3477-03F6-4BC6-899A-F26EC7B4DFC3}"/>
              </a:ext>
            </a:extLst>
          </p:cNvPr>
          <p:cNvSpPr/>
          <p:nvPr/>
        </p:nvSpPr>
        <p:spPr>
          <a:xfrm>
            <a:off x="5180619" y="661256"/>
            <a:ext cx="178593" cy="285750"/>
          </a:xfrm>
          <a:custGeom>
            <a:avLst/>
            <a:gdLst>
              <a:gd name="connsiteX0" fmla="*/ 183356 w 183356"/>
              <a:gd name="connsiteY0" fmla="*/ 280987 h 280987"/>
              <a:gd name="connsiteX1" fmla="*/ 0 w 183356"/>
              <a:gd name="connsiteY1" fmla="*/ 0 h 280987"/>
              <a:gd name="connsiteX0" fmla="*/ 183356 w 183356"/>
              <a:gd name="connsiteY0" fmla="*/ 280987 h 280987"/>
              <a:gd name="connsiteX1" fmla="*/ 0 w 183356"/>
              <a:gd name="connsiteY1" fmla="*/ 0 h 280987"/>
              <a:gd name="connsiteX0" fmla="*/ 183356 w 183356"/>
              <a:gd name="connsiteY0" fmla="*/ 280987 h 280987"/>
              <a:gd name="connsiteX1" fmla="*/ 0 w 183356"/>
              <a:gd name="connsiteY1" fmla="*/ 0 h 280987"/>
              <a:gd name="connsiteX0" fmla="*/ 178593 w 178593"/>
              <a:gd name="connsiteY0" fmla="*/ 285750 h 285750"/>
              <a:gd name="connsiteX1" fmla="*/ 0 w 178593"/>
              <a:gd name="connsiteY1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593" h="285750">
                <a:moveTo>
                  <a:pt x="178593" y="285750"/>
                </a:moveTo>
                <a:cubicBezTo>
                  <a:pt x="93662" y="261144"/>
                  <a:pt x="37306" y="191294"/>
                  <a:pt x="0" y="0"/>
                </a:cubicBezTo>
              </a:path>
            </a:pathLst>
          </a:custGeom>
          <a:noFill/>
          <a:ln w="6350">
            <a:solidFill>
              <a:srgbClr val="2928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0C0135F5-7ABC-4404-BCDA-4B8BC7683B45}"/>
              </a:ext>
            </a:extLst>
          </p:cNvPr>
          <p:cNvSpPr/>
          <p:nvPr/>
        </p:nvSpPr>
        <p:spPr>
          <a:xfrm>
            <a:off x="5158312" y="519484"/>
            <a:ext cx="326231" cy="442913"/>
          </a:xfrm>
          <a:custGeom>
            <a:avLst/>
            <a:gdLst>
              <a:gd name="connsiteX0" fmla="*/ 0 w 326231"/>
              <a:gd name="connsiteY0" fmla="*/ 0 h 442913"/>
              <a:gd name="connsiteX1" fmla="*/ 326231 w 326231"/>
              <a:gd name="connsiteY1" fmla="*/ 442913 h 442913"/>
              <a:gd name="connsiteX0" fmla="*/ 0 w 326231"/>
              <a:gd name="connsiteY0" fmla="*/ 0 h 442913"/>
              <a:gd name="connsiteX1" fmla="*/ 326231 w 326231"/>
              <a:gd name="connsiteY1" fmla="*/ 442913 h 442913"/>
              <a:gd name="connsiteX0" fmla="*/ 0 w 326231"/>
              <a:gd name="connsiteY0" fmla="*/ 0 h 442913"/>
              <a:gd name="connsiteX1" fmla="*/ 326231 w 326231"/>
              <a:gd name="connsiteY1" fmla="*/ 442913 h 44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231" h="442913">
                <a:moveTo>
                  <a:pt x="0" y="0"/>
                </a:moveTo>
                <a:cubicBezTo>
                  <a:pt x="115887" y="88107"/>
                  <a:pt x="177006" y="342900"/>
                  <a:pt x="326231" y="442913"/>
                </a:cubicBezTo>
              </a:path>
            </a:pathLst>
          </a:custGeom>
          <a:noFill/>
          <a:ln w="6350">
            <a:solidFill>
              <a:srgbClr val="2928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3B1976AE-B2DB-4510-A706-9478141FC14A}"/>
              </a:ext>
            </a:extLst>
          </p:cNvPr>
          <p:cNvSpPr/>
          <p:nvPr/>
        </p:nvSpPr>
        <p:spPr>
          <a:xfrm>
            <a:off x="5199082" y="747638"/>
            <a:ext cx="192937" cy="106972"/>
          </a:xfrm>
          <a:custGeom>
            <a:avLst/>
            <a:gdLst>
              <a:gd name="connsiteX0" fmla="*/ 0 w 200025"/>
              <a:gd name="connsiteY0" fmla="*/ 0 h 104775"/>
              <a:gd name="connsiteX1" fmla="*/ 200025 w 200025"/>
              <a:gd name="connsiteY1" fmla="*/ 104775 h 104775"/>
              <a:gd name="connsiteX0" fmla="*/ 0 w 200025"/>
              <a:gd name="connsiteY0" fmla="*/ 0 h 104775"/>
              <a:gd name="connsiteX1" fmla="*/ 200025 w 200025"/>
              <a:gd name="connsiteY1" fmla="*/ 104775 h 104775"/>
              <a:gd name="connsiteX0" fmla="*/ 0 w 200025"/>
              <a:gd name="connsiteY0" fmla="*/ 0 h 106147"/>
              <a:gd name="connsiteX1" fmla="*/ 200025 w 200025"/>
              <a:gd name="connsiteY1" fmla="*/ 104775 h 106147"/>
              <a:gd name="connsiteX0" fmla="*/ 0 w 197587"/>
              <a:gd name="connsiteY0" fmla="*/ 0 h 110929"/>
              <a:gd name="connsiteX1" fmla="*/ 197587 w 197587"/>
              <a:gd name="connsiteY1" fmla="*/ 109714 h 110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587" h="110929">
                <a:moveTo>
                  <a:pt x="0" y="0"/>
                </a:moveTo>
                <a:cubicBezTo>
                  <a:pt x="69057" y="87313"/>
                  <a:pt x="135674" y="117652"/>
                  <a:pt x="197587" y="109714"/>
                </a:cubicBezTo>
              </a:path>
            </a:pathLst>
          </a:custGeom>
          <a:noFill/>
          <a:ln w="6350">
            <a:solidFill>
              <a:srgbClr val="2928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5DBDE00D-A460-406A-A31D-553D1DE9E9F1}"/>
              </a:ext>
            </a:extLst>
          </p:cNvPr>
          <p:cNvSpPr/>
          <p:nvPr/>
        </p:nvSpPr>
        <p:spPr>
          <a:xfrm>
            <a:off x="4305126" y="791250"/>
            <a:ext cx="81507" cy="145044"/>
          </a:xfrm>
          <a:custGeom>
            <a:avLst/>
            <a:gdLst>
              <a:gd name="connsiteX0" fmla="*/ 73819 w 85104"/>
              <a:gd name="connsiteY0" fmla="*/ 518 h 127242"/>
              <a:gd name="connsiteX1" fmla="*/ 1 w 85104"/>
              <a:gd name="connsiteY1" fmla="*/ 124343 h 127242"/>
              <a:gd name="connsiteX2" fmla="*/ 76201 w 85104"/>
              <a:gd name="connsiteY2" fmla="*/ 81480 h 127242"/>
              <a:gd name="connsiteX3" fmla="*/ 73819 w 85104"/>
              <a:gd name="connsiteY3" fmla="*/ 518 h 127242"/>
              <a:gd name="connsiteX0" fmla="*/ 73819 w 80229"/>
              <a:gd name="connsiteY0" fmla="*/ 18135 h 144859"/>
              <a:gd name="connsiteX1" fmla="*/ 1 w 80229"/>
              <a:gd name="connsiteY1" fmla="*/ 141960 h 144859"/>
              <a:gd name="connsiteX2" fmla="*/ 76201 w 80229"/>
              <a:gd name="connsiteY2" fmla="*/ 99097 h 144859"/>
              <a:gd name="connsiteX3" fmla="*/ 73819 w 80229"/>
              <a:gd name="connsiteY3" fmla="*/ 18135 h 144859"/>
              <a:gd name="connsiteX0" fmla="*/ 73818 w 80228"/>
              <a:gd name="connsiteY0" fmla="*/ 18135 h 144859"/>
              <a:gd name="connsiteX1" fmla="*/ 0 w 80228"/>
              <a:gd name="connsiteY1" fmla="*/ 141960 h 144859"/>
              <a:gd name="connsiteX2" fmla="*/ 76200 w 80228"/>
              <a:gd name="connsiteY2" fmla="*/ 99097 h 144859"/>
              <a:gd name="connsiteX3" fmla="*/ 73818 w 80228"/>
              <a:gd name="connsiteY3" fmla="*/ 18135 h 144859"/>
              <a:gd name="connsiteX0" fmla="*/ 73818 w 78426"/>
              <a:gd name="connsiteY0" fmla="*/ 18367 h 145231"/>
              <a:gd name="connsiteX1" fmla="*/ 0 w 78426"/>
              <a:gd name="connsiteY1" fmla="*/ 142192 h 145231"/>
              <a:gd name="connsiteX2" fmla="*/ 76200 w 78426"/>
              <a:gd name="connsiteY2" fmla="*/ 99329 h 145231"/>
              <a:gd name="connsiteX3" fmla="*/ 73818 w 78426"/>
              <a:gd name="connsiteY3" fmla="*/ 18367 h 145231"/>
              <a:gd name="connsiteX0" fmla="*/ 76200 w 80041"/>
              <a:gd name="connsiteY0" fmla="*/ 18252 h 145044"/>
              <a:gd name="connsiteX1" fmla="*/ 0 w 80041"/>
              <a:gd name="connsiteY1" fmla="*/ 142077 h 145044"/>
              <a:gd name="connsiteX2" fmla="*/ 76200 w 80041"/>
              <a:gd name="connsiteY2" fmla="*/ 99214 h 145044"/>
              <a:gd name="connsiteX3" fmla="*/ 76200 w 80041"/>
              <a:gd name="connsiteY3" fmla="*/ 18252 h 145044"/>
              <a:gd name="connsiteX0" fmla="*/ 76200 w 81507"/>
              <a:gd name="connsiteY0" fmla="*/ 18252 h 145044"/>
              <a:gd name="connsiteX1" fmla="*/ 0 w 81507"/>
              <a:gd name="connsiteY1" fmla="*/ 142077 h 145044"/>
              <a:gd name="connsiteX2" fmla="*/ 76200 w 81507"/>
              <a:gd name="connsiteY2" fmla="*/ 99214 h 145044"/>
              <a:gd name="connsiteX3" fmla="*/ 76200 w 81507"/>
              <a:gd name="connsiteY3" fmla="*/ 18252 h 14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07" h="145044">
                <a:moveTo>
                  <a:pt x="76200" y="18252"/>
                </a:moveTo>
                <a:cubicBezTo>
                  <a:pt x="77788" y="82546"/>
                  <a:pt x="21034" y="130964"/>
                  <a:pt x="0" y="142077"/>
                </a:cubicBezTo>
                <a:cubicBezTo>
                  <a:pt x="397" y="155571"/>
                  <a:pt x="63500" y="119851"/>
                  <a:pt x="76200" y="99214"/>
                </a:cubicBezTo>
                <a:cubicBezTo>
                  <a:pt x="88900" y="78577"/>
                  <a:pt x="74612" y="-46042"/>
                  <a:pt x="76200" y="182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9958D979-61E3-4F90-87AB-7F4904EB9385}"/>
              </a:ext>
            </a:extLst>
          </p:cNvPr>
          <p:cNvSpPr/>
          <p:nvPr/>
        </p:nvSpPr>
        <p:spPr>
          <a:xfrm>
            <a:off x="4619620" y="816504"/>
            <a:ext cx="152400" cy="16933"/>
          </a:xfrm>
          <a:custGeom>
            <a:avLst/>
            <a:gdLst>
              <a:gd name="connsiteX0" fmla="*/ 0 w 152400"/>
              <a:gd name="connsiteY0" fmla="*/ 11906 h 11906"/>
              <a:gd name="connsiteX1" fmla="*/ 152400 w 152400"/>
              <a:gd name="connsiteY1" fmla="*/ 0 h 11906"/>
              <a:gd name="connsiteX0" fmla="*/ 0 w 152400"/>
              <a:gd name="connsiteY0" fmla="*/ 11906 h 11906"/>
              <a:gd name="connsiteX1" fmla="*/ 152400 w 152400"/>
              <a:gd name="connsiteY1" fmla="*/ 0 h 11906"/>
              <a:gd name="connsiteX0" fmla="*/ 0 w 152400"/>
              <a:gd name="connsiteY0" fmla="*/ 16933 h 16933"/>
              <a:gd name="connsiteX1" fmla="*/ 152400 w 152400"/>
              <a:gd name="connsiteY1" fmla="*/ 5027 h 1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400" h="16933">
                <a:moveTo>
                  <a:pt x="0" y="16933"/>
                </a:moveTo>
                <a:cubicBezTo>
                  <a:pt x="53181" y="1057"/>
                  <a:pt x="108744" y="-5292"/>
                  <a:pt x="152400" y="5027"/>
                </a:cubicBezTo>
              </a:path>
            </a:pathLst>
          </a:custGeom>
          <a:noFill/>
          <a:ln w="635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9EB3A550-95CC-4DEC-B309-E4E2B0B7282B}"/>
              </a:ext>
            </a:extLst>
          </p:cNvPr>
          <p:cNvSpPr/>
          <p:nvPr/>
        </p:nvSpPr>
        <p:spPr>
          <a:xfrm rot="445976">
            <a:off x="5025041" y="811364"/>
            <a:ext cx="152400" cy="16933"/>
          </a:xfrm>
          <a:custGeom>
            <a:avLst/>
            <a:gdLst>
              <a:gd name="connsiteX0" fmla="*/ 0 w 152400"/>
              <a:gd name="connsiteY0" fmla="*/ 11906 h 11906"/>
              <a:gd name="connsiteX1" fmla="*/ 152400 w 152400"/>
              <a:gd name="connsiteY1" fmla="*/ 0 h 11906"/>
              <a:gd name="connsiteX0" fmla="*/ 0 w 152400"/>
              <a:gd name="connsiteY0" fmla="*/ 11906 h 11906"/>
              <a:gd name="connsiteX1" fmla="*/ 152400 w 152400"/>
              <a:gd name="connsiteY1" fmla="*/ 0 h 11906"/>
              <a:gd name="connsiteX0" fmla="*/ 0 w 152400"/>
              <a:gd name="connsiteY0" fmla="*/ 16933 h 16933"/>
              <a:gd name="connsiteX1" fmla="*/ 152400 w 152400"/>
              <a:gd name="connsiteY1" fmla="*/ 5027 h 1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400" h="16933">
                <a:moveTo>
                  <a:pt x="0" y="16933"/>
                </a:moveTo>
                <a:cubicBezTo>
                  <a:pt x="53181" y="1057"/>
                  <a:pt x="108744" y="-5292"/>
                  <a:pt x="152400" y="5027"/>
                </a:cubicBezTo>
              </a:path>
            </a:pathLst>
          </a:custGeom>
          <a:noFill/>
          <a:ln w="6350" cap="rnd">
            <a:solidFill>
              <a:srgbClr val="2928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149FF4C4-D52E-47DA-85CF-20993A376CFA}"/>
              </a:ext>
            </a:extLst>
          </p:cNvPr>
          <p:cNvSpPr/>
          <p:nvPr/>
        </p:nvSpPr>
        <p:spPr>
          <a:xfrm>
            <a:off x="4998236" y="869157"/>
            <a:ext cx="52388" cy="21431"/>
          </a:xfrm>
          <a:custGeom>
            <a:avLst/>
            <a:gdLst>
              <a:gd name="connsiteX0" fmla="*/ 0 w 52388"/>
              <a:gd name="connsiteY0" fmla="*/ 21431 h 21431"/>
              <a:gd name="connsiteX1" fmla="*/ 52388 w 52388"/>
              <a:gd name="connsiteY1" fmla="*/ 0 h 21431"/>
              <a:gd name="connsiteX0" fmla="*/ 0 w 52388"/>
              <a:gd name="connsiteY0" fmla="*/ 21431 h 21431"/>
              <a:gd name="connsiteX1" fmla="*/ 52388 w 52388"/>
              <a:gd name="connsiteY1" fmla="*/ 0 h 2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388" h="21431">
                <a:moveTo>
                  <a:pt x="0" y="21431"/>
                </a:moveTo>
                <a:cubicBezTo>
                  <a:pt x="15082" y="2381"/>
                  <a:pt x="34925" y="7144"/>
                  <a:pt x="52388" y="0"/>
                </a:cubicBezTo>
              </a:path>
            </a:pathLst>
          </a:custGeom>
          <a:noFill/>
          <a:ln w="6350" cap="rnd">
            <a:solidFill>
              <a:srgbClr val="B57979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任意多边形: 形状 105">
            <a:extLst>
              <a:ext uri="{FF2B5EF4-FFF2-40B4-BE49-F238E27FC236}">
                <a16:creationId xmlns:a16="http://schemas.microsoft.com/office/drawing/2014/main" id="{AEBEC64B-4F04-4541-89D0-EFE48C08FF5D}"/>
              </a:ext>
            </a:extLst>
          </p:cNvPr>
          <p:cNvSpPr/>
          <p:nvPr/>
        </p:nvSpPr>
        <p:spPr>
          <a:xfrm rot="21032809" flipH="1">
            <a:off x="4727377" y="874576"/>
            <a:ext cx="52388" cy="21431"/>
          </a:xfrm>
          <a:custGeom>
            <a:avLst/>
            <a:gdLst>
              <a:gd name="connsiteX0" fmla="*/ 0 w 52388"/>
              <a:gd name="connsiteY0" fmla="*/ 21431 h 21431"/>
              <a:gd name="connsiteX1" fmla="*/ 52388 w 52388"/>
              <a:gd name="connsiteY1" fmla="*/ 0 h 21431"/>
              <a:gd name="connsiteX0" fmla="*/ 0 w 52388"/>
              <a:gd name="connsiteY0" fmla="*/ 21431 h 21431"/>
              <a:gd name="connsiteX1" fmla="*/ 52388 w 52388"/>
              <a:gd name="connsiteY1" fmla="*/ 0 h 2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388" h="21431">
                <a:moveTo>
                  <a:pt x="0" y="21431"/>
                </a:moveTo>
                <a:cubicBezTo>
                  <a:pt x="15082" y="2381"/>
                  <a:pt x="34925" y="7144"/>
                  <a:pt x="52388" y="0"/>
                </a:cubicBezTo>
              </a:path>
            </a:pathLst>
          </a:custGeom>
          <a:noFill/>
          <a:ln w="6350" cap="rnd">
            <a:solidFill>
              <a:srgbClr val="B57979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1037AD40-119A-4715-89F6-AEF44FC4C8C8}"/>
              </a:ext>
            </a:extLst>
          </p:cNvPr>
          <p:cNvSpPr/>
          <p:nvPr/>
        </p:nvSpPr>
        <p:spPr>
          <a:xfrm>
            <a:off x="5093513" y="888207"/>
            <a:ext cx="195262" cy="345281"/>
          </a:xfrm>
          <a:custGeom>
            <a:avLst/>
            <a:gdLst>
              <a:gd name="connsiteX0" fmla="*/ 130968 w 235743"/>
              <a:gd name="connsiteY0" fmla="*/ 0 h 330994"/>
              <a:gd name="connsiteX1" fmla="*/ 85725 w 235743"/>
              <a:gd name="connsiteY1" fmla="*/ 238125 h 330994"/>
              <a:gd name="connsiteX2" fmla="*/ 111918 w 235743"/>
              <a:gd name="connsiteY2" fmla="*/ 235744 h 330994"/>
              <a:gd name="connsiteX3" fmla="*/ 0 w 235743"/>
              <a:gd name="connsiteY3" fmla="*/ 330994 h 330994"/>
              <a:gd name="connsiteX4" fmla="*/ 235743 w 235743"/>
              <a:gd name="connsiteY4" fmla="*/ 54769 h 330994"/>
              <a:gd name="connsiteX5" fmla="*/ 130968 w 235743"/>
              <a:gd name="connsiteY5" fmla="*/ 0 h 330994"/>
              <a:gd name="connsiteX0" fmla="*/ 130968 w 235743"/>
              <a:gd name="connsiteY0" fmla="*/ 0 h 330994"/>
              <a:gd name="connsiteX1" fmla="*/ 85725 w 235743"/>
              <a:gd name="connsiteY1" fmla="*/ 238125 h 330994"/>
              <a:gd name="connsiteX2" fmla="*/ 111918 w 235743"/>
              <a:gd name="connsiteY2" fmla="*/ 235744 h 330994"/>
              <a:gd name="connsiteX3" fmla="*/ 0 w 235743"/>
              <a:gd name="connsiteY3" fmla="*/ 330994 h 330994"/>
              <a:gd name="connsiteX4" fmla="*/ 235743 w 235743"/>
              <a:gd name="connsiteY4" fmla="*/ 54769 h 330994"/>
              <a:gd name="connsiteX5" fmla="*/ 130968 w 235743"/>
              <a:gd name="connsiteY5" fmla="*/ 0 h 330994"/>
              <a:gd name="connsiteX0" fmla="*/ 130968 w 235743"/>
              <a:gd name="connsiteY0" fmla="*/ 0 h 330994"/>
              <a:gd name="connsiteX1" fmla="*/ 85725 w 235743"/>
              <a:gd name="connsiteY1" fmla="*/ 238125 h 330994"/>
              <a:gd name="connsiteX2" fmla="*/ 111918 w 235743"/>
              <a:gd name="connsiteY2" fmla="*/ 235744 h 330994"/>
              <a:gd name="connsiteX3" fmla="*/ 0 w 235743"/>
              <a:gd name="connsiteY3" fmla="*/ 330994 h 330994"/>
              <a:gd name="connsiteX4" fmla="*/ 235743 w 235743"/>
              <a:gd name="connsiteY4" fmla="*/ 54769 h 330994"/>
              <a:gd name="connsiteX5" fmla="*/ 130968 w 235743"/>
              <a:gd name="connsiteY5" fmla="*/ 0 h 330994"/>
              <a:gd name="connsiteX0" fmla="*/ 130968 w 235743"/>
              <a:gd name="connsiteY0" fmla="*/ 0 h 330994"/>
              <a:gd name="connsiteX1" fmla="*/ 85725 w 235743"/>
              <a:gd name="connsiteY1" fmla="*/ 238125 h 330994"/>
              <a:gd name="connsiteX2" fmla="*/ 111918 w 235743"/>
              <a:gd name="connsiteY2" fmla="*/ 235744 h 330994"/>
              <a:gd name="connsiteX3" fmla="*/ 0 w 235743"/>
              <a:gd name="connsiteY3" fmla="*/ 330994 h 330994"/>
              <a:gd name="connsiteX4" fmla="*/ 235743 w 235743"/>
              <a:gd name="connsiteY4" fmla="*/ 54769 h 330994"/>
              <a:gd name="connsiteX5" fmla="*/ 130968 w 235743"/>
              <a:gd name="connsiteY5" fmla="*/ 0 h 330994"/>
              <a:gd name="connsiteX0" fmla="*/ 130968 w 235743"/>
              <a:gd name="connsiteY0" fmla="*/ 0 h 330994"/>
              <a:gd name="connsiteX1" fmla="*/ 85725 w 235743"/>
              <a:gd name="connsiteY1" fmla="*/ 238125 h 330994"/>
              <a:gd name="connsiteX2" fmla="*/ 111918 w 235743"/>
              <a:gd name="connsiteY2" fmla="*/ 235744 h 330994"/>
              <a:gd name="connsiteX3" fmla="*/ 0 w 235743"/>
              <a:gd name="connsiteY3" fmla="*/ 330994 h 330994"/>
              <a:gd name="connsiteX4" fmla="*/ 235743 w 235743"/>
              <a:gd name="connsiteY4" fmla="*/ 54769 h 330994"/>
              <a:gd name="connsiteX5" fmla="*/ 130968 w 235743"/>
              <a:gd name="connsiteY5" fmla="*/ 0 h 330994"/>
              <a:gd name="connsiteX0" fmla="*/ 130968 w 235743"/>
              <a:gd name="connsiteY0" fmla="*/ 0 h 330994"/>
              <a:gd name="connsiteX1" fmla="*/ 85725 w 235743"/>
              <a:gd name="connsiteY1" fmla="*/ 238125 h 330994"/>
              <a:gd name="connsiteX2" fmla="*/ 111918 w 235743"/>
              <a:gd name="connsiteY2" fmla="*/ 235744 h 330994"/>
              <a:gd name="connsiteX3" fmla="*/ 0 w 235743"/>
              <a:gd name="connsiteY3" fmla="*/ 330994 h 330994"/>
              <a:gd name="connsiteX4" fmla="*/ 235743 w 235743"/>
              <a:gd name="connsiteY4" fmla="*/ 54769 h 330994"/>
              <a:gd name="connsiteX5" fmla="*/ 130968 w 235743"/>
              <a:gd name="connsiteY5" fmla="*/ 0 h 330994"/>
              <a:gd name="connsiteX0" fmla="*/ 130968 w 235743"/>
              <a:gd name="connsiteY0" fmla="*/ 0 h 330994"/>
              <a:gd name="connsiteX1" fmla="*/ 85725 w 235743"/>
              <a:gd name="connsiteY1" fmla="*/ 238125 h 330994"/>
              <a:gd name="connsiteX2" fmla="*/ 111918 w 235743"/>
              <a:gd name="connsiteY2" fmla="*/ 235744 h 330994"/>
              <a:gd name="connsiteX3" fmla="*/ 0 w 235743"/>
              <a:gd name="connsiteY3" fmla="*/ 330994 h 330994"/>
              <a:gd name="connsiteX4" fmla="*/ 235743 w 235743"/>
              <a:gd name="connsiteY4" fmla="*/ 54769 h 330994"/>
              <a:gd name="connsiteX5" fmla="*/ 130968 w 235743"/>
              <a:gd name="connsiteY5" fmla="*/ 0 h 330994"/>
              <a:gd name="connsiteX0" fmla="*/ 130968 w 235743"/>
              <a:gd name="connsiteY0" fmla="*/ 0 h 330994"/>
              <a:gd name="connsiteX1" fmla="*/ 85725 w 235743"/>
              <a:gd name="connsiteY1" fmla="*/ 238125 h 330994"/>
              <a:gd name="connsiteX2" fmla="*/ 111918 w 235743"/>
              <a:gd name="connsiteY2" fmla="*/ 235744 h 330994"/>
              <a:gd name="connsiteX3" fmla="*/ 0 w 235743"/>
              <a:gd name="connsiteY3" fmla="*/ 330994 h 330994"/>
              <a:gd name="connsiteX4" fmla="*/ 235743 w 235743"/>
              <a:gd name="connsiteY4" fmla="*/ 54769 h 330994"/>
              <a:gd name="connsiteX5" fmla="*/ 130968 w 235743"/>
              <a:gd name="connsiteY5" fmla="*/ 0 h 330994"/>
              <a:gd name="connsiteX0" fmla="*/ 130968 w 235743"/>
              <a:gd name="connsiteY0" fmla="*/ 0 h 330994"/>
              <a:gd name="connsiteX1" fmla="*/ 85725 w 235743"/>
              <a:gd name="connsiteY1" fmla="*/ 238125 h 330994"/>
              <a:gd name="connsiteX2" fmla="*/ 111918 w 235743"/>
              <a:gd name="connsiteY2" fmla="*/ 235744 h 330994"/>
              <a:gd name="connsiteX3" fmla="*/ 0 w 235743"/>
              <a:gd name="connsiteY3" fmla="*/ 330994 h 330994"/>
              <a:gd name="connsiteX4" fmla="*/ 235743 w 235743"/>
              <a:gd name="connsiteY4" fmla="*/ 54769 h 330994"/>
              <a:gd name="connsiteX5" fmla="*/ 130968 w 235743"/>
              <a:gd name="connsiteY5" fmla="*/ 0 h 330994"/>
              <a:gd name="connsiteX0" fmla="*/ 130968 w 235743"/>
              <a:gd name="connsiteY0" fmla="*/ 0 h 330994"/>
              <a:gd name="connsiteX1" fmla="*/ 85725 w 235743"/>
              <a:gd name="connsiteY1" fmla="*/ 238125 h 330994"/>
              <a:gd name="connsiteX2" fmla="*/ 111918 w 235743"/>
              <a:gd name="connsiteY2" fmla="*/ 235744 h 330994"/>
              <a:gd name="connsiteX3" fmla="*/ 0 w 235743"/>
              <a:gd name="connsiteY3" fmla="*/ 330994 h 330994"/>
              <a:gd name="connsiteX4" fmla="*/ 235743 w 235743"/>
              <a:gd name="connsiteY4" fmla="*/ 54769 h 330994"/>
              <a:gd name="connsiteX5" fmla="*/ 130968 w 235743"/>
              <a:gd name="connsiteY5" fmla="*/ 0 h 330994"/>
              <a:gd name="connsiteX0" fmla="*/ 130968 w 235743"/>
              <a:gd name="connsiteY0" fmla="*/ 0 h 330994"/>
              <a:gd name="connsiteX1" fmla="*/ 85725 w 235743"/>
              <a:gd name="connsiteY1" fmla="*/ 238125 h 330994"/>
              <a:gd name="connsiteX2" fmla="*/ 111918 w 235743"/>
              <a:gd name="connsiteY2" fmla="*/ 235744 h 330994"/>
              <a:gd name="connsiteX3" fmla="*/ 0 w 235743"/>
              <a:gd name="connsiteY3" fmla="*/ 330994 h 330994"/>
              <a:gd name="connsiteX4" fmla="*/ 235743 w 235743"/>
              <a:gd name="connsiteY4" fmla="*/ 54769 h 330994"/>
              <a:gd name="connsiteX5" fmla="*/ 130968 w 235743"/>
              <a:gd name="connsiteY5" fmla="*/ 0 h 330994"/>
              <a:gd name="connsiteX0" fmla="*/ 100012 w 204787"/>
              <a:gd name="connsiteY0" fmla="*/ 0 h 319088"/>
              <a:gd name="connsiteX1" fmla="*/ 54769 w 204787"/>
              <a:gd name="connsiteY1" fmla="*/ 238125 h 319088"/>
              <a:gd name="connsiteX2" fmla="*/ 80962 w 204787"/>
              <a:gd name="connsiteY2" fmla="*/ 235744 h 319088"/>
              <a:gd name="connsiteX3" fmla="*/ 0 w 204787"/>
              <a:gd name="connsiteY3" fmla="*/ 319088 h 319088"/>
              <a:gd name="connsiteX4" fmla="*/ 204787 w 204787"/>
              <a:gd name="connsiteY4" fmla="*/ 54769 h 319088"/>
              <a:gd name="connsiteX5" fmla="*/ 100012 w 204787"/>
              <a:gd name="connsiteY5" fmla="*/ 0 h 319088"/>
              <a:gd name="connsiteX0" fmla="*/ 92868 w 197643"/>
              <a:gd name="connsiteY0" fmla="*/ 0 h 319088"/>
              <a:gd name="connsiteX1" fmla="*/ 47625 w 197643"/>
              <a:gd name="connsiteY1" fmla="*/ 238125 h 319088"/>
              <a:gd name="connsiteX2" fmla="*/ 73818 w 197643"/>
              <a:gd name="connsiteY2" fmla="*/ 235744 h 319088"/>
              <a:gd name="connsiteX3" fmla="*/ 0 w 197643"/>
              <a:gd name="connsiteY3" fmla="*/ 319088 h 319088"/>
              <a:gd name="connsiteX4" fmla="*/ 197643 w 197643"/>
              <a:gd name="connsiteY4" fmla="*/ 54769 h 319088"/>
              <a:gd name="connsiteX5" fmla="*/ 92868 w 197643"/>
              <a:gd name="connsiteY5" fmla="*/ 0 h 319088"/>
              <a:gd name="connsiteX0" fmla="*/ 92868 w 197643"/>
              <a:gd name="connsiteY0" fmla="*/ 0 h 319088"/>
              <a:gd name="connsiteX1" fmla="*/ 47625 w 197643"/>
              <a:gd name="connsiteY1" fmla="*/ 238125 h 319088"/>
              <a:gd name="connsiteX2" fmla="*/ 73818 w 197643"/>
              <a:gd name="connsiteY2" fmla="*/ 235744 h 319088"/>
              <a:gd name="connsiteX3" fmla="*/ 0 w 197643"/>
              <a:gd name="connsiteY3" fmla="*/ 319088 h 319088"/>
              <a:gd name="connsiteX4" fmla="*/ 197643 w 197643"/>
              <a:gd name="connsiteY4" fmla="*/ 54769 h 319088"/>
              <a:gd name="connsiteX5" fmla="*/ 92868 w 197643"/>
              <a:gd name="connsiteY5" fmla="*/ 0 h 319088"/>
              <a:gd name="connsiteX0" fmla="*/ 85725 w 190500"/>
              <a:gd name="connsiteY0" fmla="*/ 0 h 319088"/>
              <a:gd name="connsiteX1" fmla="*/ 40482 w 190500"/>
              <a:gd name="connsiteY1" fmla="*/ 238125 h 319088"/>
              <a:gd name="connsiteX2" fmla="*/ 66675 w 190500"/>
              <a:gd name="connsiteY2" fmla="*/ 235744 h 319088"/>
              <a:gd name="connsiteX3" fmla="*/ 0 w 190500"/>
              <a:gd name="connsiteY3" fmla="*/ 319088 h 319088"/>
              <a:gd name="connsiteX4" fmla="*/ 190500 w 190500"/>
              <a:gd name="connsiteY4" fmla="*/ 54769 h 319088"/>
              <a:gd name="connsiteX5" fmla="*/ 85725 w 190500"/>
              <a:gd name="connsiteY5" fmla="*/ 0 h 319088"/>
              <a:gd name="connsiteX0" fmla="*/ 85725 w 190500"/>
              <a:gd name="connsiteY0" fmla="*/ 0 h 319088"/>
              <a:gd name="connsiteX1" fmla="*/ 40482 w 190500"/>
              <a:gd name="connsiteY1" fmla="*/ 238125 h 319088"/>
              <a:gd name="connsiteX2" fmla="*/ 66675 w 190500"/>
              <a:gd name="connsiteY2" fmla="*/ 235744 h 319088"/>
              <a:gd name="connsiteX3" fmla="*/ 0 w 190500"/>
              <a:gd name="connsiteY3" fmla="*/ 319088 h 319088"/>
              <a:gd name="connsiteX4" fmla="*/ 190500 w 190500"/>
              <a:gd name="connsiteY4" fmla="*/ 54769 h 319088"/>
              <a:gd name="connsiteX5" fmla="*/ 85725 w 190500"/>
              <a:gd name="connsiteY5" fmla="*/ 0 h 319088"/>
              <a:gd name="connsiteX0" fmla="*/ 85725 w 190500"/>
              <a:gd name="connsiteY0" fmla="*/ 0 h 319088"/>
              <a:gd name="connsiteX1" fmla="*/ 40482 w 190500"/>
              <a:gd name="connsiteY1" fmla="*/ 238125 h 319088"/>
              <a:gd name="connsiteX2" fmla="*/ 66675 w 190500"/>
              <a:gd name="connsiteY2" fmla="*/ 235744 h 319088"/>
              <a:gd name="connsiteX3" fmla="*/ 0 w 190500"/>
              <a:gd name="connsiteY3" fmla="*/ 319088 h 319088"/>
              <a:gd name="connsiteX4" fmla="*/ 190500 w 190500"/>
              <a:gd name="connsiteY4" fmla="*/ 54769 h 319088"/>
              <a:gd name="connsiteX5" fmla="*/ 85725 w 190500"/>
              <a:gd name="connsiteY5" fmla="*/ 0 h 319088"/>
              <a:gd name="connsiteX0" fmla="*/ 88106 w 190500"/>
              <a:gd name="connsiteY0" fmla="*/ 0 h 333375"/>
              <a:gd name="connsiteX1" fmla="*/ 40482 w 190500"/>
              <a:gd name="connsiteY1" fmla="*/ 252412 h 333375"/>
              <a:gd name="connsiteX2" fmla="*/ 66675 w 190500"/>
              <a:gd name="connsiteY2" fmla="*/ 250031 h 333375"/>
              <a:gd name="connsiteX3" fmla="*/ 0 w 190500"/>
              <a:gd name="connsiteY3" fmla="*/ 333375 h 333375"/>
              <a:gd name="connsiteX4" fmla="*/ 190500 w 190500"/>
              <a:gd name="connsiteY4" fmla="*/ 69056 h 333375"/>
              <a:gd name="connsiteX5" fmla="*/ 88106 w 190500"/>
              <a:gd name="connsiteY5" fmla="*/ 0 h 333375"/>
              <a:gd name="connsiteX0" fmla="*/ 92868 w 195262"/>
              <a:gd name="connsiteY0" fmla="*/ 0 h 345281"/>
              <a:gd name="connsiteX1" fmla="*/ 45244 w 195262"/>
              <a:gd name="connsiteY1" fmla="*/ 252412 h 345281"/>
              <a:gd name="connsiteX2" fmla="*/ 71437 w 195262"/>
              <a:gd name="connsiteY2" fmla="*/ 250031 h 345281"/>
              <a:gd name="connsiteX3" fmla="*/ 0 w 195262"/>
              <a:gd name="connsiteY3" fmla="*/ 345281 h 345281"/>
              <a:gd name="connsiteX4" fmla="*/ 195262 w 195262"/>
              <a:gd name="connsiteY4" fmla="*/ 69056 h 345281"/>
              <a:gd name="connsiteX5" fmla="*/ 92868 w 195262"/>
              <a:gd name="connsiteY5" fmla="*/ 0 h 34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262" h="345281">
                <a:moveTo>
                  <a:pt x="92868" y="0"/>
                </a:moveTo>
                <a:cubicBezTo>
                  <a:pt x="120649" y="105569"/>
                  <a:pt x="88900" y="187325"/>
                  <a:pt x="45244" y="252412"/>
                </a:cubicBezTo>
                <a:lnTo>
                  <a:pt x="71437" y="250031"/>
                </a:lnTo>
                <a:cubicBezTo>
                  <a:pt x="50799" y="281781"/>
                  <a:pt x="34924" y="311149"/>
                  <a:pt x="0" y="345281"/>
                </a:cubicBezTo>
                <a:cubicBezTo>
                  <a:pt x="169069" y="310357"/>
                  <a:pt x="192882" y="125412"/>
                  <a:pt x="195262" y="69056"/>
                </a:cubicBezTo>
                <a:lnTo>
                  <a:pt x="92868" y="0"/>
                </a:lnTo>
                <a:close/>
              </a:path>
            </a:pathLst>
          </a:custGeom>
          <a:solidFill>
            <a:srgbClr val="676379"/>
          </a:solidFill>
          <a:ln w="6350">
            <a:solidFill>
              <a:srgbClr val="060A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任意多边形: 形状 130">
            <a:extLst>
              <a:ext uri="{FF2B5EF4-FFF2-40B4-BE49-F238E27FC236}">
                <a16:creationId xmlns:a16="http://schemas.microsoft.com/office/drawing/2014/main" id="{A8F2B646-8796-40A8-81E6-BDA6D997DC1E}"/>
              </a:ext>
            </a:extLst>
          </p:cNvPr>
          <p:cNvSpPr/>
          <p:nvPr/>
        </p:nvSpPr>
        <p:spPr>
          <a:xfrm>
            <a:off x="5331665" y="854610"/>
            <a:ext cx="48696" cy="170615"/>
          </a:xfrm>
          <a:custGeom>
            <a:avLst/>
            <a:gdLst>
              <a:gd name="connsiteX0" fmla="*/ 0 w 35719"/>
              <a:gd name="connsiteY0" fmla="*/ 0 h 154782"/>
              <a:gd name="connsiteX1" fmla="*/ 35719 w 35719"/>
              <a:gd name="connsiteY1" fmla="*/ 154782 h 154782"/>
              <a:gd name="connsiteX0" fmla="*/ 0 w 35719"/>
              <a:gd name="connsiteY0" fmla="*/ 0 h 154782"/>
              <a:gd name="connsiteX1" fmla="*/ 35719 w 35719"/>
              <a:gd name="connsiteY1" fmla="*/ 154782 h 154782"/>
              <a:gd name="connsiteX0" fmla="*/ 0 w 35719"/>
              <a:gd name="connsiteY0" fmla="*/ 0 h 154782"/>
              <a:gd name="connsiteX1" fmla="*/ 35719 w 35719"/>
              <a:gd name="connsiteY1" fmla="*/ 154782 h 154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719" h="154782">
                <a:moveTo>
                  <a:pt x="0" y="0"/>
                </a:moveTo>
                <a:cubicBezTo>
                  <a:pt x="33337" y="49213"/>
                  <a:pt x="35719" y="105569"/>
                  <a:pt x="35719" y="154782"/>
                </a:cubicBezTo>
              </a:path>
            </a:pathLst>
          </a:custGeom>
          <a:noFill/>
          <a:ln w="6350">
            <a:solidFill>
              <a:srgbClr val="060A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任意多边形: 形状 131">
            <a:extLst>
              <a:ext uri="{FF2B5EF4-FFF2-40B4-BE49-F238E27FC236}">
                <a16:creationId xmlns:a16="http://schemas.microsoft.com/office/drawing/2014/main" id="{AC133D56-7D88-4706-B919-D51F0E755643}"/>
              </a:ext>
            </a:extLst>
          </p:cNvPr>
          <p:cNvSpPr/>
          <p:nvPr/>
        </p:nvSpPr>
        <p:spPr>
          <a:xfrm>
            <a:off x="5157206" y="962613"/>
            <a:ext cx="102394" cy="173832"/>
          </a:xfrm>
          <a:custGeom>
            <a:avLst/>
            <a:gdLst>
              <a:gd name="connsiteX0" fmla="*/ 0 w 116681"/>
              <a:gd name="connsiteY0" fmla="*/ 173832 h 173832"/>
              <a:gd name="connsiteX1" fmla="*/ 116681 w 116681"/>
              <a:gd name="connsiteY1" fmla="*/ 0 h 173832"/>
              <a:gd name="connsiteX0" fmla="*/ 0 w 116681"/>
              <a:gd name="connsiteY0" fmla="*/ 173832 h 173832"/>
              <a:gd name="connsiteX1" fmla="*/ 116681 w 116681"/>
              <a:gd name="connsiteY1" fmla="*/ 0 h 173832"/>
              <a:gd name="connsiteX0" fmla="*/ 0 w 116681"/>
              <a:gd name="connsiteY0" fmla="*/ 173832 h 173832"/>
              <a:gd name="connsiteX1" fmla="*/ 116681 w 116681"/>
              <a:gd name="connsiteY1" fmla="*/ 0 h 173832"/>
              <a:gd name="connsiteX0" fmla="*/ 0 w 102394"/>
              <a:gd name="connsiteY0" fmla="*/ 173832 h 173832"/>
              <a:gd name="connsiteX1" fmla="*/ 102394 w 102394"/>
              <a:gd name="connsiteY1" fmla="*/ 0 h 17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394" h="173832">
                <a:moveTo>
                  <a:pt x="0" y="173832"/>
                </a:moveTo>
                <a:cubicBezTo>
                  <a:pt x="60326" y="144463"/>
                  <a:pt x="96837" y="84138"/>
                  <a:pt x="102394" y="0"/>
                </a:cubicBezTo>
              </a:path>
            </a:pathLst>
          </a:custGeom>
          <a:noFill/>
          <a:ln w="6350">
            <a:solidFill>
              <a:srgbClr val="515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9186756B-8AEE-4C70-9C38-830F8BBC183B}"/>
              </a:ext>
            </a:extLst>
          </p:cNvPr>
          <p:cNvGrpSpPr/>
          <p:nvPr/>
        </p:nvGrpSpPr>
        <p:grpSpPr>
          <a:xfrm>
            <a:off x="4613051" y="889451"/>
            <a:ext cx="185737" cy="60609"/>
            <a:chOff x="1909763" y="899035"/>
            <a:chExt cx="185737" cy="60609"/>
          </a:xfrm>
        </p:grpSpPr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EB021890-BBC0-4017-A113-1F0739952C71}"/>
                </a:ext>
              </a:extLst>
            </p:cNvPr>
            <p:cNvSpPr/>
            <p:nvPr/>
          </p:nvSpPr>
          <p:spPr>
            <a:xfrm>
              <a:off x="1919288" y="910768"/>
              <a:ext cx="166687" cy="48876"/>
            </a:xfrm>
            <a:custGeom>
              <a:avLst/>
              <a:gdLst>
                <a:gd name="connsiteX0" fmla="*/ 0 w 166687"/>
                <a:gd name="connsiteY0" fmla="*/ 26193 h 26193"/>
                <a:gd name="connsiteX1" fmla="*/ 166687 w 166687"/>
                <a:gd name="connsiteY1" fmla="*/ 0 h 26193"/>
                <a:gd name="connsiteX0" fmla="*/ 0 w 166687"/>
                <a:gd name="connsiteY0" fmla="*/ 40312 h 40312"/>
                <a:gd name="connsiteX1" fmla="*/ 166687 w 166687"/>
                <a:gd name="connsiteY1" fmla="*/ 14119 h 40312"/>
                <a:gd name="connsiteX0" fmla="*/ 0 w 166687"/>
                <a:gd name="connsiteY0" fmla="*/ 48876 h 48876"/>
                <a:gd name="connsiteX1" fmla="*/ 166687 w 166687"/>
                <a:gd name="connsiteY1" fmla="*/ 22683 h 4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6687" h="48876">
                  <a:moveTo>
                    <a:pt x="0" y="48876"/>
                  </a:moveTo>
                  <a:cubicBezTo>
                    <a:pt x="69850" y="-28912"/>
                    <a:pt x="127794" y="5220"/>
                    <a:pt x="166687" y="22683"/>
                  </a:cubicBezTo>
                </a:path>
              </a:pathLst>
            </a:custGeom>
            <a:noFill/>
            <a:ln w="19050">
              <a:solidFill>
                <a:srgbClr val="0D04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DDA90A21-8153-4DDA-ADAE-79CED625147F}"/>
                </a:ext>
              </a:extLst>
            </p:cNvPr>
            <p:cNvSpPr/>
            <p:nvPr/>
          </p:nvSpPr>
          <p:spPr>
            <a:xfrm>
              <a:off x="1909763" y="899035"/>
              <a:ext cx="185737" cy="55846"/>
            </a:xfrm>
            <a:custGeom>
              <a:avLst/>
              <a:gdLst>
                <a:gd name="connsiteX0" fmla="*/ 0 w 185737"/>
                <a:gd name="connsiteY0" fmla="*/ 19050 h 19050"/>
                <a:gd name="connsiteX1" fmla="*/ 185737 w 185737"/>
                <a:gd name="connsiteY1" fmla="*/ 0 h 19050"/>
                <a:gd name="connsiteX0" fmla="*/ 0 w 185737"/>
                <a:gd name="connsiteY0" fmla="*/ 53970 h 53970"/>
                <a:gd name="connsiteX1" fmla="*/ 185737 w 185737"/>
                <a:gd name="connsiteY1" fmla="*/ 34920 h 53970"/>
                <a:gd name="connsiteX0" fmla="*/ 0 w 185737"/>
                <a:gd name="connsiteY0" fmla="*/ 55846 h 55846"/>
                <a:gd name="connsiteX1" fmla="*/ 185737 w 185737"/>
                <a:gd name="connsiteY1" fmla="*/ 36796 h 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737" h="55846">
                  <a:moveTo>
                    <a:pt x="0" y="55846"/>
                  </a:moveTo>
                  <a:cubicBezTo>
                    <a:pt x="98821" y="-56073"/>
                    <a:pt x="169068" y="34414"/>
                    <a:pt x="185737" y="36796"/>
                  </a:cubicBezTo>
                </a:path>
              </a:pathLst>
            </a:custGeom>
            <a:noFill/>
            <a:ln w="9525" cap="rnd">
              <a:solidFill>
                <a:srgbClr val="721C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B97443D1-B57B-4CBE-A4AB-EDB595907D0A}"/>
              </a:ext>
            </a:extLst>
          </p:cNvPr>
          <p:cNvGrpSpPr/>
          <p:nvPr/>
        </p:nvGrpSpPr>
        <p:grpSpPr>
          <a:xfrm flipH="1">
            <a:off x="5004244" y="880772"/>
            <a:ext cx="185737" cy="60609"/>
            <a:chOff x="1909763" y="899035"/>
            <a:chExt cx="185737" cy="60609"/>
          </a:xfrm>
        </p:grpSpPr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6ACE8370-9A0D-42BA-BE20-F577D933F97D}"/>
                </a:ext>
              </a:extLst>
            </p:cNvPr>
            <p:cNvSpPr/>
            <p:nvPr/>
          </p:nvSpPr>
          <p:spPr>
            <a:xfrm>
              <a:off x="1919288" y="910768"/>
              <a:ext cx="166687" cy="48876"/>
            </a:xfrm>
            <a:custGeom>
              <a:avLst/>
              <a:gdLst>
                <a:gd name="connsiteX0" fmla="*/ 0 w 166687"/>
                <a:gd name="connsiteY0" fmla="*/ 26193 h 26193"/>
                <a:gd name="connsiteX1" fmla="*/ 166687 w 166687"/>
                <a:gd name="connsiteY1" fmla="*/ 0 h 26193"/>
                <a:gd name="connsiteX0" fmla="*/ 0 w 166687"/>
                <a:gd name="connsiteY0" fmla="*/ 40312 h 40312"/>
                <a:gd name="connsiteX1" fmla="*/ 166687 w 166687"/>
                <a:gd name="connsiteY1" fmla="*/ 14119 h 40312"/>
                <a:gd name="connsiteX0" fmla="*/ 0 w 166687"/>
                <a:gd name="connsiteY0" fmla="*/ 48876 h 48876"/>
                <a:gd name="connsiteX1" fmla="*/ 166687 w 166687"/>
                <a:gd name="connsiteY1" fmla="*/ 22683 h 4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6687" h="48876">
                  <a:moveTo>
                    <a:pt x="0" y="48876"/>
                  </a:moveTo>
                  <a:cubicBezTo>
                    <a:pt x="69850" y="-28912"/>
                    <a:pt x="127794" y="5220"/>
                    <a:pt x="166687" y="22683"/>
                  </a:cubicBezTo>
                </a:path>
              </a:pathLst>
            </a:custGeom>
            <a:noFill/>
            <a:ln w="19050">
              <a:solidFill>
                <a:srgbClr val="0D04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11E1964A-36ED-4BED-B184-3E98A8B60296}"/>
                </a:ext>
              </a:extLst>
            </p:cNvPr>
            <p:cNvSpPr/>
            <p:nvPr/>
          </p:nvSpPr>
          <p:spPr>
            <a:xfrm>
              <a:off x="1909763" y="899035"/>
              <a:ext cx="185737" cy="55846"/>
            </a:xfrm>
            <a:custGeom>
              <a:avLst/>
              <a:gdLst>
                <a:gd name="connsiteX0" fmla="*/ 0 w 185737"/>
                <a:gd name="connsiteY0" fmla="*/ 19050 h 19050"/>
                <a:gd name="connsiteX1" fmla="*/ 185737 w 185737"/>
                <a:gd name="connsiteY1" fmla="*/ 0 h 19050"/>
                <a:gd name="connsiteX0" fmla="*/ 0 w 185737"/>
                <a:gd name="connsiteY0" fmla="*/ 53970 h 53970"/>
                <a:gd name="connsiteX1" fmla="*/ 185737 w 185737"/>
                <a:gd name="connsiteY1" fmla="*/ 34920 h 53970"/>
                <a:gd name="connsiteX0" fmla="*/ 0 w 185737"/>
                <a:gd name="connsiteY0" fmla="*/ 55846 h 55846"/>
                <a:gd name="connsiteX1" fmla="*/ 185737 w 185737"/>
                <a:gd name="connsiteY1" fmla="*/ 36796 h 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737" h="55846">
                  <a:moveTo>
                    <a:pt x="0" y="55846"/>
                  </a:moveTo>
                  <a:cubicBezTo>
                    <a:pt x="98821" y="-56073"/>
                    <a:pt x="169068" y="34414"/>
                    <a:pt x="185737" y="36796"/>
                  </a:cubicBezTo>
                </a:path>
              </a:pathLst>
            </a:custGeom>
            <a:noFill/>
            <a:ln w="9525" cap="rnd">
              <a:solidFill>
                <a:srgbClr val="721C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2" name="等腰三角形 141">
            <a:extLst>
              <a:ext uri="{FF2B5EF4-FFF2-40B4-BE49-F238E27FC236}">
                <a16:creationId xmlns:a16="http://schemas.microsoft.com/office/drawing/2014/main" id="{43B0DA8A-B964-4903-8BC2-ECFA4239C6D4}"/>
              </a:ext>
            </a:extLst>
          </p:cNvPr>
          <p:cNvSpPr/>
          <p:nvPr/>
        </p:nvSpPr>
        <p:spPr>
          <a:xfrm rot="15610261">
            <a:off x="4574922" y="902018"/>
            <a:ext cx="45719" cy="77708"/>
          </a:xfrm>
          <a:custGeom>
            <a:avLst/>
            <a:gdLst>
              <a:gd name="connsiteX0" fmla="*/ 0 w 175095"/>
              <a:gd name="connsiteY0" fmla="*/ 358341 h 358341"/>
              <a:gd name="connsiteX1" fmla="*/ 87548 w 175095"/>
              <a:gd name="connsiteY1" fmla="*/ 0 h 358341"/>
              <a:gd name="connsiteX2" fmla="*/ 175095 w 175095"/>
              <a:gd name="connsiteY2" fmla="*/ 358341 h 358341"/>
              <a:gd name="connsiteX3" fmla="*/ 0 w 175095"/>
              <a:gd name="connsiteY3" fmla="*/ 358341 h 358341"/>
              <a:gd name="connsiteX0" fmla="*/ 0 w 175095"/>
              <a:gd name="connsiteY0" fmla="*/ 358341 h 358341"/>
              <a:gd name="connsiteX1" fmla="*/ 87548 w 175095"/>
              <a:gd name="connsiteY1" fmla="*/ 0 h 358341"/>
              <a:gd name="connsiteX2" fmla="*/ 175095 w 175095"/>
              <a:gd name="connsiteY2" fmla="*/ 358341 h 358341"/>
              <a:gd name="connsiteX3" fmla="*/ 0 w 175095"/>
              <a:gd name="connsiteY3" fmla="*/ 358341 h 358341"/>
              <a:gd name="connsiteX0" fmla="*/ 0 w 175095"/>
              <a:gd name="connsiteY0" fmla="*/ 358341 h 358341"/>
              <a:gd name="connsiteX1" fmla="*/ 87548 w 175095"/>
              <a:gd name="connsiteY1" fmla="*/ 0 h 358341"/>
              <a:gd name="connsiteX2" fmla="*/ 175095 w 175095"/>
              <a:gd name="connsiteY2" fmla="*/ 358341 h 358341"/>
              <a:gd name="connsiteX3" fmla="*/ 0 w 175095"/>
              <a:gd name="connsiteY3" fmla="*/ 358341 h 358341"/>
              <a:gd name="connsiteX0" fmla="*/ 0 w 166338"/>
              <a:gd name="connsiteY0" fmla="*/ 335691 h 358341"/>
              <a:gd name="connsiteX1" fmla="*/ 78791 w 166338"/>
              <a:gd name="connsiteY1" fmla="*/ 0 h 358341"/>
              <a:gd name="connsiteX2" fmla="*/ 166338 w 166338"/>
              <a:gd name="connsiteY2" fmla="*/ 358341 h 358341"/>
              <a:gd name="connsiteX3" fmla="*/ 0 w 166338"/>
              <a:gd name="connsiteY3" fmla="*/ 335691 h 358341"/>
              <a:gd name="connsiteX0" fmla="*/ 0 w 138403"/>
              <a:gd name="connsiteY0" fmla="*/ 313947 h 358341"/>
              <a:gd name="connsiteX1" fmla="*/ 50856 w 138403"/>
              <a:gd name="connsiteY1" fmla="*/ 0 h 358341"/>
              <a:gd name="connsiteX2" fmla="*/ 138403 w 138403"/>
              <a:gd name="connsiteY2" fmla="*/ 358341 h 358341"/>
              <a:gd name="connsiteX3" fmla="*/ 0 w 138403"/>
              <a:gd name="connsiteY3" fmla="*/ 313947 h 358341"/>
              <a:gd name="connsiteX0" fmla="*/ 0 w 138403"/>
              <a:gd name="connsiteY0" fmla="*/ 187809 h 232203"/>
              <a:gd name="connsiteX1" fmla="*/ 39544 w 138403"/>
              <a:gd name="connsiteY1" fmla="*/ 0 h 232203"/>
              <a:gd name="connsiteX2" fmla="*/ 138403 w 138403"/>
              <a:gd name="connsiteY2" fmla="*/ 232203 h 232203"/>
              <a:gd name="connsiteX3" fmla="*/ 0 w 138403"/>
              <a:gd name="connsiteY3" fmla="*/ 187809 h 232203"/>
              <a:gd name="connsiteX0" fmla="*/ 0 w 138403"/>
              <a:gd name="connsiteY0" fmla="*/ 187809 h 232203"/>
              <a:gd name="connsiteX1" fmla="*/ 39544 w 138403"/>
              <a:gd name="connsiteY1" fmla="*/ 0 h 232203"/>
              <a:gd name="connsiteX2" fmla="*/ 138403 w 138403"/>
              <a:gd name="connsiteY2" fmla="*/ 232203 h 232203"/>
              <a:gd name="connsiteX3" fmla="*/ 0 w 138403"/>
              <a:gd name="connsiteY3" fmla="*/ 187809 h 23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403" h="232203">
                <a:moveTo>
                  <a:pt x="0" y="187809"/>
                </a:moveTo>
                <a:lnTo>
                  <a:pt x="39544" y="0"/>
                </a:lnTo>
                <a:cubicBezTo>
                  <a:pt x="58571" y="131416"/>
                  <a:pt x="1640" y="161786"/>
                  <a:pt x="138403" y="232203"/>
                </a:cubicBezTo>
                <a:lnTo>
                  <a:pt x="0" y="187809"/>
                </a:lnTo>
                <a:close/>
              </a:path>
            </a:pathLst>
          </a:custGeom>
          <a:solidFill>
            <a:srgbClr val="0D04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等腰三角形 141">
            <a:extLst>
              <a:ext uri="{FF2B5EF4-FFF2-40B4-BE49-F238E27FC236}">
                <a16:creationId xmlns:a16="http://schemas.microsoft.com/office/drawing/2014/main" id="{9664DB51-3CC3-4725-AD01-0C2E8B75A52F}"/>
              </a:ext>
            </a:extLst>
          </p:cNvPr>
          <p:cNvSpPr/>
          <p:nvPr/>
        </p:nvSpPr>
        <p:spPr>
          <a:xfrm rot="5989739" flipH="1">
            <a:off x="5172621" y="890110"/>
            <a:ext cx="45719" cy="77708"/>
          </a:xfrm>
          <a:custGeom>
            <a:avLst/>
            <a:gdLst>
              <a:gd name="connsiteX0" fmla="*/ 0 w 175095"/>
              <a:gd name="connsiteY0" fmla="*/ 358341 h 358341"/>
              <a:gd name="connsiteX1" fmla="*/ 87548 w 175095"/>
              <a:gd name="connsiteY1" fmla="*/ 0 h 358341"/>
              <a:gd name="connsiteX2" fmla="*/ 175095 w 175095"/>
              <a:gd name="connsiteY2" fmla="*/ 358341 h 358341"/>
              <a:gd name="connsiteX3" fmla="*/ 0 w 175095"/>
              <a:gd name="connsiteY3" fmla="*/ 358341 h 358341"/>
              <a:gd name="connsiteX0" fmla="*/ 0 w 175095"/>
              <a:gd name="connsiteY0" fmla="*/ 358341 h 358341"/>
              <a:gd name="connsiteX1" fmla="*/ 87548 w 175095"/>
              <a:gd name="connsiteY1" fmla="*/ 0 h 358341"/>
              <a:gd name="connsiteX2" fmla="*/ 175095 w 175095"/>
              <a:gd name="connsiteY2" fmla="*/ 358341 h 358341"/>
              <a:gd name="connsiteX3" fmla="*/ 0 w 175095"/>
              <a:gd name="connsiteY3" fmla="*/ 358341 h 358341"/>
              <a:gd name="connsiteX0" fmla="*/ 0 w 175095"/>
              <a:gd name="connsiteY0" fmla="*/ 358341 h 358341"/>
              <a:gd name="connsiteX1" fmla="*/ 87548 w 175095"/>
              <a:gd name="connsiteY1" fmla="*/ 0 h 358341"/>
              <a:gd name="connsiteX2" fmla="*/ 175095 w 175095"/>
              <a:gd name="connsiteY2" fmla="*/ 358341 h 358341"/>
              <a:gd name="connsiteX3" fmla="*/ 0 w 175095"/>
              <a:gd name="connsiteY3" fmla="*/ 358341 h 358341"/>
              <a:gd name="connsiteX0" fmla="*/ 0 w 166338"/>
              <a:gd name="connsiteY0" fmla="*/ 335691 h 358341"/>
              <a:gd name="connsiteX1" fmla="*/ 78791 w 166338"/>
              <a:gd name="connsiteY1" fmla="*/ 0 h 358341"/>
              <a:gd name="connsiteX2" fmla="*/ 166338 w 166338"/>
              <a:gd name="connsiteY2" fmla="*/ 358341 h 358341"/>
              <a:gd name="connsiteX3" fmla="*/ 0 w 166338"/>
              <a:gd name="connsiteY3" fmla="*/ 335691 h 358341"/>
              <a:gd name="connsiteX0" fmla="*/ 0 w 138403"/>
              <a:gd name="connsiteY0" fmla="*/ 313947 h 358341"/>
              <a:gd name="connsiteX1" fmla="*/ 50856 w 138403"/>
              <a:gd name="connsiteY1" fmla="*/ 0 h 358341"/>
              <a:gd name="connsiteX2" fmla="*/ 138403 w 138403"/>
              <a:gd name="connsiteY2" fmla="*/ 358341 h 358341"/>
              <a:gd name="connsiteX3" fmla="*/ 0 w 138403"/>
              <a:gd name="connsiteY3" fmla="*/ 313947 h 358341"/>
              <a:gd name="connsiteX0" fmla="*/ 0 w 138403"/>
              <a:gd name="connsiteY0" fmla="*/ 187809 h 232203"/>
              <a:gd name="connsiteX1" fmla="*/ 39544 w 138403"/>
              <a:gd name="connsiteY1" fmla="*/ 0 h 232203"/>
              <a:gd name="connsiteX2" fmla="*/ 138403 w 138403"/>
              <a:gd name="connsiteY2" fmla="*/ 232203 h 232203"/>
              <a:gd name="connsiteX3" fmla="*/ 0 w 138403"/>
              <a:gd name="connsiteY3" fmla="*/ 187809 h 232203"/>
              <a:gd name="connsiteX0" fmla="*/ 0 w 138403"/>
              <a:gd name="connsiteY0" fmla="*/ 187809 h 232203"/>
              <a:gd name="connsiteX1" fmla="*/ 39544 w 138403"/>
              <a:gd name="connsiteY1" fmla="*/ 0 h 232203"/>
              <a:gd name="connsiteX2" fmla="*/ 138403 w 138403"/>
              <a:gd name="connsiteY2" fmla="*/ 232203 h 232203"/>
              <a:gd name="connsiteX3" fmla="*/ 0 w 138403"/>
              <a:gd name="connsiteY3" fmla="*/ 187809 h 23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403" h="232203">
                <a:moveTo>
                  <a:pt x="0" y="187809"/>
                </a:moveTo>
                <a:lnTo>
                  <a:pt x="39544" y="0"/>
                </a:lnTo>
                <a:cubicBezTo>
                  <a:pt x="58571" y="131416"/>
                  <a:pt x="1640" y="161786"/>
                  <a:pt x="138403" y="232203"/>
                </a:cubicBezTo>
                <a:lnTo>
                  <a:pt x="0" y="187809"/>
                </a:lnTo>
                <a:close/>
              </a:path>
            </a:pathLst>
          </a:custGeom>
          <a:solidFill>
            <a:srgbClr val="0D04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6A14FCC0-8947-461F-972F-B438798EF0F2}"/>
              </a:ext>
            </a:extLst>
          </p:cNvPr>
          <p:cNvGrpSpPr/>
          <p:nvPr/>
        </p:nvGrpSpPr>
        <p:grpSpPr>
          <a:xfrm>
            <a:off x="4655913" y="1087756"/>
            <a:ext cx="505738" cy="24288"/>
            <a:chOff x="1943644" y="1087756"/>
            <a:chExt cx="505738" cy="24288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11A86B50-A7C7-4196-B097-35C1CC6E6A33}"/>
                </a:ext>
              </a:extLst>
            </p:cNvPr>
            <p:cNvSpPr/>
            <p:nvPr/>
          </p:nvSpPr>
          <p:spPr>
            <a:xfrm>
              <a:off x="1943644" y="1087756"/>
              <a:ext cx="107156" cy="24288"/>
            </a:xfrm>
            <a:custGeom>
              <a:avLst/>
              <a:gdLst>
                <a:gd name="connsiteX0" fmla="*/ 0 w 107156"/>
                <a:gd name="connsiteY0" fmla="*/ 0 h 45719"/>
                <a:gd name="connsiteX1" fmla="*/ 107156 w 107156"/>
                <a:gd name="connsiteY1" fmla="*/ 0 h 45719"/>
                <a:gd name="connsiteX2" fmla="*/ 107156 w 107156"/>
                <a:gd name="connsiteY2" fmla="*/ 45719 h 45719"/>
                <a:gd name="connsiteX3" fmla="*/ 0 w 107156"/>
                <a:gd name="connsiteY3" fmla="*/ 45719 h 45719"/>
                <a:gd name="connsiteX4" fmla="*/ 0 w 107156"/>
                <a:gd name="connsiteY4" fmla="*/ 0 h 45719"/>
                <a:gd name="connsiteX0" fmla="*/ 0 w 107156"/>
                <a:gd name="connsiteY0" fmla="*/ 0 h 45719"/>
                <a:gd name="connsiteX1" fmla="*/ 107156 w 107156"/>
                <a:gd name="connsiteY1" fmla="*/ 0 h 45719"/>
                <a:gd name="connsiteX2" fmla="*/ 107156 w 107156"/>
                <a:gd name="connsiteY2" fmla="*/ 45719 h 45719"/>
                <a:gd name="connsiteX3" fmla="*/ 2381 w 107156"/>
                <a:gd name="connsiteY3" fmla="*/ 26669 h 45719"/>
                <a:gd name="connsiteX4" fmla="*/ 0 w 107156"/>
                <a:gd name="connsiteY4" fmla="*/ 0 h 45719"/>
                <a:gd name="connsiteX0" fmla="*/ 0 w 107156"/>
                <a:gd name="connsiteY0" fmla="*/ 0 h 26669"/>
                <a:gd name="connsiteX1" fmla="*/ 107156 w 107156"/>
                <a:gd name="connsiteY1" fmla="*/ 0 h 26669"/>
                <a:gd name="connsiteX2" fmla="*/ 104775 w 107156"/>
                <a:gd name="connsiteY2" fmla="*/ 24288 h 26669"/>
                <a:gd name="connsiteX3" fmla="*/ 2381 w 107156"/>
                <a:gd name="connsiteY3" fmla="*/ 26669 h 26669"/>
                <a:gd name="connsiteX4" fmla="*/ 0 w 107156"/>
                <a:gd name="connsiteY4" fmla="*/ 0 h 26669"/>
                <a:gd name="connsiteX0" fmla="*/ 0 w 107156"/>
                <a:gd name="connsiteY0" fmla="*/ 0 h 24288"/>
                <a:gd name="connsiteX1" fmla="*/ 107156 w 107156"/>
                <a:gd name="connsiteY1" fmla="*/ 0 h 24288"/>
                <a:gd name="connsiteX2" fmla="*/ 104775 w 107156"/>
                <a:gd name="connsiteY2" fmla="*/ 24288 h 24288"/>
                <a:gd name="connsiteX3" fmla="*/ 0 w 107156"/>
                <a:gd name="connsiteY3" fmla="*/ 21906 h 24288"/>
                <a:gd name="connsiteX4" fmla="*/ 0 w 107156"/>
                <a:gd name="connsiteY4" fmla="*/ 0 h 24288"/>
                <a:gd name="connsiteX0" fmla="*/ 0 w 107156"/>
                <a:gd name="connsiteY0" fmla="*/ 0 h 24288"/>
                <a:gd name="connsiteX1" fmla="*/ 107156 w 107156"/>
                <a:gd name="connsiteY1" fmla="*/ 0 h 24288"/>
                <a:gd name="connsiteX2" fmla="*/ 104775 w 107156"/>
                <a:gd name="connsiteY2" fmla="*/ 24288 h 24288"/>
                <a:gd name="connsiteX3" fmla="*/ 0 w 107156"/>
                <a:gd name="connsiteY3" fmla="*/ 21906 h 24288"/>
                <a:gd name="connsiteX4" fmla="*/ 0 w 107156"/>
                <a:gd name="connsiteY4" fmla="*/ 0 h 2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156" h="24288">
                  <a:moveTo>
                    <a:pt x="0" y="0"/>
                  </a:moveTo>
                  <a:lnTo>
                    <a:pt x="107156" y="0"/>
                  </a:lnTo>
                  <a:lnTo>
                    <a:pt x="104775" y="24288"/>
                  </a:lnTo>
                  <a:lnTo>
                    <a:pt x="0" y="219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C2C0">
                <a:alpha val="40000"/>
              </a:srgbClr>
            </a:solidFill>
            <a:ln w="31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5">
              <a:extLst>
                <a:ext uri="{FF2B5EF4-FFF2-40B4-BE49-F238E27FC236}">
                  <a16:creationId xmlns:a16="http://schemas.microsoft.com/office/drawing/2014/main" id="{1C84B59D-BDA3-4C5F-BDDE-CB89BC777E4C}"/>
                </a:ext>
              </a:extLst>
            </p:cNvPr>
            <p:cNvSpPr/>
            <p:nvPr/>
          </p:nvSpPr>
          <p:spPr>
            <a:xfrm>
              <a:off x="2342226" y="1087756"/>
              <a:ext cx="107156" cy="24288"/>
            </a:xfrm>
            <a:custGeom>
              <a:avLst/>
              <a:gdLst>
                <a:gd name="connsiteX0" fmla="*/ 0 w 107156"/>
                <a:gd name="connsiteY0" fmla="*/ 0 h 45719"/>
                <a:gd name="connsiteX1" fmla="*/ 107156 w 107156"/>
                <a:gd name="connsiteY1" fmla="*/ 0 h 45719"/>
                <a:gd name="connsiteX2" fmla="*/ 107156 w 107156"/>
                <a:gd name="connsiteY2" fmla="*/ 45719 h 45719"/>
                <a:gd name="connsiteX3" fmla="*/ 0 w 107156"/>
                <a:gd name="connsiteY3" fmla="*/ 45719 h 45719"/>
                <a:gd name="connsiteX4" fmla="*/ 0 w 107156"/>
                <a:gd name="connsiteY4" fmla="*/ 0 h 45719"/>
                <a:gd name="connsiteX0" fmla="*/ 0 w 107156"/>
                <a:gd name="connsiteY0" fmla="*/ 0 h 45719"/>
                <a:gd name="connsiteX1" fmla="*/ 107156 w 107156"/>
                <a:gd name="connsiteY1" fmla="*/ 0 h 45719"/>
                <a:gd name="connsiteX2" fmla="*/ 107156 w 107156"/>
                <a:gd name="connsiteY2" fmla="*/ 45719 h 45719"/>
                <a:gd name="connsiteX3" fmla="*/ 2381 w 107156"/>
                <a:gd name="connsiteY3" fmla="*/ 26669 h 45719"/>
                <a:gd name="connsiteX4" fmla="*/ 0 w 107156"/>
                <a:gd name="connsiteY4" fmla="*/ 0 h 45719"/>
                <a:gd name="connsiteX0" fmla="*/ 0 w 107156"/>
                <a:gd name="connsiteY0" fmla="*/ 0 h 26669"/>
                <a:gd name="connsiteX1" fmla="*/ 107156 w 107156"/>
                <a:gd name="connsiteY1" fmla="*/ 0 h 26669"/>
                <a:gd name="connsiteX2" fmla="*/ 104775 w 107156"/>
                <a:gd name="connsiteY2" fmla="*/ 24288 h 26669"/>
                <a:gd name="connsiteX3" fmla="*/ 2381 w 107156"/>
                <a:gd name="connsiteY3" fmla="*/ 26669 h 26669"/>
                <a:gd name="connsiteX4" fmla="*/ 0 w 107156"/>
                <a:gd name="connsiteY4" fmla="*/ 0 h 26669"/>
                <a:gd name="connsiteX0" fmla="*/ 0 w 107156"/>
                <a:gd name="connsiteY0" fmla="*/ 0 h 24288"/>
                <a:gd name="connsiteX1" fmla="*/ 107156 w 107156"/>
                <a:gd name="connsiteY1" fmla="*/ 0 h 24288"/>
                <a:gd name="connsiteX2" fmla="*/ 104775 w 107156"/>
                <a:gd name="connsiteY2" fmla="*/ 24288 h 24288"/>
                <a:gd name="connsiteX3" fmla="*/ 0 w 107156"/>
                <a:gd name="connsiteY3" fmla="*/ 21906 h 24288"/>
                <a:gd name="connsiteX4" fmla="*/ 0 w 107156"/>
                <a:gd name="connsiteY4" fmla="*/ 0 h 24288"/>
                <a:gd name="connsiteX0" fmla="*/ 0 w 107156"/>
                <a:gd name="connsiteY0" fmla="*/ 0 h 24288"/>
                <a:gd name="connsiteX1" fmla="*/ 107156 w 107156"/>
                <a:gd name="connsiteY1" fmla="*/ 0 h 24288"/>
                <a:gd name="connsiteX2" fmla="*/ 104775 w 107156"/>
                <a:gd name="connsiteY2" fmla="*/ 24288 h 24288"/>
                <a:gd name="connsiteX3" fmla="*/ 0 w 107156"/>
                <a:gd name="connsiteY3" fmla="*/ 21906 h 24288"/>
                <a:gd name="connsiteX4" fmla="*/ 0 w 107156"/>
                <a:gd name="connsiteY4" fmla="*/ 0 h 2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156" h="24288">
                  <a:moveTo>
                    <a:pt x="0" y="0"/>
                  </a:moveTo>
                  <a:lnTo>
                    <a:pt x="107156" y="0"/>
                  </a:lnTo>
                  <a:lnTo>
                    <a:pt x="104775" y="24288"/>
                  </a:lnTo>
                  <a:lnTo>
                    <a:pt x="0" y="219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C2C0">
                <a:alpha val="40000"/>
              </a:srgbClr>
            </a:solidFill>
            <a:ln w="31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C12BAAA4-9EC3-443F-B0A7-403CC58BEECB}"/>
              </a:ext>
            </a:extLst>
          </p:cNvPr>
          <p:cNvSpPr/>
          <p:nvPr/>
        </p:nvSpPr>
        <p:spPr>
          <a:xfrm>
            <a:off x="4624414" y="910524"/>
            <a:ext cx="174421" cy="158655"/>
          </a:xfrm>
          <a:custGeom>
            <a:avLst/>
            <a:gdLst>
              <a:gd name="connsiteX0" fmla="*/ 0 w 173831"/>
              <a:gd name="connsiteY0" fmla="*/ 21431 h 140493"/>
              <a:gd name="connsiteX1" fmla="*/ 100012 w 173831"/>
              <a:gd name="connsiteY1" fmla="*/ 140493 h 140493"/>
              <a:gd name="connsiteX2" fmla="*/ 173831 w 173831"/>
              <a:gd name="connsiteY2" fmla="*/ 0 h 140493"/>
              <a:gd name="connsiteX3" fmla="*/ 0 w 173831"/>
              <a:gd name="connsiteY3" fmla="*/ 21431 h 140493"/>
              <a:gd name="connsiteX0" fmla="*/ 0 w 173831"/>
              <a:gd name="connsiteY0" fmla="*/ 21431 h 140493"/>
              <a:gd name="connsiteX1" fmla="*/ 100012 w 173831"/>
              <a:gd name="connsiteY1" fmla="*/ 140493 h 140493"/>
              <a:gd name="connsiteX2" fmla="*/ 173831 w 173831"/>
              <a:gd name="connsiteY2" fmla="*/ 0 h 140493"/>
              <a:gd name="connsiteX3" fmla="*/ 0 w 173831"/>
              <a:gd name="connsiteY3" fmla="*/ 21431 h 140493"/>
              <a:gd name="connsiteX0" fmla="*/ 0 w 173831"/>
              <a:gd name="connsiteY0" fmla="*/ 21431 h 135731"/>
              <a:gd name="connsiteX1" fmla="*/ 109537 w 173831"/>
              <a:gd name="connsiteY1" fmla="*/ 135731 h 135731"/>
              <a:gd name="connsiteX2" fmla="*/ 173831 w 173831"/>
              <a:gd name="connsiteY2" fmla="*/ 0 h 135731"/>
              <a:gd name="connsiteX3" fmla="*/ 0 w 173831"/>
              <a:gd name="connsiteY3" fmla="*/ 21431 h 135731"/>
              <a:gd name="connsiteX0" fmla="*/ 0 w 173831"/>
              <a:gd name="connsiteY0" fmla="*/ 21431 h 135731"/>
              <a:gd name="connsiteX1" fmla="*/ 109537 w 173831"/>
              <a:gd name="connsiteY1" fmla="*/ 135731 h 135731"/>
              <a:gd name="connsiteX2" fmla="*/ 173831 w 173831"/>
              <a:gd name="connsiteY2" fmla="*/ 0 h 135731"/>
              <a:gd name="connsiteX3" fmla="*/ 0 w 173831"/>
              <a:gd name="connsiteY3" fmla="*/ 21431 h 135731"/>
              <a:gd name="connsiteX0" fmla="*/ 0 w 173831"/>
              <a:gd name="connsiteY0" fmla="*/ 37386 h 151686"/>
              <a:gd name="connsiteX1" fmla="*/ 109537 w 173831"/>
              <a:gd name="connsiteY1" fmla="*/ 151686 h 151686"/>
              <a:gd name="connsiteX2" fmla="*/ 173831 w 173831"/>
              <a:gd name="connsiteY2" fmla="*/ 15955 h 151686"/>
              <a:gd name="connsiteX3" fmla="*/ 0 w 173831"/>
              <a:gd name="connsiteY3" fmla="*/ 37386 h 151686"/>
              <a:gd name="connsiteX0" fmla="*/ 0 w 173831"/>
              <a:gd name="connsiteY0" fmla="*/ 41681 h 155981"/>
              <a:gd name="connsiteX1" fmla="*/ 109537 w 173831"/>
              <a:gd name="connsiteY1" fmla="*/ 155981 h 155981"/>
              <a:gd name="connsiteX2" fmla="*/ 173831 w 173831"/>
              <a:gd name="connsiteY2" fmla="*/ 20250 h 155981"/>
              <a:gd name="connsiteX3" fmla="*/ 0 w 173831"/>
              <a:gd name="connsiteY3" fmla="*/ 41681 h 155981"/>
              <a:gd name="connsiteX0" fmla="*/ 0 w 174523"/>
              <a:gd name="connsiteY0" fmla="*/ 41681 h 155981"/>
              <a:gd name="connsiteX1" fmla="*/ 109537 w 174523"/>
              <a:gd name="connsiteY1" fmla="*/ 155981 h 155981"/>
              <a:gd name="connsiteX2" fmla="*/ 173831 w 174523"/>
              <a:gd name="connsiteY2" fmla="*/ 20250 h 155981"/>
              <a:gd name="connsiteX3" fmla="*/ 0 w 174523"/>
              <a:gd name="connsiteY3" fmla="*/ 41681 h 155981"/>
              <a:gd name="connsiteX0" fmla="*/ 0 w 174621"/>
              <a:gd name="connsiteY0" fmla="*/ 41681 h 155981"/>
              <a:gd name="connsiteX1" fmla="*/ 109537 w 174621"/>
              <a:gd name="connsiteY1" fmla="*/ 155981 h 155981"/>
              <a:gd name="connsiteX2" fmla="*/ 173831 w 174621"/>
              <a:gd name="connsiteY2" fmla="*/ 20250 h 155981"/>
              <a:gd name="connsiteX3" fmla="*/ 0 w 174621"/>
              <a:gd name="connsiteY3" fmla="*/ 41681 h 155981"/>
              <a:gd name="connsiteX0" fmla="*/ 0 w 174521"/>
              <a:gd name="connsiteY0" fmla="*/ 41681 h 153600"/>
              <a:gd name="connsiteX1" fmla="*/ 102394 w 174521"/>
              <a:gd name="connsiteY1" fmla="*/ 153600 h 153600"/>
              <a:gd name="connsiteX2" fmla="*/ 173831 w 174521"/>
              <a:gd name="connsiteY2" fmla="*/ 20250 h 153600"/>
              <a:gd name="connsiteX3" fmla="*/ 0 w 174521"/>
              <a:gd name="connsiteY3" fmla="*/ 41681 h 153600"/>
              <a:gd name="connsiteX0" fmla="*/ 0 w 174493"/>
              <a:gd name="connsiteY0" fmla="*/ 41681 h 153600"/>
              <a:gd name="connsiteX1" fmla="*/ 102394 w 174493"/>
              <a:gd name="connsiteY1" fmla="*/ 153600 h 153600"/>
              <a:gd name="connsiteX2" fmla="*/ 173831 w 174493"/>
              <a:gd name="connsiteY2" fmla="*/ 20250 h 153600"/>
              <a:gd name="connsiteX3" fmla="*/ 0 w 174493"/>
              <a:gd name="connsiteY3" fmla="*/ 41681 h 153600"/>
              <a:gd name="connsiteX0" fmla="*/ 0 w 174493"/>
              <a:gd name="connsiteY0" fmla="*/ 41681 h 153600"/>
              <a:gd name="connsiteX1" fmla="*/ 102394 w 174493"/>
              <a:gd name="connsiteY1" fmla="*/ 153600 h 153600"/>
              <a:gd name="connsiteX2" fmla="*/ 173831 w 174493"/>
              <a:gd name="connsiteY2" fmla="*/ 20250 h 153600"/>
              <a:gd name="connsiteX3" fmla="*/ 0 w 174493"/>
              <a:gd name="connsiteY3" fmla="*/ 41681 h 153600"/>
              <a:gd name="connsiteX0" fmla="*/ 0 w 174421"/>
              <a:gd name="connsiteY0" fmla="*/ 41681 h 144075"/>
              <a:gd name="connsiteX1" fmla="*/ 95250 w 174421"/>
              <a:gd name="connsiteY1" fmla="*/ 144075 h 144075"/>
              <a:gd name="connsiteX2" fmla="*/ 173831 w 174421"/>
              <a:gd name="connsiteY2" fmla="*/ 20250 h 144075"/>
              <a:gd name="connsiteX3" fmla="*/ 0 w 174421"/>
              <a:gd name="connsiteY3" fmla="*/ 41681 h 144075"/>
              <a:gd name="connsiteX0" fmla="*/ 0 w 174421"/>
              <a:gd name="connsiteY0" fmla="*/ 53652 h 156046"/>
              <a:gd name="connsiteX1" fmla="*/ 95250 w 174421"/>
              <a:gd name="connsiteY1" fmla="*/ 156046 h 156046"/>
              <a:gd name="connsiteX2" fmla="*/ 173831 w 174421"/>
              <a:gd name="connsiteY2" fmla="*/ 32221 h 156046"/>
              <a:gd name="connsiteX3" fmla="*/ 0 w 174421"/>
              <a:gd name="connsiteY3" fmla="*/ 53652 h 156046"/>
              <a:gd name="connsiteX0" fmla="*/ 0 w 174421"/>
              <a:gd name="connsiteY0" fmla="*/ 56261 h 158655"/>
              <a:gd name="connsiteX1" fmla="*/ 95250 w 174421"/>
              <a:gd name="connsiteY1" fmla="*/ 158655 h 158655"/>
              <a:gd name="connsiteX2" fmla="*/ 173831 w 174421"/>
              <a:gd name="connsiteY2" fmla="*/ 34830 h 158655"/>
              <a:gd name="connsiteX3" fmla="*/ 0 w 174421"/>
              <a:gd name="connsiteY3" fmla="*/ 56261 h 1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421" h="158655">
                <a:moveTo>
                  <a:pt x="0" y="56261"/>
                </a:moveTo>
                <a:cubicBezTo>
                  <a:pt x="33337" y="95948"/>
                  <a:pt x="-23812" y="142780"/>
                  <a:pt x="95250" y="158655"/>
                </a:cubicBezTo>
                <a:cubicBezTo>
                  <a:pt x="121444" y="156272"/>
                  <a:pt x="180975" y="161036"/>
                  <a:pt x="173831" y="34830"/>
                </a:cubicBezTo>
                <a:cubicBezTo>
                  <a:pt x="113505" y="-5651"/>
                  <a:pt x="57945" y="-24702"/>
                  <a:pt x="0" y="562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任意多边形: 形状 161">
            <a:extLst>
              <a:ext uri="{FF2B5EF4-FFF2-40B4-BE49-F238E27FC236}">
                <a16:creationId xmlns:a16="http://schemas.microsoft.com/office/drawing/2014/main" id="{9FAB8869-8202-43DF-83D5-BB11FCE155B7}"/>
              </a:ext>
            </a:extLst>
          </p:cNvPr>
          <p:cNvSpPr/>
          <p:nvPr/>
        </p:nvSpPr>
        <p:spPr>
          <a:xfrm flipH="1">
            <a:off x="5007612" y="899987"/>
            <a:ext cx="174421" cy="168603"/>
          </a:xfrm>
          <a:custGeom>
            <a:avLst/>
            <a:gdLst>
              <a:gd name="connsiteX0" fmla="*/ 0 w 173831"/>
              <a:gd name="connsiteY0" fmla="*/ 21431 h 140493"/>
              <a:gd name="connsiteX1" fmla="*/ 100012 w 173831"/>
              <a:gd name="connsiteY1" fmla="*/ 140493 h 140493"/>
              <a:gd name="connsiteX2" fmla="*/ 173831 w 173831"/>
              <a:gd name="connsiteY2" fmla="*/ 0 h 140493"/>
              <a:gd name="connsiteX3" fmla="*/ 0 w 173831"/>
              <a:gd name="connsiteY3" fmla="*/ 21431 h 140493"/>
              <a:gd name="connsiteX0" fmla="*/ 0 w 173831"/>
              <a:gd name="connsiteY0" fmla="*/ 21431 h 140493"/>
              <a:gd name="connsiteX1" fmla="*/ 100012 w 173831"/>
              <a:gd name="connsiteY1" fmla="*/ 140493 h 140493"/>
              <a:gd name="connsiteX2" fmla="*/ 173831 w 173831"/>
              <a:gd name="connsiteY2" fmla="*/ 0 h 140493"/>
              <a:gd name="connsiteX3" fmla="*/ 0 w 173831"/>
              <a:gd name="connsiteY3" fmla="*/ 21431 h 140493"/>
              <a:gd name="connsiteX0" fmla="*/ 0 w 173831"/>
              <a:gd name="connsiteY0" fmla="*/ 21431 h 135731"/>
              <a:gd name="connsiteX1" fmla="*/ 109537 w 173831"/>
              <a:gd name="connsiteY1" fmla="*/ 135731 h 135731"/>
              <a:gd name="connsiteX2" fmla="*/ 173831 w 173831"/>
              <a:gd name="connsiteY2" fmla="*/ 0 h 135731"/>
              <a:gd name="connsiteX3" fmla="*/ 0 w 173831"/>
              <a:gd name="connsiteY3" fmla="*/ 21431 h 135731"/>
              <a:gd name="connsiteX0" fmla="*/ 0 w 173831"/>
              <a:gd name="connsiteY0" fmla="*/ 21431 h 135731"/>
              <a:gd name="connsiteX1" fmla="*/ 109537 w 173831"/>
              <a:gd name="connsiteY1" fmla="*/ 135731 h 135731"/>
              <a:gd name="connsiteX2" fmla="*/ 173831 w 173831"/>
              <a:gd name="connsiteY2" fmla="*/ 0 h 135731"/>
              <a:gd name="connsiteX3" fmla="*/ 0 w 173831"/>
              <a:gd name="connsiteY3" fmla="*/ 21431 h 135731"/>
              <a:gd name="connsiteX0" fmla="*/ 0 w 173831"/>
              <a:gd name="connsiteY0" fmla="*/ 37386 h 151686"/>
              <a:gd name="connsiteX1" fmla="*/ 109537 w 173831"/>
              <a:gd name="connsiteY1" fmla="*/ 151686 h 151686"/>
              <a:gd name="connsiteX2" fmla="*/ 173831 w 173831"/>
              <a:gd name="connsiteY2" fmla="*/ 15955 h 151686"/>
              <a:gd name="connsiteX3" fmla="*/ 0 w 173831"/>
              <a:gd name="connsiteY3" fmla="*/ 37386 h 151686"/>
              <a:gd name="connsiteX0" fmla="*/ 0 w 173831"/>
              <a:gd name="connsiteY0" fmla="*/ 41681 h 155981"/>
              <a:gd name="connsiteX1" fmla="*/ 109537 w 173831"/>
              <a:gd name="connsiteY1" fmla="*/ 155981 h 155981"/>
              <a:gd name="connsiteX2" fmla="*/ 173831 w 173831"/>
              <a:gd name="connsiteY2" fmla="*/ 20250 h 155981"/>
              <a:gd name="connsiteX3" fmla="*/ 0 w 173831"/>
              <a:gd name="connsiteY3" fmla="*/ 41681 h 155981"/>
              <a:gd name="connsiteX0" fmla="*/ 0 w 174523"/>
              <a:gd name="connsiteY0" fmla="*/ 41681 h 155981"/>
              <a:gd name="connsiteX1" fmla="*/ 109537 w 174523"/>
              <a:gd name="connsiteY1" fmla="*/ 155981 h 155981"/>
              <a:gd name="connsiteX2" fmla="*/ 173831 w 174523"/>
              <a:gd name="connsiteY2" fmla="*/ 20250 h 155981"/>
              <a:gd name="connsiteX3" fmla="*/ 0 w 174523"/>
              <a:gd name="connsiteY3" fmla="*/ 41681 h 155981"/>
              <a:gd name="connsiteX0" fmla="*/ 0 w 174621"/>
              <a:gd name="connsiteY0" fmla="*/ 41681 h 155981"/>
              <a:gd name="connsiteX1" fmla="*/ 109537 w 174621"/>
              <a:gd name="connsiteY1" fmla="*/ 155981 h 155981"/>
              <a:gd name="connsiteX2" fmla="*/ 173831 w 174621"/>
              <a:gd name="connsiteY2" fmla="*/ 20250 h 155981"/>
              <a:gd name="connsiteX3" fmla="*/ 0 w 174621"/>
              <a:gd name="connsiteY3" fmla="*/ 41681 h 155981"/>
              <a:gd name="connsiteX0" fmla="*/ 0 w 174521"/>
              <a:gd name="connsiteY0" fmla="*/ 41681 h 153600"/>
              <a:gd name="connsiteX1" fmla="*/ 102394 w 174521"/>
              <a:gd name="connsiteY1" fmla="*/ 153600 h 153600"/>
              <a:gd name="connsiteX2" fmla="*/ 173831 w 174521"/>
              <a:gd name="connsiteY2" fmla="*/ 20250 h 153600"/>
              <a:gd name="connsiteX3" fmla="*/ 0 w 174521"/>
              <a:gd name="connsiteY3" fmla="*/ 41681 h 153600"/>
              <a:gd name="connsiteX0" fmla="*/ 0 w 174493"/>
              <a:gd name="connsiteY0" fmla="*/ 41681 h 153600"/>
              <a:gd name="connsiteX1" fmla="*/ 102394 w 174493"/>
              <a:gd name="connsiteY1" fmla="*/ 153600 h 153600"/>
              <a:gd name="connsiteX2" fmla="*/ 173831 w 174493"/>
              <a:gd name="connsiteY2" fmla="*/ 20250 h 153600"/>
              <a:gd name="connsiteX3" fmla="*/ 0 w 174493"/>
              <a:gd name="connsiteY3" fmla="*/ 41681 h 153600"/>
              <a:gd name="connsiteX0" fmla="*/ 0 w 174493"/>
              <a:gd name="connsiteY0" fmla="*/ 41681 h 153600"/>
              <a:gd name="connsiteX1" fmla="*/ 102394 w 174493"/>
              <a:gd name="connsiteY1" fmla="*/ 153600 h 153600"/>
              <a:gd name="connsiteX2" fmla="*/ 173831 w 174493"/>
              <a:gd name="connsiteY2" fmla="*/ 20250 h 153600"/>
              <a:gd name="connsiteX3" fmla="*/ 0 w 174493"/>
              <a:gd name="connsiteY3" fmla="*/ 41681 h 153600"/>
              <a:gd name="connsiteX0" fmla="*/ 0 w 174421"/>
              <a:gd name="connsiteY0" fmla="*/ 41681 h 144075"/>
              <a:gd name="connsiteX1" fmla="*/ 95250 w 174421"/>
              <a:gd name="connsiteY1" fmla="*/ 144075 h 144075"/>
              <a:gd name="connsiteX2" fmla="*/ 173831 w 174421"/>
              <a:gd name="connsiteY2" fmla="*/ 20250 h 144075"/>
              <a:gd name="connsiteX3" fmla="*/ 0 w 174421"/>
              <a:gd name="connsiteY3" fmla="*/ 41681 h 144075"/>
              <a:gd name="connsiteX0" fmla="*/ 0 w 174421"/>
              <a:gd name="connsiteY0" fmla="*/ 61295 h 163689"/>
              <a:gd name="connsiteX1" fmla="*/ 95250 w 174421"/>
              <a:gd name="connsiteY1" fmla="*/ 163689 h 163689"/>
              <a:gd name="connsiteX2" fmla="*/ 173831 w 174421"/>
              <a:gd name="connsiteY2" fmla="*/ 39864 h 163689"/>
              <a:gd name="connsiteX3" fmla="*/ 0 w 174421"/>
              <a:gd name="connsiteY3" fmla="*/ 61295 h 163689"/>
              <a:gd name="connsiteX0" fmla="*/ 0 w 174421"/>
              <a:gd name="connsiteY0" fmla="*/ 66209 h 168603"/>
              <a:gd name="connsiteX1" fmla="*/ 95250 w 174421"/>
              <a:gd name="connsiteY1" fmla="*/ 168603 h 168603"/>
              <a:gd name="connsiteX2" fmla="*/ 173831 w 174421"/>
              <a:gd name="connsiteY2" fmla="*/ 44778 h 168603"/>
              <a:gd name="connsiteX3" fmla="*/ 0 w 174421"/>
              <a:gd name="connsiteY3" fmla="*/ 66209 h 16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421" h="168603">
                <a:moveTo>
                  <a:pt x="0" y="66209"/>
                </a:moveTo>
                <a:cubicBezTo>
                  <a:pt x="33337" y="105896"/>
                  <a:pt x="-23812" y="152728"/>
                  <a:pt x="95250" y="168603"/>
                </a:cubicBezTo>
                <a:cubicBezTo>
                  <a:pt x="121444" y="166220"/>
                  <a:pt x="180975" y="170984"/>
                  <a:pt x="173831" y="44778"/>
                </a:cubicBezTo>
                <a:cubicBezTo>
                  <a:pt x="120649" y="-14753"/>
                  <a:pt x="48419" y="-21897"/>
                  <a:pt x="0" y="662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7AC04189-D2FF-4EB6-9B3D-B12B4D61C833}"/>
              </a:ext>
            </a:extLst>
          </p:cNvPr>
          <p:cNvGrpSpPr/>
          <p:nvPr/>
        </p:nvGrpSpPr>
        <p:grpSpPr>
          <a:xfrm>
            <a:off x="4651520" y="909555"/>
            <a:ext cx="129972" cy="157167"/>
            <a:chOff x="3693886" y="1571243"/>
            <a:chExt cx="129972" cy="157167"/>
          </a:xfrm>
        </p:grpSpPr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31BD9FB5-7FEC-4093-AED5-DFA4983A51E6}"/>
                </a:ext>
              </a:extLst>
            </p:cNvPr>
            <p:cNvSpPr/>
            <p:nvPr/>
          </p:nvSpPr>
          <p:spPr>
            <a:xfrm>
              <a:off x="3704219" y="1583366"/>
              <a:ext cx="114300" cy="145044"/>
            </a:xfrm>
            <a:prstGeom prst="ellipse">
              <a:avLst/>
            </a:prstGeom>
            <a:solidFill>
              <a:srgbClr val="6AA860"/>
            </a:solidFill>
            <a:ln>
              <a:solidFill>
                <a:srgbClr val="060A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50B4E5E0-8DC9-48C2-8D90-A8C513C72613}"/>
                </a:ext>
              </a:extLst>
            </p:cNvPr>
            <p:cNvSpPr/>
            <p:nvPr/>
          </p:nvSpPr>
          <p:spPr>
            <a:xfrm>
              <a:off x="3724968" y="1600284"/>
              <a:ext cx="75330" cy="86453"/>
            </a:xfrm>
            <a:prstGeom prst="ellipse">
              <a:avLst/>
            </a:prstGeom>
            <a:solidFill>
              <a:srgbClr val="3E6F39"/>
            </a:solidFill>
            <a:ln>
              <a:solidFill>
                <a:srgbClr val="2D57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新月形 114">
              <a:extLst>
                <a:ext uri="{FF2B5EF4-FFF2-40B4-BE49-F238E27FC236}">
                  <a16:creationId xmlns:a16="http://schemas.microsoft.com/office/drawing/2014/main" id="{69FCCECB-7BD0-4FF6-B59D-74BC5DCE1EEA}"/>
                </a:ext>
              </a:extLst>
            </p:cNvPr>
            <p:cNvSpPr/>
            <p:nvPr/>
          </p:nvSpPr>
          <p:spPr>
            <a:xfrm rot="5400000">
              <a:off x="3725771" y="1559723"/>
              <a:ext cx="76542" cy="108954"/>
            </a:xfrm>
            <a:prstGeom prst="moon">
              <a:avLst/>
            </a:prstGeom>
            <a:solidFill>
              <a:srgbClr val="143213"/>
            </a:solidFill>
            <a:ln>
              <a:solidFill>
                <a:srgbClr val="1F43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6C5BA6F6-0A51-4A45-8BCA-C5CB502C3A4E}"/>
                </a:ext>
              </a:extLst>
            </p:cNvPr>
            <p:cNvSpPr/>
            <p:nvPr/>
          </p:nvSpPr>
          <p:spPr>
            <a:xfrm>
              <a:off x="3704219" y="1571243"/>
              <a:ext cx="114300" cy="157167"/>
            </a:xfrm>
            <a:prstGeom prst="ellipse">
              <a:avLst/>
            </a:prstGeom>
            <a:noFill/>
            <a:ln>
              <a:solidFill>
                <a:srgbClr val="060A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9B7BF4FD-00C1-4A14-9B5F-9BCB8D97BBAC}"/>
                </a:ext>
              </a:extLst>
            </p:cNvPr>
            <p:cNvSpPr/>
            <p:nvPr/>
          </p:nvSpPr>
          <p:spPr>
            <a:xfrm>
              <a:off x="3693886" y="1655888"/>
              <a:ext cx="50006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93263B7C-92FA-46E6-A912-22EF0BC172E1}"/>
                </a:ext>
              </a:extLst>
            </p:cNvPr>
            <p:cNvSpPr/>
            <p:nvPr/>
          </p:nvSpPr>
          <p:spPr>
            <a:xfrm rot="19570652">
              <a:off x="3778067" y="1601095"/>
              <a:ext cx="45791" cy="22527"/>
            </a:xfrm>
            <a:custGeom>
              <a:avLst/>
              <a:gdLst>
                <a:gd name="connsiteX0" fmla="*/ 0 w 45719"/>
                <a:gd name="connsiteY0" fmla="*/ 22860 h 45719"/>
                <a:gd name="connsiteX1" fmla="*/ 22860 w 45719"/>
                <a:gd name="connsiteY1" fmla="*/ 0 h 45719"/>
                <a:gd name="connsiteX2" fmla="*/ 45720 w 45719"/>
                <a:gd name="connsiteY2" fmla="*/ 22860 h 45719"/>
                <a:gd name="connsiteX3" fmla="*/ 22860 w 45719"/>
                <a:gd name="connsiteY3" fmla="*/ 45720 h 45719"/>
                <a:gd name="connsiteX4" fmla="*/ 0 w 45719"/>
                <a:gd name="connsiteY4" fmla="*/ 22860 h 45719"/>
                <a:gd name="connsiteX0" fmla="*/ 10 w 45730"/>
                <a:gd name="connsiteY0" fmla="*/ 9192 h 32052"/>
                <a:gd name="connsiteX1" fmla="*/ 25251 w 45730"/>
                <a:gd name="connsiteY1" fmla="*/ 620 h 32052"/>
                <a:gd name="connsiteX2" fmla="*/ 45730 w 45730"/>
                <a:gd name="connsiteY2" fmla="*/ 9192 h 32052"/>
                <a:gd name="connsiteX3" fmla="*/ 22870 w 45730"/>
                <a:gd name="connsiteY3" fmla="*/ 32052 h 32052"/>
                <a:gd name="connsiteX4" fmla="*/ 10 w 45730"/>
                <a:gd name="connsiteY4" fmla="*/ 9192 h 32052"/>
                <a:gd name="connsiteX0" fmla="*/ 71 w 45791"/>
                <a:gd name="connsiteY0" fmla="*/ 9192 h 22527"/>
                <a:gd name="connsiteX1" fmla="*/ 25312 w 45791"/>
                <a:gd name="connsiteY1" fmla="*/ 620 h 22527"/>
                <a:gd name="connsiteX2" fmla="*/ 45791 w 45791"/>
                <a:gd name="connsiteY2" fmla="*/ 9192 h 22527"/>
                <a:gd name="connsiteX3" fmla="*/ 32456 w 45791"/>
                <a:gd name="connsiteY3" fmla="*/ 22527 h 22527"/>
                <a:gd name="connsiteX4" fmla="*/ 71 w 45791"/>
                <a:gd name="connsiteY4" fmla="*/ 9192 h 22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1" h="22527">
                  <a:moveTo>
                    <a:pt x="71" y="9192"/>
                  </a:moveTo>
                  <a:cubicBezTo>
                    <a:pt x="-1120" y="5541"/>
                    <a:pt x="12687" y="620"/>
                    <a:pt x="25312" y="620"/>
                  </a:cubicBezTo>
                  <a:cubicBezTo>
                    <a:pt x="37937" y="620"/>
                    <a:pt x="45791" y="-3433"/>
                    <a:pt x="45791" y="9192"/>
                  </a:cubicBezTo>
                  <a:cubicBezTo>
                    <a:pt x="45791" y="21817"/>
                    <a:pt x="45081" y="22527"/>
                    <a:pt x="32456" y="22527"/>
                  </a:cubicBezTo>
                  <a:cubicBezTo>
                    <a:pt x="19831" y="22527"/>
                    <a:pt x="1262" y="12843"/>
                    <a:pt x="71" y="9192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1A4A8B5B-58D5-415D-806F-4EBBAF5B1FC4}"/>
              </a:ext>
            </a:extLst>
          </p:cNvPr>
          <p:cNvGrpSpPr/>
          <p:nvPr/>
        </p:nvGrpSpPr>
        <p:grpSpPr>
          <a:xfrm>
            <a:off x="5010202" y="900164"/>
            <a:ext cx="129972" cy="157167"/>
            <a:chOff x="3693886" y="1571243"/>
            <a:chExt cx="129972" cy="157167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85E44429-85C4-404B-84AB-5067D12275BF}"/>
                </a:ext>
              </a:extLst>
            </p:cNvPr>
            <p:cNvSpPr/>
            <p:nvPr/>
          </p:nvSpPr>
          <p:spPr>
            <a:xfrm>
              <a:off x="3704219" y="1583366"/>
              <a:ext cx="114300" cy="145044"/>
            </a:xfrm>
            <a:prstGeom prst="ellipse">
              <a:avLst/>
            </a:prstGeom>
            <a:solidFill>
              <a:srgbClr val="6AA860"/>
            </a:solidFill>
            <a:ln>
              <a:solidFill>
                <a:srgbClr val="060A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8ACFE6F-A60D-430C-8115-3466371A4757}"/>
                </a:ext>
              </a:extLst>
            </p:cNvPr>
            <p:cNvSpPr/>
            <p:nvPr/>
          </p:nvSpPr>
          <p:spPr>
            <a:xfrm>
              <a:off x="3724968" y="1600284"/>
              <a:ext cx="75330" cy="86453"/>
            </a:xfrm>
            <a:prstGeom prst="ellipse">
              <a:avLst/>
            </a:prstGeom>
            <a:solidFill>
              <a:srgbClr val="3E6F39"/>
            </a:solidFill>
            <a:ln>
              <a:solidFill>
                <a:srgbClr val="2D57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新月形 122">
              <a:extLst>
                <a:ext uri="{FF2B5EF4-FFF2-40B4-BE49-F238E27FC236}">
                  <a16:creationId xmlns:a16="http://schemas.microsoft.com/office/drawing/2014/main" id="{D0CC5941-8FD3-49B7-9295-944C669452E7}"/>
                </a:ext>
              </a:extLst>
            </p:cNvPr>
            <p:cNvSpPr/>
            <p:nvPr/>
          </p:nvSpPr>
          <p:spPr>
            <a:xfrm rot="5400000">
              <a:off x="3725771" y="1559723"/>
              <a:ext cx="76542" cy="108954"/>
            </a:xfrm>
            <a:prstGeom prst="moon">
              <a:avLst/>
            </a:prstGeom>
            <a:solidFill>
              <a:srgbClr val="143213"/>
            </a:solidFill>
            <a:ln>
              <a:solidFill>
                <a:srgbClr val="1F43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E624C84B-177C-4B4D-8FC7-878A341EDE1E}"/>
                </a:ext>
              </a:extLst>
            </p:cNvPr>
            <p:cNvSpPr/>
            <p:nvPr/>
          </p:nvSpPr>
          <p:spPr>
            <a:xfrm>
              <a:off x="3704219" y="1571243"/>
              <a:ext cx="114300" cy="157167"/>
            </a:xfrm>
            <a:prstGeom prst="ellipse">
              <a:avLst/>
            </a:prstGeom>
            <a:noFill/>
            <a:ln>
              <a:solidFill>
                <a:srgbClr val="060A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8EF0AFF1-CF8F-4A44-BCE5-8618FD40AC19}"/>
                </a:ext>
              </a:extLst>
            </p:cNvPr>
            <p:cNvSpPr/>
            <p:nvPr/>
          </p:nvSpPr>
          <p:spPr>
            <a:xfrm>
              <a:off x="3693886" y="1655888"/>
              <a:ext cx="50006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17">
              <a:extLst>
                <a:ext uri="{FF2B5EF4-FFF2-40B4-BE49-F238E27FC236}">
                  <a16:creationId xmlns:a16="http://schemas.microsoft.com/office/drawing/2014/main" id="{F974DF17-FF8D-44C9-8F56-7E41F774D072}"/>
                </a:ext>
              </a:extLst>
            </p:cNvPr>
            <p:cNvSpPr/>
            <p:nvPr/>
          </p:nvSpPr>
          <p:spPr>
            <a:xfrm rot="19570652">
              <a:off x="3778067" y="1601095"/>
              <a:ext cx="45791" cy="22527"/>
            </a:xfrm>
            <a:custGeom>
              <a:avLst/>
              <a:gdLst>
                <a:gd name="connsiteX0" fmla="*/ 0 w 45719"/>
                <a:gd name="connsiteY0" fmla="*/ 22860 h 45719"/>
                <a:gd name="connsiteX1" fmla="*/ 22860 w 45719"/>
                <a:gd name="connsiteY1" fmla="*/ 0 h 45719"/>
                <a:gd name="connsiteX2" fmla="*/ 45720 w 45719"/>
                <a:gd name="connsiteY2" fmla="*/ 22860 h 45719"/>
                <a:gd name="connsiteX3" fmla="*/ 22860 w 45719"/>
                <a:gd name="connsiteY3" fmla="*/ 45720 h 45719"/>
                <a:gd name="connsiteX4" fmla="*/ 0 w 45719"/>
                <a:gd name="connsiteY4" fmla="*/ 22860 h 45719"/>
                <a:gd name="connsiteX0" fmla="*/ 10 w 45730"/>
                <a:gd name="connsiteY0" fmla="*/ 9192 h 32052"/>
                <a:gd name="connsiteX1" fmla="*/ 25251 w 45730"/>
                <a:gd name="connsiteY1" fmla="*/ 620 h 32052"/>
                <a:gd name="connsiteX2" fmla="*/ 45730 w 45730"/>
                <a:gd name="connsiteY2" fmla="*/ 9192 h 32052"/>
                <a:gd name="connsiteX3" fmla="*/ 22870 w 45730"/>
                <a:gd name="connsiteY3" fmla="*/ 32052 h 32052"/>
                <a:gd name="connsiteX4" fmla="*/ 10 w 45730"/>
                <a:gd name="connsiteY4" fmla="*/ 9192 h 32052"/>
                <a:gd name="connsiteX0" fmla="*/ 71 w 45791"/>
                <a:gd name="connsiteY0" fmla="*/ 9192 h 22527"/>
                <a:gd name="connsiteX1" fmla="*/ 25312 w 45791"/>
                <a:gd name="connsiteY1" fmla="*/ 620 h 22527"/>
                <a:gd name="connsiteX2" fmla="*/ 45791 w 45791"/>
                <a:gd name="connsiteY2" fmla="*/ 9192 h 22527"/>
                <a:gd name="connsiteX3" fmla="*/ 32456 w 45791"/>
                <a:gd name="connsiteY3" fmla="*/ 22527 h 22527"/>
                <a:gd name="connsiteX4" fmla="*/ 71 w 45791"/>
                <a:gd name="connsiteY4" fmla="*/ 9192 h 22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1" h="22527">
                  <a:moveTo>
                    <a:pt x="71" y="9192"/>
                  </a:moveTo>
                  <a:cubicBezTo>
                    <a:pt x="-1120" y="5541"/>
                    <a:pt x="12687" y="620"/>
                    <a:pt x="25312" y="620"/>
                  </a:cubicBezTo>
                  <a:cubicBezTo>
                    <a:pt x="37937" y="620"/>
                    <a:pt x="45791" y="-3433"/>
                    <a:pt x="45791" y="9192"/>
                  </a:cubicBezTo>
                  <a:cubicBezTo>
                    <a:pt x="45791" y="21817"/>
                    <a:pt x="45081" y="22527"/>
                    <a:pt x="32456" y="22527"/>
                  </a:cubicBezTo>
                  <a:cubicBezTo>
                    <a:pt x="19831" y="22527"/>
                    <a:pt x="1262" y="12843"/>
                    <a:pt x="71" y="9192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3" name="任意多边形: 形状 162">
            <a:extLst>
              <a:ext uri="{FF2B5EF4-FFF2-40B4-BE49-F238E27FC236}">
                <a16:creationId xmlns:a16="http://schemas.microsoft.com/office/drawing/2014/main" id="{EE2F6CC2-A17D-4344-9424-5785DE0ECCFD}"/>
              </a:ext>
            </a:extLst>
          </p:cNvPr>
          <p:cNvSpPr/>
          <p:nvPr/>
        </p:nvSpPr>
        <p:spPr>
          <a:xfrm rot="21168831">
            <a:off x="4886351" y="1216820"/>
            <a:ext cx="69055" cy="10095"/>
          </a:xfrm>
          <a:custGeom>
            <a:avLst/>
            <a:gdLst>
              <a:gd name="connsiteX0" fmla="*/ 0 w 66675"/>
              <a:gd name="connsiteY0" fmla="*/ 2381 h 5210"/>
              <a:gd name="connsiteX1" fmla="*/ 66675 w 66675"/>
              <a:gd name="connsiteY1" fmla="*/ 0 h 5210"/>
              <a:gd name="connsiteX0" fmla="*/ 0 w 10000"/>
              <a:gd name="connsiteY0" fmla="*/ 4570 h 17551"/>
              <a:gd name="connsiteX1" fmla="*/ 10000 w 10000"/>
              <a:gd name="connsiteY1" fmla="*/ 0 h 17551"/>
              <a:gd name="connsiteX0" fmla="*/ 0 w 10357"/>
              <a:gd name="connsiteY0" fmla="*/ 0 h 19376"/>
              <a:gd name="connsiteX1" fmla="*/ 10357 w 10357"/>
              <a:gd name="connsiteY1" fmla="*/ 9140 h 1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57" h="19376">
                <a:moveTo>
                  <a:pt x="0" y="0"/>
                </a:moveTo>
                <a:cubicBezTo>
                  <a:pt x="4137" y="23614"/>
                  <a:pt x="7917" y="24376"/>
                  <a:pt x="10357" y="9140"/>
                </a:cubicBezTo>
              </a:path>
            </a:pathLst>
          </a:custGeom>
          <a:noFill/>
          <a:ln>
            <a:solidFill>
              <a:srgbClr val="A3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任意多边形: 形状 151">
            <a:extLst>
              <a:ext uri="{FF2B5EF4-FFF2-40B4-BE49-F238E27FC236}">
                <a16:creationId xmlns:a16="http://schemas.microsoft.com/office/drawing/2014/main" id="{88BEBB8D-B97F-41B9-9259-57EC49D183C4}"/>
              </a:ext>
            </a:extLst>
          </p:cNvPr>
          <p:cNvSpPr/>
          <p:nvPr/>
        </p:nvSpPr>
        <p:spPr>
          <a:xfrm>
            <a:off x="4482391" y="966898"/>
            <a:ext cx="70972" cy="135731"/>
          </a:xfrm>
          <a:custGeom>
            <a:avLst/>
            <a:gdLst>
              <a:gd name="connsiteX0" fmla="*/ 52387 w 69056"/>
              <a:gd name="connsiteY0" fmla="*/ 0 h 135731"/>
              <a:gd name="connsiteX1" fmla="*/ 0 w 69056"/>
              <a:gd name="connsiteY1" fmla="*/ 21431 h 135731"/>
              <a:gd name="connsiteX2" fmla="*/ 7144 w 69056"/>
              <a:gd name="connsiteY2" fmla="*/ 135731 h 135731"/>
              <a:gd name="connsiteX3" fmla="*/ 69056 w 69056"/>
              <a:gd name="connsiteY3" fmla="*/ 119062 h 135731"/>
              <a:gd name="connsiteX4" fmla="*/ 52387 w 69056"/>
              <a:gd name="connsiteY4" fmla="*/ 0 h 135731"/>
              <a:gd name="connsiteX0" fmla="*/ 53701 w 70370"/>
              <a:gd name="connsiteY0" fmla="*/ 0 h 135731"/>
              <a:gd name="connsiteX1" fmla="*/ 1314 w 70370"/>
              <a:gd name="connsiteY1" fmla="*/ 21431 h 135731"/>
              <a:gd name="connsiteX2" fmla="*/ 8458 w 70370"/>
              <a:gd name="connsiteY2" fmla="*/ 135731 h 135731"/>
              <a:gd name="connsiteX3" fmla="*/ 70370 w 70370"/>
              <a:gd name="connsiteY3" fmla="*/ 119062 h 135731"/>
              <a:gd name="connsiteX4" fmla="*/ 53701 w 70370"/>
              <a:gd name="connsiteY4" fmla="*/ 0 h 135731"/>
              <a:gd name="connsiteX0" fmla="*/ 54303 w 70972"/>
              <a:gd name="connsiteY0" fmla="*/ 0 h 135731"/>
              <a:gd name="connsiteX1" fmla="*/ 1916 w 70972"/>
              <a:gd name="connsiteY1" fmla="*/ 21431 h 135731"/>
              <a:gd name="connsiteX2" fmla="*/ 9060 w 70972"/>
              <a:gd name="connsiteY2" fmla="*/ 135731 h 135731"/>
              <a:gd name="connsiteX3" fmla="*/ 70972 w 70972"/>
              <a:gd name="connsiteY3" fmla="*/ 119062 h 135731"/>
              <a:gd name="connsiteX4" fmla="*/ 54303 w 70972"/>
              <a:gd name="connsiteY4" fmla="*/ 0 h 135731"/>
              <a:gd name="connsiteX0" fmla="*/ 54303 w 70972"/>
              <a:gd name="connsiteY0" fmla="*/ 0 h 135731"/>
              <a:gd name="connsiteX1" fmla="*/ 1916 w 70972"/>
              <a:gd name="connsiteY1" fmla="*/ 21431 h 135731"/>
              <a:gd name="connsiteX2" fmla="*/ 9060 w 70972"/>
              <a:gd name="connsiteY2" fmla="*/ 135731 h 135731"/>
              <a:gd name="connsiteX3" fmla="*/ 70972 w 70972"/>
              <a:gd name="connsiteY3" fmla="*/ 119062 h 135731"/>
              <a:gd name="connsiteX4" fmla="*/ 54303 w 70972"/>
              <a:gd name="connsiteY4" fmla="*/ 0 h 135731"/>
              <a:gd name="connsiteX0" fmla="*/ 54303 w 70972"/>
              <a:gd name="connsiteY0" fmla="*/ 0 h 135731"/>
              <a:gd name="connsiteX1" fmla="*/ 1916 w 70972"/>
              <a:gd name="connsiteY1" fmla="*/ 21431 h 135731"/>
              <a:gd name="connsiteX2" fmla="*/ 9060 w 70972"/>
              <a:gd name="connsiteY2" fmla="*/ 135731 h 135731"/>
              <a:gd name="connsiteX3" fmla="*/ 70972 w 70972"/>
              <a:gd name="connsiteY3" fmla="*/ 119062 h 135731"/>
              <a:gd name="connsiteX4" fmla="*/ 54303 w 70972"/>
              <a:gd name="connsiteY4" fmla="*/ 0 h 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72" h="135731">
                <a:moveTo>
                  <a:pt x="54303" y="0"/>
                </a:moveTo>
                <a:lnTo>
                  <a:pt x="1916" y="21431"/>
                </a:lnTo>
                <a:cubicBezTo>
                  <a:pt x="-2846" y="61912"/>
                  <a:pt x="1917" y="97631"/>
                  <a:pt x="9060" y="135731"/>
                </a:cubicBezTo>
                <a:lnTo>
                  <a:pt x="70972" y="119062"/>
                </a:lnTo>
                <a:cubicBezTo>
                  <a:pt x="55891" y="79375"/>
                  <a:pt x="47953" y="46830"/>
                  <a:pt x="54303" y="0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rgbClr val="9B9A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任意多边形: 形状 152">
            <a:extLst>
              <a:ext uri="{FF2B5EF4-FFF2-40B4-BE49-F238E27FC236}">
                <a16:creationId xmlns:a16="http://schemas.microsoft.com/office/drawing/2014/main" id="{58669FF9-2613-424F-87A4-06C0A32CA6DF}"/>
              </a:ext>
            </a:extLst>
          </p:cNvPr>
          <p:cNvSpPr/>
          <p:nvPr/>
        </p:nvSpPr>
        <p:spPr>
          <a:xfrm>
            <a:off x="4489819" y="1090433"/>
            <a:ext cx="138903" cy="170130"/>
          </a:xfrm>
          <a:custGeom>
            <a:avLst/>
            <a:gdLst>
              <a:gd name="connsiteX0" fmla="*/ 66675 w 119063"/>
              <a:gd name="connsiteY0" fmla="*/ 157163 h 157163"/>
              <a:gd name="connsiteX1" fmla="*/ 0 w 119063"/>
              <a:gd name="connsiteY1" fmla="*/ 21431 h 157163"/>
              <a:gd name="connsiteX2" fmla="*/ 52388 w 119063"/>
              <a:gd name="connsiteY2" fmla="*/ 0 h 157163"/>
              <a:gd name="connsiteX3" fmla="*/ 119063 w 119063"/>
              <a:gd name="connsiteY3" fmla="*/ 130969 h 157163"/>
              <a:gd name="connsiteX4" fmla="*/ 66675 w 119063"/>
              <a:gd name="connsiteY4" fmla="*/ 157163 h 157163"/>
              <a:gd name="connsiteX0" fmla="*/ 66675 w 119063"/>
              <a:gd name="connsiteY0" fmla="*/ 157163 h 157163"/>
              <a:gd name="connsiteX1" fmla="*/ 0 w 119063"/>
              <a:gd name="connsiteY1" fmla="*/ 21431 h 157163"/>
              <a:gd name="connsiteX2" fmla="*/ 52388 w 119063"/>
              <a:gd name="connsiteY2" fmla="*/ 0 h 157163"/>
              <a:gd name="connsiteX3" fmla="*/ 119063 w 119063"/>
              <a:gd name="connsiteY3" fmla="*/ 130969 h 157163"/>
              <a:gd name="connsiteX4" fmla="*/ 66675 w 119063"/>
              <a:gd name="connsiteY4" fmla="*/ 157163 h 157163"/>
              <a:gd name="connsiteX0" fmla="*/ 66675 w 119063"/>
              <a:gd name="connsiteY0" fmla="*/ 157163 h 157163"/>
              <a:gd name="connsiteX1" fmla="*/ 0 w 119063"/>
              <a:gd name="connsiteY1" fmla="*/ 21431 h 157163"/>
              <a:gd name="connsiteX2" fmla="*/ 52388 w 119063"/>
              <a:gd name="connsiteY2" fmla="*/ 0 h 157163"/>
              <a:gd name="connsiteX3" fmla="*/ 119063 w 119063"/>
              <a:gd name="connsiteY3" fmla="*/ 130969 h 157163"/>
              <a:gd name="connsiteX4" fmla="*/ 66675 w 119063"/>
              <a:gd name="connsiteY4" fmla="*/ 157163 h 157163"/>
              <a:gd name="connsiteX0" fmla="*/ 66675 w 119063"/>
              <a:gd name="connsiteY0" fmla="*/ 157163 h 157163"/>
              <a:gd name="connsiteX1" fmla="*/ 0 w 119063"/>
              <a:gd name="connsiteY1" fmla="*/ 21431 h 157163"/>
              <a:gd name="connsiteX2" fmla="*/ 52388 w 119063"/>
              <a:gd name="connsiteY2" fmla="*/ 0 h 157163"/>
              <a:gd name="connsiteX3" fmla="*/ 119063 w 119063"/>
              <a:gd name="connsiteY3" fmla="*/ 130969 h 157163"/>
              <a:gd name="connsiteX4" fmla="*/ 66675 w 119063"/>
              <a:gd name="connsiteY4" fmla="*/ 157163 h 157163"/>
              <a:gd name="connsiteX0" fmla="*/ 66675 w 119063"/>
              <a:gd name="connsiteY0" fmla="*/ 157163 h 157163"/>
              <a:gd name="connsiteX1" fmla="*/ 0 w 119063"/>
              <a:gd name="connsiteY1" fmla="*/ 21431 h 157163"/>
              <a:gd name="connsiteX2" fmla="*/ 52388 w 119063"/>
              <a:gd name="connsiteY2" fmla="*/ 0 h 157163"/>
              <a:gd name="connsiteX3" fmla="*/ 119063 w 119063"/>
              <a:gd name="connsiteY3" fmla="*/ 130969 h 157163"/>
              <a:gd name="connsiteX4" fmla="*/ 66675 w 119063"/>
              <a:gd name="connsiteY4" fmla="*/ 157163 h 15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063" h="157163">
                <a:moveTo>
                  <a:pt x="66675" y="157163"/>
                </a:moveTo>
                <a:cubicBezTo>
                  <a:pt x="39688" y="114300"/>
                  <a:pt x="15081" y="80963"/>
                  <a:pt x="0" y="21431"/>
                </a:cubicBezTo>
                <a:lnTo>
                  <a:pt x="52388" y="0"/>
                </a:lnTo>
                <a:cubicBezTo>
                  <a:pt x="60325" y="50800"/>
                  <a:pt x="89695" y="87313"/>
                  <a:pt x="119063" y="130969"/>
                </a:cubicBezTo>
                <a:lnTo>
                  <a:pt x="66675" y="157163"/>
                </a:lnTo>
                <a:close/>
              </a:path>
            </a:pathLst>
          </a:custGeom>
          <a:solidFill>
            <a:srgbClr val="409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任意多边形: 形状 154">
            <a:extLst>
              <a:ext uri="{FF2B5EF4-FFF2-40B4-BE49-F238E27FC236}">
                <a16:creationId xmlns:a16="http://schemas.microsoft.com/office/drawing/2014/main" id="{97107096-6850-49E5-9015-7EA9223C11BC}"/>
              </a:ext>
            </a:extLst>
          </p:cNvPr>
          <p:cNvSpPr/>
          <p:nvPr/>
        </p:nvSpPr>
        <p:spPr>
          <a:xfrm>
            <a:off x="4436309" y="1116917"/>
            <a:ext cx="74192" cy="69055"/>
          </a:xfrm>
          <a:custGeom>
            <a:avLst/>
            <a:gdLst>
              <a:gd name="connsiteX0" fmla="*/ 0 w 78582"/>
              <a:gd name="connsiteY0" fmla="*/ 0 h 76200"/>
              <a:gd name="connsiteX1" fmla="*/ 59532 w 78582"/>
              <a:gd name="connsiteY1" fmla="*/ 16669 h 76200"/>
              <a:gd name="connsiteX2" fmla="*/ 78582 w 78582"/>
              <a:gd name="connsiteY2" fmla="*/ 76200 h 76200"/>
              <a:gd name="connsiteX3" fmla="*/ 0 w 78582"/>
              <a:gd name="connsiteY3" fmla="*/ 0 h 76200"/>
              <a:gd name="connsiteX0" fmla="*/ 0 w 78582"/>
              <a:gd name="connsiteY0" fmla="*/ 0 h 78581"/>
              <a:gd name="connsiteX1" fmla="*/ 59532 w 78582"/>
              <a:gd name="connsiteY1" fmla="*/ 16669 h 78581"/>
              <a:gd name="connsiteX2" fmla="*/ 78582 w 78582"/>
              <a:gd name="connsiteY2" fmla="*/ 78581 h 78581"/>
              <a:gd name="connsiteX3" fmla="*/ 0 w 78582"/>
              <a:gd name="connsiteY3" fmla="*/ 0 h 78581"/>
              <a:gd name="connsiteX0" fmla="*/ 0 w 78582"/>
              <a:gd name="connsiteY0" fmla="*/ 0 h 78581"/>
              <a:gd name="connsiteX1" fmla="*/ 59532 w 78582"/>
              <a:gd name="connsiteY1" fmla="*/ 16669 h 78581"/>
              <a:gd name="connsiteX2" fmla="*/ 78582 w 78582"/>
              <a:gd name="connsiteY2" fmla="*/ 78581 h 78581"/>
              <a:gd name="connsiteX3" fmla="*/ 0 w 78582"/>
              <a:gd name="connsiteY3" fmla="*/ 0 h 78581"/>
              <a:gd name="connsiteX0" fmla="*/ 0 w 78582"/>
              <a:gd name="connsiteY0" fmla="*/ 0 h 78581"/>
              <a:gd name="connsiteX1" fmla="*/ 59532 w 78582"/>
              <a:gd name="connsiteY1" fmla="*/ 16669 h 78581"/>
              <a:gd name="connsiteX2" fmla="*/ 78582 w 78582"/>
              <a:gd name="connsiteY2" fmla="*/ 78581 h 78581"/>
              <a:gd name="connsiteX3" fmla="*/ 0 w 78582"/>
              <a:gd name="connsiteY3" fmla="*/ 0 h 78581"/>
              <a:gd name="connsiteX0" fmla="*/ 0 w 78582"/>
              <a:gd name="connsiteY0" fmla="*/ 0 h 78581"/>
              <a:gd name="connsiteX1" fmla="*/ 59532 w 78582"/>
              <a:gd name="connsiteY1" fmla="*/ 16669 h 78581"/>
              <a:gd name="connsiteX2" fmla="*/ 78582 w 78582"/>
              <a:gd name="connsiteY2" fmla="*/ 78581 h 78581"/>
              <a:gd name="connsiteX3" fmla="*/ 0 w 78582"/>
              <a:gd name="connsiteY3" fmla="*/ 0 h 78581"/>
              <a:gd name="connsiteX0" fmla="*/ 0 w 69057"/>
              <a:gd name="connsiteY0" fmla="*/ 0 h 66674"/>
              <a:gd name="connsiteX1" fmla="*/ 50007 w 69057"/>
              <a:gd name="connsiteY1" fmla="*/ 4762 h 66674"/>
              <a:gd name="connsiteX2" fmla="*/ 69057 w 69057"/>
              <a:gd name="connsiteY2" fmla="*/ 66674 h 66674"/>
              <a:gd name="connsiteX3" fmla="*/ 0 w 69057"/>
              <a:gd name="connsiteY3" fmla="*/ 0 h 66674"/>
              <a:gd name="connsiteX0" fmla="*/ 0 w 71438"/>
              <a:gd name="connsiteY0" fmla="*/ 0 h 69055"/>
              <a:gd name="connsiteX1" fmla="*/ 52388 w 71438"/>
              <a:gd name="connsiteY1" fmla="*/ 7143 h 69055"/>
              <a:gd name="connsiteX2" fmla="*/ 71438 w 71438"/>
              <a:gd name="connsiteY2" fmla="*/ 69055 h 69055"/>
              <a:gd name="connsiteX3" fmla="*/ 0 w 71438"/>
              <a:gd name="connsiteY3" fmla="*/ 0 h 69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38" h="69055">
                <a:moveTo>
                  <a:pt x="0" y="0"/>
                </a:moveTo>
                <a:cubicBezTo>
                  <a:pt x="19844" y="5556"/>
                  <a:pt x="32544" y="11112"/>
                  <a:pt x="52388" y="7143"/>
                </a:cubicBezTo>
                <a:lnTo>
                  <a:pt x="71438" y="69055"/>
                </a:lnTo>
                <a:cubicBezTo>
                  <a:pt x="-7144" y="69055"/>
                  <a:pt x="19050" y="28576"/>
                  <a:pt x="0" y="0"/>
                </a:cubicBezTo>
                <a:close/>
              </a:path>
            </a:pathLst>
          </a:custGeom>
          <a:solidFill>
            <a:srgbClr val="CBC7F2"/>
          </a:solidFill>
          <a:ln w="6350">
            <a:solidFill>
              <a:srgbClr val="A09F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任意多边形: 形状 163">
            <a:extLst>
              <a:ext uri="{FF2B5EF4-FFF2-40B4-BE49-F238E27FC236}">
                <a16:creationId xmlns:a16="http://schemas.microsoft.com/office/drawing/2014/main" id="{13F40C50-B264-4FD7-AF3D-4ACC550EF76C}"/>
              </a:ext>
            </a:extLst>
          </p:cNvPr>
          <p:cNvSpPr/>
          <p:nvPr/>
        </p:nvSpPr>
        <p:spPr>
          <a:xfrm>
            <a:off x="4567650" y="1235686"/>
            <a:ext cx="123825" cy="78874"/>
          </a:xfrm>
          <a:custGeom>
            <a:avLst/>
            <a:gdLst>
              <a:gd name="connsiteX0" fmla="*/ 0 w 123825"/>
              <a:gd name="connsiteY0" fmla="*/ 26194 h 73819"/>
              <a:gd name="connsiteX1" fmla="*/ 30956 w 123825"/>
              <a:gd name="connsiteY1" fmla="*/ 73819 h 73819"/>
              <a:gd name="connsiteX2" fmla="*/ 121444 w 123825"/>
              <a:gd name="connsiteY2" fmla="*/ 64294 h 73819"/>
              <a:gd name="connsiteX3" fmla="*/ 123825 w 123825"/>
              <a:gd name="connsiteY3" fmla="*/ 0 h 73819"/>
              <a:gd name="connsiteX4" fmla="*/ 0 w 123825"/>
              <a:gd name="connsiteY4" fmla="*/ 26194 h 73819"/>
              <a:gd name="connsiteX0" fmla="*/ 0 w 123825"/>
              <a:gd name="connsiteY0" fmla="*/ 26194 h 73819"/>
              <a:gd name="connsiteX1" fmla="*/ 30956 w 123825"/>
              <a:gd name="connsiteY1" fmla="*/ 73819 h 73819"/>
              <a:gd name="connsiteX2" fmla="*/ 121444 w 123825"/>
              <a:gd name="connsiteY2" fmla="*/ 64294 h 73819"/>
              <a:gd name="connsiteX3" fmla="*/ 123825 w 123825"/>
              <a:gd name="connsiteY3" fmla="*/ 0 h 73819"/>
              <a:gd name="connsiteX4" fmla="*/ 0 w 123825"/>
              <a:gd name="connsiteY4" fmla="*/ 26194 h 73819"/>
              <a:gd name="connsiteX0" fmla="*/ 0 w 123825"/>
              <a:gd name="connsiteY0" fmla="*/ 31249 h 78874"/>
              <a:gd name="connsiteX1" fmla="*/ 30956 w 123825"/>
              <a:gd name="connsiteY1" fmla="*/ 78874 h 78874"/>
              <a:gd name="connsiteX2" fmla="*/ 121444 w 123825"/>
              <a:gd name="connsiteY2" fmla="*/ 69349 h 78874"/>
              <a:gd name="connsiteX3" fmla="*/ 123825 w 123825"/>
              <a:gd name="connsiteY3" fmla="*/ 5055 h 78874"/>
              <a:gd name="connsiteX4" fmla="*/ 0 w 123825"/>
              <a:gd name="connsiteY4" fmla="*/ 31249 h 78874"/>
              <a:gd name="connsiteX0" fmla="*/ 0 w 123825"/>
              <a:gd name="connsiteY0" fmla="*/ 31249 h 78874"/>
              <a:gd name="connsiteX1" fmla="*/ 30956 w 123825"/>
              <a:gd name="connsiteY1" fmla="*/ 78874 h 78874"/>
              <a:gd name="connsiteX2" fmla="*/ 121444 w 123825"/>
              <a:gd name="connsiteY2" fmla="*/ 69349 h 78874"/>
              <a:gd name="connsiteX3" fmla="*/ 123825 w 123825"/>
              <a:gd name="connsiteY3" fmla="*/ 5055 h 78874"/>
              <a:gd name="connsiteX4" fmla="*/ 0 w 123825"/>
              <a:gd name="connsiteY4" fmla="*/ 31249 h 78874"/>
              <a:gd name="connsiteX0" fmla="*/ 0 w 123825"/>
              <a:gd name="connsiteY0" fmla="*/ 31249 h 78874"/>
              <a:gd name="connsiteX1" fmla="*/ 30956 w 123825"/>
              <a:gd name="connsiteY1" fmla="*/ 78874 h 78874"/>
              <a:gd name="connsiteX2" fmla="*/ 121444 w 123825"/>
              <a:gd name="connsiteY2" fmla="*/ 69349 h 78874"/>
              <a:gd name="connsiteX3" fmla="*/ 123825 w 123825"/>
              <a:gd name="connsiteY3" fmla="*/ 5055 h 78874"/>
              <a:gd name="connsiteX4" fmla="*/ 0 w 123825"/>
              <a:gd name="connsiteY4" fmla="*/ 31249 h 7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5" h="78874">
                <a:moveTo>
                  <a:pt x="0" y="31249"/>
                </a:moveTo>
                <a:lnTo>
                  <a:pt x="30956" y="78874"/>
                </a:lnTo>
                <a:cubicBezTo>
                  <a:pt x="56356" y="56649"/>
                  <a:pt x="88900" y="60617"/>
                  <a:pt x="121444" y="69349"/>
                </a:cubicBezTo>
                <a:cubicBezTo>
                  <a:pt x="122238" y="47918"/>
                  <a:pt x="123031" y="26486"/>
                  <a:pt x="123825" y="5055"/>
                </a:cubicBezTo>
                <a:cubicBezTo>
                  <a:pt x="82550" y="-2883"/>
                  <a:pt x="34131" y="-6057"/>
                  <a:pt x="0" y="31249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rgbClr val="2575C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任意多边形: 形状 165">
            <a:extLst>
              <a:ext uri="{FF2B5EF4-FFF2-40B4-BE49-F238E27FC236}">
                <a16:creationId xmlns:a16="http://schemas.microsoft.com/office/drawing/2014/main" id="{4997E976-E575-4987-9A34-2051662BA382}"/>
              </a:ext>
            </a:extLst>
          </p:cNvPr>
          <p:cNvSpPr/>
          <p:nvPr/>
        </p:nvSpPr>
        <p:spPr>
          <a:xfrm>
            <a:off x="4586700" y="1303133"/>
            <a:ext cx="97631" cy="89716"/>
          </a:xfrm>
          <a:custGeom>
            <a:avLst/>
            <a:gdLst>
              <a:gd name="connsiteX0" fmla="*/ 0 w 97631"/>
              <a:gd name="connsiteY0" fmla="*/ 11906 h 83343"/>
              <a:gd name="connsiteX1" fmla="*/ 14287 w 97631"/>
              <a:gd name="connsiteY1" fmla="*/ 83343 h 83343"/>
              <a:gd name="connsiteX2" fmla="*/ 95250 w 97631"/>
              <a:gd name="connsiteY2" fmla="*/ 76200 h 83343"/>
              <a:gd name="connsiteX3" fmla="*/ 97631 w 97631"/>
              <a:gd name="connsiteY3" fmla="*/ 0 h 83343"/>
              <a:gd name="connsiteX4" fmla="*/ 0 w 97631"/>
              <a:gd name="connsiteY4" fmla="*/ 11906 h 83343"/>
              <a:gd name="connsiteX0" fmla="*/ 0 w 97631"/>
              <a:gd name="connsiteY0" fmla="*/ 14110 h 85547"/>
              <a:gd name="connsiteX1" fmla="*/ 14287 w 97631"/>
              <a:gd name="connsiteY1" fmla="*/ 85547 h 85547"/>
              <a:gd name="connsiteX2" fmla="*/ 95250 w 97631"/>
              <a:gd name="connsiteY2" fmla="*/ 78404 h 85547"/>
              <a:gd name="connsiteX3" fmla="*/ 97631 w 97631"/>
              <a:gd name="connsiteY3" fmla="*/ 2204 h 85547"/>
              <a:gd name="connsiteX4" fmla="*/ 0 w 97631"/>
              <a:gd name="connsiteY4" fmla="*/ 14110 h 85547"/>
              <a:gd name="connsiteX0" fmla="*/ 0 w 97631"/>
              <a:gd name="connsiteY0" fmla="*/ 18571 h 90008"/>
              <a:gd name="connsiteX1" fmla="*/ 14287 w 97631"/>
              <a:gd name="connsiteY1" fmla="*/ 90008 h 90008"/>
              <a:gd name="connsiteX2" fmla="*/ 95250 w 97631"/>
              <a:gd name="connsiteY2" fmla="*/ 82865 h 90008"/>
              <a:gd name="connsiteX3" fmla="*/ 97631 w 97631"/>
              <a:gd name="connsiteY3" fmla="*/ 6665 h 90008"/>
              <a:gd name="connsiteX4" fmla="*/ 0 w 97631"/>
              <a:gd name="connsiteY4" fmla="*/ 18571 h 90008"/>
              <a:gd name="connsiteX0" fmla="*/ 0 w 97631"/>
              <a:gd name="connsiteY0" fmla="*/ 18571 h 90008"/>
              <a:gd name="connsiteX1" fmla="*/ 14287 w 97631"/>
              <a:gd name="connsiteY1" fmla="*/ 90008 h 90008"/>
              <a:gd name="connsiteX2" fmla="*/ 95250 w 97631"/>
              <a:gd name="connsiteY2" fmla="*/ 82865 h 90008"/>
              <a:gd name="connsiteX3" fmla="*/ 97631 w 97631"/>
              <a:gd name="connsiteY3" fmla="*/ 6665 h 90008"/>
              <a:gd name="connsiteX4" fmla="*/ 0 w 97631"/>
              <a:gd name="connsiteY4" fmla="*/ 18571 h 90008"/>
              <a:gd name="connsiteX0" fmla="*/ 0 w 97631"/>
              <a:gd name="connsiteY0" fmla="*/ 18571 h 90008"/>
              <a:gd name="connsiteX1" fmla="*/ 14287 w 97631"/>
              <a:gd name="connsiteY1" fmla="*/ 90008 h 90008"/>
              <a:gd name="connsiteX2" fmla="*/ 95250 w 97631"/>
              <a:gd name="connsiteY2" fmla="*/ 82865 h 90008"/>
              <a:gd name="connsiteX3" fmla="*/ 97631 w 97631"/>
              <a:gd name="connsiteY3" fmla="*/ 6665 h 90008"/>
              <a:gd name="connsiteX4" fmla="*/ 0 w 97631"/>
              <a:gd name="connsiteY4" fmla="*/ 18571 h 9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31" h="90008">
                <a:moveTo>
                  <a:pt x="0" y="18571"/>
                </a:moveTo>
                <a:lnTo>
                  <a:pt x="14287" y="90008"/>
                </a:lnTo>
                <a:cubicBezTo>
                  <a:pt x="50800" y="75721"/>
                  <a:pt x="70643" y="82865"/>
                  <a:pt x="95250" y="82865"/>
                </a:cubicBezTo>
                <a:cubicBezTo>
                  <a:pt x="96044" y="57465"/>
                  <a:pt x="96837" y="32065"/>
                  <a:pt x="97631" y="6665"/>
                </a:cubicBezTo>
                <a:cubicBezTo>
                  <a:pt x="72231" y="-1272"/>
                  <a:pt x="34925" y="-6829"/>
                  <a:pt x="0" y="18571"/>
                </a:cubicBezTo>
                <a:close/>
              </a:path>
            </a:pathLst>
          </a:custGeom>
          <a:solidFill>
            <a:srgbClr val="5DB7FF"/>
          </a:solidFill>
          <a:ln cap="rnd">
            <a:solidFill>
              <a:srgbClr val="181F2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4" name="任意多边形: 形状 153">
            <a:extLst>
              <a:ext uri="{FF2B5EF4-FFF2-40B4-BE49-F238E27FC236}">
                <a16:creationId xmlns:a16="http://schemas.microsoft.com/office/drawing/2014/main" id="{B9C3BAA5-22D0-4C61-809B-A2780128137D}"/>
              </a:ext>
            </a:extLst>
          </p:cNvPr>
          <p:cNvSpPr/>
          <p:nvPr/>
        </p:nvSpPr>
        <p:spPr>
          <a:xfrm>
            <a:off x="4436309" y="1038335"/>
            <a:ext cx="78954" cy="154781"/>
          </a:xfrm>
          <a:custGeom>
            <a:avLst/>
            <a:gdLst>
              <a:gd name="connsiteX0" fmla="*/ 0 w 38100"/>
              <a:gd name="connsiteY0" fmla="*/ 0 h 154781"/>
              <a:gd name="connsiteX1" fmla="*/ 38100 w 38100"/>
              <a:gd name="connsiteY1" fmla="*/ 154781 h 154781"/>
              <a:gd name="connsiteX0" fmla="*/ 35994 w 74094"/>
              <a:gd name="connsiteY0" fmla="*/ 0 h 154781"/>
              <a:gd name="connsiteX1" fmla="*/ 74094 w 74094"/>
              <a:gd name="connsiteY1" fmla="*/ 154781 h 154781"/>
              <a:gd name="connsiteX0" fmla="*/ 40854 w 78954"/>
              <a:gd name="connsiteY0" fmla="*/ 0 h 154781"/>
              <a:gd name="connsiteX1" fmla="*/ 78954 w 78954"/>
              <a:gd name="connsiteY1" fmla="*/ 154781 h 154781"/>
              <a:gd name="connsiteX0" fmla="*/ 40854 w 78954"/>
              <a:gd name="connsiteY0" fmla="*/ 0 h 154781"/>
              <a:gd name="connsiteX1" fmla="*/ 78954 w 78954"/>
              <a:gd name="connsiteY1" fmla="*/ 154781 h 154781"/>
              <a:gd name="connsiteX0" fmla="*/ 40854 w 78954"/>
              <a:gd name="connsiteY0" fmla="*/ 0 h 154781"/>
              <a:gd name="connsiteX1" fmla="*/ 78954 w 78954"/>
              <a:gd name="connsiteY1" fmla="*/ 154781 h 15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954" h="154781">
                <a:moveTo>
                  <a:pt x="40854" y="0"/>
                </a:moveTo>
                <a:cubicBezTo>
                  <a:pt x="-53603" y="103981"/>
                  <a:pt x="40060" y="150812"/>
                  <a:pt x="78954" y="15478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FC4A2890-171B-4351-8672-6E88F1C3F477}"/>
              </a:ext>
            </a:extLst>
          </p:cNvPr>
          <p:cNvSpPr/>
          <p:nvPr/>
        </p:nvSpPr>
        <p:spPr>
          <a:xfrm>
            <a:off x="4504084" y="982231"/>
            <a:ext cx="9361" cy="121448"/>
          </a:xfrm>
          <a:custGeom>
            <a:avLst/>
            <a:gdLst>
              <a:gd name="connsiteX0" fmla="*/ 0 w 2382"/>
              <a:gd name="connsiteY0" fmla="*/ 0 h 123825"/>
              <a:gd name="connsiteX1" fmla="*/ 2382 w 2382"/>
              <a:gd name="connsiteY1" fmla="*/ 123825 h 123825"/>
              <a:gd name="connsiteX0" fmla="*/ 19043 w 29043"/>
              <a:gd name="connsiteY0" fmla="*/ 0 h 10000"/>
              <a:gd name="connsiteX1" fmla="*/ 29043 w 29043"/>
              <a:gd name="connsiteY1" fmla="*/ 10000 h 10000"/>
              <a:gd name="connsiteX0" fmla="*/ 19043 w 29043"/>
              <a:gd name="connsiteY0" fmla="*/ 0 h 10000"/>
              <a:gd name="connsiteX1" fmla="*/ 29043 w 29043"/>
              <a:gd name="connsiteY1" fmla="*/ 10000 h 10000"/>
              <a:gd name="connsiteX0" fmla="*/ 19043 w 29043"/>
              <a:gd name="connsiteY0" fmla="*/ 0 h 10000"/>
              <a:gd name="connsiteX1" fmla="*/ 29043 w 29043"/>
              <a:gd name="connsiteY1" fmla="*/ 10000 h 10000"/>
              <a:gd name="connsiteX0" fmla="*/ 29299 w 39299"/>
              <a:gd name="connsiteY0" fmla="*/ 0 h 10000"/>
              <a:gd name="connsiteX1" fmla="*/ 39299 w 39299"/>
              <a:gd name="connsiteY1" fmla="*/ 10000 h 10000"/>
              <a:gd name="connsiteX0" fmla="*/ 29299 w 39299"/>
              <a:gd name="connsiteY0" fmla="*/ 0 h 9808"/>
              <a:gd name="connsiteX1" fmla="*/ 39299 w 39299"/>
              <a:gd name="connsiteY1" fmla="*/ 9808 h 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299" h="9808">
                <a:moveTo>
                  <a:pt x="29299" y="0"/>
                </a:moveTo>
                <a:cubicBezTo>
                  <a:pt x="-17351" y="3333"/>
                  <a:pt x="-4022" y="6475"/>
                  <a:pt x="39299" y="9808"/>
                </a:cubicBezTo>
              </a:path>
            </a:pathLst>
          </a:custGeom>
          <a:noFill/>
          <a:ln>
            <a:solidFill>
              <a:srgbClr val="8BD3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任意多边形: 形状 185">
            <a:extLst>
              <a:ext uri="{FF2B5EF4-FFF2-40B4-BE49-F238E27FC236}">
                <a16:creationId xmlns:a16="http://schemas.microsoft.com/office/drawing/2014/main" id="{809281F0-493E-419B-BFBD-EE14FB0FC78C}"/>
              </a:ext>
            </a:extLst>
          </p:cNvPr>
          <p:cNvSpPr/>
          <p:nvPr/>
        </p:nvSpPr>
        <p:spPr>
          <a:xfrm>
            <a:off x="4919812" y="225398"/>
            <a:ext cx="38619" cy="67472"/>
          </a:xfrm>
          <a:custGeom>
            <a:avLst/>
            <a:gdLst>
              <a:gd name="connsiteX0" fmla="*/ 311 w 28977"/>
              <a:gd name="connsiteY0" fmla="*/ 73235 h 73510"/>
              <a:gd name="connsiteX1" fmla="*/ 14598 w 28977"/>
              <a:gd name="connsiteY1" fmla="*/ 1797 h 73510"/>
              <a:gd name="connsiteX2" fmla="*/ 28886 w 28977"/>
              <a:gd name="connsiteY2" fmla="*/ 25610 h 73510"/>
              <a:gd name="connsiteX3" fmla="*/ 311 w 28977"/>
              <a:gd name="connsiteY3" fmla="*/ 73235 h 73510"/>
              <a:gd name="connsiteX0" fmla="*/ 432 w 29226"/>
              <a:gd name="connsiteY0" fmla="*/ 66293 h 66425"/>
              <a:gd name="connsiteX1" fmla="*/ 12948 w 29226"/>
              <a:gd name="connsiteY1" fmla="*/ 2382 h 66425"/>
              <a:gd name="connsiteX2" fmla="*/ 29007 w 29226"/>
              <a:gd name="connsiteY2" fmla="*/ 18668 h 66425"/>
              <a:gd name="connsiteX3" fmla="*/ 432 w 29226"/>
              <a:gd name="connsiteY3" fmla="*/ 66293 h 66425"/>
              <a:gd name="connsiteX0" fmla="*/ 532 w 31511"/>
              <a:gd name="connsiteY0" fmla="*/ 67765 h 67792"/>
              <a:gd name="connsiteX1" fmla="*/ 13048 w 31511"/>
              <a:gd name="connsiteY1" fmla="*/ 3854 h 67792"/>
              <a:gd name="connsiteX2" fmla="*/ 31321 w 31511"/>
              <a:gd name="connsiteY2" fmla="*/ 11727 h 67792"/>
              <a:gd name="connsiteX3" fmla="*/ 532 w 31511"/>
              <a:gd name="connsiteY3" fmla="*/ 67765 h 67792"/>
              <a:gd name="connsiteX0" fmla="*/ 561 w 30859"/>
              <a:gd name="connsiteY0" fmla="*/ 67077 h 67104"/>
              <a:gd name="connsiteX1" fmla="*/ 12413 w 30859"/>
              <a:gd name="connsiteY1" fmla="*/ 3830 h 67104"/>
              <a:gd name="connsiteX2" fmla="*/ 30686 w 30859"/>
              <a:gd name="connsiteY2" fmla="*/ 11703 h 67104"/>
              <a:gd name="connsiteX3" fmla="*/ 561 w 30859"/>
              <a:gd name="connsiteY3" fmla="*/ 67077 h 67104"/>
              <a:gd name="connsiteX0" fmla="*/ 941 w 31146"/>
              <a:gd name="connsiteY0" fmla="*/ 60216 h 60221"/>
              <a:gd name="connsiteX1" fmla="*/ 9578 w 31146"/>
              <a:gd name="connsiteY1" fmla="*/ 8220 h 60221"/>
              <a:gd name="connsiteX2" fmla="*/ 31066 w 31146"/>
              <a:gd name="connsiteY2" fmla="*/ 4842 h 60221"/>
              <a:gd name="connsiteX3" fmla="*/ 941 w 31146"/>
              <a:gd name="connsiteY3" fmla="*/ 60216 h 60221"/>
              <a:gd name="connsiteX0" fmla="*/ 656 w 26066"/>
              <a:gd name="connsiteY0" fmla="*/ 54072 h 54279"/>
              <a:gd name="connsiteX1" fmla="*/ 9293 w 26066"/>
              <a:gd name="connsiteY1" fmla="*/ 2076 h 54279"/>
              <a:gd name="connsiteX2" fmla="*/ 25959 w 26066"/>
              <a:gd name="connsiteY2" fmla="*/ 19593 h 54279"/>
              <a:gd name="connsiteX3" fmla="*/ 656 w 26066"/>
              <a:gd name="connsiteY3" fmla="*/ 54072 h 54279"/>
              <a:gd name="connsiteX0" fmla="*/ 656 w 26067"/>
              <a:gd name="connsiteY0" fmla="*/ 45499 h 45542"/>
              <a:gd name="connsiteX1" fmla="*/ 9293 w 26067"/>
              <a:gd name="connsiteY1" fmla="*/ 3147 h 45542"/>
              <a:gd name="connsiteX2" fmla="*/ 25959 w 26067"/>
              <a:gd name="connsiteY2" fmla="*/ 11020 h 45542"/>
              <a:gd name="connsiteX3" fmla="*/ 656 w 26067"/>
              <a:gd name="connsiteY3" fmla="*/ 45499 h 4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67" h="45542">
                <a:moveTo>
                  <a:pt x="656" y="45499"/>
                </a:moveTo>
                <a:cubicBezTo>
                  <a:pt x="-2122" y="44187"/>
                  <a:pt x="4531" y="11084"/>
                  <a:pt x="9293" y="3147"/>
                </a:cubicBezTo>
                <a:cubicBezTo>
                  <a:pt x="14056" y="-4791"/>
                  <a:pt x="27399" y="3961"/>
                  <a:pt x="25959" y="11020"/>
                </a:cubicBezTo>
                <a:cubicBezTo>
                  <a:pt x="24519" y="18079"/>
                  <a:pt x="3434" y="46811"/>
                  <a:pt x="656" y="45499"/>
                </a:cubicBezTo>
                <a:close/>
              </a:path>
            </a:pathLst>
          </a:custGeom>
          <a:noFill/>
          <a:ln>
            <a:solidFill>
              <a:srgbClr val="3B7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任意多边形: 形状 186">
            <a:extLst>
              <a:ext uri="{FF2B5EF4-FFF2-40B4-BE49-F238E27FC236}">
                <a16:creationId xmlns:a16="http://schemas.microsoft.com/office/drawing/2014/main" id="{0546224E-C6F9-4BC5-B5D1-FD0F5E9F185E}"/>
              </a:ext>
            </a:extLst>
          </p:cNvPr>
          <p:cNvSpPr/>
          <p:nvPr/>
        </p:nvSpPr>
        <p:spPr>
          <a:xfrm rot="12065168">
            <a:off x="4835923" y="348354"/>
            <a:ext cx="24481" cy="33721"/>
          </a:xfrm>
          <a:custGeom>
            <a:avLst/>
            <a:gdLst>
              <a:gd name="connsiteX0" fmla="*/ 311 w 28977"/>
              <a:gd name="connsiteY0" fmla="*/ 73235 h 73510"/>
              <a:gd name="connsiteX1" fmla="*/ 14598 w 28977"/>
              <a:gd name="connsiteY1" fmla="*/ 1797 h 73510"/>
              <a:gd name="connsiteX2" fmla="*/ 28886 w 28977"/>
              <a:gd name="connsiteY2" fmla="*/ 25610 h 73510"/>
              <a:gd name="connsiteX3" fmla="*/ 311 w 28977"/>
              <a:gd name="connsiteY3" fmla="*/ 73235 h 73510"/>
              <a:gd name="connsiteX0" fmla="*/ 432 w 29226"/>
              <a:gd name="connsiteY0" fmla="*/ 66293 h 66425"/>
              <a:gd name="connsiteX1" fmla="*/ 12948 w 29226"/>
              <a:gd name="connsiteY1" fmla="*/ 2382 h 66425"/>
              <a:gd name="connsiteX2" fmla="*/ 29007 w 29226"/>
              <a:gd name="connsiteY2" fmla="*/ 18668 h 66425"/>
              <a:gd name="connsiteX3" fmla="*/ 432 w 29226"/>
              <a:gd name="connsiteY3" fmla="*/ 66293 h 66425"/>
              <a:gd name="connsiteX0" fmla="*/ 532 w 31511"/>
              <a:gd name="connsiteY0" fmla="*/ 67765 h 67792"/>
              <a:gd name="connsiteX1" fmla="*/ 13048 w 31511"/>
              <a:gd name="connsiteY1" fmla="*/ 3854 h 67792"/>
              <a:gd name="connsiteX2" fmla="*/ 31321 w 31511"/>
              <a:gd name="connsiteY2" fmla="*/ 11727 h 67792"/>
              <a:gd name="connsiteX3" fmla="*/ 532 w 31511"/>
              <a:gd name="connsiteY3" fmla="*/ 67765 h 67792"/>
              <a:gd name="connsiteX0" fmla="*/ 561 w 30859"/>
              <a:gd name="connsiteY0" fmla="*/ 67077 h 67104"/>
              <a:gd name="connsiteX1" fmla="*/ 12413 w 30859"/>
              <a:gd name="connsiteY1" fmla="*/ 3830 h 67104"/>
              <a:gd name="connsiteX2" fmla="*/ 30686 w 30859"/>
              <a:gd name="connsiteY2" fmla="*/ 11703 h 67104"/>
              <a:gd name="connsiteX3" fmla="*/ 561 w 30859"/>
              <a:gd name="connsiteY3" fmla="*/ 67077 h 67104"/>
              <a:gd name="connsiteX0" fmla="*/ 941 w 31146"/>
              <a:gd name="connsiteY0" fmla="*/ 60216 h 60221"/>
              <a:gd name="connsiteX1" fmla="*/ 9578 w 31146"/>
              <a:gd name="connsiteY1" fmla="*/ 8220 h 60221"/>
              <a:gd name="connsiteX2" fmla="*/ 31066 w 31146"/>
              <a:gd name="connsiteY2" fmla="*/ 4842 h 60221"/>
              <a:gd name="connsiteX3" fmla="*/ 941 w 31146"/>
              <a:gd name="connsiteY3" fmla="*/ 60216 h 60221"/>
              <a:gd name="connsiteX0" fmla="*/ 656 w 26066"/>
              <a:gd name="connsiteY0" fmla="*/ 54072 h 54279"/>
              <a:gd name="connsiteX1" fmla="*/ 9293 w 26066"/>
              <a:gd name="connsiteY1" fmla="*/ 2076 h 54279"/>
              <a:gd name="connsiteX2" fmla="*/ 25959 w 26066"/>
              <a:gd name="connsiteY2" fmla="*/ 19593 h 54279"/>
              <a:gd name="connsiteX3" fmla="*/ 656 w 26066"/>
              <a:gd name="connsiteY3" fmla="*/ 54072 h 54279"/>
              <a:gd name="connsiteX0" fmla="*/ 656 w 26067"/>
              <a:gd name="connsiteY0" fmla="*/ 45499 h 45542"/>
              <a:gd name="connsiteX1" fmla="*/ 9293 w 26067"/>
              <a:gd name="connsiteY1" fmla="*/ 3147 h 45542"/>
              <a:gd name="connsiteX2" fmla="*/ 25959 w 26067"/>
              <a:gd name="connsiteY2" fmla="*/ 11020 h 45542"/>
              <a:gd name="connsiteX3" fmla="*/ 656 w 26067"/>
              <a:gd name="connsiteY3" fmla="*/ 45499 h 45542"/>
              <a:gd name="connsiteX0" fmla="*/ 388 w 20903"/>
              <a:gd name="connsiteY0" fmla="*/ 44013 h 44515"/>
              <a:gd name="connsiteX1" fmla="*/ 9025 w 20903"/>
              <a:gd name="connsiteY1" fmla="*/ 1661 h 44515"/>
              <a:gd name="connsiteX2" fmla="*/ 20740 w 20903"/>
              <a:gd name="connsiteY2" fmla="*/ 23501 h 44515"/>
              <a:gd name="connsiteX3" fmla="*/ 388 w 20903"/>
              <a:gd name="connsiteY3" fmla="*/ 44013 h 44515"/>
              <a:gd name="connsiteX0" fmla="*/ 1960 w 22318"/>
              <a:gd name="connsiteY0" fmla="*/ 24039 h 24042"/>
              <a:gd name="connsiteX1" fmla="*/ 4039 w 22318"/>
              <a:gd name="connsiteY1" fmla="*/ 4888 h 24042"/>
              <a:gd name="connsiteX2" fmla="*/ 22312 w 22318"/>
              <a:gd name="connsiteY2" fmla="*/ 3527 h 24042"/>
              <a:gd name="connsiteX3" fmla="*/ 1960 w 22318"/>
              <a:gd name="connsiteY3" fmla="*/ 24039 h 24042"/>
              <a:gd name="connsiteX0" fmla="*/ 1583 w 16525"/>
              <a:gd name="connsiteY0" fmla="*/ 22753 h 22761"/>
              <a:gd name="connsiteX1" fmla="*/ 3662 w 16525"/>
              <a:gd name="connsiteY1" fmla="*/ 3602 h 22761"/>
              <a:gd name="connsiteX2" fmla="*/ 16515 w 16525"/>
              <a:gd name="connsiteY2" fmla="*/ 6053 h 22761"/>
              <a:gd name="connsiteX3" fmla="*/ 1583 w 16525"/>
              <a:gd name="connsiteY3" fmla="*/ 22753 h 2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25" h="22761">
                <a:moveTo>
                  <a:pt x="1583" y="22753"/>
                </a:moveTo>
                <a:cubicBezTo>
                  <a:pt x="-559" y="22345"/>
                  <a:pt x="-1100" y="11539"/>
                  <a:pt x="3662" y="3602"/>
                </a:cubicBezTo>
                <a:cubicBezTo>
                  <a:pt x="8425" y="-4336"/>
                  <a:pt x="16862" y="2861"/>
                  <a:pt x="16515" y="6053"/>
                </a:cubicBezTo>
                <a:cubicBezTo>
                  <a:pt x="16169" y="9245"/>
                  <a:pt x="3725" y="23161"/>
                  <a:pt x="1583" y="22753"/>
                </a:cubicBezTo>
                <a:close/>
              </a:path>
            </a:pathLst>
          </a:custGeom>
          <a:noFill/>
          <a:ln>
            <a:solidFill>
              <a:srgbClr val="CBE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任意多边形: 形状 187">
            <a:extLst>
              <a:ext uri="{FF2B5EF4-FFF2-40B4-BE49-F238E27FC236}">
                <a16:creationId xmlns:a16="http://schemas.microsoft.com/office/drawing/2014/main" id="{AB9F3D7C-3FD4-4721-BF37-EF0383693A02}"/>
              </a:ext>
            </a:extLst>
          </p:cNvPr>
          <p:cNvSpPr/>
          <p:nvPr/>
        </p:nvSpPr>
        <p:spPr>
          <a:xfrm rot="6483162">
            <a:off x="4940694" y="341209"/>
            <a:ext cx="24481" cy="33721"/>
          </a:xfrm>
          <a:custGeom>
            <a:avLst/>
            <a:gdLst>
              <a:gd name="connsiteX0" fmla="*/ 311 w 28977"/>
              <a:gd name="connsiteY0" fmla="*/ 73235 h 73510"/>
              <a:gd name="connsiteX1" fmla="*/ 14598 w 28977"/>
              <a:gd name="connsiteY1" fmla="*/ 1797 h 73510"/>
              <a:gd name="connsiteX2" fmla="*/ 28886 w 28977"/>
              <a:gd name="connsiteY2" fmla="*/ 25610 h 73510"/>
              <a:gd name="connsiteX3" fmla="*/ 311 w 28977"/>
              <a:gd name="connsiteY3" fmla="*/ 73235 h 73510"/>
              <a:gd name="connsiteX0" fmla="*/ 432 w 29226"/>
              <a:gd name="connsiteY0" fmla="*/ 66293 h 66425"/>
              <a:gd name="connsiteX1" fmla="*/ 12948 w 29226"/>
              <a:gd name="connsiteY1" fmla="*/ 2382 h 66425"/>
              <a:gd name="connsiteX2" fmla="*/ 29007 w 29226"/>
              <a:gd name="connsiteY2" fmla="*/ 18668 h 66425"/>
              <a:gd name="connsiteX3" fmla="*/ 432 w 29226"/>
              <a:gd name="connsiteY3" fmla="*/ 66293 h 66425"/>
              <a:gd name="connsiteX0" fmla="*/ 532 w 31511"/>
              <a:gd name="connsiteY0" fmla="*/ 67765 h 67792"/>
              <a:gd name="connsiteX1" fmla="*/ 13048 w 31511"/>
              <a:gd name="connsiteY1" fmla="*/ 3854 h 67792"/>
              <a:gd name="connsiteX2" fmla="*/ 31321 w 31511"/>
              <a:gd name="connsiteY2" fmla="*/ 11727 h 67792"/>
              <a:gd name="connsiteX3" fmla="*/ 532 w 31511"/>
              <a:gd name="connsiteY3" fmla="*/ 67765 h 67792"/>
              <a:gd name="connsiteX0" fmla="*/ 561 w 30859"/>
              <a:gd name="connsiteY0" fmla="*/ 67077 h 67104"/>
              <a:gd name="connsiteX1" fmla="*/ 12413 w 30859"/>
              <a:gd name="connsiteY1" fmla="*/ 3830 h 67104"/>
              <a:gd name="connsiteX2" fmla="*/ 30686 w 30859"/>
              <a:gd name="connsiteY2" fmla="*/ 11703 h 67104"/>
              <a:gd name="connsiteX3" fmla="*/ 561 w 30859"/>
              <a:gd name="connsiteY3" fmla="*/ 67077 h 67104"/>
              <a:gd name="connsiteX0" fmla="*/ 941 w 31146"/>
              <a:gd name="connsiteY0" fmla="*/ 60216 h 60221"/>
              <a:gd name="connsiteX1" fmla="*/ 9578 w 31146"/>
              <a:gd name="connsiteY1" fmla="*/ 8220 h 60221"/>
              <a:gd name="connsiteX2" fmla="*/ 31066 w 31146"/>
              <a:gd name="connsiteY2" fmla="*/ 4842 h 60221"/>
              <a:gd name="connsiteX3" fmla="*/ 941 w 31146"/>
              <a:gd name="connsiteY3" fmla="*/ 60216 h 60221"/>
              <a:gd name="connsiteX0" fmla="*/ 656 w 26066"/>
              <a:gd name="connsiteY0" fmla="*/ 54072 h 54279"/>
              <a:gd name="connsiteX1" fmla="*/ 9293 w 26066"/>
              <a:gd name="connsiteY1" fmla="*/ 2076 h 54279"/>
              <a:gd name="connsiteX2" fmla="*/ 25959 w 26066"/>
              <a:gd name="connsiteY2" fmla="*/ 19593 h 54279"/>
              <a:gd name="connsiteX3" fmla="*/ 656 w 26066"/>
              <a:gd name="connsiteY3" fmla="*/ 54072 h 54279"/>
              <a:gd name="connsiteX0" fmla="*/ 656 w 26067"/>
              <a:gd name="connsiteY0" fmla="*/ 45499 h 45542"/>
              <a:gd name="connsiteX1" fmla="*/ 9293 w 26067"/>
              <a:gd name="connsiteY1" fmla="*/ 3147 h 45542"/>
              <a:gd name="connsiteX2" fmla="*/ 25959 w 26067"/>
              <a:gd name="connsiteY2" fmla="*/ 11020 h 45542"/>
              <a:gd name="connsiteX3" fmla="*/ 656 w 26067"/>
              <a:gd name="connsiteY3" fmla="*/ 45499 h 45542"/>
              <a:gd name="connsiteX0" fmla="*/ 388 w 20903"/>
              <a:gd name="connsiteY0" fmla="*/ 44013 h 44515"/>
              <a:gd name="connsiteX1" fmla="*/ 9025 w 20903"/>
              <a:gd name="connsiteY1" fmla="*/ 1661 h 44515"/>
              <a:gd name="connsiteX2" fmla="*/ 20740 w 20903"/>
              <a:gd name="connsiteY2" fmla="*/ 23501 h 44515"/>
              <a:gd name="connsiteX3" fmla="*/ 388 w 20903"/>
              <a:gd name="connsiteY3" fmla="*/ 44013 h 44515"/>
              <a:gd name="connsiteX0" fmla="*/ 1960 w 22318"/>
              <a:gd name="connsiteY0" fmla="*/ 24039 h 24042"/>
              <a:gd name="connsiteX1" fmla="*/ 4039 w 22318"/>
              <a:gd name="connsiteY1" fmla="*/ 4888 h 24042"/>
              <a:gd name="connsiteX2" fmla="*/ 22312 w 22318"/>
              <a:gd name="connsiteY2" fmla="*/ 3527 h 24042"/>
              <a:gd name="connsiteX3" fmla="*/ 1960 w 22318"/>
              <a:gd name="connsiteY3" fmla="*/ 24039 h 24042"/>
              <a:gd name="connsiteX0" fmla="*/ 1583 w 16525"/>
              <a:gd name="connsiteY0" fmla="*/ 22753 h 22761"/>
              <a:gd name="connsiteX1" fmla="*/ 3662 w 16525"/>
              <a:gd name="connsiteY1" fmla="*/ 3602 h 22761"/>
              <a:gd name="connsiteX2" fmla="*/ 16515 w 16525"/>
              <a:gd name="connsiteY2" fmla="*/ 6053 h 22761"/>
              <a:gd name="connsiteX3" fmla="*/ 1583 w 16525"/>
              <a:gd name="connsiteY3" fmla="*/ 22753 h 2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25" h="22761">
                <a:moveTo>
                  <a:pt x="1583" y="22753"/>
                </a:moveTo>
                <a:cubicBezTo>
                  <a:pt x="-559" y="22345"/>
                  <a:pt x="-1100" y="11539"/>
                  <a:pt x="3662" y="3602"/>
                </a:cubicBezTo>
                <a:cubicBezTo>
                  <a:pt x="8425" y="-4336"/>
                  <a:pt x="16862" y="2861"/>
                  <a:pt x="16515" y="6053"/>
                </a:cubicBezTo>
                <a:cubicBezTo>
                  <a:pt x="16169" y="9245"/>
                  <a:pt x="3725" y="23161"/>
                  <a:pt x="1583" y="22753"/>
                </a:cubicBezTo>
                <a:close/>
              </a:path>
            </a:pathLst>
          </a:custGeom>
          <a:noFill/>
          <a:ln>
            <a:solidFill>
              <a:srgbClr val="CBE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任意多边形: 形状 191">
            <a:extLst>
              <a:ext uri="{FF2B5EF4-FFF2-40B4-BE49-F238E27FC236}">
                <a16:creationId xmlns:a16="http://schemas.microsoft.com/office/drawing/2014/main" id="{16FFF7FE-BC0F-4F9C-84B7-C15532621E1D}"/>
              </a:ext>
            </a:extLst>
          </p:cNvPr>
          <p:cNvSpPr/>
          <p:nvPr/>
        </p:nvSpPr>
        <p:spPr>
          <a:xfrm flipH="1">
            <a:off x="5285698" y="955841"/>
            <a:ext cx="70972" cy="148025"/>
          </a:xfrm>
          <a:custGeom>
            <a:avLst/>
            <a:gdLst>
              <a:gd name="connsiteX0" fmla="*/ 52387 w 69056"/>
              <a:gd name="connsiteY0" fmla="*/ 0 h 135731"/>
              <a:gd name="connsiteX1" fmla="*/ 0 w 69056"/>
              <a:gd name="connsiteY1" fmla="*/ 21431 h 135731"/>
              <a:gd name="connsiteX2" fmla="*/ 7144 w 69056"/>
              <a:gd name="connsiteY2" fmla="*/ 135731 h 135731"/>
              <a:gd name="connsiteX3" fmla="*/ 69056 w 69056"/>
              <a:gd name="connsiteY3" fmla="*/ 119062 h 135731"/>
              <a:gd name="connsiteX4" fmla="*/ 52387 w 69056"/>
              <a:gd name="connsiteY4" fmla="*/ 0 h 135731"/>
              <a:gd name="connsiteX0" fmla="*/ 53701 w 70370"/>
              <a:gd name="connsiteY0" fmla="*/ 0 h 135731"/>
              <a:gd name="connsiteX1" fmla="*/ 1314 w 70370"/>
              <a:gd name="connsiteY1" fmla="*/ 21431 h 135731"/>
              <a:gd name="connsiteX2" fmla="*/ 8458 w 70370"/>
              <a:gd name="connsiteY2" fmla="*/ 135731 h 135731"/>
              <a:gd name="connsiteX3" fmla="*/ 70370 w 70370"/>
              <a:gd name="connsiteY3" fmla="*/ 119062 h 135731"/>
              <a:gd name="connsiteX4" fmla="*/ 53701 w 70370"/>
              <a:gd name="connsiteY4" fmla="*/ 0 h 135731"/>
              <a:gd name="connsiteX0" fmla="*/ 54303 w 70972"/>
              <a:gd name="connsiteY0" fmla="*/ 0 h 135731"/>
              <a:gd name="connsiteX1" fmla="*/ 1916 w 70972"/>
              <a:gd name="connsiteY1" fmla="*/ 21431 h 135731"/>
              <a:gd name="connsiteX2" fmla="*/ 9060 w 70972"/>
              <a:gd name="connsiteY2" fmla="*/ 135731 h 135731"/>
              <a:gd name="connsiteX3" fmla="*/ 70972 w 70972"/>
              <a:gd name="connsiteY3" fmla="*/ 119062 h 135731"/>
              <a:gd name="connsiteX4" fmla="*/ 54303 w 70972"/>
              <a:gd name="connsiteY4" fmla="*/ 0 h 135731"/>
              <a:gd name="connsiteX0" fmla="*/ 54303 w 70972"/>
              <a:gd name="connsiteY0" fmla="*/ 0 h 135731"/>
              <a:gd name="connsiteX1" fmla="*/ 1916 w 70972"/>
              <a:gd name="connsiteY1" fmla="*/ 21431 h 135731"/>
              <a:gd name="connsiteX2" fmla="*/ 9060 w 70972"/>
              <a:gd name="connsiteY2" fmla="*/ 135731 h 135731"/>
              <a:gd name="connsiteX3" fmla="*/ 70972 w 70972"/>
              <a:gd name="connsiteY3" fmla="*/ 119062 h 135731"/>
              <a:gd name="connsiteX4" fmla="*/ 54303 w 70972"/>
              <a:gd name="connsiteY4" fmla="*/ 0 h 135731"/>
              <a:gd name="connsiteX0" fmla="*/ 54303 w 70972"/>
              <a:gd name="connsiteY0" fmla="*/ 0 h 135731"/>
              <a:gd name="connsiteX1" fmla="*/ 1916 w 70972"/>
              <a:gd name="connsiteY1" fmla="*/ 21431 h 135731"/>
              <a:gd name="connsiteX2" fmla="*/ 9060 w 70972"/>
              <a:gd name="connsiteY2" fmla="*/ 135731 h 135731"/>
              <a:gd name="connsiteX3" fmla="*/ 70972 w 70972"/>
              <a:gd name="connsiteY3" fmla="*/ 119062 h 135731"/>
              <a:gd name="connsiteX4" fmla="*/ 54303 w 70972"/>
              <a:gd name="connsiteY4" fmla="*/ 0 h 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72" h="135731">
                <a:moveTo>
                  <a:pt x="54303" y="0"/>
                </a:moveTo>
                <a:lnTo>
                  <a:pt x="1916" y="21431"/>
                </a:lnTo>
                <a:cubicBezTo>
                  <a:pt x="-2846" y="61912"/>
                  <a:pt x="1917" y="97631"/>
                  <a:pt x="9060" y="135731"/>
                </a:cubicBezTo>
                <a:lnTo>
                  <a:pt x="70972" y="119062"/>
                </a:lnTo>
                <a:cubicBezTo>
                  <a:pt x="55891" y="79375"/>
                  <a:pt x="47953" y="46830"/>
                  <a:pt x="54303" y="0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rgbClr val="9B9A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任意多边形: 形状 192">
            <a:extLst>
              <a:ext uri="{FF2B5EF4-FFF2-40B4-BE49-F238E27FC236}">
                <a16:creationId xmlns:a16="http://schemas.microsoft.com/office/drawing/2014/main" id="{5C57E974-F152-42D4-8FFF-CFCA7AC26904}"/>
              </a:ext>
            </a:extLst>
          </p:cNvPr>
          <p:cNvSpPr/>
          <p:nvPr/>
        </p:nvSpPr>
        <p:spPr>
          <a:xfrm flipH="1">
            <a:off x="5210339" y="1091670"/>
            <a:ext cx="138903" cy="170130"/>
          </a:xfrm>
          <a:custGeom>
            <a:avLst/>
            <a:gdLst>
              <a:gd name="connsiteX0" fmla="*/ 66675 w 119063"/>
              <a:gd name="connsiteY0" fmla="*/ 157163 h 157163"/>
              <a:gd name="connsiteX1" fmla="*/ 0 w 119063"/>
              <a:gd name="connsiteY1" fmla="*/ 21431 h 157163"/>
              <a:gd name="connsiteX2" fmla="*/ 52388 w 119063"/>
              <a:gd name="connsiteY2" fmla="*/ 0 h 157163"/>
              <a:gd name="connsiteX3" fmla="*/ 119063 w 119063"/>
              <a:gd name="connsiteY3" fmla="*/ 130969 h 157163"/>
              <a:gd name="connsiteX4" fmla="*/ 66675 w 119063"/>
              <a:gd name="connsiteY4" fmla="*/ 157163 h 157163"/>
              <a:gd name="connsiteX0" fmla="*/ 66675 w 119063"/>
              <a:gd name="connsiteY0" fmla="*/ 157163 h 157163"/>
              <a:gd name="connsiteX1" fmla="*/ 0 w 119063"/>
              <a:gd name="connsiteY1" fmla="*/ 21431 h 157163"/>
              <a:gd name="connsiteX2" fmla="*/ 52388 w 119063"/>
              <a:gd name="connsiteY2" fmla="*/ 0 h 157163"/>
              <a:gd name="connsiteX3" fmla="*/ 119063 w 119063"/>
              <a:gd name="connsiteY3" fmla="*/ 130969 h 157163"/>
              <a:gd name="connsiteX4" fmla="*/ 66675 w 119063"/>
              <a:gd name="connsiteY4" fmla="*/ 157163 h 157163"/>
              <a:gd name="connsiteX0" fmla="*/ 66675 w 119063"/>
              <a:gd name="connsiteY0" fmla="*/ 157163 h 157163"/>
              <a:gd name="connsiteX1" fmla="*/ 0 w 119063"/>
              <a:gd name="connsiteY1" fmla="*/ 21431 h 157163"/>
              <a:gd name="connsiteX2" fmla="*/ 52388 w 119063"/>
              <a:gd name="connsiteY2" fmla="*/ 0 h 157163"/>
              <a:gd name="connsiteX3" fmla="*/ 119063 w 119063"/>
              <a:gd name="connsiteY3" fmla="*/ 130969 h 157163"/>
              <a:gd name="connsiteX4" fmla="*/ 66675 w 119063"/>
              <a:gd name="connsiteY4" fmla="*/ 157163 h 157163"/>
              <a:gd name="connsiteX0" fmla="*/ 66675 w 119063"/>
              <a:gd name="connsiteY0" fmla="*/ 157163 h 157163"/>
              <a:gd name="connsiteX1" fmla="*/ 0 w 119063"/>
              <a:gd name="connsiteY1" fmla="*/ 21431 h 157163"/>
              <a:gd name="connsiteX2" fmla="*/ 52388 w 119063"/>
              <a:gd name="connsiteY2" fmla="*/ 0 h 157163"/>
              <a:gd name="connsiteX3" fmla="*/ 119063 w 119063"/>
              <a:gd name="connsiteY3" fmla="*/ 130969 h 157163"/>
              <a:gd name="connsiteX4" fmla="*/ 66675 w 119063"/>
              <a:gd name="connsiteY4" fmla="*/ 157163 h 157163"/>
              <a:gd name="connsiteX0" fmla="*/ 66675 w 119063"/>
              <a:gd name="connsiteY0" fmla="*/ 157163 h 157163"/>
              <a:gd name="connsiteX1" fmla="*/ 0 w 119063"/>
              <a:gd name="connsiteY1" fmla="*/ 21431 h 157163"/>
              <a:gd name="connsiteX2" fmla="*/ 52388 w 119063"/>
              <a:gd name="connsiteY2" fmla="*/ 0 h 157163"/>
              <a:gd name="connsiteX3" fmla="*/ 119063 w 119063"/>
              <a:gd name="connsiteY3" fmla="*/ 130969 h 157163"/>
              <a:gd name="connsiteX4" fmla="*/ 66675 w 119063"/>
              <a:gd name="connsiteY4" fmla="*/ 157163 h 15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063" h="157163">
                <a:moveTo>
                  <a:pt x="66675" y="157163"/>
                </a:moveTo>
                <a:cubicBezTo>
                  <a:pt x="39688" y="114300"/>
                  <a:pt x="15081" y="80963"/>
                  <a:pt x="0" y="21431"/>
                </a:cubicBezTo>
                <a:lnTo>
                  <a:pt x="52388" y="0"/>
                </a:lnTo>
                <a:cubicBezTo>
                  <a:pt x="60325" y="50800"/>
                  <a:pt x="89695" y="87313"/>
                  <a:pt x="119063" y="130969"/>
                </a:cubicBezTo>
                <a:lnTo>
                  <a:pt x="66675" y="157163"/>
                </a:lnTo>
                <a:close/>
              </a:path>
            </a:pathLst>
          </a:custGeom>
          <a:solidFill>
            <a:srgbClr val="409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任意多边形: 形状 193">
            <a:extLst>
              <a:ext uri="{FF2B5EF4-FFF2-40B4-BE49-F238E27FC236}">
                <a16:creationId xmlns:a16="http://schemas.microsoft.com/office/drawing/2014/main" id="{2E965787-B3BE-4034-A05D-067D082B5C72}"/>
              </a:ext>
            </a:extLst>
          </p:cNvPr>
          <p:cNvSpPr/>
          <p:nvPr/>
        </p:nvSpPr>
        <p:spPr>
          <a:xfrm flipH="1">
            <a:off x="5328560" y="1118154"/>
            <a:ext cx="74192" cy="69055"/>
          </a:xfrm>
          <a:custGeom>
            <a:avLst/>
            <a:gdLst>
              <a:gd name="connsiteX0" fmla="*/ 0 w 78582"/>
              <a:gd name="connsiteY0" fmla="*/ 0 h 76200"/>
              <a:gd name="connsiteX1" fmla="*/ 59532 w 78582"/>
              <a:gd name="connsiteY1" fmla="*/ 16669 h 76200"/>
              <a:gd name="connsiteX2" fmla="*/ 78582 w 78582"/>
              <a:gd name="connsiteY2" fmla="*/ 76200 h 76200"/>
              <a:gd name="connsiteX3" fmla="*/ 0 w 78582"/>
              <a:gd name="connsiteY3" fmla="*/ 0 h 76200"/>
              <a:gd name="connsiteX0" fmla="*/ 0 w 78582"/>
              <a:gd name="connsiteY0" fmla="*/ 0 h 78581"/>
              <a:gd name="connsiteX1" fmla="*/ 59532 w 78582"/>
              <a:gd name="connsiteY1" fmla="*/ 16669 h 78581"/>
              <a:gd name="connsiteX2" fmla="*/ 78582 w 78582"/>
              <a:gd name="connsiteY2" fmla="*/ 78581 h 78581"/>
              <a:gd name="connsiteX3" fmla="*/ 0 w 78582"/>
              <a:gd name="connsiteY3" fmla="*/ 0 h 78581"/>
              <a:gd name="connsiteX0" fmla="*/ 0 w 78582"/>
              <a:gd name="connsiteY0" fmla="*/ 0 h 78581"/>
              <a:gd name="connsiteX1" fmla="*/ 59532 w 78582"/>
              <a:gd name="connsiteY1" fmla="*/ 16669 h 78581"/>
              <a:gd name="connsiteX2" fmla="*/ 78582 w 78582"/>
              <a:gd name="connsiteY2" fmla="*/ 78581 h 78581"/>
              <a:gd name="connsiteX3" fmla="*/ 0 w 78582"/>
              <a:gd name="connsiteY3" fmla="*/ 0 h 78581"/>
              <a:gd name="connsiteX0" fmla="*/ 0 w 78582"/>
              <a:gd name="connsiteY0" fmla="*/ 0 h 78581"/>
              <a:gd name="connsiteX1" fmla="*/ 59532 w 78582"/>
              <a:gd name="connsiteY1" fmla="*/ 16669 h 78581"/>
              <a:gd name="connsiteX2" fmla="*/ 78582 w 78582"/>
              <a:gd name="connsiteY2" fmla="*/ 78581 h 78581"/>
              <a:gd name="connsiteX3" fmla="*/ 0 w 78582"/>
              <a:gd name="connsiteY3" fmla="*/ 0 h 78581"/>
              <a:gd name="connsiteX0" fmla="*/ 0 w 78582"/>
              <a:gd name="connsiteY0" fmla="*/ 0 h 78581"/>
              <a:gd name="connsiteX1" fmla="*/ 59532 w 78582"/>
              <a:gd name="connsiteY1" fmla="*/ 16669 h 78581"/>
              <a:gd name="connsiteX2" fmla="*/ 78582 w 78582"/>
              <a:gd name="connsiteY2" fmla="*/ 78581 h 78581"/>
              <a:gd name="connsiteX3" fmla="*/ 0 w 78582"/>
              <a:gd name="connsiteY3" fmla="*/ 0 h 78581"/>
              <a:gd name="connsiteX0" fmla="*/ 0 w 69057"/>
              <a:gd name="connsiteY0" fmla="*/ 0 h 66674"/>
              <a:gd name="connsiteX1" fmla="*/ 50007 w 69057"/>
              <a:gd name="connsiteY1" fmla="*/ 4762 h 66674"/>
              <a:gd name="connsiteX2" fmla="*/ 69057 w 69057"/>
              <a:gd name="connsiteY2" fmla="*/ 66674 h 66674"/>
              <a:gd name="connsiteX3" fmla="*/ 0 w 69057"/>
              <a:gd name="connsiteY3" fmla="*/ 0 h 66674"/>
              <a:gd name="connsiteX0" fmla="*/ 0 w 71438"/>
              <a:gd name="connsiteY0" fmla="*/ 0 h 69055"/>
              <a:gd name="connsiteX1" fmla="*/ 52388 w 71438"/>
              <a:gd name="connsiteY1" fmla="*/ 7143 h 69055"/>
              <a:gd name="connsiteX2" fmla="*/ 71438 w 71438"/>
              <a:gd name="connsiteY2" fmla="*/ 69055 h 69055"/>
              <a:gd name="connsiteX3" fmla="*/ 0 w 71438"/>
              <a:gd name="connsiteY3" fmla="*/ 0 h 69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38" h="69055">
                <a:moveTo>
                  <a:pt x="0" y="0"/>
                </a:moveTo>
                <a:cubicBezTo>
                  <a:pt x="19844" y="5556"/>
                  <a:pt x="32544" y="11112"/>
                  <a:pt x="52388" y="7143"/>
                </a:cubicBezTo>
                <a:lnTo>
                  <a:pt x="71438" y="69055"/>
                </a:lnTo>
                <a:cubicBezTo>
                  <a:pt x="-7144" y="69055"/>
                  <a:pt x="19050" y="28576"/>
                  <a:pt x="0" y="0"/>
                </a:cubicBezTo>
                <a:close/>
              </a:path>
            </a:pathLst>
          </a:custGeom>
          <a:solidFill>
            <a:srgbClr val="CBC7F2"/>
          </a:solidFill>
          <a:ln w="6350">
            <a:solidFill>
              <a:srgbClr val="A09F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任意多边形: 形状 194">
            <a:extLst>
              <a:ext uri="{FF2B5EF4-FFF2-40B4-BE49-F238E27FC236}">
                <a16:creationId xmlns:a16="http://schemas.microsoft.com/office/drawing/2014/main" id="{7CD7DA66-FC77-42E3-B959-7411336CFF79}"/>
              </a:ext>
            </a:extLst>
          </p:cNvPr>
          <p:cNvSpPr/>
          <p:nvPr/>
        </p:nvSpPr>
        <p:spPr>
          <a:xfrm flipH="1">
            <a:off x="5147586" y="1236923"/>
            <a:ext cx="123825" cy="78874"/>
          </a:xfrm>
          <a:custGeom>
            <a:avLst/>
            <a:gdLst>
              <a:gd name="connsiteX0" fmla="*/ 0 w 123825"/>
              <a:gd name="connsiteY0" fmla="*/ 26194 h 73819"/>
              <a:gd name="connsiteX1" fmla="*/ 30956 w 123825"/>
              <a:gd name="connsiteY1" fmla="*/ 73819 h 73819"/>
              <a:gd name="connsiteX2" fmla="*/ 121444 w 123825"/>
              <a:gd name="connsiteY2" fmla="*/ 64294 h 73819"/>
              <a:gd name="connsiteX3" fmla="*/ 123825 w 123825"/>
              <a:gd name="connsiteY3" fmla="*/ 0 h 73819"/>
              <a:gd name="connsiteX4" fmla="*/ 0 w 123825"/>
              <a:gd name="connsiteY4" fmla="*/ 26194 h 73819"/>
              <a:gd name="connsiteX0" fmla="*/ 0 w 123825"/>
              <a:gd name="connsiteY0" fmla="*/ 26194 h 73819"/>
              <a:gd name="connsiteX1" fmla="*/ 30956 w 123825"/>
              <a:gd name="connsiteY1" fmla="*/ 73819 h 73819"/>
              <a:gd name="connsiteX2" fmla="*/ 121444 w 123825"/>
              <a:gd name="connsiteY2" fmla="*/ 64294 h 73819"/>
              <a:gd name="connsiteX3" fmla="*/ 123825 w 123825"/>
              <a:gd name="connsiteY3" fmla="*/ 0 h 73819"/>
              <a:gd name="connsiteX4" fmla="*/ 0 w 123825"/>
              <a:gd name="connsiteY4" fmla="*/ 26194 h 73819"/>
              <a:gd name="connsiteX0" fmla="*/ 0 w 123825"/>
              <a:gd name="connsiteY0" fmla="*/ 31249 h 78874"/>
              <a:gd name="connsiteX1" fmla="*/ 30956 w 123825"/>
              <a:gd name="connsiteY1" fmla="*/ 78874 h 78874"/>
              <a:gd name="connsiteX2" fmla="*/ 121444 w 123825"/>
              <a:gd name="connsiteY2" fmla="*/ 69349 h 78874"/>
              <a:gd name="connsiteX3" fmla="*/ 123825 w 123825"/>
              <a:gd name="connsiteY3" fmla="*/ 5055 h 78874"/>
              <a:gd name="connsiteX4" fmla="*/ 0 w 123825"/>
              <a:gd name="connsiteY4" fmla="*/ 31249 h 78874"/>
              <a:gd name="connsiteX0" fmla="*/ 0 w 123825"/>
              <a:gd name="connsiteY0" fmla="*/ 31249 h 78874"/>
              <a:gd name="connsiteX1" fmla="*/ 30956 w 123825"/>
              <a:gd name="connsiteY1" fmla="*/ 78874 h 78874"/>
              <a:gd name="connsiteX2" fmla="*/ 121444 w 123825"/>
              <a:gd name="connsiteY2" fmla="*/ 69349 h 78874"/>
              <a:gd name="connsiteX3" fmla="*/ 123825 w 123825"/>
              <a:gd name="connsiteY3" fmla="*/ 5055 h 78874"/>
              <a:gd name="connsiteX4" fmla="*/ 0 w 123825"/>
              <a:gd name="connsiteY4" fmla="*/ 31249 h 78874"/>
              <a:gd name="connsiteX0" fmla="*/ 0 w 123825"/>
              <a:gd name="connsiteY0" fmla="*/ 31249 h 78874"/>
              <a:gd name="connsiteX1" fmla="*/ 30956 w 123825"/>
              <a:gd name="connsiteY1" fmla="*/ 78874 h 78874"/>
              <a:gd name="connsiteX2" fmla="*/ 121444 w 123825"/>
              <a:gd name="connsiteY2" fmla="*/ 69349 h 78874"/>
              <a:gd name="connsiteX3" fmla="*/ 123825 w 123825"/>
              <a:gd name="connsiteY3" fmla="*/ 5055 h 78874"/>
              <a:gd name="connsiteX4" fmla="*/ 0 w 123825"/>
              <a:gd name="connsiteY4" fmla="*/ 31249 h 7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5" h="78874">
                <a:moveTo>
                  <a:pt x="0" y="31249"/>
                </a:moveTo>
                <a:lnTo>
                  <a:pt x="30956" y="78874"/>
                </a:lnTo>
                <a:cubicBezTo>
                  <a:pt x="56356" y="56649"/>
                  <a:pt x="88900" y="60617"/>
                  <a:pt x="121444" y="69349"/>
                </a:cubicBezTo>
                <a:cubicBezTo>
                  <a:pt x="122238" y="47918"/>
                  <a:pt x="123031" y="26486"/>
                  <a:pt x="123825" y="5055"/>
                </a:cubicBezTo>
                <a:cubicBezTo>
                  <a:pt x="82550" y="-2883"/>
                  <a:pt x="34131" y="-6057"/>
                  <a:pt x="0" y="31249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rgbClr val="2575C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任意多边形: 形状 195">
            <a:extLst>
              <a:ext uri="{FF2B5EF4-FFF2-40B4-BE49-F238E27FC236}">
                <a16:creationId xmlns:a16="http://schemas.microsoft.com/office/drawing/2014/main" id="{D58F812F-69C2-4369-ACB3-941D77FE30FE}"/>
              </a:ext>
            </a:extLst>
          </p:cNvPr>
          <p:cNvSpPr/>
          <p:nvPr/>
        </p:nvSpPr>
        <p:spPr>
          <a:xfrm flipH="1">
            <a:off x="5154730" y="1304370"/>
            <a:ext cx="97631" cy="89716"/>
          </a:xfrm>
          <a:custGeom>
            <a:avLst/>
            <a:gdLst>
              <a:gd name="connsiteX0" fmla="*/ 0 w 97631"/>
              <a:gd name="connsiteY0" fmla="*/ 11906 h 83343"/>
              <a:gd name="connsiteX1" fmla="*/ 14287 w 97631"/>
              <a:gd name="connsiteY1" fmla="*/ 83343 h 83343"/>
              <a:gd name="connsiteX2" fmla="*/ 95250 w 97631"/>
              <a:gd name="connsiteY2" fmla="*/ 76200 h 83343"/>
              <a:gd name="connsiteX3" fmla="*/ 97631 w 97631"/>
              <a:gd name="connsiteY3" fmla="*/ 0 h 83343"/>
              <a:gd name="connsiteX4" fmla="*/ 0 w 97631"/>
              <a:gd name="connsiteY4" fmla="*/ 11906 h 83343"/>
              <a:gd name="connsiteX0" fmla="*/ 0 w 97631"/>
              <a:gd name="connsiteY0" fmla="*/ 14110 h 85547"/>
              <a:gd name="connsiteX1" fmla="*/ 14287 w 97631"/>
              <a:gd name="connsiteY1" fmla="*/ 85547 h 85547"/>
              <a:gd name="connsiteX2" fmla="*/ 95250 w 97631"/>
              <a:gd name="connsiteY2" fmla="*/ 78404 h 85547"/>
              <a:gd name="connsiteX3" fmla="*/ 97631 w 97631"/>
              <a:gd name="connsiteY3" fmla="*/ 2204 h 85547"/>
              <a:gd name="connsiteX4" fmla="*/ 0 w 97631"/>
              <a:gd name="connsiteY4" fmla="*/ 14110 h 85547"/>
              <a:gd name="connsiteX0" fmla="*/ 0 w 97631"/>
              <a:gd name="connsiteY0" fmla="*/ 18571 h 90008"/>
              <a:gd name="connsiteX1" fmla="*/ 14287 w 97631"/>
              <a:gd name="connsiteY1" fmla="*/ 90008 h 90008"/>
              <a:gd name="connsiteX2" fmla="*/ 95250 w 97631"/>
              <a:gd name="connsiteY2" fmla="*/ 82865 h 90008"/>
              <a:gd name="connsiteX3" fmla="*/ 97631 w 97631"/>
              <a:gd name="connsiteY3" fmla="*/ 6665 h 90008"/>
              <a:gd name="connsiteX4" fmla="*/ 0 w 97631"/>
              <a:gd name="connsiteY4" fmla="*/ 18571 h 90008"/>
              <a:gd name="connsiteX0" fmla="*/ 0 w 97631"/>
              <a:gd name="connsiteY0" fmla="*/ 18571 h 90008"/>
              <a:gd name="connsiteX1" fmla="*/ 14287 w 97631"/>
              <a:gd name="connsiteY1" fmla="*/ 90008 h 90008"/>
              <a:gd name="connsiteX2" fmla="*/ 95250 w 97631"/>
              <a:gd name="connsiteY2" fmla="*/ 82865 h 90008"/>
              <a:gd name="connsiteX3" fmla="*/ 97631 w 97631"/>
              <a:gd name="connsiteY3" fmla="*/ 6665 h 90008"/>
              <a:gd name="connsiteX4" fmla="*/ 0 w 97631"/>
              <a:gd name="connsiteY4" fmla="*/ 18571 h 90008"/>
              <a:gd name="connsiteX0" fmla="*/ 0 w 97631"/>
              <a:gd name="connsiteY0" fmla="*/ 18571 h 90008"/>
              <a:gd name="connsiteX1" fmla="*/ 14287 w 97631"/>
              <a:gd name="connsiteY1" fmla="*/ 90008 h 90008"/>
              <a:gd name="connsiteX2" fmla="*/ 95250 w 97631"/>
              <a:gd name="connsiteY2" fmla="*/ 82865 h 90008"/>
              <a:gd name="connsiteX3" fmla="*/ 97631 w 97631"/>
              <a:gd name="connsiteY3" fmla="*/ 6665 h 90008"/>
              <a:gd name="connsiteX4" fmla="*/ 0 w 97631"/>
              <a:gd name="connsiteY4" fmla="*/ 18571 h 9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31" h="90008">
                <a:moveTo>
                  <a:pt x="0" y="18571"/>
                </a:moveTo>
                <a:lnTo>
                  <a:pt x="14287" y="90008"/>
                </a:lnTo>
                <a:cubicBezTo>
                  <a:pt x="50800" y="75721"/>
                  <a:pt x="70643" y="82865"/>
                  <a:pt x="95250" y="82865"/>
                </a:cubicBezTo>
                <a:cubicBezTo>
                  <a:pt x="96044" y="57465"/>
                  <a:pt x="96837" y="32065"/>
                  <a:pt x="97631" y="6665"/>
                </a:cubicBezTo>
                <a:cubicBezTo>
                  <a:pt x="72231" y="-1272"/>
                  <a:pt x="34925" y="-6829"/>
                  <a:pt x="0" y="18571"/>
                </a:cubicBezTo>
                <a:close/>
              </a:path>
            </a:pathLst>
          </a:custGeom>
          <a:solidFill>
            <a:srgbClr val="FFFFFF"/>
          </a:solidFill>
          <a:ln cap="rnd">
            <a:solidFill>
              <a:srgbClr val="181F2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任意多边形: 形状 196">
            <a:extLst>
              <a:ext uri="{FF2B5EF4-FFF2-40B4-BE49-F238E27FC236}">
                <a16:creationId xmlns:a16="http://schemas.microsoft.com/office/drawing/2014/main" id="{9837F83D-EFC0-4522-8A8B-682565EF6B2F}"/>
              </a:ext>
            </a:extLst>
          </p:cNvPr>
          <p:cNvSpPr/>
          <p:nvPr/>
        </p:nvSpPr>
        <p:spPr>
          <a:xfrm flipH="1">
            <a:off x="5323798" y="1039572"/>
            <a:ext cx="78954" cy="154781"/>
          </a:xfrm>
          <a:custGeom>
            <a:avLst/>
            <a:gdLst>
              <a:gd name="connsiteX0" fmla="*/ 0 w 38100"/>
              <a:gd name="connsiteY0" fmla="*/ 0 h 154781"/>
              <a:gd name="connsiteX1" fmla="*/ 38100 w 38100"/>
              <a:gd name="connsiteY1" fmla="*/ 154781 h 154781"/>
              <a:gd name="connsiteX0" fmla="*/ 35994 w 74094"/>
              <a:gd name="connsiteY0" fmla="*/ 0 h 154781"/>
              <a:gd name="connsiteX1" fmla="*/ 74094 w 74094"/>
              <a:gd name="connsiteY1" fmla="*/ 154781 h 154781"/>
              <a:gd name="connsiteX0" fmla="*/ 40854 w 78954"/>
              <a:gd name="connsiteY0" fmla="*/ 0 h 154781"/>
              <a:gd name="connsiteX1" fmla="*/ 78954 w 78954"/>
              <a:gd name="connsiteY1" fmla="*/ 154781 h 154781"/>
              <a:gd name="connsiteX0" fmla="*/ 40854 w 78954"/>
              <a:gd name="connsiteY0" fmla="*/ 0 h 154781"/>
              <a:gd name="connsiteX1" fmla="*/ 78954 w 78954"/>
              <a:gd name="connsiteY1" fmla="*/ 154781 h 154781"/>
              <a:gd name="connsiteX0" fmla="*/ 40854 w 78954"/>
              <a:gd name="connsiteY0" fmla="*/ 0 h 154781"/>
              <a:gd name="connsiteX1" fmla="*/ 78954 w 78954"/>
              <a:gd name="connsiteY1" fmla="*/ 154781 h 15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954" h="154781">
                <a:moveTo>
                  <a:pt x="40854" y="0"/>
                </a:moveTo>
                <a:cubicBezTo>
                  <a:pt x="-53603" y="103981"/>
                  <a:pt x="40060" y="150812"/>
                  <a:pt x="78954" y="15478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任意多边形: 形状 190">
            <a:extLst>
              <a:ext uri="{FF2B5EF4-FFF2-40B4-BE49-F238E27FC236}">
                <a16:creationId xmlns:a16="http://schemas.microsoft.com/office/drawing/2014/main" id="{19CDD66C-C312-4DCB-9AAD-0792605169FE}"/>
              </a:ext>
            </a:extLst>
          </p:cNvPr>
          <p:cNvSpPr/>
          <p:nvPr/>
        </p:nvSpPr>
        <p:spPr>
          <a:xfrm flipH="1">
            <a:off x="5325616" y="983468"/>
            <a:ext cx="9361" cy="121448"/>
          </a:xfrm>
          <a:custGeom>
            <a:avLst/>
            <a:gdLst>
              <a:gd name="connsiteX0" fmla="*/ 0 w 2382"/>
              <a:gd name="connsiteY0" fmla="*/ 0 h 123825"/>
              <a:gd name="connsiteX1" fmla="*/ 2382 w 2382"/>
              <a:gd name="connsiteY1" fmla="*/ 123825 h 123825"/>
              <a:gd name="connsiteX0" fmla="*/ 19043 w 29043"/>
              <a:gd name="connsiteY0" fmla="*/ 0 h 10000"/>
              <a:gd name="connsiteX1" fmla="*/ 29043 w 29043"/>
              <a:gd name="connsiteY1" fmla="*/ 10000 h 10000"/>
              <a:gd name="connsiteX0" fmla="*/ 19043 w 29043"/>
              <a:gd name="connsiteY0" fmla="*/ 0 h 10000"/>
              <a:gd name="connsiteX1" fmla="*/ 29043 w 29043"/>
              <a:gd name="connsiteY1" fmla="*/ 10000 h 10000"/>
              <a:gd name="connsiteX0" fmla="*/ 19043 w 29043"/>
              <a:gd name="connsiteY0" fmla="*/ 0 h 10000"/>
              <a:gd name="connsiteX1" fmla="*/ 29043 w 29043"/>
              <a:gd name="connsiteY1" fmla="*/ 10000 h 10000"/>
              <a:gd name="connsiteX0" fmla="*/ 29299 w 39299"/>
              <a:gd name="connsiteY0" fmla="*/ 0 h 10000"/>
              <a:gd name="connsiteX1" fmla="*/ 39299 w 39299"/>
              <a:gd name="connsiteY1" fmla="*/ 10000 h 10000"/>
              <a:gd name="connsiteX0" fmla="*/ 29299 w 39299"/>
              <a:gd name="connsiteY0" fmla="*/ 0 h 9808"/>
              <a:gd name="connsiteX1" fmla="*/ 39299 w 39299"/>
              <a:gd name="connsiteY1" fmla="*/ 9808 h 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299" h="9808">
                <a:moveTo>
                  <a:pt x="29299" y="0"/>
                </a:moveTo>
                <a:cubicBezTo>
                  <a:pt x="-17351" y="3333"/>
                  <a:pt x="-4022" y="6475"/>
                  <a:pt x="39299" y="9808"/>
                </a:cubicBezTo>
              </a:path>
            </a:pathLst>
          </a:custGeom>
          <a:noFill/>
          <a:ln>
            <a:solidFill>
              <a:srgbClr val="8BD3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任意多边形: 形状 198">
            <a:extLst>
              <a:ext uri="{FF2B5EF4-FFF2-40B4-BE49-F238E27FC236}">
                <a16:creationId xmlns:a16="http://schemas.microsoft.com/office/drawing/2014/main" id="{7114B0C0-8AE8-410F-918A-68BE798F40D2}"/>
              </a:ext>
            </a:extLst>
          </p:cNvPr>
          <p:cNvSpPr/>
          <p:nvPr/>
        </p:nvSpPr>
        <p:spPr>
          <a:xfrm>
            <a:off x="5212580" y="1314449"/>
            <a:ext cx="15092" cy="72000"/>
          </a:xfrm>
          <a:custGeom>
            <a:avLst/>
            <a:gdLst>
              <a:gd name="connsiteX0" fmla="*/ 14288 w 14288"/>
              <a:gd name="connsiteY0" fmla="*/ 0 h 92869"/>
              <a:gd name="connsiteX1" fmla="*/ 0 w 14288"/>
              <a:gd name="connsiteY1" fmla="*/ 92869 h 92869"/>
              <a:gd name="connsiteX0" fmla="*/ 14288 w 14599"/>
              <a:gd name="connsiteY0" fmla="*/ 0 h 92869"/>
              <a:gd name="connsiteX1" fmla="*/ 0 w 14599"/>
              <a:gd name="connsiteY1" fmla="*/ 92869 h 92869"/>
              <a:gd name="connsiteX0" fmla="*/ 14288 w 15092"/>
              <a:gd name="connsiteY0" fmla="*/ 0 h 92869"/>
              <a:gd name="connsiteX1" fmla="*/ 0 w 15092"/>
              <a:gd name="connsiteY1" fmla="*/ 92869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092" h="92869">
                <a:moveTo>
                  <a:pt x="14288" y="0"/>
                </a:moveTo>
                <a:cubicBezTo>
                  <a:pt x="16669" y="30956"/>
                  <a:pt x="14288" y="64295"/>
                  <a:pt x="0" y="92869"/>
                </a:cubicBezTo>
              </a:path>
            </a:pathLst>
          </a:custGeom>
          <a:noFill/>
          <a:ln>
            <a:solidFill>
              <a:srgbClr val="BEE0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任意多边形: 形状 199">
            <a:extLst>
              <a:ext uri="{FF2B5EF4-FFF2-40B4-BE49-F238E27FC236}">
                <a16:creationId xmlns:a16="http://schemas.microsoft.com/office/drawing/2014/main" id="{25930EDE-8CFE-4688-850D-7B89CB07737E}"/>
              </a:ext>
            </a:extLst>
          </p:cNvPr>
          <p:cNvSpPr/>
          <p:nvPr/>
        </p:nvSpPr>
        <p:spPr>
          <a:xfrm>
            <a:off x="4600602" y="1314450"/>
            <a:ext cx="30956" cy="64800"/>
          </a:xfrm>
          <a:custGeom>
            <a:avLst/>
            <a:gdLst>
              <a:gd name="connsiteX0" fmla="*/ 0 w 30956"/>
              <a:gd name="connsiteY0" fmla="*/ 0 h 78581"/>
              <a:gd name="connsiteX1" fmla="*/ 30956 w 30956"/>
              <a:gd name="connsiteY1" fmla="*/ 78581 h 78581"/>
              <a:gd name="connsiteX0" fmla="*/ 0 w 30956"/>
              <a:gd name="connsiteY0" fmla="*/ 0 h 78581"/>
              <a:gd name="connsiteX1" fmla="*/ 30956 w 30956"/>
              <a:gd name="connsiteY1" fmla="*/ 78581 h 78581"/>
              <a:gd name="connsiteX0" fmla="*/ 0 w 30956"/>
              <a:gd name="connsiteY0" fmla="*/ 0 h 78581"/>
              <a:gd name="connsiteX1" fmla="*/ 30956 w 30956"/>
              <a:gd name="connsiteY1" fmla="*/ 78581 h 78581"/>
              <a:gd name="connsiteX0" fmla="*/ 0 w 30956"/>
              <a:gd name="connsiteY0" fmla="*/ 0 h 78581"/>
              <a:gd name="connsiteX1" fmla="*/ 30956 w 30956"/>
              <a:gd name="connsiteY1" fmla="*/ 78581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956" h="78581">
                <a:moveTo>
                  <a:pt x="0" y="0"/>
                </a:moveTo>
                <a:cubicBezTo>
                  <a:pt x="7937" y="26194"/>
                  <a:pt x="20637" y="52387"/>
                  <a:pt x="30956" y="78581"/>
                </a:cubicBezTo>
              </a:path>
            </a:pathLst>
          </a:custGeom>
          <a:noFill/>
          <a:ln>
            <a:solidFill>
              <a:srgbClr val="3979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任意多边形: 形状 202">
            <a:extLst>
              <a:ext uri="{FF2B5EF4-FFF2-40B4-BE49-F238E27FC236}">
                <a16:creationId xmlns:a16="http://schemas.microsoft.com/office/drawing/2014/main" id="{9F6CFB3F-F5B9-4DD2-969A-00E45C94BCEB}"/>
              </a:ext>
            </a:extLst>
          </p:cNvPr>
          <p:cNvSpPr/>
          <p:nvPr/>
        </p:nvSpPr>
        <p:spPr>
          <a:xfrm>
            <a:off x="4460104" y="1476373"/>
            <a:ext cx="690563" cy="176213"/>
          </a:xfrm>
          <a:custGeom>
            <a:avLst/>
            <a:gdLst>
              <a:gd name="connsiteX0" fmla="*/ 0 w 671513"/>
              <a:gd name="connsiteY0" fmla="*/ 100012 h 150018"/>
              <a:gd name="connsiteX1" fmla="*/ 138113 w 671513"/>
              <a:gd name="connsiteY1" fmla="*/ 21431 h 150018"/>
              <a:gd name="connsiteX2" fmla="*/ 316706 w 671513"/>
              <a:gd name="connsiteY2" fmla="*/ 0 h 150018"/>
              <a:gd name="connsiteX3" fmla="*/ 602456 w 671513"/>
              <a:gd name="connsiteY3" fmla="*/ 7143 h 150018"/>
              <a:gd name="connsiteX4" fmla="*/ 671513 w 671513"/>
              <a:gd name="connsiteY4" fmla="*/ 35718 h 150018"/>
              <a:gd name="connsiteX5" fmla="*/ 83344 w 671513"/>
              <a:gd name="connsiteY5" fmla="*/ 150018 h 150018"/>
              <a:gd name="connsiteX6" fmla="*/ 0 w 671513"/>
              <a:gd name="connsiteY6" fmla="*/ 100012 h 150018"/>
              <a:gd name="connsiteX0" fmla="*/ 293 w 671806"/>
              <a:gd name="connsiteY0" fmla="*/ 100012 h 150018"/>
              <a:gd name="connsiteX1" fmla="*/ 138406 w 671806"/>
              <a:gd name="connsiteY1" fmla="*/ 21431 h 150018"/>
              <a:gd name="connsiteX2" fmla="*/ 316999 w 671806"/>
              <a:gd name="connsiteY2" fmla="*/ 0 h 150018"/>
              <a:gd name="connsiteX3" fmla="*/ 602749 w 671806"/>
              <a:gd name="connsiteY3" fmla="*/ 7143 h 150018"/>
              <a:gd name="connsiteX4" fmla="*/ 671806 w 671806"/>
              <a:gd name="connsiteY4" fmla="*/ 35718 h 150018"/>
              <a:gd name="connsiteX5" fmla="*/ 83637 w 671806"/>
              <a:gd name="connsiteY5" fmla="*/ 150018 h 150018"/>
              <a:gd name="connsiteX6" fmla="*/ 293 w 671806"/>
              <a:gd name="connsiteY6" fmla="*/ 100012 h 150018"/>
              <a:gd name="connsiteX0" fmla="*/ 0 w 671513"/>
              <a:gd name="connsiteY0" fmla="*/ 100012 h 150018"/>
              <a:gd name="connsiteX1" fmla="*/ 138113 w 671513"/>
              <a:gd name="connsiteY1" fmla="*/ 21431 h 150018"/>
              <a:gd name="connsiteX2" fmla="*/ 316706 w 671513"/>
              <a:gd name="connsiteY2" fmla="*/ 0 h 150018"/>
              <a:gd name="connsiteX3" fmla="*/ 602456 w 671513"/>
              <a:gd name="connsiteY3" fmla="*/ 7143 h 150018"/>
              <a:gd name="connsiteX4" fmla="*/ 671513 w 671513"/>
              <a:gd name="connsiteY4" fmla="*/ 35718 h 150018"/>
              <a:gd name="connsiteX5" fmla="*/ 83344 w 671513"/>
              <a:gd name="connsiteY5" fmla="*/ 150018 h 150018"/>
              <a:gd name="connsiteX6" fmla="*/ 0 w 671513"/>
              <a:gd name="connsiteY6" fmla="*/ 100012 h 150018"/>
              <a:gd name="connsiteX0" fmla="*/ 0 w 671513"/>
              <a:gd name="connsiteY0" fmla="*/ 100012 h 150018"/>
              <a:gd name="connsiteX1" fmla="*/ 138113 w 671513"/>
              <a:gd name="connsiteY1" fmla="*/ 21431 h 150018"/>
              <a:gd name="connsiteX2" fmla="*/ 316706 w 671513"/>
              <a:gd name="connsiteY2" fmla="*/ 0 h 150018"/>
              <a:gd name="connsiteX3" fmla="*/ 602456 w 671513"/>
              <a:gd name="connsiteY3" fmla="*/ 7143 h 150018"/>
              <a:gd name="connsiteX4" fmla="*/ 671513 w 671513"/>
              <a:gd name="connsiteY4" fmla="*/ 35718 h 150018"/>
              <a:gd name="connsiteX5" fmla="*/ 83344 w 671513"/>
              <a:gd name="connsiteY5" fmla="*/ 150018 h 150018"/>
              <a:gd name="connsiteX6" fmla="*/ 0 w 671513"/>
              <a:gd name="connsiteY6" fmla="*/ 100012 h 150018"/>
              <a:gd name="connsiteX0" fmla="*/ 0 w 671513"/>
              <a:gd name="connsiteY0" fmla="*/ 100012 h 150018"/>
              <a:gd name="connsiteX1" fmla="*/ 138113 w 671513"/>
              <a:gd name="connsiteY1" fmla="*/ 21431 h 150018"/>
              <a:gd name="connsiteX2" fmla="*/ 316706 w 671513"/>
              <a:gd name="connsiteY2" fmla="*/ 0 h 150018"/>
              <a:gd name="connsiteX3" fmla="*/ 602456 w 671513"/>
              <a:gd name="connsiteY3" fmla="*/ 7143 h 150018"/>
              <a:gd name="connsiteX4" fmla="*/ 671513 w 671513"/>
              <a:gd name="connsiteY4" fmla="*/ 35718 h 150018"/>
              <a:gd name="connsiteX5" fmla="*/ 83344 w 671513"/>
              <a:gd name="connsiteY5" fmla="*/ 150018 h 150018"/>
              <a:gd name="connsiteX6" fmla="*/ 0 w 671513"/>
              <a:gd name="connsiteY6" fmla="*/ 100012 h 150018"/>
              <a:gd name="connsiteX0" fmla="*/ 0 w 671513"/>
              <a:gd name="connsiteY0" fmla="*/ 100012 h 150018"/>
              <a:gd name="connsiteX1" fmla="*/ 138113 w 671513"/>
              <a:gd name="connsiteY1" fmla="*/ 21431 h 150018"/>
              <a:gd name="connsiteX2" fmla="*/ 316706 w 671513"/>
              <a:gd name="connsiteY2" fmla="*/ 0 h 150018"/>
              <a:gd name="connsiteX3" fmla="*/ 602456 w 671513"/>
              <a:gd name="connsiteY3" fmla="*/ 7143 h 150018"/>
              <a:gd name="connsiteX4" fmla="*/ 671513 w 671513"/>
              <a:gd name="connsiteY4" fmla="*/ 35718 h 150018"/>
              <a:gd name="connsiteX5" fmla="*/ 83344 w 671513"/>
              <a:gd name="connsiteY5" fmla="*/ 150018 h 150018"/>
              <a:gd name="connsiteX6" fmla="*/ 0 w 671513"/>
              <a:gd name="connsiteY6" fmla="*/ 100012 h 150018"/>
              <a:gd name="connsiteX0" fmla="*/ 0 w 671513"/>
              <a:gd name="connsiteY0" fmla="*/ 100012 h 150018"/>
              <a:gd name="connsiteX1" fmla="*/ 138113 w 671513"/>
              <a:gd name="connsiteY1" fmla="*/ 21431 h 150018"/>
              <a:gd name="connsiteX2" fmla="*/ 316706 w 671513"/>
              <a:gd name="connsiteY2" fmla="*/ 0 h 150018"/>
              <a:gd name="connsiteX3" fmla="*/ 602456 w 671513"/>
              <a:gd name="connsiteY3" fmla="*/ 7143 h 150018"/>
              <a:gd name="connsiteX4" fmla="*/ 671513 w 671513"/>
              <a:gd name="connsiteY4" fmla="*/ 35718 h 150018"/>
              <a:gd name="connsiteX5" fmla="*/ 83344 w 671513"/>
              <a:gd name="connsiteY5" fmla="*/ 150018 h 150018"/>
              <a:gd name="connsiteX6" fmla="*/ 0 w 671513"/>
              <a:gd name="connsiteY6" fmla="*/ 100012 h 150018"/>
              <a:gd name="connsiteX0" fmla="*/ 0 w 671513"/>
              <a:gd name="connsiteY0" fmla="*/ 100012 h 150018"/>
              <a:gd name="connsiteX1" fmla="*/ 138113 w 671513"/>
              <a:gd name="connsiteY1" fmla="*/ 21431 h 150018"/>
              <a:gd name="connsiteX2" fmla="*/ 316706 w 671513"/>
              <a:gd name="connsiteY2" fmla="*/ 0 h 150018"/>
              <a:gd name="connsiteX3" fmla="*/ 602456 w 671513"/>
              <a:gd name="connsiteY3" fmla="*/ 7143 h 150018"/>
              <a:gd name="connsiteX4" fmla="*/ 671513 w 671513"/>
              <a:gd name="connsiteY4" fmla="*/ 35718 h 150018"/>
              <a:gd name="connsiteX5" fmla="*/ 83344 w 671513"/>
              <a:gd name="connsiteY5" fmla="*/ 150018 h 150018"/>
              <a:gd name="connsiteX6" fmla="*/ 0 w 671513"/>
              <a:gd name="connsiteY6" fmla="*/ 100012 h 150018"/>
              <a:gd name="connsiteX0" fmla="*/ 0 w 671513"/>
              <a:gd name="connsiteY0" fmla="*/ 100012 h 150018"/>
              <a:gd name="connsiteX1" fmla="*/ 138113 w 671513"/>
              <a:gd name="connsiteY1" fmla="*/ 21431 h 150018"/>
              <a:gd name="connsiteX2" fmla="*/ 316706 w 671513"/>
              <a:gd name="connsiteY2" fmla="*/ 0 h 150018"/>
              <a:gd name="connsiteX3" fmla="*/ 602456 w 671513"/>
              <a:gd name="connsiteY3" fmla="*/ 7143 h 150018"/>
              <a:gd name="connsiteX4" fmla="*/ 671513 w 671513"/>
              <a:gd name="connsiteY4" fmla="*/ 35718 h 150018"/>
              <a:gd name="connsiteX5" fmla="*/ 83344 w 671513"/>
              <a:gd name="connsiteY5" fmla="*/ 150018 h 150018"/>
              <a:gd name="connsiteX6" fmla="*/ 0 w 671513"/>
              <a:gd name="connsiteY6" fmla="*/ 100012 h 150018"/>
              <a:gd name="connsiteX0" fmla="*/ 0 w 671513"/>
              <a:gd name="connsiteY0" fmla="*/ 100012 h 150018"/>
              <a:gd name="connsiteX1" fmla="*/ 138113 w 671513"/>
              <a:gd name="connsiteY1" fmla="*/ 21431 h 150018"/>
              <a:gd name="connsiteX2" fmla="*/ 316706 w 671513"/>
              <a:gd name="connsiteY2" fmla="*/ 0 h 150018"/>
              <a:gd name="connsiteX3" fmla="*/ 602456 w 671513"/>
              <a:gd name="connsiteY3" fmla="*/ 7143 h 150018"/>
              <a:gd name="connsiteX4" fmla="*/ 671513 w 671513"/>
              <a:gd name="connsiteY4" fmla="*/ 35718 h 150018"/>
              <a:gd name="connsiteX5" fmla="*/ 83344 w 671513"/>
              <a:gd name="connsiteY5" fmla="*/ 150018 h 150018"/>
              <a:gd name="connsiteX6" fmla="*/ 0 w 671513"/>
              <a:gd name="connsiteY6" fmla="*/ 100012 h 150018"/>
              <a:gd name="connsiteX0" fmla="*/ 0 w 671513"/>
              <a:gd name="connsiteY0" fmla="*/ 100012 h 150018"/>
              <a:gd name="connsiteX1" fmla="*/ 138113 w 671513"/>
              <a:gd name="connsiteY1" fmla="*/ 21431 h 150018"/>
              <a:gd name="connsiteX2" fmla="*/ 316706 w 671513"/>
              <a:gd name="connsiteY2" fmla="*/ 0 h 150018"/>
              <a:gd name="connsiteX3" fmla="*/ 602456 w 671513"/>
              <a:gd name="connsiteY3" fmla="*/ 7143 h 150018"/>
              <a:gd name="connsiteX4" fmla="*/ 671513 w 671513"/>
              <a:gd name="connsiteY4" fmla="*/ 35718 h 150018"/>
              <a:gd name="connsiteX5" fmla="*/ 83344 w 671513"/>
              <a:gd name="connsiteY5" fmla="*/ 150018 h 150018"/>
              <a:gd name="connsiteX6" fmla="*/ 0 w 671513"/>
              <a:gd name="connsiteY6" fmla="*/ 100012 h 150018"/>
              <a:gd name="connsiteX0" fmla="*/ 0 w 671513"/>
              <a:gd name="connsiteY0" fmla="*/ 100012 h 150018"/>
              <a:gd name="connsiteX1" fmla="*/ 138113 w 671513"/>
              <a:gd name="connsiteY1" fmla="*/ 21431 h 150018"/>
              <a:gd name="connsiteX2" fmla="*/ 316706 w 671513"/>
              <a:gd name="connsiteY2" fmla="*/ 0 h 150018"/>
              <a:gd name="connsiteX3" fmla="*/ 602456 w 671513"/>
              <a:gd name="connsiteY3" fmla="*/ 7143 h 150018"/>
              <a:gd name="connsiteX4" fmla="*/ 671513 w 671513"/>
              <a:gd name="connsiteY4" fmla="*/ 35718 h 150018"/>
              <a:gd name="connsiteX5" fmla="*/ 83344 w 671513"/>
              <a:gd name="connsiteY5" fmla="*/ 150018 h 150018"/>
              <a:gd name="connsiteX6" fmla="*/ 0 w 671513"/>
              <a:gd name="connsiteY6" fmla="*/ 100012 h 150018"/>
              <a:gd name="connsiteX0" fmla="*/ 0 w 671513"/>
              <a:gd name="connsiteY0" fmla="*/ 100012 h 150018"/>
              <a:gd name="connsiteX1" fmla="*/ 138113 w 671513"/>
              <a:gd name="connsiteY1" fmla="*/ 21431 h 150018"/>
              <a:gd name="connsiteX2" fmla="*/ 316706 w 671513"/>
              <a:gd name="connsiteY2" fmla="*/ 0 h 150018"/>
              <a:gd name="connsiteX3" fmla="*/ 602456 w 671513"/>
              <a:gd name="connsiteY3" fmla="*/ 7143 h 150018"/>
              <a:gd name="connsiteX4" fmla="*/ 671513 w 671513"/>
              <a:gd name="connsiteY4" fmla="*/ 35718 h 150018"/>
              <a:gd name="connsiteX5" fmla="*/ 83344 w 671513"/>
              <a:gd name="connsiteY5" fmla="*/ 150018 h 150018"/>
              <a:gd name="connsiteX6" fmla="*/ 0 w 671513"/>
              <a:gd name="connsiteY6" fmla="*/ 100012 h 150018"/>
              <a:gd name="connsiteX0" fmla="*/ 0 w 671513"/>
              <a:gd name="connsiteY0" fmla="*/ 100012 h 150018"/>
              <a:gd name="connsiteX1" fmla="*/ 142876 w 671513"/>
              <a:gd name="connsiteY1" fmla="*/ 19050 h 150018"/>
              <a:gd name="connsiteX2" fmla="*/ 316706 w 671513"/>
              <a:gd name="connsiteY2" fmla="*/ 0 h 150018"/>
              <a:gd name="connsiteX3" fmla="*/ 602456 w 671513"/>
              <a:gd name="connsiteY3" fmla="*/ 7143 h 150018"/>
              <a:gd name="connsiteX4" fmla="*/ 671513 w 671513"/>
              <a:gd name="connsiteY4" fmla="*/ 35718 h 150018"/>
              <a:gd name="connsiteX5" fmla="*/ 83344 w 671513"/>
              <a:gd name="connsiteY5" fmla="*/ 150018 h 150018"/>
              <a:gd name="connsiteX6" fmla="*/ 0 w 671513"/>
              <a:gd name="connsiteY6" fmla="*/ 100012 h 150018"/>
              <a:gd name="connsiteX0" fmla="*/ 0 w 671513"/>
              <a:gd name="connsiteY0" fmla="*/ 100012 h 150018"/>
              <a:gd name="connsiteX1" fmla="*/ 142876 w 671513"/>
              <a:gd name="connsiteY1" fmla="*/ 19050 h 150018"/>
              <a:gd name="connsiteX2" fmla="*/ 316706 w 671513"/>
              <a:gd name="connsiteY2" fmla="*/ 0 h 150018"/>
              <a:gd name="connsiteX3" fmla="*/ 609600 w 671513"/>
              <a:gd name="connsiteY3" fmla="*/ 7143 h 150018"/>
              <a:gd name="connsiteX4" fmla="*/ 671513 w 671513"/>
              <a:gd name="connsiteY4" fmla="*/ 35718 h 150018"/>
              <a:gd name="connsiteX5" fmla="*/ 83344 w 671513"/>
              <a:gd name="connsiteY5" fmla="*/ 150018 h 150018"/>
              <a:gd name="connsiteX6" fmla="*/ 0 w 671513"/>
              <a:gd name="connsiteY6" fmla="*/ 100012 h 150018"/>
              <a:gd name="connsiteX0" fmla="*/ 0 w 685801"/>
              <a:gd name="connsiteY0" fmla="*/ 100012 h 150018"/>
              <a:gd name="connsiteX1" fmla="*/ 142876 w 685801"/>
              <a:gd name="connsiteY1" fmla="*/ 19050 h 150018"/>
              <a:gd name="connsiteX2" fmla="*/ 316706 w 685801"/>
              <a:gd name="connsiteY2" fmla="*/ 0 h 150018"/>
              <a:gd name="connsiteX3" fmla="*/ 609600 w 685801"/>
              <a:gd name="connsiteY3" fmla="*/ 7143 h 150018"/>
              <a:gd name="connsiteX4" fmla="*/ 685801 w 685801"/>
              <a:gd name="connsiteY4" fmla="*/ 33336 h 150018"/>
              <a:gd name="connsiteX5" fmla="*/ 83344 w 685801"/>
              <a:gd name="connsiteY5" fmla="*/ 150018 h 150018"/>
              <a:gd name="connsiteX6" fmla="*/ 0 w 685801"/>
              <a:gd name="connsiteY6" fmla="*/ 100012 h 150018"/>
              <a:gd name="connsiteX0" fmla="*/ 0 w 690563"/>
              <a:gd name="connsiteY0" fmla="*/ 97631 h 150018"/>
              <a:gd name="connsiteX1" fmla="*/ 147638 w 690563"/>
              <a:gd name="connsiteY1" fmla="*/ 19050 h 150018"/>
              <a:gd name="connsiteX2" fmla="*/ 321468 w 690563"/>
              <a:gd name="connsiteY2" fmla="*/ 0 h 150018"/>
              <a:gd name="connsiteX3" fmla="*/ 614362 w 690563"/>
              <a:gd name="connsiteY3" fmla="*/ 7143 h 150018"/>
              <a:gd name="connsiteX4" fmla="*/ 690563 w 690563"/>
              <a:gd name="connsiteY4" fmla="*/ 33336 h 150018"/>
              <a:gd name="connsiteX5" fmla="*/ 88106 w 690563"/>
              <a:gd name="connsiteY5" fmla="*/ 150018 h 150018"/>
              <a:gd name="connsiteX6" fmla="*/ 0 w 690563"/>
              <a:gd name="connsiteY6" fmla="*/ 97631 h 150018"/>
              <a:gd name="connsiteX0" fmla="*/ 0 w 690563"/>
              <a:gd name="connsiteY0" fmla="*/ 123826 h 176213"/>
              <a:gd name="connsiteX1" fmla="*/ 147638 w 690563"/>
              <a:gd name="connsiteY1" fmla="*/ 45245 h 176213"/>
              <a:gd name="connsiteX2" fmla="*/ 321468 w 690563"/>
              <a:gd name="connsiteY2" fmla="*/ 26195 h 176213"/>
              <a:gd name="connsiteX3" fmla="*/ 573881 w 690563"/>
              <a:gd name="connsiteY3" fmla="*/ 0 h 176213"/>
              <a:gd name="connsiteX4" fmla="*/ 690563 w 690563"/>
              <a:gd name="connsiteY4" fmla="*/ 59531 h 176213"/>
              <a:gd name="connsiteX5" fmla="*/ 88106 w 690563"/>
              <a:gd name="connsiteY5" fmla="*/ 176213 h 176213"/>
              <a:gd name="connsiteX6" fmla="*/ 0 w 690563"/>
              <a:gd name="connsiteY6" fmla="*/ 123826 h 176213"/>
              <a:gd name="connsiteX0" fmla="*/ 0 w 690563"/>
              <a:gd name="connsiteY0" fmla="*/ 123826 h 176213"/>
              <a:gd name="connsiteX1" fmla="*/ 147638 w 690563"/>
              <a:gd name="connsiteY1" fmla="*/ 45245 h 176213"/>
              <a:gd name="connsiteX2" fmla="*/ 321468 w 690563"/>
              <a:gd name="connsiteY2" fmla="*/ 26195 h 176213"/>
              <a:gd name="connsiteX3" fmla="*/ 573881 w 690563"/>
              <a:gd name="connsiteY3" fmla="*/ 0 h 176213"/>
              <a:gd name="connsiteX4" fmla="*/ 690563 w 690563"/>
              <a:gd name="connsiteY4" fmla="*/ 59531 h 176213"/>
              <a:gd name="connsiteX5" fmla="*/ 88106 w 690563"/>
              <a:gd name="connsiteY5" fmla="*/ 176213 h 176213"/>
              <a:gd name="connsiteX6" fmla="*/ 0 w 690563"/>
              <a:gd name="connsiteY6" fmla="*/ 123826 h 176213"/>
              <a:gd name="connsiteX0" fmla="*/ 0 w 690563"/>
              <a:gd name="connsiteY0" fmla="*/ 123826 h 176213"/>
              <a:gd name="connsiteX1" fmla="*/ 147638 w 690563"/>
              <a:gd name="connsiteY1" fmla="*/ 45245 h 176213"/>
              <a:gd name="connsiteX2" fmla="*/ 321468 w 690563"/>
              <a:gd name="connsiteY2" fmla="*/ 26195 h 176213"/>
              <a:gd name="connsiteX3" fmla="*/ 573881 w 690563"/>
              <a:gd name="connsiteY3" fmla="*/ 0 h 176213"/>
              <a:gd name="connsiteX4" fmla="*/ 690563 w 690563"/>
              <a:gd name="connsiteY4" fmla="*/ 59531 h 176213"/>
              <a:gd name="connsiteX5" fmla="*/ 88106 w 690563"/>
              <a:gd name="connsiteY5" fmla="*/ 176213 h 176213"/>
              <a:gd name="connsiteX6" fmla="*/ 0 w 690563"/>
              <a:gd name="connsiteY6" fmla="*/ 123826 h 1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563" h="176213">
                <a:moveTo>
                  <a:pt x="0" y="123826"/>
                </a:moveTo>
                <a:cubicBezTo>
                  <a:pt x="19844" y="50007"/>
                  <a:pt x="94456" y="57151"/>
                  <a:pt x="147638" y="45245"/>
                </a:cubicBezTo>
                <a:cubicBezTo>
                  <a:pt x="207169" y="38101"/>
                  <a:pt x="302419" y="52389"/>
                  <a:pt x="321468" y="26195"/>
                </a:cubicBezTo>
                <a:lnTo>
                  <a:pt x="573881" y="0"/>
                </a:lnTo>
                <a:cubicBezTo>
                  <a:pt x="605631" y="34131"/>
                  <a:pt x="642144" y="44450"/>
                  <a:pt x="690563" y="59531"/>
                </a:cubicBezTo>
                <a:cubicBezTo>
                  <a:pt x="527844" y="130969"/>
                  <a:pt x="355599" y="97631"/>
                  <a:pt x="88106" y="176213"/>
                </a:cubicBezTo>
                <a:cubicBezTo>
                  <a:pt x="86519" y="142875"/>
                  <a:pt x="27781" y="140495"/>
                  <a:pt x="0" y="123826"/>
                </a:cubicBezTo>
                <a:close/>
              </a:path>
            </a:pathLst>
          </a:custGeom>
          <a:solidFill>
            <a:srgbClr val="F4B2AF"/>
          </a:solidFill>
          <a:ln>
            <a:solidFill>
              <a:srgbClr val="F4B2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任意多边形: 形状 203">
            <a:extLst>
              <a:ext uri="{FF2B5EF4-FFF2-40B4-BE49-F238E27FC236}">
                <a16:creationId xmlns:a16="http://schemas.microsoft.com/office/drawing/2014/main" id="{1C62BEC4-2CE6-4C70-BD69-C20694EE7031}"/>
              </a:ext>
            </a:extLst>
          </p:cNvPr>
          <p:cNvSpPr/>
          <p:nvPr/>
        </p:nvSpPr>
        <p:spPr>
          <a:xfrm>
            <a:off x="4800630" y="1372105"/>
            <a:ext cx="95250" cy="168563"/>
          </a:xfrm>
          <a:custGeom>
            <a:avLst/>
            <a:gdLst>
              <a:gd name="connsiteX0" fmla="*/ 2381 w 95250"/>
              <a:gd name="connsiteY0" fmla="*/ 100013 h 166688"/>
              <a:gd name="connsiteX1" fmla="*/ 0 w 95250"/>
              <a:gd name="connsiteY1" fmla="*/ 0 h 166688"/>
              <a:gd name="connsiteX2" fmla="*/ 88106 w 95250"/>
              <a:gd name="connsiteY2" fmla="*/ 45244 h 166688"/>
              <a:gd name="connsiteX3" fmla="*/ 95250 w 95250"/>
              <a:gd name="connsiteY3" fmla="*/ 166688 h 166688"/>
              <a:gd name="connsiteX4" fmla="*/ 2381 w 95250"/>
              <a:gd name="connsiteY4" fmla="*/ 100013 h 166688"/>
              <a:gd name="connsiteX0" fmla="*/ 2381 w 95250"/>
              <a:gd name="connsiteY0" fmla="*/ 101888 h 168563"/>
              <a:gd name="connsiteX1" fmla="*/ 0 w 95250"/>
              <a:gd name="connsiteY1" fmla="*/ 1875 h 168563"/>
              <a:gd name="connsiteX2" fmla="*/ 88106 w 95250"/>
              <a:gd name="connsiteY2" fmla="*/ 47119 h 168563"/>
              <a:gd name="connsiteX3" fmla="*/ 95250 w 95250"/>
              <a:gd name="connsiteY3" fmla="*/ 168563 h 168563"/>
              <a:gd name="connsiteX4" fmla="*/ 2381 w 95250"/>
              <a:gd name="connsiteY4" fmla="*/ 101888 h 168563"/>
              <a:gd name="connsiteX0" fmla="*/ 2381 w 95250"/>
              <a:gd name="connsiteY0" fmla="*/ 101888 h 168563"/>
              <a:gd name="connsiteX1" fmla="*/ 0 w 95250"/>
              <a:gd name="connsiteY1" fmla="*/ 1875 h 168563"/>
              <a:gd name="connsiteX2" fmla="*/ 88106 w 95250"/>
              <a:gd name="connsiteY2" fmla="*/ 47119 h 168563"/>
              <a:gd name="connsiteX3" fmla="*/ 95250 w 95250"/>
              <a:gd name="connsiteY3" fmla="*/ 168563 h 168563"/>
              <a:gd name="connsiteX4" fmla="*/ 2381 w 95250"/>
              <a:gd name="connsiteY4" fmla="*/ 101888 h 168563"/>
              <a:gd name="connsiteX0" fmla="*/ 2381 w 95250"/>
              <a:gd name="connsiteY0" fmla="*/ 101888 h 168563"/>
              <a:gd name="connsiteX1" fmla="*/ 0 w 95250"/>
              <a:gd name="connsiteY1" fmla="*/ 1875 h 168563"/>
              <a:gd name="connsiteX2" fmla="*/ 88106 w 95250"/>
              <a:gd name="connsiteY2" fmla="*/ 47119 h 168563"/>
              <a:gd name="connsiteX3" fmla="*/ 95250 w 95250"/>
              <a:gd name="connsiteY3" fmla="*/ 168563 h 168563"/>
              <a:gd name="connsiteX4" fmla="*/ 2381 w 95250"/>
              <a:gd name="connsiteY4" fmla="*/ 101888 h 168563"/>
              <a:gd name="connsiteX0" fmla="*/ 2381 w 95250"/>
              <a:gd name="connsiteY0" fmla="*/ 101888 h 168563"/>
              <a:gd name="connsiteX1" fmla="*/ 0 w 95250"/>
              <a:gd name="connsiteY1" fmla="*/ 1875 h 168563"/>
              <a:gd name="connsiteX2" fmla="*/ 88106 w 95250"/>
              <a:gd name="connsiteY2" fmla="*/ 47119 h 168563"/>
              <a:gd name="connsiteX3" fmla="*/ 95250 w 95250"/>
              <a:gd name="connsiteY3" fmla="*/ 168563 h 168563"/>
              <a:gd name="connsiteX4" fmla="*/ 2381 w 95250"/>
              <a:gd name="connsiteY4" fmla="*/ 101888 h 16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168563">
                <a:moveTo>
                  <a:pt x="2381" y="101888"/>
                </a:moveTo>
                <a:cubicBezTo>
                  <a:pt x="1587" y="68550"/>
                  <a:pt x="794" y="35213"/>
                  <a:pt x="0" y="1875"/>
                </a:cubicBezTo>
                <a:cubicBezTo>
                  <a:pt x="62707" y="-9238"/>
                  <a:pt x="73025" y="32038"/>
                  <a:pt x="88106" y="47119"/>
                </a:cubicBezTo>
                <a:lnTo>
                  <a:pt x="95250" y="168563"/>
                </a:lnTo>
                <a:cubicBezTo>
                  <a:pt x="59532" y="160626"/>
                  <a:pt x="11906" y="147926"/>
                  <a:pt x="2381" y="101888"/>
                </a:cubicBezTo>
                <a:close/>
              </a:path>
            </a:pathLst>
          </a:custGeom>
          <a:solidFill>
            <a:srgbClr val="CCC8EC"/>
          </a:solidFill>
          <a:ln>
            <a:solidFill>
              <a:srgbClr val="404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任意多边形: 形状 204">
            <a:extLst>
              <a:ext uri="{FF2B5EF4-FFF2-40B4-BE49-F238E27FC236}">
                <a16:creationId xmlns:a16="http://schemas.microsoft.com/office/drawing/2014/main" id="{9AE67371-1BFC-4B5E-BAE3-B10A9F6E9762}"/>
              </a:ext>
            </a:extLst>
          </p:cNvPr>
          <p:cNvSpPr/>
          <p:nvPr/>
        </p:nvSpPr>
        <p:spPr>
          <a:xfrm>
            <a:off x="4872064" y="1357577"/>
            <a:ext cx="164306" cy="173158"/>
          </a:xfrm>
          <a:custGeom>
            <a:avLst/>
            <a:gdLst>
              <a:gd name="connsiteX0" fmla="*/ 164306 w 164306"/>
              <a:gd name="connsiteY0" fmla="*/ 123825 h 128588"/>
              <a:gd name="connsiteX1" fmla="*/ 161925 w 164306"/>
              <a:gd name="connsiteY1" fmla="*/ 0 h 128588"/>
              <a:gd name="connsiteX2" fmla="*/ 0 w 164306"/>
              <a:gd name="connsiteY2" fmla="*/ 128588 h 128588"/>
              <a:gd name="connsiteX3" fmla="*/ 164306 w 164306"/>
              <a:gd name="connsiteY3" fmla="*/ 123825 h 128588"/>
              <a:gd name="connsiteX0" fmla="*/ 164306 w 164306"/>
              <a:gd name="connsiteY0" fmla="*/ 123825 h 163006"/>
              <a:gd name="connsiteX1" fmla="*/ 161925 w 164306"/>
              <a:gd name="connsiteY1" fmla="*/ 0 h 163006"/>
              <a:gd name="connsiteX2" fmla="*/ 0 w 164306"/>
              <a:gd name="connsiteY2" fmla="*/ 128588 h 163006"/>
              <a:gd name="connsiteX3" fmla="*/ 164306 w 164306"/>
              <a:gd name="connsiteY3" fmla="*/ 123825 h 163006"/>
              <a:gd name="connsiteX0" fmla="*/ 164306 w 164306"/>
              <a:gd name="connsiteY0" fmla="*/ 123825 h 168660"/>
              <a:gd name="connsiteX1" fmla="*/ 161925 w 164306"/>
              <a:gd name="connsiteY1" fmla="*/ 0 h 168660"/>
              <a:gd name="connsiteX2" fmla="*/ 0 w 164306"/>
              <a:gd name="connsiteY2" fmla="*/ 128588 h 168660"/>
              <a:gd name="connsiteX3" fmla="*/ 164306 w 164306"/>
              <a:gd name="connsiteY3" fmla="*/ 123825 h 168660"/>
              <a:gd name="connsiteX0" fmla="*/ 164306 w 164306"/>
              <a:gd name="connsiteY0" fmla="*/ 123825 h 168660"/>
              <a:gd name="connsiteX1" fmla="*/ 161925 w 164306"/>
              <a:gd name="connsiteY1" fmla="*/ 0 h 168660"/>
              <a:gd name="connsiteX2" fmla="*/ 0 w 164306"/>
              <a:gd name="connsiteY2" fmla="*/ 128588 h 168660"/>
              <a:gd name="connsiteX3" fmla="*/ 164306 w 164306"/>
              <a:gd name="connsiteY3" fmla="*/ 123825 h 168660"/>
              <a:gd name="connsiteX0" fmla="*/ 164306 w 164306"/>
              <a:gd name="connsiteY0" fmla="*/ 128323 h 173158"/>
              <a:gd name="connsiteX1" fmla="*/ 161925 w 164306"/>
              <a:gd name="connsiteY1" fmla="*/ 4498 h 173158"/>
              <a:gd name="connsiteX2" fmla="*/ 0 w 164306"/>
              <a:gd name="connsiteY2" fmla="*/ 133086 h 173158"/>
              <a:gd name="connsiteX3" fmla="*/ 164306 w 164306"/>
              <a:gd name="connsiteY3" fmla="*/ 128323 h 17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306" h="173158">
                <a:moveTo>
                  <a:pt x="164306" y="128323"/>
                </a:moveTo>
                <a:cubicBezTo>
                  <a:pt x="163512" y="87048"/>
                  <a:pt x="162719" y="45773"/>
                  <a:pt x="161925" y="4498"/>
                </a:cubicBezTo>
                <a:cubicBezTo>
                  <a:pt x="141287" y="-264"/>
                  <a:pt x="30163" y="-26459"/>
                  <a:pt x="0" y="133086"/>
                </a:cubicBezTo>
                <a:cubicBezTo>
                  <a:pt x="64294" y="212461"/>
                  <a:pt x="135731" y="153724"/>
                  <a:pt x="164306" y="12832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404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任意多边形: 形状 205">
            <a:extLst>
              <a:ext uri="{FF2B5EF4-FFF2-40B4-BE49-F238E27FC236}">
                <a16:creationId xmlns:a16="http://schemas.microsoft.com/office/drawing/2014/main" id="{8C2D15C5-78BB-4A7C-A6BF-DE0A30DFACFC}"/>
              </a:ext>
            </a:extLst>
          </p:cNvPr>
          <p:cNvSpPr/>
          <p:nvPr/>
        </p:nvSpPr>
        <p:spPr>
          <a:xfrm>
            <a:off x="4874439" y="1426369"/>
            <a:ext cx="14288" cy="71438"/>
          </a:xfrm>
          <a:custGeom>
            <a:avLst/>
            <a:gdLst>
              <a:gd name="connsiteX0" fmla="*/ 14288 w 14288"/>
              <a:gd name="connsiteY0" fmla="*/ 0 h 73819"/>
              <a:gd name="connsiteX1" fmla="*/ 0 w 14288"/>
              <a:gd name="connsiteY1" fmla="*/ 73819 h 73819"/>
              <a:gd name="connsiteX0" fmla="*/ 14288 w 14288"/>
              <a:gd name="connsiteY0" fmla="*/ 0 h 73819"/>
              <a:gd name="connsiteX1" fmla="*/ 0 w 14288"/>
              <a:gd name="connsiteY1" fmla="*/ 73819 h 73819"/>
              <a:gd name="connsiteX0" fmla="*/ 11907 w 11907"/>
              <a:gd name="connsiteY0" fmla="*/ 0 h 97632"/>
              <a:gd name="connsiteX1" fmla="*/ 0 w 11907"/>
              <a:gd name="connsiteY1" fmla="*/ 97632 h 97632"/>
              <a:gd name="connsiteX0" fmla="*/ 14289 w 14289"/>
              <a:gd name="connsiteY0" fmla="*/ 0 h 97632"/>
              <a:gd name="connsiteX1" fmla="*/ 0 w 14289"/>
              <a:gd name="connsiteY1" fmla="*/ 97632 h 97632"/>
              <a:gd name="connsiteX0" fmla="*/ 38101 w 38101"/>
              <a:gd name="connsiteY0" fmla="*/ 0 h 104775"/>
              <a:gd name="connsiteX1" fmla="*/ 0 w 38101"/>
              <a:gd name="connsiteY1" fmla="*/ 104775 h 104775"/>
              <a:gd name="connsiteX0" fmla="*/ 38101 w 38101"/>
              <a:gd name="connsiteY0" fmla="*/ 0 h 104775"/>
              <a:gd name="connsiteX1" fmla="*/ 0 w 38101"/>
              <a:gd name="connsiteY1" fmla="*/ 104775 h 104775"/>
              <a:gd name="connsiteX0" fmla="*/ 45245 w 45245"/>
              <a:gd name="connsiteY0" fmla="*/ 0 h 95250"/>
              <a:gd name="connsiteX1" fmla="*/ 0 w 45245"/>
              <a:gd name="connsiteY1" fmla="*/ 95250 h 95250"/>
              <a:gd name="connsiteX0" fmla="*/ 45245 w 45245"/>
              <a:gd name="connsiteY0" fmla="*/ 0 h 95250"/>
              <a:gd name="connsiteX1" fmla="*/ 0 w 45245"/>
              <a:gd name="connsiteY1" fmla="*/ 95250 h 95250"/>
              <a:gd name="connsiteX0" fmla="*/ 33338 w 33338"/>
              <a:gd name="connsiteY0" fmla="*/ 0 h 95250"/>
              <a:gd name="connsiteX1" fmla="*/ 0 w 33338"/>
              <a:gd name="connsiteY1" fmla="*/ 95250 h 95250"/>
              <a:gd name="connsiteX0" fmla="*/ 33338 w 33338"/>
              <a:gd name="connsiteY0" fmla="*/ 0 h 95250"/>
              <a:gd name="connsiteX1" fmla="*/ 0 w 33338"/>
              <a:gd name="connsiteY1" fmla="*/ 95250 h 95250"/>
              <a:gd name="connsiteX0" fmla="*/ 33338 w 33338"/>
              <a:gd name="connsiteY0" fmla="*/ 0 h 95250"/>
              <a:gd name="connsiteX1" fmla="*/ 0 w 33338"/>
              <a:gd name="connsiteY1" fmla="*/ 95250 h 95250"/>
              <a:gd name="connsiteX0" fmla="*/ 18110 w 18110"/>
              <a:gd name="connsiteY0" fmla="*/ 0 h 71438"/>
              <a:gd name="connsiteX1" fmla="*/ 3822 w 18110"/>
              <a:gd name="connsiteY1" fmla="*/ 71438 h 71438"/>
              <a:gd name="connsiteX0" fmla="*/ 14288 w 14288"/>
              <a:gd name="connsiteY0" fmla="*/ 0 h 71438"/>
              <a:gd name="connsiteX1" fmla="*/ 0 w 14288"/>
              <a:gd name="connsiteY1" fmla="*/ 71438 h 7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88" h="71438">
                <a:moveTo>
                  <a:pt x="14288" y="0"/>
                </a:moveTo>
                <a:cubicBezTo>
                  <a:pt x="-4167" y="35520"/>
                  <a:pt x="1191" y="54372"/>
                  <a:pt x="0" y="71438"/>
                </a:cubicBezTo>
              </a:path>
            </a:pathLst>
          </a:custGeom>
          <a:noFill/>
          <a:ln>
            <a:solidFill>
              <a:srgbClr val="6AA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任意多边形: 形状 206">
            <a:extLst>
              <a:ext uri="{FF2B5EF4-FFF2-40B4-BE49-F238E27FC236}">
                <a16:creationId xmlns:a16="http://schemas.microsoft.com/office/drawing/2014/main" id="{925BC4FD-40A4-450F-81D5-1F13A0E817B1}"/>
              </a:ext>
            </a:extLst>
          </p:cNvPr>
          <p:cNvSpPr/>
          <p:nvPr/>
        </p:nvSpPr>
        <p:spPr>
          <a:xfrm>
            <a:off x="4793480" y="1482932"/>
            <a:ext cx="266681" cy="56274"/>
          </a:xfrm>
          <a:custGeom>
            <a:avLst/>
            <a:gdLst>
              <a:gd name="connsiteX0" fmla="*/ 0 w 266700"/>
              <a:gd name="connsiteY0" fmla="*/ 0 h 7143"/>
              <a:gd name="connsiteX1" fmla="*/ 266700 w 266700"/>
              <a:gd name="connsiteY1" fmla="*/ 7143 h 7143"/>
              <a:gd name="connsiteX2" fmla="*/ 266700 w 266700"/>
              <a:gd name="connsiteY2" fmla="*/ 7143 h 7143"/>
              <a:gd name="connsiteX0" fmla="*/ 0 w 10000"/>
              <a:gd name="connsiteY0" fmla="*/ 0 h 70063"/>
              <a:gd name="connsiteX1" fmla="*/ 10000 w 10000"/>
              <a:gd name="connsiteY1" fmla="*/ 10000 h 70063"/>
              <a:gd name="connsiteX2" fmla="*/ 10000 w 10000"/>
              <a:gd name="connsiteY2" fmla="*/ 10000 h 70063"/>
              <a:gd name="connsiteX0" fmla="*/ 0 w 10000"/>
              <a:gd name="connsiteY0" fmla="*/ 0 h 81292"/>
              <a:gd name="connsiteX1" fmla="*/ 10000 w 10000"/>
              <a:gd name="connsiteY1" fmla="*/ 10000 h 81292"/>
              <a:gd name="connsiteX2" fmla="*/ 10000 w 10000"/>
              <a:gd name="connsiteY2" fmla="*/ 10000 h 81292"/>
              <a:gd name="connsiteX0" fmla="*/ 0 w 10182"/>
              <a:gd name="connsiteY0" fmla="*/ 4526 h 85818"/>
              <a:gd name="connsiteX1" fmla="*/ 10000 w 10182"/>
              <a:gd name="connsiteY1" fmla="*/ 14526 h 85818"/>
              <a:gd name="connsiteX2" fmla="*/ 10182 w 10182"/>
              <a:gd name="connsiteY2" fmla="*/ 0 h 8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82" h="85818">
                <a:moveTo>
                  <a:pt x="0" y="4526"/>
                </a:moveTo>
                <a:cubicBezTo>
                  <a:pt x="4137" y="157876"/>
                  <a:pt x="9881" y="54530"/>
                  <a:pt x="10000" y="14526"/>
                </a:cubicBezTo>
                <a:cubicBezTo>
                  <a:pt x="10061" y="9684"/>
                  <a:pt x="10121" y="4842"/>
                  <a:pt x="10182" y="0"/>
                </a:cubicBezTo>
              </a:path>
            </a:pathLst>
          </a:custGeom>
          <a:noFill/>
          <a:ln w="28575">
            <a:solidFill>
              <a:srgbClr val="0101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69CACAF6-8564-4D5D-A63F-07DACD5FED0A}"/>
              </a:ext>
            </a:extLst>
          </p:cNvPr>
          <p:cNvSpPr/>
          <p:nvPr/>
        </p:nvSpPr>
        <p:spPr>
          <a:xfrm>
            <a:off x="4869684" y="1497807"/>
            <a:ext cx="45719" cy="45719"/>
          </a:xfrm>
          <a:prstGeom prst="ellipse">
            <a:avLst/>
          </a:prstGeom>
          <a:solidFill>
            <a:srgbClr val="78C56C"/>
          </a:solidFill>
          <a:ln>
            <a:solidFill>
              <a:srgbClr val="0101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任意多边形: 形状 208">
            <a:extLst>
              <a:ext uri="{FF2B5EF4-FFF2-40B4-BE49-F238E27FC236}">
                <a16:creationId xmlns:a16="http://schemas.microsoft.com/office/drawing/2014/main" id="{822E3CD4-466D-45BC-AC6B-CF654B53D897}"/>
              </a:ext>
            </a:extLst>
          </p:cNvPr>
          <p:cNvSpPr/>
          <p:nvPr/>
        </p:nvSpPr>
        <p:spPr>
          <a:xfrm>
            <a:off x="4672036" y="1521620"/>
            <a:ext cx="489600" cy="74464"/>
          </a:xfrm>
          <a:custGeom>
            <a:avLst/>
            <a:gdLst>
              <a:gd name="connsiteX0" fmla="*/ 0 w 490538"/>
              <a:gd name="connsiteY0" fmla="*/ 0 h 9525"/>
              <a:gd name="connsiteX1" fmla="*/ 490538 w 490538"/>
              <a:gd name="connsiteY1" fmla="*/ 9525 h 9525"/>
              <a:gd name="connsiteX0" fmla="*/ 0 w 10000"/>
              <a:gd name="connsiteY0" fmla="*/ 0 h 65615"/>
              <a:gd name="connsiteX1" fmla="*/ 10000 w 10000"/>
              <a:gd name="connsiteY1" fmla="*/ 10000 h 65615"/>
              <a:gd name="connsiteX0" fmla="*/ 0 w 10000"/>
              <a:gd name="connsiteY0" fmla="*/ 0 h 78178"/>
              <a:gd name="connsiteX1" fmla="*/ 10000 w 10000"/>
              <a:gd name="connsiteY1" fmla="*/ 10000 h 7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78178">
                <a:moveTo>
                  <a:pt x="0" y="0"/>
                </a:moveTo>
                <a:cubicBezTo>
                  <a:pt x="3770" y="143333"/>
                  <a:pt x="8172" y="54166"/>
                  <a:pt x="10000" y="10000"/>
                </a:cubicBezTo>
              </a:path>
            </a:pathLst>
          </a:custGeom>
          <a:noFill/>
          <a:ln>
            <a:solidFill>
              <a:srgbClr val="E08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圆: 空心 209">
            <a:extLst>
              <a:ext uri="{FF2B5EF4-FFF2-40B4-BE49-F238E27FC236}">
                <a16:creationId xmlns:a16="http://schemas.microsoft.com/office/drawing/2014/main" id="{6071CB5F-BAC1-4CE3-8B0B-EF87368D2D57}"/>
              </a:ext>
            </a:extLst>
          </p:cNvPr>
          <p:cNvSpPr/>
          <p:nvPr/>
        </p:nvSpPr>
        <p:spPr>
          <a:xfrm>
            <a:off x="4798754" y="1545211"/>
            <a:ext cx="147637" cy="147637"/>
          </a:xfrm>
          <a:prstGeom prst="donut">
            <a:avLst/>
          </a:prstGeom>
          <a:solidFill>
            <a:srgbClr val="B6F1A9"/>
          </a:solidFill>
          <a:ln w="9525">
            <a:solidFill>
              <a:srgbClr val="383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8A7A4583-08BC-40C2-BF64-2D2FFDAAC5C1}"/>
              </a:ext>
            </a:extLst>
          </p:cNvPr>
          <p:cNvSpPr txBox="1"/>
          <p:nvPr/>
        </p:nvSpPr>
        <p:spPr>
          <a:xfrm rot="1185746">
            <a:off x="4776695" y="1515639"/>
            <a:ext cx="1357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altLang="zh-CN" sz="700" i="0" dirty="0">
                <a:solidFill>
                  <a:srgbClr val="78C5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प</a:t>
            </a:r>
            <a:endParaRPr lang="zh-CN" altLang="en-US" sz="700" dirty="0">
              <a:solidFill>
                <a:srgbClr val="78C56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4" name="任意多边形: 形状 213">
            <a:extLst>
              <a:ext uri="{FF2B5EF4-FFF2-40B4-BE49-F238E27FC236}">
                <a16:creationId xmlns:a16="http://schemas.microsoft.com/office/drawing/2014/main" id="{16FCE5FE-52E4-4D1A-B69B-A62B4884C4FD}"/>
              </a:ext>
            </a:extLst>
          </p:cNvPr>
          <p:cNvSpPr/>
          <p:nvPr/>
        </p:nvSpPr>
        <p:spPr>
          <a:xfrm>
            <a:off x="3992079" y="1614092"/>
            <a:ext cx="587419" cy="1125827"/>
          </a:xfrm>
          <a:custGeom>
            <a:avLst/>
            <a:gdLst>
              <a:gd name="connsiteX0" fmla="*/ 336550 w 587375"/>
              <a:gd name="connsiteY0" fmla="*/ 0 h 971550"/>
              <a:gd name="connsiteX1" fmla="*/ 0 w 587375"/>
              <a:gd name="connsiteY1" fmla="*/ 971550 h 971550"/>
              <a:gd name="connsiteX2" fmla="*/ 587375 w 587375"/>
              <a:gd name="connsiteY2" fmla="*/ 825500 h 971550"/>
              <a:gd name="connsiteX3" fmla="*/ 587375 w 587375"/>
              <a:gd name="connsiteY3" fmla="*/ 708025 h 971550"/>
              <a:gd name="connsiteX4" fmla="*/ 517525 w 587375"/>
              <a:gd name="connsiteY4" fmla="*/ 523875 h 971550"/>
              <a:gd name="connsiteX5" fmla="*/ 568325 w 587375"/>
              <a:gd name="connsiteY5" fmla="*/ 47625 h 971550"/>
              <a:gd name="connsiteX6" fmla="*/ 336550 w 587375"/>
              <a:gd name="connsiteY6" fmla="*/ 0 h 971550"/>
              <a:gd name="connsiteX0" fmla="*/ 336550 w 587375"/>
              <a:gd name="connsiteY0" fmla="*/ 0 h 971550"/>
              <a:gd name="connsiteX1" fmla="*/ 155575 w 587375"/>
              <a:gd name="connsiteY1" fmla="*/ 768350 h 971550"/>
              <a:gd name="connsiteX2" fmla="*/ 0 w 587375"/>
              <a:gd name="connsiteY2" fmla="*/ 971550 h 971550"/>
              <a:gd name="connsiteX3" fmla="*/ 587375 w 587375"/>
              <a:gd name="connsiteY3" fmla="*/ 825500 h 971550"/>
              <a:gd name="connsiteX4" fmla="*/ 587375 w 587375"/>
              <a:gd name="connsiteY4" fmla="*/ 708025 h 971550"/>
              <a:gd name="connsiteX5" fmla="*/ 517525 w 587375"/>
              <a:gd name="connsiteY5" fmla="*/ 523875 h 971550"/>
              <a:gd name="connsiteX6" fmla="*/ 568325 w 587375"/>
              <a:gd name="connsiteY6" fmla="*/ 47625 h 971550"/>
              <a:gd name="connsiteX7" fmla="*/ 336550 w 587375"/>
              <a:gd name="connsiteY7" fmla="*/ 0 h 971550"/>
              <a:gd name="connsiteX0" fmla="*/ 336550 w 587375"/>
              <a:gd name="connsiteY0" fmla="*/ 0 h 971550"/>
              <a:gd name="connsiteX1" fmla="*/ 155575 w 587375"/>
              <a:gd name="connsiteY1" fmla="*/ 768350 h 971550"/>
              <a:gd name="connsiteX2" fmla="*/ 0 w 587375"/>
              <a:gd name="connsiteY2" fmla="*/ 971550 h 971550"/>
              <a:gd name="connsiteX3" fmla="*/ 587375 w 587375"/>
              <a:gd name="connsiteY3" fmla="*/ 825500 h 971550"/>
              <a:gd name="connsiteX4" fmla="*/ 587375 w 587375"/>
              <a:gd name="connsiteY4" fmla="*/ 708025 h 971550"/>
              <a:gd name="connsiteX5" fmla="*/ 517525 w 587375"/>
              <a:gd name="connsiteY5" fmla="*/ 523875 h 971550"/>
              <a:gd name="connsiteX6" fmla="*/ 568325 w 587375"/>
              <a:gd name="connsiteY6" fmla="*/ 47625 h 971550"/>
              <a:gd name="connsiteX7" fmla="*/ 336550 w 587375"/>
              <a:gd name="connsiteY7" fmla="*/ 0 h 971550"/>
              <a:gd name="connsiteX0" fmla="*/ 336550 w 587375"/>
              <a:gd name="connsiteY0" fmla="*/ 0 h 971550"/>
              <a:gd name="connsiteX1" fmla="*/ 155575 w 587375"/>
              <a:gd name="connsiteY1" fmla="*/ 768350 h 971550"/>
              <a:gd name="connsiteX2" fmla="*/ 0 w 587375"/>
              <a:gd name="connsiteY2" fmla="*/ 971550 h 971550"/>
              <a:gd name="connsiteX3" fmla="*/ 587375 w 587375"/>
              <a:gd name="connsiteY3" fmla="*/ 825500 h 971550"/>
              <a:gd name="connsiteX4" fmla="*/ 587375 w 587375"/>
              <a:gd name="connsiteY4" fmla="*/ 708025 h 971550"/>
              <a:gd name="connsiteX5" fmla="*/ 517525 w 587375"/>
              <a:gd name="connsiteY5" fmla="*/ 523875 h 971550"/>
              <a:gd name="connsiteX6" fmla="*/ 568325 w 587375"/>
              <a:gd name="connsiteY6" fmla="*/ 47625 h 971550"/>
              <a:gd name="connsiteX7" fmla="*/ 336550 w 587375"/>
              <a:gd name="connsiteY7" fmla="*/ 0 h 971550"/>
              <a:gd name="connsiteX0" fmla="*/ 336550 w 587375"/>
              <a:gd name="connsiteY0" fmla="*/ 0 h 971550"/>
              <a:gd name="connsiteX1" fmla="*/ 155575 w 587375"/>
              <a:gd name="connsiteY1" fmla="*/ 768350 h 971550"/>
              <a:gd name="connsiteX2" fmla="*/ 0 w 587375"/>
              <a:gd name="connsiteY2" fmla="*/ 971550 h 971550"/>
              <a:gd name="connsiteX3" fmla="*/ 587375 w 587375"/>
              <a:gd name="connsiteY3" fmla="*/ 825500 h 971550"/>
              <a:gd name="connsiteX4" fmla="*/ 587375 w 587375"/>
              <a:gd name="connsiteY4" fmla="*/ 708025 h 971550"/>
              <a:gd name="connsiteX5" fmla="*/ 517525 w 587375"/>
              <a:gd name="connsiteY5" fmla="*/ 523875 h 971550"/>
              <a:gd name="connsiteX6" fmla="*/ 568325 w 587375"/>
              <a:gd name="connsiteY6" fmla="*/ 47625 h 971550"/>
              <a:gd name="connsiteX7" fmla="*/ 336550 w 587375"/>
              <a:gd name="connsiteY7" fmla="*/ 0 h 971550"/>
              <a:gd name="connsiteX0" fmla="*/ 336550 w 587375"/>
              <a:gd name="connsiteY0" fmla="*/ 12475 h 984025"/>
              <a:gd name="connsiteX1" fmla="*/ 155575 w 587375"/>
              <a:gd name="connsiteY1" fmla="*/ 780825 h 984025"/>
              <a:gd name="connsiteX2" fmla="*/ 0 w 587375"/>
              <a:gd name="connsiteY2" fmla="*/ 984025 h 984025"/>
              <a:gd name="connsiteX3" fmla="*/ 587375 w 587375"/>
              <a:gd name="connsiteY3" fmla="*/ 837975 h 984025"/>
              <a:gd name="connsiteX4" fmla="*/ 587375 w 587375"/>
              <a:gd name="connsiteY4" fmla="*/ 720500 h 984025"/>
              <a:gd name="connsiteX5" fmla="*/ 517525 w 587375"/>
              <a:gd name="connsiteY5" fmla="*/ 536350 h 984025"/>
              <a:gd name="connsiteX6" fmla="*/ 568325 w 587375"/>
              <a:gd name="connsiteY6" fmla="*/ 60100 h 984025"/>
              <a:gd name="connsiteX7" fmla="*/ 336550 w 587375"/>
              <a:gd name="connsiteY7" fmla="*/ 12475 h 984025"/>
              <a:gd name="connsiteX0" fmla="*/ 336550 w 587375"/>
              <a:gd name="connsiteY0" fmla="*/ 15865 h 987415"/>
              <a:gd name="connsiteX1" fmla="*/ 155575 w 587375"/>
              <a:gd name="connsiteY1" fmla="*/ 784215 h 987415"/>
              <a:gd name="connsiteX2" fmla="*/ 0 w 587375"/>
              <a:gd name="connsiteY2" fmla="*/ 987415 h 987415"/>
              <a:gd name="connsiteX3" fmla="*/ 587375 w 587375"/>
              <a:gd name="connsiteY3" fmla="*/ 841365 h 987415"/>
              <a:gd name="connsiteX4" fmla="*/ 587375 w 587375"/>
              <a:gd name="connsiteY4" fmla="*/ 723890 h 987415"/>
              <a:gd name="connsiteX5" fmla="*/ 517525 w 587375"/>
              <a:gd name="connsiteY5" fmla="*/ 539740 h 987415"/>
              <a:gd name="connsiteX6" fmla="*/ 568325 w 587375"/>
              <a:gd name="connsiteY6" fmla="*/ 63490 h 987415"/>
              <a:gd name="connsiteX7" fmla="*/ 336550 w 587375"/>
              <a:gd name="connsiteY7" fmla="*/ 15865 h 987415"/>
              <a:gd name="connsiteX0" fmla="*/ 336550 w 587375"/>
              <a:gd name="connsiteY0" fmla="*/ 15865 h 987415"/>
              <a:gd name="connsiteX1" fmla="*/ 155575 w 587375"/>
              <a:gd name="connsiteY1" fmla="*/ 784215 h 987415"/>
              <a:gd name="connsiteX2" fmla="*/ 0 w 587375"/>
              <a:gd name="connsiteY2" fmla="*/ 987415 h 987415"/>
              <a:gd name="connsiteX3" fmla="*/ 587375 w 587375"/>
              <a:gd name="connsiteY3" fmla="*/ 841365 h 987415"/>
              <a:gd name="connsiteX4" fmla="*/ 587375 w 587375"/>
              <a:gd name="connsiteY4" fmla="*/ 723890 h 987415"/>
              <a:gd name="connsiteX5" fmla="*/ 517525 w 587375"/>
              <a:gd name="connsiteY5" fmla="*/ 539740 h 987415"/>
              <a:gd name="connsiteX6" fmla="*/ 568325 w 587375"/>
              <a:gd name="connsiteY6" fmla="*/ 63490 h 987415"/>
              <a:gd name="connsiteX7" fmla="*/ 336550 w 587375"/>
              <a:gd name="connsiteY7" fmla="*/ 15865 h 987415"/>
              <a:gd name="connsiteX0" fmla="*/ 336550 w 587375"/>
              <a:gd name="connsiteY0" fmla="*/ 15865 h 1127639"/>
              <a:gd name="connsiteX1" fmla="*/ 155575 w 587375"/>
              <a:gd name="connsiteY1" fmla="*/ 784215 h 1127639"/>
              <a:gd name="connsiteX2" fmla="*/ 0 w 587375"/>
              <a:gd name="connsiteY2" fmla="*/ 987415 h 1127639"/>
              <a:gd name="connsiteX3" fmla="*/ 587375 w 587375"/>
              <a:gd name="connsiteY3" fmla="*/ 841365 h 1127639"/>
              <a:gd name="connsiteX4" fmla="*/ 587375 w 587375"/>
              <a:gd name="connsiteY4" fmla="*/ 723890 h 1127639"/>
              <a:gd name="connsiteX5" fmla="*/ 517525 w 587375"/>
              <a:gd name="connsiteY5" fmla="*/ 539740 h 1127639"/>
              <a:gd name="connsiteX6" fmla="*/ 568325 w 587375"/>
              <a:gd name="connsiteY6" fmla="*/ 63490 h 1127639"/>
              <a:gd name="connsiteX7" fmla="*/ 336550 w 587375"/>
              <a:gd name="connsiteY7" fmla="*/ 15865 h 1127639"/>
              <a:gd name="connsiteX0" fmla="*/ 336550 w 587375"/>
              <a:gd name="connsiteY0" fmla="*/ 15865 h 1137825"/>
              <a:gd name="connsiteX1" fmla="*/ 155575 w 587375"/>
              <a:gd name="connsiteY1" fmla="*/ 784215 h 1137825"/>
              <a:gd name="connsiteX2" fmla="*/ 0 w 587375"/>
              <a:gd name="connsiteY2" fmla="*/ 987415 h 1137825"/>
              <a:gd name="connsiteX3" fmla="*/ 587375 w 587375"/>
              <a:gd name="connsiteY3" fmla="*/ 841365 h 1137825"/>
              <a:gd name="connsiteX4" fmla="*/ 587375 w 587375"/>
              <a:gd name="connsiteY4" fmla="*/ 723890 h 1137825"/>
              <a:gd name="connsiteX5" fmla="*/ 517525 w 587375"/>
              <a:gd name="connsiteY5" fmla="*/ 539740 h 1137825"/>
              <a:gd name="connsiteX6" fmla="*/ 568325 w 587375"/>
              <a:gd name="connsiteY6" fmla="*/ 63490 h 1137825"/>
              <a:gd name="connsiteX7" fmla="*/ 336550 w 587375"/>
              <a:gd name="connsiteY7" fmla="*/ 15865 h 1137825"/>
              <a:gd name="connsiteX0" fmla="*/ 336550 w 587375"/>
              <a:gd name="connsiteY0" fmla="*/ 15865 h 1125235"/>
              <a:gd name="connsiteX1" fmla="*/ 155575 w 587375"/>
              <a:gd name="connsiteY1" fmla="*/ 784215 h 1125235"/>
              <a:gd name="connsiteX2" fmla="*/ 0 w 587375"/>
              <a:gd name="connsiteY2" fmla="*/ 987415 h 1125235"/>
              <a:gd name="connsiteX3" fmla="*/ 587375 w 587375"/>
              <a:gd name="connsiteY3" fmla="*/ 841365 h 1125235"/>
              <a:gd name="connsiteX4" fmla="*/ 587375 w 587375"/>
              <a:gd name="connsiteY4" fmla="*/ 723890 h 1125235"/>
              <a:gd name="connsiteX5" fmla="*/ 517525 w 587375"/>
              <a:gd name="connsiteY5" fmla="*/ 539740 h 1125235"/>
              <a:gd name="connsiteX6" fmla="*/ 568325 w 587375"/>
              <a:gd name="connsiteY6" fmla="*/ 63490 h 1125235"/>
              <a:gd name="connsiteX7" fmla="*/ 336550 w 587375"/>
              <a:gd name="connsiteY7" fmla="*/ 15865 h 1125235"/>
              <a:gd name="connsiteX0" fmla="*/ 336550 w 587419"/>
              <a:gd name="connsiteY0" fmla="*/ 15865 h 1125827"/>
              <a:gd name="connsiteX1" fmla="*/ 155575 w 587419"/>
              <a:gd name="connsiteY1" fmla="*/ 784215 h 1125827"/>
              <a:gd name="connsiteX2" fmla="*/ 0 w 587419"/>
              <a:gd name="connsiteY2" fmla="*/ 987415 h 1125827"/>
              <a:gd name="connsiteX3" fmla="*/ 587375 w 587419"/>
              <a:gd name="connsiteY3" fmla="*/ 841365 h 1125827"/>
              <a:gd name="connsiteX4" fmla="*/ 587375 w 587419"/>
              <a:gd name="connsiteY4" fmla="*/ 723890 h 1125827"/>
              <a:gd name="connsiteX5" fmla="*/ 517525 w 587419"/>
              <a:gd name="connsiteY5" fmla="*/ 539740 h 1125827"/>
              <a:gd name="connsiteX6" fmla="*/ 568325 w 587419"/>
              <a:gd name="connsiteY6" fmla="*/ 63490 h 1125827"/>
              <a:gd name="connsiteX7" fmla="*/ 336550 w 587419"/>
              <a:gd name="connsiteY7" fmla="*/ 15865 h 1125827"/>
              <a:gd name="connsiteX0" fmla="*/ 336550 w 587419"/>
              <a:gd name="connsiteY0" fmla="*/ 15865 h 1125827"/>
              <a:gd name="connsiteX1" fmla="*/ 155575 w 587419"/>
              <a:gd name="connsiteY1" fmla="*/ 784215 h 1125827"/>
              <a:gd name="connsiteX2" fmla="*/ 0 w 587419"/>
              <a:gd name="connsiteY2" fmla="*/ 987415 h 1125827"/>
              <a:gd name="connsiteX3" fmla="*/ 587375 w 587419"/>
              <a:gd name="connsiteY3" fmla="*/ 841365 h 1125827"/>
              <a:gd name="connsiteX4" fmla="*/ 587375 w 587419"/>
              <a:gd name="connsiteY4" fmla="*/ 723890 h 1125827"/>
              <a:gd name="connsiteX5" fmla="*/ 517525 w 587419"/>
              <a:gd name="connsiteY5" fmla="*/ 539740 h 1125827"/>
              <a:gd name="connsiteX6" fmla="*/ 568325 w 587419"/>
              <a:gd name="connsiteY6" fmla="*/ 63490 h 1125827"/>
              <a:gd name="connsiteX7" fmla="*/ 336550 w 587419"/>
              <a:gd name="connsiteY7" fmla="*/ 15865 h 1125827"/>
              <a:gd name="connsiteX0" fmla="*/ 336550 w 587419"/>
              <a:gd name="connsiteY0" fmla="*/ 15865 h 1125827"/>
              <a:gd name="connsiteX1" fmla="*/ 155575 w 587419"/>
              <a:gd name="connsiteY1" fmla="*/ 784215 h 1125827"/>
              <a:gd name="connsiteX2" fmla="*/ 0 w 587419"/>
              <a:gd name="connsiteY2" fmla="*/ 987415 h 1125827"/>
              <a:gd name="connsiteX3" fmla="*/ 587375 w 587419"/>
              <a:gd name="connsiteY3" fmla="*/ 841365 h 1125827"/>
              <a:gd name="connsiteX4" fmla="*/ 587375 w 587419"/>
              <a:gd name="connsiteY4" fmla="*/ 723890 h 1125827"/>
              <a:gd name="connsiteX5" fmla="*/ 517525 w 587419"/>
              <a:gd name="connsiteY5" fmla="*/ 539740 h 1125827"/>
              <a:gd name="connsiteX6" fmla="*/ 568325 w 587419"/>
              <a:gd name="connsiteY6" fmla="*/ 63490 h 1125827"/>
              <a:gd name="connsiteX7" fmla="*/ 336550 w 587419"/>
              <a:gd name="connsiteY7" fmla="*/ 15865 h 1125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19" h="1125827">
                <a:moveTo>
                  <a:pt x="336550" y="15865"/>
                </a:moveTo>
                <a:cubicBezTo>
                  <a:pt x="382058" y="286798"/>
                  <a:pt x="262467" y="602182"/>
                  <a:pt x="155575" y="784215"/>
                </a:cubicBezTo>
                <a:lnTo>
                  <a:pt x="0" y="987415"/>
                </a:lnTo>
                <a:cubicBezTo>
                  <a:pt x="291042" y="1326082"/>
                  <a:pt x="591608" y="950373"/>
                  <a:pt x="587375" y="841365"/>
                </a:cubicBezTo>
                <a:cubicBezTo>
                  <a:pt x="571500" y="802207"/>
                  <a:pt x="561975" y="785273"/>
                  <a:pt x="587375" y="723890"/>
                </a:cubicBezTo>
                <a:lnTo>
                  <a:pt x="517525" y="539740"/>
                </a:lnTo>
                <a:cubicBezTo>
                  <a:pt x="486833" y="377815"/>
                  <a:pt x="551392" y="222240"/>
                  <a:pt x="568325" y="63490"/>
                </a:cubicBezTo>
                <a:cubicBezTo>
                  <a:pt x="545042" y="22215"/>
                  <a:pt x="461433" y="-25410"/>
                  <a:pt x="336550" y="15865"/>
                </a:cubicBezTo>
                <a:close/>
              </a:path>
            </a:pathLst>
          </a:custGeom>
          <a:solidFill>
            <a:srgbClr val="359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AC2279ED-92C4-4FB7-A1EA-4780B43FF19B}"/>
              </a:ext>
            </a:extLst>
          </p:cNvPr>
          <p:cNvSpPr/>
          <p:nvPr/>
        </p:nvSpPr>
        <p:spPr>
          <a:xfrm>
            <a:off x="4999038" y="1679575"/>
            <a:ext cx="265112" cy="215900"/>
          </a:xfrm>
          <a:custGeom>
            <a:avLst/>
            <a:gdLst>
              <a:gd name="connsiteX0" fmla="*/ 0 w 250825"/>
              <a:gd name="connsiteY0" fmla="*/ 79375 h 203200"/>
              <a:gd name="connsiteX1" fmla="*/ 250825 w 250825"/>
              <a:gd name="connsiteY1" fmla="*/ 0 h 203200"/>
              <a:gd name="connsiteX2" fmla="*/ 114300 w 250825"/>
              <a:gd name="connsiteY2" fmla="*/ 203200 h 203200"/>
              <a:gd name="connsiteX3" fmla="*/ 0 w 250825"/>
              <a:gd name="connsiteY3" fmla="*/ 79375 h 203200"/>
              <a:gd name="connsiteX0" fmla="*/ 0 w 250825"/>
              <a:gd name="connsiteY0" fmla="*/ 79375 h 203200"/>
              <a:gd name="connsiteX1" fmla="*/ 250825 w 250825"/>
              <a:gd name="connsiteY1" fmla="*/ 0 h 203200"/>
              <a:gd name="connsiteX2" fmla="*/ 114300 w 250825"/>
              <a:gd name="connsiteY2" fmla="*/ 203200 h 203200"/>
              <a:gd name="connsiteX3" fmla="*/ 0 w 250825"/>
              <a:gd name="connsiteY3" fmla="*/ 79375 h 203200"/>
              <a:gd name="connsiteX0" fmla="*/ 0 w 250825"/>
              <a:gd name="connsiteY0" fmla="*/ 79375 h 203200"/>
              <a:gd name="connsiteX1" fmla="*/ 250825 w 250825"/>
              <a:gd name="connsiteY1" fmla="*/ 0 h 203200"/>
              <a:gd name="connsiteX2" fmla="*/ 114300 w 250825"/>
              <a:gd name="connsiteY2" fmla="*/ 203200 h 203200"/>
              <a:gd name="connsiteX3" fmla="*/ 0 w 250825"/>
              <a:gd name="connsiteY3" fmla="*/ 79375 h 203200"/>
              <a:gd name="connsiteX0" fmla="*/ 0 w 250825"/>
              <a:gd name="connsiteY0" fmla="*/ 92075 h 215900"/>
              <a:gd name="connsiteX1" fmla="*/ 250825 w 250825"/>
              <a:gd name="connsiteY1" fmla="*/ 0 h 215900"/>
              <a:gd name="connsiteX2" fmla="*/ 114300 w 250825"/>
              <a:gd name="connsiteY2" fmla="*/ 215900 h 215900"/>
              <a:gd name="connsiteX3" fmla="*/ 0 w 250825"/>
              <a:gd name="connsiteY3" fmla="*/ 92075 h 215900"/>
              <a:gd name="connsiteX0" fmla="*/ 0 w 265112"/>
              <a:gd name="connsiteY0" fmla="*/ 96838 h 215900"/>
              <a:gd name="connsiteX1" fmla="*/ 265112 w 265112"/>
              <a:gd name="connsiteY1" fmla="*/ 0 h 215900"/>
              <a:gd name="connsiteX2" fmla="*/ 128587 w 265112"/>
              <a:gd name="connsiteY2" fmla="*/ 215900 h 215900"/>
              <a:gd name="connsiteX3" fmla="*/ 0 w 265112"/>
              <a:gd name="connsiteY3" fmla="*/ 96838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112" h="215900">
                <a:moveTo>
                  <a:pt x="0" y="96838"/>
                </a:moveTo>
                <a:cubicBezTo>
                  <a:pt x="93133" y="89430"/>
                  <a:pt x="181504" y="26458"/>
                  <a:pt x="265112" y="0"/>
                </a:cubicBezTo>
                <a:lnTo>
                  <a:pt x="128587" y="215900"/>
                </a:lnTo>
                <a:lnTo>
                  <a:pt x="0" y="96838"/>
                </a:lnTo>
                <a:close/>
              </a:path>
            </a:pathLst>
          </a:custGeom>
          <a:solidFill>
            <a:srgbClr val="F4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任意多边形: 形状 214">
            <a:extLst>
              <a:ext uri="{FF2B5EF4-FFF2-40B4-BE49-F238E27FC236}">
                <a16:creationId xmlns:a16="http://schemas.microsoft.com/office/drawing/2014/main" id="{48ABA7EA-B46E-4775-8FEF-FCB295ABF1CE}"/>
              </a:ext>
            </a:extLst>
          </p:cNvPr>
          <p:cNvSpPr/>
          <p:nvPr/>
        </p:nvSpPr>
        <p:spPr>
          <a:xfrm>
            <a:off x="5133975" y="1591538"/>
            <a:ext cx="679468" cy="1099482"/>
          </a:xfrm>
          <a:custGeom>
            <a:avLst/>
            <a:gdLst>
              <a:gd name="connsiteX0" fmla="*/ 327025 w 679450"/>
              <a:gd name="connsiteY0" fmla="*/ 0 h 962025"/>
              <a:gd name="connsiteX1" fmla="*/ 679450 w 679450"/>
              <a:gd name="connsiteY1" fmla="*/ 949325 h 962025"/>
              <a:gd name="connsiteX2" fmla="*/ 104775 w 679450"/>
              <a:gd name="connsiteY2" fmla="*/ 962025 h 962025"/>
              <a:gd name="connsiteX3" fmla="*/ 0 w 679450"/>
              <a:gd name="connsiteY3" fmla="*/ 136525 h 962025"/>
              <a:gd name="connsiteX4" fmla="*/ 327025 w 679450"/>
              <a:gd name="connsiteY4" fmla="*/ 0 h 962025"/>
              <a:gd name="connsiteX0" fmla="*/ 327025 w 679450"/>
              <a:gd name="connsiteY0" fmla="*/ 4900 h 966925"/>
              <a:gd name="connsiteX1" fmla="*/ 679450 w 679450"/>
              <a:gd name="connsiteY1" fmla="*/ 954225 h 966925"/>
              <a:gd name="connsiteX2" fmla="*/ 104775 w 679450"/>
              <a:gd name="connsiteY2" fmla="*/ 966925 h 966925"/>
              <a:gd name="connsiteX3" fmla="*/ 0 w 679450"/>
              <a:gd name="connsiteY3" fmla="*/ 141425 h 966925"/>
              <a:gd name="connsiteX4" fmla="*/ 327025 w 679450"/>
              <a:gd name="connsiteY4" fmla="*/ 4900 h 966925"/>
              <a:gd name="connsiteX0" fmla="*/ 327025 w 679450"/>
              <a:gd name="connsiteY0" fmla="*/ 8970 h 970995"/>
              <a:gd name="connsiteX1" fmla="*/ 679450 w 679450"/>
              <a:gd name="connsiteY1" fmla="*/ 958295 h 970995"/>
              <a:gd name="connsiteX2" fmla="*/ 104775 w 679450"/>
              <a:gd name="connsiteY2" fmla="*/ 970995 h 970995"/>
              <a:gd name="connsiteX3" fmla="*/ 0 w 679450"/>
              <a:gd name="connsiteY3" fmla="*/ 145495 h 970995"/>
              <a:gd name="connsiteX4" fmla="*/ 327025 w 679450"/>
              <a:gd name="connsiteY4" fmla="*/ 8970 h 970995"/>
              <a:gd name="connsiteX0" fmla="*/ 327025 w 679450"/>
              <a:gd name="connsiteY0" fmla="*/ 8970 h 970995"/>
              <a:gd name="connsiteX1" fmla="*/ 679450 w 679450"/>
              <a:gd name="connsiteY1" fmla="*/ 958295 h 970995"/>
              <a:gd name="connsiteX2" fmla="*/ 104775 w 679450"/>
              <a:gd name="connsiteY2" fmla="*/ 970995 h 970995"/>
              <a:gd name="connsiteX3" fmla="*/ 0 w 679450"/>
              <a:gd name="connsiteY3" fmla="*/ 145495 h 970995"/>
              <a:gd name="connsiteX4" fmla="*/ 327025 w 679450"/>
              <a:gd name="connsiteY4" fmla="*/ 8970 h 970995"/>
              <a:gd name="connsiteX0" fmla="*/ 327025 w 679450"/>
              <a:gd name="connsiteY0" fmla="*/ 8970 h 970995"/>
              <a:gd name="connsiteX1" fmla="*/ 679450 w 679450"/>
              <a:gd name="connsiteY1" fmla="*/ 958295 h 970995"/>
              <a:gd name="connsiteX2" fmla="*/ 104775 w 679450"/>
              <a:gd name="connsiteY2" fmla="*/ 970995 h 970995"/>
              <a:gd name="connsiteX3" fmla="*/ 0 w 679450"/>
              <a:gd name="connsiteY3" fmla="*/ 145495 h 970995"/>
              <a:gd name="connsiteX4" fmla="*/ 327025 w 679450"/>
              <a:gd name="connsiteY4" fmla="*/ 8970 h 970995"/>
              <a:gd name="connsiteX0" fmla="*/ 327025 w 679450"/>
              <a:gd name="connsiteY0" fmla="*/ 8970 h 970995"/>
              <a:gd name="connsiteX1" fmla="*/ 679450 w 679450"/>
              <a:gd name="connsiteY1" fmla="*/ 958295 h 970995"/>
              <a:gd name="connsiteX2" fmla="*/ 104775 w 679450"/>
              <a:gd name="connsiteY2" fmla="*/ 970995 h 970995"/>
              <a:gd name="connsiteX3" fmla="*/ 0 w 679450"/>
              <a:gd name="connsiteY3" fmla="*/ 145495 h 970995"/>
              <a:gd name="connsiteX4" fmla="*/ 327025 w 679450"/>
              <a:gd name="connsiteY4" fmla="*/ 8970 h 970995"/>
              <a:gd name="connsiteX0" fmla="*/ 311150 w 679450"/>
              <a:gd name="connsiteY0" fmla="*/ 8663 h 973863"/>
              <a:gd name="connsiteX1" fmla="*/ 679450 w 679450"/>
              <a:gd name="connsiteY1" fmla="*/ 961163 h 973863"/>
              <a:gd name="connsiteX2" fmla="*/ 104775 w 679450"/>
              <a:gd name="connsiteY2" fmla="*/ 973863 h 973863"/>
              <a:gd name="connsiteX3" fmla="*/ 0 w 679450"/>
              <a:gd name="connsiteY3" fmla="*/ 148363 h 973863"/>
              <a:gd name="connsiteX4" fmla="*/ 311150 w 679450"/>
              <a:gd name="connsiteY4" fmla="*/ 8663 h 973863"/>
              <a:gd name="connsiteX0" fmla="*/ 311150 w 679450"/>
              <a:gd name="connsiteY0" fmla="*/ 8663 h 973863"/>
              <a:gd name="connsiteX1" fmla="*/ 679450 w 679450"/>
              <a:gd name="connsiteY1" fmla="*/ 961163 h 973863"/>
              <a:gd name="connsiteX2" fmla="*/ 104775 w 679450"/>
              <a:gd name="connsiteY2" fmla="*/ 973863 h 973863"/>
              <a:gd name="connsiteX3" fmla="*/ 0 w 679450"/>
              <a:gd name="connsiteY3" fmla="*/ 148363 h 973863"/>
              <a:gd name="connsiteX4" fmla="*/ 311150 w 679450"/>
              <a:gd name="connsiteY4" fmla="*/ 8663 h 973863"/>
              <a:gd name="connsiteX0" fmla="*/ 311150 w 679450"/>
              <a:gd name="connsiteY0" fmla="*/ 8663 h 973863"/>
              <a:gd name="connsiteX1" fmla="*/ 679450 w 679450"/>
              <a:gd name="connsiteY1" fmla="*/ 961163 h 973863"/>
              <a:gd name="connsiteX2" fmla="*/ 98425 w 679450"/>
              <a:gd name="connsiteY2" fmla="*/ 973863 h 973863"/>
              <a:gd name="connsiteX3" fmla="*/ 0 w 679450"/>
              <a:gd name="connsiteY3" fmla="*/ 148363 h 973863"/>
              <a:gd name="connsiteX4" fmla="*/ 311150 w 679450"/>
              <a:gd name="connsiteY4" fmla="*/ 8663 h 973863"/>
              <a:gd name="connsiteX0" fmla="*/ 311150 w 679450"/>
              <a:gd name="connsiteY0" fmla="*/ 8663 h 973863"/>
              <a:gd name="connsiteX1" fmla="*/ 679450 w 679450"/>
              <a:gd name="connsiteY1" fmla="*/ 961163 h 973863"/>
              <a:gd name="connsiteX2" fmla="*/ 98425 w 679450"/>
              <a:gd name="connsiteY2" fmla="*/ 973863 h 973863"/>
              <a:gd name="connsiteX3" fmla="*/ 0 w 679450"/>
              <a:gd name="connsiteY3" fmla="*/ 148363 h 973863"/>
              <a:gd name="connsiteX4" fmla="*/ 311150 w 679450"/>
              <a:gd name="connsiteY4" fmla="*/ 8663 h 973863"/>
              <a:gd name="connsiteX0" fmla="*/ 311150 w 679450"/>
              <a:gd name="connsiteY0" fmla="*/ 8663 h 1057186"/>
              <a:gd name="connsiteX1" fmla="*/ 679450 w 679450"/>
              <a:gd name="connsiteY1" fmla="*/ 961163 h 1057186"/>
              <a:gd name="connsiteX2" fmla="*/ 98425 w 679450"/>
              <a:gd name="connsiteY2" fmla="*/ 973863 h 1057186"/>
              <a:gd name="connsiteX3" fmla="*/ 0 w 679450"/>
              <a:gd name="connsiteY3" fmla="*/ 148363 h 1057186"/>
              <a:gd name="connsiteX4" fmla="*/ 311150 w 679450"/>
              <a:gd name="connsiteY4" fmla="*/ 8663 h 1057186"/>
              <a:gd name="connsiteX0" fmla="*/ 311150 w 679468"/>
              <a:gd name="connsiteY0" fmla="*/ 8663 h 1099482"/>
              <a:gd name="connsiteX1" fmla="*/ 679450 w 679468"/>
              <a:gd name="connsiteY1" fmla="*/ 961163 h 1099482"/>
              <a:gd name="connsiteX2" fmla="*/ 98425 w 679468"/>
              <a:gd name="connsiteY2" fmla="*/ 973863 h 1099482"/>
              <a:gd name="connsiteX3" fmla="*/ 0 w 679468"/>
              <a:gd name="connsiteY3" fmla="*/ 148363 h 1099482"/>
              <a:gd name="connsiteX4" fmla="*/ 311150 w 679468"/>
              <a:gd name="connsiteY4" fmla="*/ 8663 h 1099482"/>
              <a:gd name="connsiteX0" fmla="*/ 311150 w 679468"/>
              <a:gd name="connsiteY0" fmla="*/ 8663 h 1099482"/>
              <a:gd name="connsiteX1" fmla="*/ 679450 w 679468"/>
              <a:gd name="connsiteY1" fmla="*/ 961163 h 1099482"/>
              <a:gd name="connsiteX2" fmla="*/ 98425 w 679468"/>
              <a:gd name="connsiteY2" fmla="*/ 973863 h 1099482"/>
              <a:gd name="connsiteX3" fmla="*/ 0 w 679468"/>
              <a:gd name="connsiteY3" fmla="*/ 148363 h 1099482"/>
              <a:gd name="connsiteX4" fmla="*/ 311150 w 679468"/>
              <a:gd name="connsiteY4" fmla="*/ 8663 h 1099482"/>
              <a:gd name="connsiteX0" fmla="*/ 314325 w 679468"/>
              <a:gd name="connsiteY0" fmla="*/ 8663 h 1099482"/>
              <a:gd name="connsiteX1" fmla="*/ 679450 w 679468"/>
              <a:gd name="connsiteY1" fmla="*/ 961163 h 1099482"/>
              <a:gd name="connsiteX2" fmla="*/ 98425 w 679468"/>
              <a:gd name="connsiteY2" fmla="*/ 973863 h 1099482"/>
              <a:gd name="connsiteX3" fmla="*/ 0 w 679468"/>
              <a:gd name="connsiteY3" fmla="*/ 148363 h 1099482"/>
              <a:gd name="connsiteX4" fmla="*/ 314325 w 679468"/>
              <a:gd name="connsiteY4" fmla="*/ 8663 h 1099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68" h="1099482">
                <a:moveTo>
                  <a:pt x="314325" y="8663"/>
                </a:moveTo>
                <a:cubicBezTo>
                  <a:pt x="336550" y="636255"/>
                  <a:pt x="533400" y="749496"/>
                  <a:pt x="679450" y="961163"/>
                </a:cubicBezTo>
                <a:cubicBezTo>
                  <a:pt x="682625" y="1117796"/>
                  <a:pt x="285750" y="1166480"/>
                  <a:pt x="98425" y="973863"/>
                </a:cubicBezTo>
                <a:cubicBezTo>
                  <a:pt x="142875" y="698696"/>
                  <a:pt x="34925" y="423530"/>
                  <a:pt x="0" y="148363"/>
                </a:cubicBezTo>
                <a:cubicBezTo>
                  <a:pt x="93133" y="29830"/>
                  <a:pt x="183092" y="-22029"/>
                  <a:pt x="314325" y="8663"/>
                </a:cubicBezTo>
                <a:close/>
              </a:path>
            </a:pathLst>
          </a:custGeom>
          <a:solidFill>
            <a:srgbClr val="359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任意多边形: 形状 215">
            <a:extLst>
              <a:ext uri="{FF2B5EF4-FFF2-40B4-BE49-F238E27FC236}">
                <a16:creationId xmlns:a16="http://schemas.microsoft.com/office/drawing/2014/main" id="{A5E6DCDB-79C0-45AB-BB3B-BCC1245B45FA}"/>
              </a:ext>
            </a:extLst>
          </p:cNvPr>
          <p:cNvSpPr/>
          <p:nvPr/>
        </p:nvSpPr>
        <p:spPr>
          <a:xfrm>
            <a:off x="4336558" y="1612788"/>
            <a:ext cx="222727" cy="223397"/>
          </a:xfrm>
          <a:custGeom>
            <a:avLst/>
            <a:gdLst>
              <a:gd name="connsiteX0" fmla="*/ 0 w 215900"/>
              <a:gd name="connsiteY0" fmla="*/ 0 h 190500"/>
              <a:gd name="connsiteX1" fmla="*/ 215900 w 215900"/>
              <a:gd name="connsiteY1" fmla="*/ 41275 h 190500"/>
              <a:gd name="connsiteX2" fmla="*/ 187325 w 215900"/>
              <a:gd name="connsiteY2" fmla="*/ 187325 h 190500"/>
              <a:gd name="connsiteX3" fmla="*/ 19050 w 215900"/>
              <a:gd name="connsiteY3" fmla="*/ 190500 h 190500"/>
              <a:gd name="connsiteX4" fmla="*/ 0 w 215900"/>
              <a:gd name="connsiteY4" fmla="*/ 0 h 190500"/>
              <a:gd name="connsiteX0" fmla="*/ 0 w 215900"/>
              <a:gd name="connsiteY0" fmla="*/ 13887 h 204387"/>
              <a:gd name="connsiteX1" fmla="*/ 215900 w 215900"/>
              <a:gd name="connsiteY1" fmla="*/ 55162 h 204387"/>
              <a:gd name="connsiteX2" fmla="*/ 187325 w 215900"/>
              <a:gd name="connsiteY2" fmla="*/ 201212 h 204387"/>
              <a:gd name="connsiteX3" fmla="*/ 19050 w 215900"/>
              <a:gd name="connsiteY3" fmla="*/ 204387 h 204387"/>
              <a:gd name="connsiteX4" fmla="*/ 0 w 215900"/>
              <a:gd name="connsiteY4" fmla="*/ 13887 h 204387"/>
              <a:gd name="connsiteX0" fmla="*/ 0 w 215900"/>
              <a:gd name="connsiteY0" fmla="*/ 16065 h 206565"/>
              <a:gd name="connsiteX1" fmla="*/ 215900 w 215900"/>
              <a:gd name="connsiteY1" fmla="*/ 57340 h 206565"/>
              <a:gd name="connsiteX2" fmla="*/ 187325 w 215900"/>
              <a:gd name="connsiteY2" fmla="*/ 203390 h 206565"/>
              <a:gd name="connsiteX3" fmla="*/ 19050 w 215900"/>
              <a:gd name="connsiteY3" fmla="*/ 206565 h 206565"/>
              <a:gd name="connsiteX4" fmla="*/ 0 w 215900"/>
              <a:gd name="connsiteY4" fmla="*/ 16065 h 206565"/>
              <a:gd name="connsiteX0" fmla="*/ 0 w 215900"/>
              <a:gd name="connsiteY0" fmla="*/ 16065 h 206565"/>
              <a:gd name="connsiteX1" fmla="*/ 215900 w 215900"/>
              <a:gd name="connsiteY1" fmla="*/ 57340 h 206565"/>
              <a:gd name="connsiteX2" fmla="*/ 187325 w 215900"/>
              <a:gd name="connsiteY2" fmla="*/ 203390 h 206565"/>
              <a:gd name="connsiteX3" fmla="*/ 19050 w 215900"/>
              <a:gd name="connsiteY3" fmla="*/ 206565 h 206565"/>
              <a:gd name="connsiteX4" fmla="*/ 0 w 215900"/>
              <a:gd name="connsiteY4" fmla="*/ 16065 h 206565"/>
              <a:gd name="connsiteX0" fmla="*/ 0 w 215900"/>
              <a:gd name="connsiteY0" fmla="*/ 16065 h 219265"/>
              <a:gd name="connsiteX1" fmla="*/ 215900 w 215900"/>
              <a:gd name="connsiteY1" fmla="*/ 57340 h 219265"/>
              <a:gd name="connsiteX2" fmla="*/ 187325 w 215900"/>
              <a:gd name="connsiteY2" fmla="*/ 203390 h 219265"/>
              <a:gd name="connsiteX3" fmla="*/ 3175 w 215900"/>
              <a:gd name="connsiteY3" fmla="*/ 219265 h 219265"/>
              <a:gd name="connsiteX4" fmla="*/ 0 w 215900"/>
              <a:gd name="connsiteY4" fmla="*/ 16065 h 219265"/>
              <a:gd name="connsiteX0" fmla="*/ 0 w 215900"/>
              <a:gd name="connsiteY0" fmla="*/ 16065 h 219265"/>
              <a:gd name="connsiteX1" fmla="*/ 215900 w 215900"/>
              <a:gd name="connsiteY1" fmla="*/ 57340 h 219265"/>
              <a:gd name="connsiteX2" fmla="*/ 187325 w 215900"/>
              <a:gd name="connsiteY2" fmla="*/ 203390 h 219265"/>
              <a:gd name="connsiteX3" fmla="*/ 3175 w 215900"/>
              <a:gd name="connsiteY3" fmla="*/ 219265 h 219265"/>
              <a:gd name="connsiteX4" fmla="*/ 0 w 215900"/>
              <a:gd name="connsiteY4" fmla="*/ 16065 h 219265"/>
              <a:gd name="connsiteX0" fmla="*/ 0 w 215900"/>
              <a:gd name="connsiteY0" fmla="*/ 16065 h 219265"/>
              <a:gd name="connsiteX1" fmla="*/ 215900 w 215900"/>
              <a:gd name="connsiteY1" fmla="*/ 57340 h 219265"/>
              <a:gd name="connsiteX2" fmla="*/ 184150 w 215900"/>
              <a:gd name="connsiteY2" fmla="*/ 216090 h 219265"/>
              <a:gd name="connsiteX3" fmla="*/ 3175 w 215900"/>
              <a:gd name="connsiteY3" fmla="*/ 219265 h 219265"/>
              <a:gd name="connsiteX4" fmla="*/ 0 w 215900"/>
              <a:gd name="connsiteY4" fmla="*/ 16065 h 219265"/>
              <a:gd name="connsiteX0" fmla="*/ 0 w 215900"/>
              <a:gd name="connsiteY0" fmla="*/ 16065 h 219265"/>
              <a:gd name="connsiteX1" fmla="*/ 215900 w 215900"/>
              <a:gd name="connsiteY1" fmla="*/ 57340 h 219265"/>
              <a:gd name="connsiteX2" fmla="*/ 184150 w 215900"/>
              <a:gd name="connsiteY2" fmla="*/ 216090 h 219265"/>
              <a:gd name="connsiteX3" fmla="*/ 3175 w 215900"/>
              <a:gd name="connsiteY3" fmla="*/ 219265 h 219265"/>
              <a:gd name="connsiteX4" fmla="*/ 0 w 215900"/>
              <a:gd name="connsiteY4" fmla="*/ 16065 h 219265"/>
              <a:gd name="connsiteX0" fmla="*/ 0 w 215900"/>
              <a:gd name="connsiteY0" fmla="*/ 17430 h 220630"/>
              <a:gd name="connsiteX1" fmla="*/ 215900 w 215900"/>
              <a:gd name="connsiteY1" fmla="*/ 58705 h 220630"/>
              <a:gd name="connsiteX2" fmla="*/ 184150 w 215900"/>
              <a:gd name="connsiteY2" fmla="*/ 217455 h 220630"/>
              <a:gd name="connsiteX3" fmla="*/ 3175 w 215900"/>
              <a:gd name="connsiteY3" fmla="*/ 220630 h 220630"/>
              <a:gd name="connsiteX4" fmla="*/ 0 w 215900"/>
              <a:gd name="connsiteY4" fmla="*/ 17430 h 220630"/>
              <a:gd name="connsiteX0" fmla="*/ 0 w 215900"/>
              <a:gd name="connsiteY0" fmla="*/ 18457 h 221657"/>
              <a:gd name="connsiteX1" fmla="*/ 215900 w 215900"/>
              <a:gd name="connsiteY1" fmla="*/ 59732 h 221657"/>
              <a:gd name="connsiteX2" fmla="*/ 184150 w 215900"/>
              <a:gd name="connsiteY2" fmla="*/ 218482 h 221657"/>
              <a:gd name="connsiteX3" fmla="*/ 3175 w 215900"/>
              <a:gd name="connsiteY3" fmla="*/ 221657 h 221657"/>
              <a:gd name="connsiteX4" fmla="*/ 0 w 215900"/>
              <a:gd name="connsiteY4" fmla="*/ 18457 h 221657"/>
              <a:gd name="connsiteX0" fmla="*/ 0 w 215900"/>
              <a:gd name="connsiteY0" fmla="*/ 19244 h 222444"/>
              <a:gd name="connsiteX1" fmla="*/ 215900 w 215900"/>
              <a:gd name="connsiteY1" fmla="*/ 60519 h 222444"/>
              <a:gd name="connsiteX2" fmla="*/ 184150 w 215900"/>
              <a:gd name="connsiteY2" fmla="*/ 219269 h 222444"/>
              <a:gd name="connsiteX3" fmla="*/ 3175 w 215900"/>
              <a:gd name="connsiteY3" fmla="*/ 222444 h 222444"/>
              <a:gd name="connsiteX4" fmla="*/ 0 w 215900"/>
              <a:gd name="connsiteY4" fmla="*/ 19244 h 222444"/>
              <a:gd name="connsiteX0" fmla="*/ 0 w 215900"/>
              <a:gd name="connsiteY0" fmla="*/ 19244 h 222444"/>
              <a:gd name="connsiteX1" fmla="*/ 215900 w 215900"/>
              <a:gd name="connsiteY1" fmla="*/ 60519 h 222444"/>
              <a:gd name="connsiteX2" fmla="*/ 186458 w 215900"/>
              <a:gd name="connsiteY2" fmla="*/ 221597 h 222444"/>
              <a:gd name="connsiteX3" fmla="*/ 3175 w 215900"/>
              <a:gd name="connsiteY3" fmla="*/ 222444 h 222444"/>
              <a:gd name="connsiteX4" fmla="*/ 0 w 215900"/>
              <a:gd name="connsiteY4" fmla="*/ 19244 h 222444"/>
              <a:gd name="connsiteX0" fmla="*/ 0 w 215900"/>
              <a:gd name="connsiteY0" fmla="*/ 19244 h 222444"/>
              <a:gd name="connsiteX1" fmla="*/ 215900 w 215900"/>
              <a:gd name="connsiteY1" fmla="*/ 60519 h 222444"/>
              <a:gd name="connsiteX2" fmla="*/ 186458 w 215900"/>
              <a:gd name="connsiteY2" fmla="*/ 221597 h 222444"/>
              <a:gd name="connsiteX3" fmla="*/ 3175 w 215900"/>
              <a:gd name="connsiteY3" fmla="*/ 222444 h 222444"/>
              <a:gd name="connsiteX4" fmla="*/ 0 w 215900"/>
              <a:gd name="connsiteY4" fmla="*/ 19244 h 222444"/>
              <a:gd name="connsiteX0" fmla="*/ 0 w 215900"/>
              <a:gd name="connsiteY0" fmla="*/ 19244 h 222444"/>
              <a:gd name="connsiteX1" fmla="*/ 215900 w 215900"/>
              <a:gd name="connsiteY1" fmla="*/ 60519 h 222444"/>
              <a:gd name="connsiteX2" fmla="*/ 186458 w 215900"/>
              <a:gd name="connsiteY2" fmla="*/ 221597 h 222444"/>
              <a:gd name="connsiteX3" fmla="*/ 3175 w 215900"/>
              <a:gd name="connsiteY3" fmla="*/ 222444 h 222444"/>
              <a:gd name="connsiteX4" fmla="*/ 0 w 215900"/>
              <a:gd name="connsiteY4" fmla="*/ 19244 h 222444"/>
              <a:gd name="connsiteX0" fmla="*/ 0 w 215900"/>
              <a:gd name="connsiteY0" fmla="*/ 15200 h 218400"/>
              <a:gd name="connsiteX1" fmla="*/ 215900 w 215900"/>
              <a:gd name="connsiteY1" fmla="*/ 56475 h 218400"/>
              <a:gd name="connsiteX2" fmla="*/ 186458 w 215900"/>
              <a:gd name="connsiteY2" fmla="*/ 217553 h 218400"/>
              <a:gd name="connsiteX3" fmla="*/ 3175 w 215900"/>
              <a:gd name="connsiteY3" fmla="*/ 218400 h 218400"/>
              <a:gd name="connsiteX4" fmla="*/ 0 w 215900"/>
              <a:gd name="connsiteY4" fmla="*/ 15200 h 21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00" h="218400">
                <a:moveTo>
                  <a:pt x="0" y="15200"/>
                </a:moveTo>
                <a:cubicBezTo>
                  <a:pt x="133880" y="-24436"/>
                  <a:pt x="185208" y="22079"/>
                  <a:pt x="215900" y="56475"/>
                </a:cubicBezTo>
                <a:cubicBezTo>
                  <a:pt x="205317" y="109392"/>
                  <a:pt x="200216" y="164636"/>
                  <a:pt x="186458" y="217553"/>
                </a:cubicBezTo>
                <a:lnTo>
                  <a:pt x="3175" y="218400"/>
                </a:lnTo>
                <a:cubicBezTo>
                  <a:pt x="17992" y="150667"/>
                  <a:pt x="1058" y="82933"/>
                  <a:pt x="0" y="15200"/>
                </a:cubicBezTo>
                <a:close/>
              </a:path>
            </a:pathLst>
          </a:custGeom>
          <a:solidFill>
            <a:srgbClr val="89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任意多边形: 形状 216">
            <a:extLst>
              <a:ext uri="{FF2B5EF4-FFF2-40B4-BE49-F238E27FC236}">
                <a16:creationId xmlns:a16="http://schemas.microsoft.com/office/drawing/2014/main" id="{EB3A7978-B231-4CF5-9936-602D24754D0C}"/>
              </a:ext>
            </a:extLst>
          </p:cNvPr>
          <p:cNvSpPr/>
          <p:nvPr/>
        </p:nvSpPr>
        <p:spPr>
          <a:xfrm>
            <a:off x="5185685" y="1600553"/>
            <a:ext cx="282575" cy="275872"/>
          </a:xfrm>
          <a:custGeom>
            <a:avLst/>
            <a:gdLst>
              <a:gd name="connsiteX0" fmla="*/ 0 w 257175"/>
              <a:gd name="connsiteY0" fmla="*/ 168275 h 266700"/>
              <a:gd name="connsiteX1" fmla="*/ 222250 w 257175"/>
              <a:gd name="connsiteY1" fmla="*/ 266700 h 266700"/>
              <a:gd name="connsiteX2" fmla="*/ 257175 w 257175"/>
              <a:gd name="connsiteY2" fmla="*/ 0 h 266700"/>
              <a:gd name="connsiteX3" fmla="*/ 9525 w 257175"/>
              <a:gd name="connsiteY3" fmla="*/ 76200 h 266700"/>
              <a:gd name="connsiteX4" fmla="*/ 0 w 257175"/>
              <a:gd name="connsiteY4" fmla="*/ 168275 h 266700"/>
              <a:gd name="connsiteX0" fmla="*/ 0 w 257175"/>
              <a:gd name="connsiteY0" fmla="*/ 168275 h 266700"/>
              <a:gd name="connsiteX1" fmla="*/ 222250 w 257175"/>
              <a:gd name="connsiteY1" fmla="*/ 266700 h 266700"/>
              <a:gd name="connsiteX2" fmla="*/ 257175 w 257175"/>
              <a:gd name="connsiteY2" fmla="*/ 0 h 266700"/>
              <a:gd name="connsiteX3" fmla="*/ 9525 w 257175"/>
              <a:gd name="connsiteY3" fmla="*/ 76200 h 266700"/>
              <a:gd name="connsiteX4" fmla="*/ 0 w 257175"/>
              <a:gd name="connsiteY4" fmla="*/ 168275 h 266700"/>
              <a:gd name="connsiteX0" fmla="*/ 0 w 257175"/>
              <a:gd name="connsiteY0" fmla="*/ 171097 h 269522"/>
              <a:gd name="connsiteX1" fmla="*/ 222250 w 257175"/>
              <a:gd name="connsiteY1" fmla="*/ 269522 h 269522"/>
              <a:gd name="connsiteX2" fmla="*/ 257175 w 257175"/>
              <a:gd name="connsiteY2" fmla="*/ 2822 h 269522"/>
              <a:gd name="connsiteX3" fmla="*/ 9525 w 257175"/>
              <a:gd name="connsiteY3" fmla="*/ 79022 h 269522"/>
              <a:gd name="connsiteX4" fmla="*/ 0 w 257175"/>
              <a:gd name="connsiteY4" fmla="*/ 171097 h 269522"/>
              <a:gd name="connsiteX0" fmla="*/ 0 w 257175"/>
              <a:gd name="connsiteY0" fmla="*/ 171097 h 269522"/>
              <a:gd name="connsiteX1" fmla="*/ 222250 w 257175"/>
              <a:gd name="connsiteY1" fmla="*/ 269522 h 269522"/>
              <a:gd name="connsiteX2" fmla="*/ 257175 w 257175"/>
              <a:gd name="connsiteY2" fmla="*/ 2822 h 269522"/>
              <a:gd name="connsiteX3" fmla="*/ 9525 w 257175"/>
              <a:gd name="connsiteY3" fmla="*/ 79022 h 269522"/>
              <a:gd name="connsiteX4" fmla="*/ 0 w 257175"/>
              <a:gd name="connsiteY4" fmla="*/ 171097 h 269522"/>
              <a:gd name="connsiteX0" fmla="*/ 0 w 257175"/>
              <a:gd name="connsiteY0" fmla="*/ 171097 h 269522"/>
              <a:gd name="connsiteX1" fmla="*/ 222250 w 257175"/>
              <a:gd name="connsiteY1" fmla="*/ 269522 h 269522"/>
              <a:gd name="connsiteX2" fmla="*/ 257175 w 257175"/>
              <a:gd name="connsiteY2" fmla="*/ 2822 h 269522"/>
              <a:gd name="connsiteX3" fmla="*/ 9525 w 257175"/>
              <a:gd name="connsiteY3" fmla="*/ 79022 h 269522"/>
              <a:gd name="connsiteX4" fmla="*/ 0 w 257175"/>
              <a:gd name="connsiteY4" fmla="*/ 171097 h 269522"/>
              <a:gd name="connsiteX0" fmla="*/ 0 w 257175"/>
              <a:gd name="connsiteY0" fmla="*/ 171097 h 269522"/>
              <a:gd name="connsiteX1" fmla="*/ 222250 w 257175"/>
              <a:gd name="connsiteY1" fmla="*/ 269522 h 269522"/>
              <a:gd name="connsiteX2" fmla="*/ 257175 w 257175"/>
              <a:gd name="connsiteY2" fmla="*/ 2822 h 269522"/>
              <a:gd name="connsiteX3" fmla="*/ 9525 w 257175"/>
              <a:gd name="connsiteY3" fmla="*/ 79022 h 269522"/>
              <a:gd name="connsiteX4" fmla="*/ 0 w 257175"/>
              <a:gd name="connsiteY4" fmla="*/ 171097 h 269522"/>
              <a:gd name="connsiteX0" fmla="*/ 0 w 257175"/>
              <a:gd name="connsiteY0" fmla="*/ 171097 h 269522"/>
              <a:gd name="connsiteX1" fmla="*/ 222250 w 257175"/>
              <a:gd name="connsiteY1" fmla="*/ 269522 h 269522"/>
              <a:gd name="connsiteX2" fmla="*/ 257175 w 257175"/>
              <a:gd name="connsiteY2" fmla="*/ 2822 h 269522"/>
              <a:gd name="connsiteX3" fmla="*/ 9525 w 257175"/>
              <a:gd name="connsiteY3" fmla="*/ 79022 h 269522"/>
              <a:gd name="connsiteX4" fmla="*/ 0 w 257175"/>
              <a:gd name="connsiteY4" fmla="*/ 171097 h 269522"/>
              <a:gd name="connsiteX0" fmla="*/ 0 w 282575"/>
              <a:gd name="connsiteY0" fmla="*/ 171097 h 275872"/>
              <a:gd name="connsiteX1" fmla="*/ 282575 w 282575"/>
              <a:gd name="connsiteY1" fmla="*/ 275872 h 275872"/>
              <a:gd name="connsiteX2" fmla="*/ 257175 w 282575"/>
              <a:gd name="connsiteY2" fmla="*/ 2822 h 275872"/>
              <a:gd name="connsiteX3" fmla="*/ 9525 w 282575"/>
              <a:gd name="connsiteY3" fmla="*/ 79022 h 275872"/>
              <a:gd name="connsiteX4" fmla="*/ 0 w 282575"/>
              <a:gd name="connsiteY4" fmla="*/ 171097 h 275872"/>
              <a:gd name="connsiteX0" fmla="*/ 0 w 282575"/>
              <a:gd name="connsiteY0" fmla="*/ 171097 h 275872"/>
              <a:gd name="connsiteX1" fmla="*/ 282575 w 282575"/>
              <a:gd name="connsiteY1" fmla="*/ 275872 h 275872"/>
              <a:gd name="connsiteX2" fmla="*/ 257175 w 282575"/>
              <a:gd name="connsiteY2" fmla="*/ 2822 h 275872"/>
              <a:gd name="connsiteX3" fmla="*/ 9525 w 282575"/>
              <a:gd name="connsiteY3" fmla="*/ 79022 h 275872"/>
              <a:gd name="connsiteX4" fmla="*/ 0 w 282575"/>
              <a:gd name="connsiteY4" fmla="*/ 171097 h 275872"/>
              <a:gd name="connsiteX0" fmla="*/ 0 w 282575"/>
              <a:gd name="connsiteY0" fmla="*/ 171097 h 275872"/>
              <a:gd name="connsiteX1" fmla="*/ 282575 w 282575"/>
              <a:gd name="connsiteY1" fmla="*/ 275872 h 275872"/>
              <a:gd name="connsiteX2" fmla="*/ 257175 w 282575"/>
              <a:gd name="connsiteY2" fmla="*/ 2822 h 275872"/>
              <a:gd name="connsiteX3" fmla="*/ 9525 w 282575"/>
              <a:gd name="connsiteY3" fmla="*/ 79022 h 275872"/>
              <a:gd name="connsiteX4" fmla="*/ 0 w 282575"/>
              <a:gd name="connsiteY4" fmla="*/ 171097 h 275872"/>
              <a:gd name="connsiteX0" fmla="*/ 0 w 282575"/>
              <a:gd name="connsiteY0" fmla="*/ 171097 h 275872"/>
              <a:gd name="connsiteX1" fmla="*/ 282575 w 282575"/>
              <a:gd name="connsiteY1" fmla="*/ 275872 h 275872"/>
              <a:gd name="connsiteX2" fmla="*/ 257175 w 282575"/>
              <a:gd name="connsiteY2" fmla="*/ 2822 h 275872"/>
              <a:gd name="connsiteX3" fmla="*/ 9525 w 282575"/>
              <a:gd name="connsiteY3" fmla="*/ 79022 h 275872"/>
              <a:gd name="connsiteX4" fmla="*/ 0 w 282575"/>
              <a:gd name="connsiteY4" fmla="*/ 171097 h 275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75" h="275872">
                <a:moveTo>
                  <a:pt x="0" y="171097"/>
                </a:moveTo>
                <a:cubicBezTo>
                  <a:pt x="61383" y="257880"/>
                  <a:pt x="208492" y="268464"/>
                  <a:pt x="282575" y="275872"/>
                </a:cubicBezTo>
                <a:cubicBezTo>
                  <a:pt x="275167" y="186972"/>
                  <a:pt x="251883" y="101247"/>
                  <a:pt x="257175" y="2822"/>
                </a:cubicBezTo>
                <a:cubicBezTo>
                  <a:pt x="190500" y="2822"/>
                  <a:pt x="120650" y="-22578"/>
                  <a:pt x="9525" y="79022"/>
                </a:cubicBezTo>
                <a:lnTo>
                  <a:pt x="0" y="171097"/>
                </a:lnTo>
                <a:close/>
              </a:path>
            </a:pathLst>
          </a:custGeom>
          <a:solidFill>
            <a:srgbClr val="89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3892C9BA-46FC-4C8D-9030-60A4D280BA78}"/>
              </a:ext>
            </a:extLst>
          </p:cNvPr>
          <p:cNvSpPr/>
          <p:nvPr/>
        </p:nvSpPr>
        <p:spPr>
          <a:xfrm>
            <a:off x="3994943" y="2405062"/>
            <a:ext cx="320675" cy="327539"/>
          </a:xfrm>
          <a:custGeom>
            <a:avLst/>
            <a:gdLst>
              <a:gd name="connsiteX0" fmla="*/ 133350 w 295275"/>
              <a:gd name="connsiteY0" fmla="*/ 0 h 304800"/>
              <a:gd name="connsiteX1" fmla="*/ 295275 w 295275"/>
              <a:gd name="connsiteY1" fmla="*/ 304800 h 304800"/>
              <a:gd name="connsiteX2" fmla="*/ 0 w 295275"/>
              <a:gd name="connsiteY2" fmla="*/ 209550 h 304800"/>
              <a:gd name="connsiteX3" fmla="*/ 133350 w 295275"/>
              <a:gd name="connsiteY3" fmla="*/ 0 h 304800"/>
              <a:gd name="connsiteX0" fmla="*/ 133350 w 295275"/>
              <a:gd name="connsiteY0" fmla="*/ 0 h 304800"/>
              <a:gd name="connsiteX1" fmla="*/ 295275 w 295275"/>
              <a:gd name="connsiteY1" fmla="*/ 304800 h 304800"/>
              <a:gd name="connsiteX2" fmla="*/ 0 w 295275"/>
              <a:gd name="connsiteY2" fmla="*/ 209550 h 304800"/>
              <a:gd name="connsiteX3" fmla="*/ 133350 w 295275"/>
              <a:gd name="connsiteY3" fmla="*/ 0 h 304800"/>
              <a:gd name="connsiteX0" fmla="*/ 133350 w 295514"/>
              <a:gd name="connsiteY0" fmla="*/ 0 h 304800"/>
              <a:gd name="connsiteX1" fmla="*/ 295275 w 295514"/>
              <a:gd name="connsiteY1" fmla="*/ 304800 h 304800"/>
              <a:gd name="connsiteX2" fmla="*/ 0 w 295514"/>
              <a:gd name="connsiteY2" fmla="*/ 209550 h 304800"/>
              <a:gd name="connsiteX3" fmla="*/ 133350 w 295514"/>
              <a:gd name="connsiteY3" fmla="*/ 0 h 304800"/>
              <a:gd name="connsiteX0" fmla="*/ 133350 w 295514"/>
              <a:gd name="connsiteY0" fmla="*/ 0 h 304800"/>
              <a:gd name="connsiteX1" fmla="*/ 295275 w 295514"/>
              <a:gd name="connsiteY1" fmla="*/ 304800 h 304800"/>
              <a:gd name="connsiteX2" fmla="*/ 0 w 295514"/>
              <a:gd name="connsiteY2" fmla="*/ 209550 h 304800"/>
              <a:gd name="connsiteX3" fmla="*/ 133350 w 295514"/>
              <a:gd name="connsiteY3" fmla="*/ 0 h 304800"/>
              <a:gd name="connsiteX0" fmla="*/ 133350 w 295514"/>
              <a:gd name="connsiteY0" fmla="*/ 0 h 325641"/>
              <a:gd name="connsiteX1" fmla="*/ 295275 w 295514"/>
              <a:gd name="connsiteY1" fmla="*/ 304800 h 325641"/>
              <a:gd name="connsiteX2" fmla="*/ 0 w 295514"/>
              <a:gd name="connsiteY2" fmla="*/ 209550 h 325641"/>
              <a:gd name="connsiteX3" fmla="*/ 133350 w 295514"/>
              <a:gd name="connsiteY3" fmla="*/ 0 h 325641"/>
              <a:gd name="connsiteX0" fmla="*/ 142875 w 305039"/>
              <a:gd name="connsiteY0" fmla="*/ 0 h 324385"/>
              <a:gd name="connsiteX1" fmla="*/ 304800 w 305039"/>
              <a:gd name="connsiteY1" fmla="*/ 304800 h 324385"/>
              <a:gd name="connsiteX2" fmla="*/ 0 w 305039"/>
              <a:gd name="connsiteY2" fmla="*/ 203200 h 324385"/>
              <a:gd name="connsiteX3" fmla="*/ 142875 w 305039"/>
              <a:gd name="connsiteY3" fmla="*/ 0 h 324385"/>
              <a:gd name="connsiteX0" fmla="*/ 142875 w 305039"/>
              <a:gd name="connsiteY0" fmla="*/ 0 h 324385"/>
              <a:gd name="connsiteX1" fmla="*/ 304800 w 305039"/>
              <a:gd name="connsiteY1" fmla="*/ 304800 h 324385"/>
              <a:gd name="connsiteX2" fmla="*/ 0 w 305039"/>
              <a:gd name="connsiteY2" fmla="*/ 203200 h 324385"/>
              <a:gd name="connsiteX3" fmla="*/ 142875 w 305039"/>
              <a:gd name="connsiteY3" fmla="*/ 0 h 324385"/>
              <a:gd name="connsiteX0" fmla="*/ 142875 w 305039"/>
              <a:gd name="connsiteY0" fmla="*/ 0 h 324385"/>
              <a:gd name="connsiteX1" fmla="*/ 304800 w 305039"/>
              <a:gd name="connsiteY1" fmla="*/ 304800 h 324385"/>
              <a:gd name="connsiteX2" fmla="*/ 0 w 305039"/>
              <a:gd name="connsiteY2" fmla="*/ 203200 h 324385"/>
              <a:gd name="connsiteX3" fmla="*/ 142875 w 305039"/>
              <a:gd name="connsiteY3" fmla="*/ 0 h 324385"/>
              <a:gd name="connsiteX0" fmla="*/ 142875 w 305039"/>
              <a:gd name="connsiteY0" fmla="*/ 0 h 324385"/>
              <a:gd name="connsiteX1" fmla="*/ 304800 w 305039"/>
              <a:gd name="connsiteY1" fmla="*/ 304800 h 324385"/>
              <a:gd name="connsiteX2" fmla="*/ 0 w 305039"/>
              <a:gd name="connsiteY2" fmla="*/ 203200 h 324385"/>
              <a:gd name="connsiteX3" fmla="*/ 142875 w 305039"/>
              <a:gd name="connsiteY3" fmla="*/ 0 h 324385"/>
              <a:gd name="connsiteX0" fmla="*/ 142875 w 305039"/>
              <a:gd name="connsiteY0" fmla="*/ 0 h 324385"/>
              <a:gd name="connsiteX1" fmla="*/ 304800 w 305039"/>
              <a:gd name="connsiteY1" fmla="*/ 304800 h 324385"/>
              <a:gd name="connsiteX2" fmla="*/ 0 w 305039"/>
              <a:gd name="connsiteY2" fmla="*/ 203200 h 324385"/>
              <a:gd name="connsiteX3" fmla="*/ 142875 w 305039"/>
              <a:gd name="connsiteY3" fmla="*/ 0 h 324385"/>
              <a:gd name="connsiteX0" fmla="*/ 142875 w 314325"/>
              <a:gd name="connsiteY0" fmla="*/ 0 h 337607"/>
              <a:gd name="connsiteX1" fmla="*/ 314325 w 314325"/>
              <a:gd name="connsiteY1" fmla="*/ 320675 h 337607"/>
              <a:gd name="connsiteX2" fmla="*/ 0 w 314325"/>
              <a:gd name="connsiteY2" fmla="*/ 203200 h 337607"/>
              <a:gd name="connsiteX3" fmla="*/ 142875 w 314325"/>
              <a:gd name="connsiteY3" fmla="*/ 0 h 337607"/>
              <a:gd name="connsiteX0" fmla="*/ 142875 w 314325"/>
              <a:gd name="connsiteY0" fmla="*/ 0 h 331094"/>
              <a:gd name="connsiteX1" fmla="*/ 314325 w 314325"/>
              <a:gd name="connsiteY1" fmla="*/ 320675 h 331094"/>
              <a:gd name="connsiteX2" fmla="*/ 0 w 314325"/>
              <a:gd name="connsiteY2" fmla="*/ 203200 h 331094"/>
              <a:gd name="connsiteX3" fmla="*/ 142875 w 314325"/>
              <a:gd name="connsiteY3" fmla="*/ 0 h 331094"/>
              <a:gd name="connsiteX0" fmla="*/ 142875 w 314325"/>
              <a:gd name="connsiteY0" fmla="*/ 0 h 331094"/>
              <a:gd name="connsiteX1" fmla="*/ 314325 w 314325"/>
              <a:gd name="connsiteY1" fmla="*/ 320675 h 331094"/>
              <a:gd name="connsiteX2" fmla="*/ 0 w 314325"/>
              <a:gd name="connsiteY2" fmla="*/ 203200 h 331094"/>
              <a:gd name="connsiteX3" fmla="*/ 142875 w 314325"/>
              <a:gd name="connsiteY3" fmla="*/ 0 h 331094"/>
              <a:gd name="connsiteX0" fmla="*/ 142875 w 314325"/>
              <a:gd name="connsiteY0" fmla="*/ 0 h 331094"/>
              <a:gd name="connsiteX1" fmla="*/ 314325 w 314325"/>
              <a:gd name="connsiteY1" fmla="*/ 320675 h 331094"/>
              <a:gd name="connsiteX2" fmla="*/ 0 w 314325"/>
              <a:gd name="connsiteY2" fmla="*/ 203200 h 331094"/>
              <a:gd name="connsiteX3" fmla="*/ 142875 w 314325"/>
              <a:gd name="connsiteY3" fmla="*/ 0 h 331094"/>
              <a:gd name="connsiteX0" fmla="*/ 149225 w 320675"/>
              <a:gd name="connsiteY0" fmla="*/ 0 h 330714"/>
              <a:gd name="connsiteX1" fmla="*/ 320675 w 320675"/>
              <a:gd name="connsiteY1" fmla="*/ 320675 h 330714"/>
              <a:gd name="connsiteX2" fmla="*/ 0 w 320675"/>
              <a:gd name="connsiteY2" fmla="*/ 200025 h 330714"/>
              <a:gd name="connsiteX3" fmla="*/ 149225 w 320675"/>
              <a:gd name="connsiteY3" fmla="*/ 0 h 330714"/>
              <a:gd name="connsiteX0" fmla="*/ 149225 w 320675"/>
              <a:gd name="connsiteY0" fmla="*/ 0 h 327539"/>
              <a:gd name="connsiteX1" fmla="*/ 320675 w 320675"/>
              <a:gd name="connsiteY1" fmla="*/ 317500 h 327539"/>
              <a:gd name="connsiteX2" fmla="*/ 0 w 320675"/>
              <a:gd name="connsiteY2" fmla="*/ 196850 h 327539"/>
              <a:gd name="connsiteX3" fmla="*/ 149225 w 320675"/>
              <a:gd name="connsiteY3" fmla="*/ 0 h 327539"/>
              <a:gd name="connsiteX0" fmla="*/ 149225 w 320675"/>
              <a:gd name="connsiteY0" fmla="*/ 0 h 327539"/>
              <a:gd name="connsiteX1" fmla="*/ 320675 w 320675"/>
              <a:gd name="connsiteY1" fmla="*/ 317500 h 327539"/>
              <a:gd name="connsiteX2" fmla="*/ 0 w 320675"/>
              <a:gd name="connsiteY2" fmla="*/ 196850 h 327539"/>
              <a:gd name="connsiteX3" fmla="*/ 149225 w 320675"/>
              <a:gd name="connsiteY3" fmla="*/ 0 h 327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675" h="327539">
                <a:moveTo>
                  <a:pt x="149225" y="0"/>
                </a:moveTo>
                <a:cubicBezTo>
                  <a:pt x="339725" y="111125"/>
                  <a:pt x="317500" y="225425"/>
                  <a:pt x="320675" y="317500"/>
                </a:cubicBezTo>
                <a:cubicBezTo>
                  <a:pt x="228600" y="349250"/>
                  <a:pt x="88900" y="304800"/>
                  <a:pt x="0" y="196850"/>
                </a:cubicBezTo>
                <a:cubicBezTo>
                  <a:pt x="50800" y="138642"/>
                  <a:pt x="101600" y="64558"/>
                  <a:pt x="149225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任意多边形: 形状 219">
            <a:extLst>
              <a:ext uri="{FF2B5EF4-FFF2-40B4-BE49-F238E27FC236}">
                <a16:creationId xmlns:a16="http://schemas.microsoft.com/office/drawing/2014/main" id="{CF6B5F8A-C564-4D14-B989-CA933EECAB91}"/>
              </a:ext>
            </a:extLst>
          </p:cNvPr>
          <p:cNvSpPr/>
          <p:nvPr/>
        </p:nvSpPr>
        <p:spPr>
          <a:xfrm>
            <a:off x="4085431" y="2494756"/>
            <a:ext cx="107950" cy="222250"/>
          </a:xfrm>
          <a:custGeom>
            <a:avLst/>
            <a:gdLst>
              <a:gd name="connsiteX0" fmla="*/ 0 w 107950"/>
              <a:gd name="connsiteY0" fmla="*/ 0 h 222250"/>
              <a:gd name="connsiteX1" fmla="*/ 107950 w 107950"/>
              <a:gd name="connsiteY1" fmla="*/ 222250 h 222250"/>
              <a:gd name="connsiteX0" fmla="*/ 0 w 107950"/>
              <a:gd name="connsiteY0" fmla="*/ 0 h 222250"/>
              <a:gd name="connsiteX1" fmla="*/ 107950 w 107950"/>
              <a:gd name="connsiteY1" fmla="*/ 222250 h 222250"/>
              <a:gd name="connsiteX0" fmla="*/ 0 w 107950"/>
              <a:gd name="connsiteY0" fmla="*/ 0 h 222250"/>
              <a:gd name="connsiteX1" fmla="*/ 107950 w 107950"/>
              <a:gd name="connsiteY1" fmla="*/ 222250 h 222250"/>
              <a:gd name="connsiteX0" fmla="*/ 0 w 107950"/>
              <a:gd name="connsiteY0" fmla="*/ 0 h 222250"/>
              <a:gd name="connsiteX1" fmla="*/ 107950 w 107950"/>
              <a:gd name="connsiteY1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950" h="222250">
                <a:moveTo>
                  <a:pt x="0" y="0"/>
                </a:moveTo>
                <a:cubicBezTo>
                  <a:pt x="118533" y="93133"/>
                  <a:pt x="103717" y="170392"/>
                  <a:pt x="107950" y="222250"/>
                </a:cubicBezTo>
              </a:path>
            </a:pathLst>
          </a:custGeom>
          <a:noFill/>
          <a:ln>
            <a:solidFill>
              <a:srgbClr val="BADF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任意多边形: 形状 221">
            <a:extLst>
              <a:ext uri="{FF2B5EF4-FFF2-40B4-BE49-F238E27FC236}">
                <a16:creationId xmlns:a16="http://schemas.microsoft.com/office/drawing/2014/main" id="{18CF59A6-083A-44C5-82A5-506FE02800BA}"/>
              </a:ext>
            </a:extLst>
          </p:cNvPr>
          <p:cNvSpPr/>
          <p:nvPr/>
        </p:nvSpPr>
        <p:spPr>
          <a:xfrm>
            <a:off x="4219577" y="1997076"/>
            <a:ext cx="331130" cy="359860"/>
          </a:xfrm>
          <a:custGeom>
            <a:avLst/>
            <a:gdLst>
              <a:gd name="connsiteX0" fmla="*/ 0 w 342900"/>
              <a:gd name="connsiteY0" fmla="*/ 254000 h 282575"/>
              <a:gd name="connsiteX1" fmla="*/ 342900 w 342900"/>
              <a:gd name="connsiteY1" fmla="*/ 282575 h 282575"/>
              <a:gd name="connsiteX2" fmla="*/ 311150 w 342900"/>
              <a:gd name="connsiteY2" fmla="*/ 19050 h 282575"/>
              <a:gd name="connsiteX3" fmla="*/ 133350 w 342900"/>
              <a:gd name="connsiteY3" fmla="*/ 0 h 282575"/>
              <a:gd name="connsiteX4" fmla="*/ 0 w 342900"/>
              <a:gd name="connsiteY4" fmla="*/ 254000 h 282575"/>
              <a:gd name="connsiteX0" fmla="*/ 0 w 342900"/>
              <a:gd name="connsiteY0" fmla="*/ 254000 h 330318"/>
              <a:gd name="connsiteX1" fmla="*/ 342900 w 342900"/>
              <a:gd name="connsiteY1" fmla="*/ 282575 h 330318"/>
              <a:gd name="connsiteX2" fmla="*/ 311150 w 342900"/>
              <a:gd name="connsiteY2" fmla="*/ 19050 h 330318"/>
              <a:gd name="connsiteX3" fmla="*/ 133350 w 342900"/>
              <a:gd name="connsiteY3" fmla="*/ 0 h 330318"/>
              <a:gd name="connsiteX4" fmla="*/ 0 w 342900"/>
              <a:gd name="connsiteY4" fmla="*/ 254000 h 330318"/>
              <a:gd name="connsiteX0" fmla="*/ 0 w 342939"/>
              <a:gd name="connsiteY0" fmla="*/ 254000 h 351146"/>
              <a:gd name="connsiteX1" fmla="*/ 342900 w 342939"/>
              <a:gd name="connsiteY1" fmla="*/ 282575 h 351146"/>
              <a:gd name="connsiteX2" fmla="*/ 311150 w 342939"/>
              <a:gd name="connsiteY2" fmla="*/ 19050 h 351146"/>
              <a:gd name="connsiteX3" fmla="*/ 133350 w 342939"/>
              <a:gd name="connsiteY3" fmla="*/ 0 h 351146"/>
              <a:gd name="connsiteX4" fmla="*/ 0 w 342939"/>
              <a:gd name="connsiteY4" fmla="*/ 254000 h 351146"/>
              <a:gd name="connsiteX0" fmla="*/ 0 w 343775"/>
              <a:gd name="connsiteY0" fmla="*/ 254000 h 351146"/>
              <a:gd name="connsiteX1" fmla="*/ 342900 w 343775"/>
              <a:gd name="connsiteY1" fmla="*/ 282575 h 351146"/>
              <a:gd name="connsiteX2" fmla="*/ 311150 w 343775"/>
              <a:gd name="connsiteY2" fmla="*/ 19050 h 351146"/>
              <a:gd name="connsiteX3" fmla="*/ 133350 w 343775"/>
              <a:gd name="connsiteY3" fmla="*/ 0 h 351146"/>
              <a:gd name="connsiteX4" fmla="*/ 0 w 343775"/>
              <a:gd name="connsiteY4" fmla="*/ 254000 h 351146"/>
              <a:gd name="connsiteX0" fmla="*/ 0 w 346938"/>
              <a:gd name="connsiteY0" fmla="*/ 254000 h 347160"/>
              <a:gd name="connsiteX1" fmla="*/ 346075 w 346938"/>
              <a:gd name="connsiteY1" fmla="*/ 273050 h 347160"/>
              <a:gd name="connsiteX2" fmla="*/ 311150 w 346938"/>
              <a:gd name="connsiteY2" fmla="*/ 19050 h 347160"/>
              <a:gd name="connsiteX3" fmla="*/ 133350 w 346938"/>
              <a:gd name="connsiteY3" fmla="*/ 0 h 347160"/>
              <a:gd name="connsiteX4" fmla="*/ 0 w 346938"/>
              <a:gd name="connsiteY4" fmla="*/ 254000 h 347160"/>
              <a:gd name="connsiteX0" fmla="*/ 0 w 346938"/>
              <a:gd name="connsiteY0" fmla="*/ 254000 h 347160"/>
              <a:gd name="connsiteX1" fmla="*/ 346075 w 346938"/>
              <a:gd name="connsiteY1" fmla="*/ 273050 h 347160"/>
              <a:gd name="connsiteX2" fmla="*/ 311150 w 346938"/>
              <a:gd name="connsiteY2" fmla="*/ 19050 h 347160"/>
              <a:gd name="connsiteX3" fmla="*/ 133350 w 346938"/>
              <a:gd name="connsiteY3" fmla="*/ 0 h 347160"/>
              <a:gd name="connsiteX4" fmla="*/ 0 w 346938"/>
              <a:gd name="connsiteY4" fmla="*/ 254000 h 347160"/>
              <a:gd name="connsiteX0" fmla="*/ 0 w 346938"/>
              <a:gd name="connsiteY0" fmla="*/ 254000 h 347160"/>
              <a:gd name="connsiteX1" fmla="*/ 346075 w 346938"/>
              <a:gd name="connsiteY1" fmla="*/ 273050 h 347160"/>
              <a:gd name="connsiteX2" fmla="*/ 311150 w 346938"/>
              <a:gd name="connsiteY2" fmla="*/ 19050 h 347160"/>
              <a:gd name="connsiteX3" fmla="*/ 133350 w 346938"/>
              <a:gd name="connsiteY3" fmla="*/ 0 h 347160"/>
              <a:gd name="connsiteX4" fmla="*/ 0 w 346938"/>
              <a:gd name="connsiteY4" fmla="*/ 254000 h 347160"/>
              <a:gd name="connsiteX0" fmla="*/ 0 w 346938"/>
              <a:gd name="connsiteY0" fmla="*/ 254000 h 347160"/>
              <a:gd name="connsiteX1" fmla="*/ 346075 w 346938"/>
              <a:gd name="connsiteY1" fmla="*/ 273050 h 347160"/>
              <a:gd name="connsiteX2" fmla="*/ 311150 w 346938"/>
              <a:gd name="connsiteY2" fmla="*/ 19050 h 347160"/>
              <a:gd name="connsiteX3" fmla="*/ 133350 w 346938"/>
              <a:gd name="connsiteY3" fmla="*/ 0 h 347160"/>
              <a:gd name="connsiteX4" fmla="*/ 0 w 346938"/>
              <a:gd name="connsiteY4" fmla="*/ 254000 h 347160"/>
              <a:gd name="connsiteX0" fmla="*/ 0 w 346938"/>
              <a:gd name="connsiteY0" fmla="*/ 254000 h 347160"/>
              <a:gd name="connsiteX1" fmla="*/ 346075 w 346938"/>
              <a:gd name="connsiteY1" fmla="*/ 273050 h 347160"/>
              <a:gd name="connsiteX2" fmla="*/ 311150 w 346938"/>
              <a:gd name="connsiteY2" fmla="*/ 19050 h 347160"/>
              <a:gd name="connsiteX3" fmla="*/ 133350 w 346938"/>
              <a:gd name="connsiteY3" fmla="*/ 0 h 347160"/>
              <a:gd name="connsiteX4" fmla="*/ 0 w 346938"/>
              <a:gd name="connsiteY4" fmla="*/ 254000 h 347160"/>
              <a:gd name="connsiteX0" fmla="*/ 0 w 331130"/>
              <a:gd name="connsiteY0" fmla="*/ 254000 h 347160"/>
              <a:gd name="connsiteX1" fmla="*/ 330200 w 331130"/>
              <a:gd name="connsiteY1" fmla="*/ 273050 h 347160"/>
              <a:gd name="connsiteX2" fmla="*/ 295275 w 331130"/>
              <a:gd name="connsiteY2" fmla="*/ 19050 h 347160"/>
              <a:gd name="connsiteX3" fmla="*/ 117475 w 331130"/>
              <a:gd name="connsiteY3" fmla="*/ 0 h 347160"/>
              <a:gd name="connsiteX4" fmla="*/ 0 w 331130"/>
              <a:gd name="connsiteY4" fmla="*/ 254000 h 347160"/>
              <a:gd name="connsiteX0" fmla="*/ 0 w 331130"/>
              <a:gd name="connsiteY0" fmla="*/ 266700 h 359860"/>
              <a:gd name="connsiteX1" fmla="*/ 330200 w 331130"/>
              <a:gd name="connsiteY1" fmla="*/ 285750 h 359860"/>
              <a:gd name="connsiteX2" fmla="*/ 295275 w 331130"/>
              <a:gd name="connsiteY2" fmla="*/ 31750 h 359860"/>
              <a:gd name="connsiteX3" fmla="*/ 95250 w 331130"/>
              <a:gd name="connsiteY3" fmla="*/ 0 h 359860"/>
              <a:gd name="connsiteX4" fmla="*/ 0 w 331130"/>
              <a:gd name="connsiteY4" fmla="*/ 266700 h 359860"/>
              <a:gd name="connsiteX0" fmla="*/ 0 w 331130"/>
              <a:gd name="connsiteY0" fmla="*/ 266700 h 359860"/>
              <a:gd name="connsiteX1" fmla="*/ 330200 w 331130"/>
              <a:gd name="connsiteY1" fmla="*/ 285750 h 359860"/>
              <a:gd name="connsiteX2" fmla="*/ 295275 w 331130"/>
              <a:gd name="connsiteY2" fmla="*/ 31750 h 359860"/>
              <a:gd name="connsiteX3" fmla="*/ 95250 w 331130"/>
              <a:gd name="connsiteY3" fmla="*/ 0 h 359860"/>
              <a:gd name="connsiteX4" fmla="*/ 0 w 331130"/>
              <a:gd name="connsiteY4" fmla="*/ 266700 h 359860"/>
              <a:gd name="connsiteX0" fmla="*/ 0 w 331130"/>
              <a:gd name="connsiteY0" fmla="*/ 266700 h 359860"/>
              <a:gd name="connsiteX1" fmla="*/ 330200 w 331130"/>
              <a:gd name="connsiteY1" fmla="*/ 285750 h 359860"/>
              <a:gd name="connsiteX2" fmla="*/ 295275 w 331130"/>
              <a:gd name="connsiteY2" fmla="*/ 31750 h 359860"/>
              <a:gd name="connsiteX3" fmla="*/ 95250 w 331130"/>
              <a:gd name="connsiteY3" fmla="*/ 0 h 359860"/>
              <a:gd name="connsiteX4" fmla="*/ 0 w 331130"/>
              <a:gd name="connsiteY4" fmla="*/ 266700 h 359860"/>
              <a:gd name="connsiteX0" fmla="*/ 0 w 331130"/>
              <a:gd name="connsiteY0" fmla="*/ 266700 h 359860"/>
              <a:gd name="connsiteX1" fmla="*/ 330200 w 331130"/>
              <a:gd name="connsiteY1" fmla="*/ 285750 h 359860"/>
              <a:gd name="connsiteX2" fmla="*/ 295275 w 331130"/>
              <a:gd name="connsiteY2" fmla="*/ 31750 h 359860"/>
              <a:gd name="connsiteX3" fmla="*/ 95250 w 331130"/>
              <a:gd name="connsiteY3" fmla="*/ 0 h 359860"/>
              <a:gd name="connsiteX4" fmla="*/ 0 w 331130"/>
              <a:gd name="connsiteY4" fmla="*/ 266700 h 359860"/>
              <a:gd name="connsiteX0" fmla="*/ 0 w 331130"/>
              <a:gd name="connsiteY0" fmla="*/ 266700 h 359860"/>
              <a:gd name="connsiteX1" fmla="*/ 330200 w 331130"/>
              <a:gd name="connsiteY1" fmla="*/ 285750 h 359860"/>
              <a:gd name="connsiteX2" fmla="*/ 266700 w 331130"/>
              <a:gd name="connsiteY2" fmla="*/ 31750 h 359860"/>
              <a:gd name="connsiteX3" fmla="*/ 95250 w 331130"/>
              <a:gd name="connsiteY3" fmla="*/ 0 h 359860"/>
              <a:gd name="connsiteX4" fmla="*/ 0 w 331130"/>
              <a:gd name="connsiteY4" fmla="*/ 266700 h 359860"/>
              <a:gd name="connsiteX0" fmla="*/ 0 w 331130"/>
              <a:gd name="connsiteY0" fmla="*/ 266700 h 359860"/>
              <a:gd name="connsiteX1" fmla="*/ 330200 w 331130"/>
              <a:gd name="connsiteY1" fmla="*/ 285750 h 359860"/>
              <a:gd name="connsiteX2" fmla="*/ 266700 w 331130"/>
              <a:gd name="connsiteY2" fmla="*/ 31750 h 359860"/>
              <a:gd name="connsiteX3" fmla="*/ 95250 w 331130"/>
              <a:gd name="connsiteY3" fmla="*/ 0 h 359860"/>
              <a:gd name="connsiteX4" fmla="*/ 0 w 331130"/>
              <a:gd name="connsiteY4" fmla="*/ 266700 h 359860"/>
              <a:gd name="connsiteX0" fmla="*/ 0 w 331130"/>
              <a:gd name="connsiteY0" fmla="*/ 266700 h 359860"/>
              <a:gd name="connsiteX1" fmla="*/ 330200 w 331130"/>
              <a:gd name="connsiteY1" fmla="*/ 285750 h 359860"/>
              <a:gd name="connsiteX2" fmla="*/ 266700 w 331130"/>
              <a:gd name="connsiteY2" fmla="*/ 31750 h 359860"/>
              <a:gd name="connsiteX3" fmla="*/ 95250 w 331130"/>
              <a:gd name="connsiteY3" fmla="*/ 0 h 359860"/>
              <a:gd name="connsiteX4" fmla="*/ 0 w 331130"/>
              <a:gd name="connsiteY4" fmla="*/ 266700 h 35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130" h="359860">
                <a:moveTo>
                  <a:pt x="0" y="266700"/>
                </a:moveTo>
                <a:cubicBezTo>
                  <a:pt x="155575" y="425450"/>
                  <a:pt x="346075" y="346075"/>
                  <a:pt x="330200" y="285750"/>
                </a:cubicBezTo>
                <a:cubicBezTo>
                  <a:pt x="312208" y="207433"/>
                  <a:pt x="256117" y="195792"/>
                  <a:pt x="266700" y="31750"/>
                </a:cubicBezTo>
                <a:lnTo>
                  <a:pt x="95250" y="0"/>
                </a:lnTo>
                <a:cubicBezTo>
                  <a:pt x="85725" y="98425"/>
                  <a:pt x="31750" y="177800"/>
                  <a:pt x="0" y="266700"/>
                </a:cubicBezTo>
                <a:close/>
              </a:path>
            </a:pathLst>
          </a:custGeom>
          <a:solidFill>
            <a:srgbClr val="4E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任意多边形: 形状 222">
            <a:extLst>
              <a:ext uri="{FF2B5EF4-FFF2-40B4-BE49-F238E27FC236}">
                <a16:creationId xmlns:a16="http://schemas.microsoft.com/office/drawing/2014/main" id="{4C925A7D-1397-4882-A39D-ED47310A8292}"/>
              </a:ext>
            </a:extLst>
          </p:cNvPr>
          <p:cNvSpPr/>
          <p:nvPr/>
        </p:nvSpPr>
        <p:spPr>
          <a:xfrm>
            <a:off x="5213499" y="2081873"/>
            <a:ext cx="338864" cy="257528"/>
          </a:xfrm>
          <a:custGeom>
            <a:avLst/>
            <a:gdLst>
              <a:gd name="connsiteX0" fmla="*/ 0 w 298450"/>
              <a:gd name="connsiteY0" fmla="*/ 0 h 219075"/>
              <a:gd name="connsiteX1" fmla="*/ 298450 w 298450"/>
              <a:gd name="connsiteY1" fmla="*/ 111125 h 219075"/>
              <a:gd name="connsiteX2" fmla="*/ 3175 w 298450"/>
              <a:gd name="connsiteY2" fmla="*/ 219075 h 219075"/>
              <a:gd name="connsiteX3" fmla="*/ 0 w 298450"/>
              <a:gd name="connsiteY3" fmla="*/ 0 h 219075"/>
              <a:gd name="connsiteX0" fmla="*/ 0 w 298450"/>
              <a:gd name="connsiteY0" fmla="*/ 7128 h 226203"/>
              <a:gd name="connsiteX1" fmla="*/ 298450 w 298450"/>
              <a:gd name="connsiteY1" fmla="*/ 118253 h 226203"/>
              <a:gd name="connsiteX2" fmla="*/ 3175 w 298450"/>
              <a:gd name="connsiteY2" fmla="*/ 226203 h 226203"/>
              <a:gd name="connsiteX3" fmla="*/ 0 w 298450"/>
              <a:gd name="connsiteY3" fmla="*/ 7128 h 226203"/>
              <a:gd name="connsiteX0" fmla="*/ 0 w 298450"/>
              <a:gd name="connsiteY0" fmla="*/ 7451 h 226526"/>
              <a:gd name="connsiteX1" fmla="*/ 298450 w 298450"/>
              <a:gd name="connsiteY1" fmla="*/ 118576 h 226526"/>
              <a:gd name="connsiteX2" fmla="*/ 3175 w 298450"/>
              <a:gd name="connsiteY2" fmla="*/ 226526 h 226526"/>
              <a:gd name="connsiteX3" fmla="*/ 0 w 298450"/>
              <a:gd name="connsiteY3" fmla="*/ 7451 h 226526"/>
              <a:gd name="connsiteX0" fmla="*/ 0 w 298450"/>
              <a:gd name="connsiteY0" fmla="*/ 7451 h 226526"/>
              <a:gd name="connsiteX1" fmla="*/ 298450 w 298450"/>
              <a:gd name="connsiteY1" fmla="*/ 118576 h 226526"/>
              <a:gd name="connsiteX2" fmla="*/ 3175 w 298450"/>
              <a:gd name="connsiteY2" fmla="*/ 226526 h 226526"/>
              <a:gd name="connsiteX3" fmla="*/ 0 w 298450"/>
              <a:gd name="connsiteY3" fmla="*/ 7451 h 226526"/>
              <a:gd name="connsiteX0" fmla="*/ 0 w 298450"/>
              <a:gd name="connsiteY0" fmla="*/ 7451 h 247354"/>
              <a:gd name="connsiteX1" fmla="*/ 298450 w 298450"/>
              <a:gd name="connsiteY1" fmla="*/ 118576 h 247354"/>
              <a:gd name="connsiteX2" fmla="*/ 3175 w 298450"/>
              <a:gd name="connsiteY2" fmla="*/ 226526 h 247354"/>
              <a:gd name="connsiteX3" fmla="*/ 0 w 298450"/>
              <a:gd name="connsiteY3" fmla="*/ 7451 h 247354"/>
              <a:gd name="connsiteX0" fmla="*/ 17306 w 315756"/>
              <a:gd name="connsiteY0" fmla="*/ 7451 h 247354"/>
              <a:gd name="connsiteX1" fmla="*/ 315756 w 315756"/>
              <a:gd name="connsiteY1" fmla="*/ 118576 h 247354"/>
              <a:gd name="connsiteX2" fmla="*/ 20481 w 315756"/>
              <a:gd name="connsiteY2" fmla="*/ 226526 h 247354"/>
              <a:gd name="connsiteX3" fmla="*/ 17306 w 315756"/>
              <a:gd name="connsiteY3" fmla="*/ 7451 h 247354"/>
              <a:gd name="connsiteX0" fmla="*/ 19485 w 317935"/>
              <a:gd name="connsiteY0" fmla="*/ 7451 h 247354"/>
              <a:gd name="connsiteX1" fmla="*/ 317935 w 317935"/>
              <a:gd name="connsiteY1" fmla="*/ 118576 h 247354"/>
              <a:gd name="connsiteX2" fmla="*/ 22660 w 317935"/>
              <a:gd name="connsiteY2" fmla="*/ 226526 h 247354"/>
              <a:gd name="connsiteX3" fmla="*/ 19485 w 317935"/>
              <a:gd name="connsiteY3" fmla="*/ 7451 h 247354"/>
              <a:gd name="connsiteX0" fmla="*/ 12270 w 348527"/>
              <a:gd name="connsiteY0" fmla="*/ 7281 h 250300"/>
              <a:gd name="connsiteX1" fmla="*/ 348527 w 348527"/>
              <a:gd name="connsiteY1" fmla="*/ 121522 h 250300"/>
              <a:gd name="connsiteX2" fmla="*/ 53252 w 348527"/>
              <a:gd name="connsiteY2" fmla="*/ 229472 h 250300"/>
              <a:gd name="connsiteX3" fmla="*/ 12270 w 348527"/>
              <a:gd name="connsiteY3" fmla="*/ 7281 h 250300"/>
              <a:gd name="connsiteX0" fmla="*/ 0 w 336257"/>
              <a:gd name="connsiteY0" fmla="*/ 7281 h 250300"/>
              <a:gd name="connsiteX1" fmla="*/ 336257 w 336257"/>
              <a:gd name="connsiteY1" fmla="*/ 121522 h 250300"/>
              <a:gd name="connsiteX2" fmla="*/ 40982 w 336257"/>
              <a:gd name="connsiteY2" fmla="*/ 229472 h 250300"/>
              <a:gd name="connsiteX3" fmla="*/ 0 w 336257"/>
              <a:gd name="connsiteY3" fmla="*/ 7281 h 250300"/>
              <a:gd name="connsiteX0" fmla="*/ 0 w 336257"/>
              <a:gd name="connsiteY0" fmla="*/ 7281 h 250300"/>
              <a:gd name="connsiteX1" fmla="*/ 336257 w 336257"/>
              <a:gd name="connsiteY1" fmla="*/ 121522 h 250300"/>
              <a:gd name="connsiteX2" fmla="*/ 40982 w 336257"/>
              <a:gd name="connsiteY2" fmla="*/ 229472 h 250300"/>
              <a:gd name="connsiteX3" fmla="*/ 0 w 336257"/>
              <a:gd name="connsiteY3" fmla="*/ 7281 h 250300"/>
              <a:gd name="connsiteX0" fmla="*/ 0 w 336257"/>
              <a:gd name="connsiteY0" fmla="*/ 7281 h 252780"/>
              <a:gd name="connsiteX1" fmla="*/ 336257 w 336257"/>
              <a:gd name="connsiteY1" fmla="*/ 121522 h 252780"/>
              <a:gd name="connsiteX2" fmla="*/ 25229 w 336257"/>
              <a:gd name="connsiteY2" fmla="*/ 232589 h 252780"/>
              <a:gd name="connsiteX3" fmla="*/ 0 w 336257"/>
              <a:gd name="connsiteY3" fmla="*/ 7281 h 252780"/>
              <a:gd name="connsiteX0" fmla="*/ 0 w 336257"/>
              <a:gd name="connsiteY0" fmla="*/ 7281 h 252780"/>
              <a:gd name="connsiteX1" fmla="*/ 336257 w 336257"/>
              <a:gd name="connsiteY1" fmla="*/ 121522 h 252780"/>
              <a:gd name="connsiteX2" fmla="*/ 25229 w 336257"/>
              <a:gd name="connsiteY2" fmla="*/ 232589 h 252780"/>
              <a:gd name="connsiteX3" fmla="*/ 0 w 336257"/>
              <a:gd name="connsiteY3" fmla="*/ 7281 h 252780"/>
              <a:gd name="connsiteX0" fmla="*/ 0 w 336257"/>
              <a:gd name="connsiteY0" fmla="*/ 7281 h 252780"/>
              <a:gd name="connsiteX1" fmla="*/ 336257 w 336257"/>
              <a:gd name="connsiteY1" fmla="*/ 121522 h 252780"/>
              <a:gd name="connsiteX2" fmla="*/ 34681 w 336257"/>
              <a:gd name="connsiteY2" fmla="*/ 232589 h 252780"/>
              <a:gd name="connsiteX3" fmla="*/ 0 w 336257"/>
              <a:gd name="connsiteY3" fmla="*/ 7281 h 252780"/>
              <a:gd name="connsiteX0" fmla="*/ 0 w 336257"/>
              <a:gd name="connsiteY0" fmla="*/ 7281 h 252780"/>
              <a:gd name="connsiteX1" fmla="*/ 336257 w 336257"/>
              <a:gd name="connsiteY1" fmla="*/ 121522 h 252780"/>
              <a:gd name="connsiteX2" fmla="*/ 34681 w 336257"/>
              <a:gd name="connsiteY2" fmla="*/ 232589 h 252780"/>
              <a:gd name="connsiteX3" fmla="*/ 0 w 336257"/>
              <a:gd name="connsiteY3" fmla="*/ 7281 h 25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57" h="252780">
                <a:moveTo>
                  <a:pt x="0" y="7281"/>
                </a:moveTo>
                <a:cubicBezTo>
                  <a:pt x="229658" y="-28702"/>
                  <a:pt x="332024" y="78130"/>
                  <a:pt x="336257" y="121522"/>
                </a:cubicBezTo>
                <a:cubicBezTo>
                  <a:pt x="336257" y="246405"/>
                  <a:pt x="95006" y="279156"/>
                  <a:pt x="34681" y="232589"/>
                </a:cubicBezTo>
                <a:cubicBezTo>
                  <a:pt x="33550" y="164856"/>
                  <a:pt x="29095" y="131696"/>
                  <a:pt x="0" y="7281"/>
                </a:cubicBezTo>
                <a:close/>
              </a:path>
            </a:pathLst>
          </a:custGeom>
          <a:solidFill>
            <a:srgbClr val="4E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5F693C7C-CED2-4182-8D0A-1ACCC241FACE}"/>
              </a:ext>
            </a:extLst>
          </p:cNvPr>
          <p:cNvGrpSpPr/>
          <p:nvPr/>
        </p:nvGrpSpPr>
        <p:grpSpPr>
          <a:xfrm>
            <a:off x="4211819" y="1734860"/>
            <a:ext cx="247946" cy="394944"/>
            <a:chOff x="1519419" y="1734860"/>
            <a:chExt cx="247946" cy="394944"/>
          </a:xfrm>
        </p:grpSpPr>
        <p:sp>
          <p:nvSpPr>
            <p:cNvPr id="224" name="任意多边形: 形状 223">
              <a:extLst>
                <a:ext uri="{FF2B5EF4-FFF2-40B4-BE49-F238E27FC236}">
                  <a16:creationId xmlns:a16="http://schemas.microsoft.com/office/drawing/2014/main" id="{4283B62C-9B5B-4CE1-ACB9-E45B15C4E36B}"/>
                </a:ext>
              </a:extLst>
            </p:cNvPr>
            <p:cNvSpPr/>
            <p:nvPr/>
          </p:nvSpPr>
          <p:spPr>
            <a:xfrm>
              <a:off x="1519419" y="1734860"/>
              <a:ext cx="246945" cy="394944"/>
            </a:xfrm>
            <a:custGeom>
              <a:avLst/>
              <a:gdLst>
                <a:gd name="connsiteX0" fmla="*/ 92075 w 203200"/>
                <a:gd name="connsiteY0" fmla="*/ 0 h 342900"/>
                <a:gd name="connsiteX1" fmla="*/ 0 w 203200"/>
                <a:gd name="connsiteY1" fmla="*/ 342900 h 342900"/>
                <a:gd name="connsiteX2" fmla="*/ 203200 w 203200"/>
                <a:gd name="connsiteY2" fmla="*/ 307975 h 342900"/>
                <a:gd name="connsiteX3" fmla="*/ 92075 w 203200"/>
                <a:gd name="connsiteY3" fmla="*/ 0 h 342900"/>
                <a:gd name="connsiteX0" fmla="*/ 92075 w 217942"/>
                <a:gd name="connsiteY0" fmla="*/ 641 h 343541"/>
                <a:gd name="connsiteX1" fmla="*/ 0 w 217942"/>
                <a:gd name="connsiteY1" fmla="*/ 343541 h 343541"/>
                <a:gd name="connsiteX2" fmla="*/ 203200 w 217942"/>
                <a:gd name="connsiteY2" fmla="*/ 308616 h 343541"/>
                <a:gd name="connsiteX3" fmla="*/ 92075 w 217942"/>
                <a:gd name="connsiteY3" fmla="*/ 641 h 343541"/>
                <a:gd name="connsiteX0" fmla="*/ 92075 w 239801"/>
                <a:gd name="connsiteY0" fmla="*/ 520 h 343420"/>
                <a:gd name="connsiteX1" fmla="*/ 0 w 239801"/>
                <a:gd name="connsiteY1" fmla="*/ 343420 h 343420"/>
                <a:gd name="connsiteX2" fmla="*/ 203200 w 239801"/>
                <a:gd name="connsiteY2" fmla="*/ 308495 h 343420"/>
                <a:gd name="connsiteX3" fmla="*/ 92075 w 239801"/>
                <a:gd name="connsiteY3" fmla="*/ 520 h 343420"/>
                <a:gd name="connsiteX0" fmla="*/ 92075 w 239801"/>
                <a:gd name="connsiteY0" fmla="*/ 520 h 356471"/>
                <a:gd name="connsiteX1" fmla="*/ 0 w 239801"/>
                <a:gd name="connsiteY1" fmla="*/ 343420 h 356471"/>
                <a:gd name="connsiteX2" fmla="*/ 203200 w 239801"/>
                <a:gd name="connsiteY2" fmla="*/ 308495 h 356471"/>
                <a:gd name="connsiteX3" fmla="*/ 92075 w 239801"/>
                <a:gd name="connsiteY3" fmla="*/ 520 h 356471"/>
                <a:gd name="connsiteX0" fmla="*/ 92075 w 239801"/>
                <a:gd name="connsiteY0" fmla="*/ 520 h 401459"/>
                <a:gd name="connsiteX1" fmla="*/ 0 w 239801"/>
                <a:gd name="connsiteY1" fmla="*/ 343420 h 401459"/>
                <a:gd name="connsiteX2" fmla="*/ 203200 w 239801"/>
                <a:gd name="connsiteY2" fmla="*/ 308495 h 401459"/>
                <a:gd name="connsiteX3" fmla="*/ 92075 w 239801"/>
                <a:gd name="connsiteY3" fmla="*/ 520 h 401459"/>
                <a:gd name="connsiteX0" fmla="*/ 92075 w 239801"/>
                <a:gd name="connsiteY0" fmla="*/ 520 h 401459"/>
                <a:gd name="connsiteX1" fmla="*/ 0 w 239801"/>
                <a:gd name="connsiteY1" fmla="*/ 343420 h 401459"/>
                <a:gd name="connsiteX2" fmla="*/ 203200 w 239801"/>
                <a:gd name="connsiteY2" fmla="*/ 308495 h 401459"/>
                <a:gd name="connsiteX3" fmla="*/ 92075 w 239801"/>
                <a:gd name="connsiteY3" fmla="*/ 520 h 401459"/>
                <a:gd name="connsiteX0" fmla="*/ 92075 w 239801"/>
                <a:gd name="connsiteY0" fmla="*/ 520 h 401459"/>
                <a:gd name="connsiteX1" fmla="*/ 0 w 239801"/>
                <a:gd name="connsiteY1" fmla="*/ 343420 h 401459"/>
                <a:gd name="connsiteX2" fmla="*/ 203200 w 239801"/>
                <a:gd name="connsiteY2" fmla="*/ 308495 h 401459"/>
                <a:gd name="connsiteX3" fmla="*/ 92075 w 239801"/>
                <a:gd name="connsiteY3" fmla="*/ 520 h 401459"/>
                <a:gd name="connsiteX0" fmla="*/ 92075 w 239801"/>
                <a:gd name="connsiteY0" fmla="*/ 520 h 401459"/>
                <a:gd name="connsiteX1" fmla="*/ 0 w 239801"/>
                <a:gd name="connsiteY1" fmla="*/ 343420 h 401459"/>
                <a:gd name="connsiteX2" fmla="*/ 203200 w 239801"/>
                <a:gd name="connsiteY2" fmla="*/ 308495 h 401459"/>
                <a:gd name="connsiteX3" fmla="*/ 92075 w 239801"/>
                <a:gd name="connsiteY3" fmla="*/ 520 h 401459"/>
                <a:gd name="connsiteX0" fmla="*/ 99219 w 246945"/>
                <a:gd name="connsiteY0" fmla="*/ 520 h 404588"/>
                <a:gd name="connsiteX1" fmla="*/ 0 w 246945"/>
                <a:gd name="connsiteY1" fmla="*/ 348183 h 404588"/>
                <a:gd name="connsiteX2" fmla="*/ 210344 w 246945"/>
                <a:gd name="connsiteY2" fmla="*/ 308495 h 404588"/>
                <a:gd name="connsiteX3" fmla="*/ 99219 w 246945"/>
                <a:gd name="connsiteY3" fmla="*/ 520 h 404588"/>
                <a:gd name="connsiteX0" fmla="*/ 99219 w 246945"/>
                <a:gd name="connsiteY0" fmla="*/ 520 h 404588"/>
                <a:gd name="connsiteX1" fmla="*/ 0 w 246945"/>
                <a:gd name="connsiteY1" fmla="*/ 348183 h 404588"/>
                <a:gd name="connsiteX2" fmla="*/ 210344 w 246945"/>
                <a:gd name="connsiteY2" fmla="*/ 308495 h 404588"/>
                <a:gd name="connsiteX3" fmla="*/ 99219 w 246945"/>
                <a:gd name="connsiteY3" fmla="*/ 520 h 404588"/>
                <a:gd name="connsiteX0" fmla="*/ 99219 w 246945"/>
                <a:gd name="connsiteY0" fmla="*/ 520 h 403205"/>
                <a:gd name="connsiteX1" fmla="*/ 0 w 246945"/>
                <a:gd name="connsiteY1" fmla="*/ 348183 h 403205"/>
                <a:gd name="connsiteX2" fmla="*/ 210344 w 246945"/>
                <a:gd name="connsiteY2" fmla="*/ 308495 h 403205"/>
                <a:gd name="connsiteX3" fmla="*/ 99219 w 246945"/>
                <a:gd name="connsiteY3" fmla="*/ 520 h 403205"/>
                <a:gd name="connsiteX0" fmla="*/ 99219 w 246945"/>
                <a:gd name="connsiteY0" fmla="*/ 520 h 394944"/>
                <a:gd name="connsiteX1" fmla="*/ 0 w 246945"/>
                <a:gd name="connsiteY1" fmla="*/ 348183 h 394944"/>
                <a:gd name="connsiteX2" fmla="*/ 210344 w 246945"/>
                <a:gd name="connsiteY2" fmla="*/ 308495 h 394944"/>
                <a:gd name="connsiteX3" fmla="*/ 99219 w 246945"/>
                <a:gd name="connsiteY3" fmla="*/ 520 h 39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45" h="394944">
                  <a:moveTo>
                    <a:pt x="99219" y="520"/>
                  </a:moveTo>
                  <a:cubicBezTo>
                    <a:pt x="97102" y="155301"/>
                    <a:pt x="33073" y="250552"/>
                    <a:pt x="0" y="348183"/>
                  </a:cubicBezTo>
                  <a:cubicBezTo>
                    <a:pt x="40745" y="428616"/>
                    <a:pt x="161661" y="398718"/>
                    <a:pt x="210344" y="308495"/>
                  </a:cubicBezTo>
                  <a:cubicBezTo>
                    <a:pt x="232833" y="260606"/>
                    <a:pt x="321998" y="-13503"/>
                    <a:pt x="99219" y="52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BD02FCEF-1467-40D7-A46C-978A79AFE579}"/>
                </a:ext>
              </a:extLst>
            </p:cNvPr>
            <p:cNvSpPr/>
            <p:nvPr/>
          </p:nvSpPr>
          <p:spPr>
            <a:xfrm>
              <a:off x="1552289" y="1836185"/>
              <a:ext cx="83033" cy="140495"/>
            </a:xfrm>
            <a:custGeom>
              <a:avLst/>
              <a:gdLst>
                <a:gd name="connsiteX0" fmla="*/ 40481 w 40481"/>
                <a:gd name="connsiteY0" fmla="*/ 0 h 147638"/>
                <a:gd name="connsiteX1" fmla="*/ 0 w 40481"/>
                <a:gd name="connsiteY1" fmla="*/ 147638 h 147638"/>
                <a:gd name="connsiteX2" fmla="*/ 40481 w 40481"/>
                <a:gd name="connsiteY2" fmla="*/ 0 h 147638"/>
                <a:gd name="connsiteX0" fmla="*/ 52338 w 52338"/>
                <a:gd name="connsiteY0" fmla="*/ 0 h 147638"/>
                <a:gd name="connsiteX1" fmla="*/ 11857 w 52338"/>
                <a:gd name="connsiteY1" fmla="*/ 147638 h 147638"/>
                <a:gd name="connsiteX2" fmla="*/ 52338 w 52338"/>
                <a:gd name="connsiteY2" fmla="*/ 0 h 147638"/>
                <a:gd name="connsiteX0" fmla="*/ 52338 w 58274"/>
                <a:gd name="connsiteY0" fmla="*/ 0 h 147638"/>
                <a:gd name="connsiteX1" fmla="*/ 11857 w 58274"/>
                <a:gd name="connsiteY1" fmla="*/ 147638 h 147638"/>
                <a:gd name="connsiteX2" fmla="*/ 52338 w 58274"/>
                <a:gd name="connsiteY2" fmla="*/ 0 h 147638"/>
                <a:gd name="connsiteX0" fmla="*/ 61325 w 67261"/>
                <a:gd name="connsiteY0" fmla="*/ 0 h 147638"/>
                <a:gd name="connsiteX1" fmla="*/ 20844 w 67261"/>
                <a:gd name="connsiteY1" fmla="*/ 147638 h 147638"/>
                <a:gd name="connsiteX2" fmla="*/ 61325 w 67261"/>
                <a:gd name="connsiteY2" fmla="*/ 0 h 147638"/>
                <a:gd name="connsiteX0" fmla="*/ 61325 w 87724"/>
                <a:gd name="connsiteY0" fmla="*/ 0 h 147638"/>
                <a:gd name="connsiteX1" fmla="*/ 20844 w 87724"/>
                <a:gd name="connsiteY1" fmla="*/ 147638 h 147638"/>
                <a:gd name="connsiteX2" fmla="*/ 61325 w 87724"/>
                <a:gd name="connsiteY2" fmla="*/ 0 h 147638"/>
                <a:gd name="connsiteX0" fmla="*/ 60451 w 86850"/>
                <a:gd name="connsiteY0" fmla="*/ 0 h 147638"/>
                <a:gd name="connsiteX1" fmla="*/ 19970 w 86850"/>
                <a:gd name="connsiteY1" fmla="*/ 147638 h 147638"/>
                <a:gd name="connsiteX2" fmla="*/ 60451 w 86850"/>
                <a:gd name="connsiteY2" fmla="*/ 0 h 147638"/>
                <a:gd name="connsiteX0" fmla="*/ 55145 w 81544"/>
                <a:gd name="connsiteY0" fmla="*/ 0 h 147638"/>
                <a:gd name="connsiteX1" fmla="*/ 14664 w 81544"/>
                <a:gd name="connsiteY1" fmla="*/ 147638 h 147638"/>
                <a:gd name="connsiteX2" fmla="*/ 55145 w 81544"/>
                <a:gd name="connsiteY2" fmla="*/ 0 h 147638"/>
                <a:gd name="connsiteX0" fmla="*/ 59205 w 83033"/>
                <a:gd name="connsiteY0" fmla="*/ 0 h 140495"/>
                <a:gd name="connsiteX1" fmla="*/ 11580 w 83033"/>
                <a:gd name="connsiteY1" fmla="*/ 140495 h 140495"/>
                <a:gd name="connsiteX2" fmla="*/ 59205 w 83033"/>
                <a:gd name="connsiteY2" fmla="*/ 0 h 140495"/>
                <a:gd name="connsiteX0" fmla="*/ 59205 w 83033"/>
                <a:gd name="connsiteY0" fmla="*/ 0 h 140495"/>
                <a:gd name="connsiteX1" fmla="*/ 11580 w 83033"/>
                <a:gd name="connsiteY1" fmla="*/ 140495 h 140495"/>
                <a:gd name="connsiteX2" fmla="*/ 59205 w 83033"/>
                <a:gd name="connsiteY2" fmla="*/ 0 h 140495"/>
                <a:gd name="connsiteX0" fmla="*/ 59205 w 83033"/>
                <a:gd name="connsiteY0" fmla="*/ 0 h 140495"/>
                <a:gd name="connsiteX1" fmla="*/ 11580 w 83033"/>
                <a:gd name="connsiteY1" fmla="*/ 140495 h 140495"/>
                <a:gd name="connsiteX2" fmla="*/ 59205 w 83033"/>
                <a:gd name="connsiteY2" fmla="*/ 0 h 14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033" h="140495">
                  <a:moveTo>
                    <a:pt x="59205" y="0"/>
                  </a:moveTo>
                  <a:cubicBezTo>
                    <a:pt x="98099" y="46832"/>
                    <a:pt x="94130" y="129382"/>
                    <a:pt x="11580" y="140495"/>
                  </a:cubicBezTo>
                  <a:cubicBezTo>
                    <a:pt x="1262" y="100807"/>
                    <a:pt x="-23345" y="58738"/>
                    <a:pt x="59205" y="0"/>
                  </a:cubicBezTo>
                  <a:close/>
                </a:path>
              </a:pathLst>
            </a:custGeom>
            <a:solidFill>
              <a:srgbClr val="A9E19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82DEC148-B845-4679-8014-89443FC2BC4F}"/>
                </a:ext>
              </a:extLst>
            </p:cNvPr>
            <p:cNvSpPr/>
            <p:nvPr/>
          </p:nvSpPr>
          <p:spPr>
            <a:xfrm rot="1178948">
              <a:off x="1676953" y="1929018"/>
              <a:ext cx="90412" cy="109223"/>
            </a:xfrm>
            <a:custGeom>
              <a:avLst/>
              <a:gdLst>
                <a:gd name="connsiteX0" fmla="*/ 0 w 65423"/>
                <a:gd name="connsiteY0" fmla="*/ 0 h 108581"/>
                <a:gd name="connsiteX1" fmla="*/ 65423 w 65423"/>
                <a:gd name="connsiteY1" fmla="*/ 0 h 108581"/>
                <a:gd name="connsiteX2" fmla="*/ 65423 w 65423"/>
                <a:gd name="connsiteY2" fmla="*/ 108581 h 108581"/>
                <a:gd name="connsiteX3" fmla="*/ 0 w 65423"/>
                <a:gd name="connsiteY3" fmla="*/ 108581 h 108581"/>
                <a:gd name="connsiteX4" fmla="*/ 0 w 65423"/>
                <a:gd name="connsiteY4" fmla="*/ 0 h 108581"/>
                <a:gd name="connsiteX0" fmla="*/ 0 w 65423"/>
                <a:gd name="connsiteY0" fmla="*/ 0 h 108581"/>
                <a:gd name="connsiteX1" fmla="*/ 65423 w 65423"/>
                <a:gd name="connsiteY1" fmla="*/ 0 h 108581"/>
                <a:gd name="connsiteX2" fmla="*/ 65423 w 65423"/>
                <a:gd name="connsiteY2" fmla="*/ 108581 h 108581"/>
                <a:gd name="connsiteX3" fmla="*/ 0 w 65423"/>
                <a:gd name="connsiteY3" fmla="*/ 108581 h 108581"/>
                <a:gd name="connsiteX4" fmla="*/ 0 w 65423"/>
                <a:gd name="connsiteY4" fmla="*/ 0 h 108581"/>
                <a:gd name="connsiteX0" fmla="*/ 9130 w 74553"/>
                <a:gd name="connsiteY0" fmla="*/ 0 h 108581"/>
                <a:gd name="connsiteX1" fmla="*/ 74553 w 74553"/>
                <a:gd name="connsiteY1" fmla="*/ 0 h 108581"/>
                <a:gd name="connsiteX2" fmla="*/ 74553 w 74553"/>
                <a:gd name="connsiteY2" fmla="*/ 108581 h 108581"/>
                <a:gd name="connsiteX3" fmla="*/ 0 w 74553"/>
                <a:gd name="connsiteY3" fmla="*/ 104256 h 108581"/>
                <a:gd name="connsiteX4" fmla="*/ 9130 w 74553"/>
                <a:gd name="connsiteY4" fmla="*/ 0 h 108581"/>
                <a:gd name="connsiteX0" fmla="*/ 9130 w 74553"/>
                <a:gd name="connsiteY0" fmla="*/ 0 h 108581"/>
                <a:gd name="connsiteX1" fmla="*/ 74553 w 74553"/>
                <a:gd name="connsiteY1" fmla="*/ 0 h 108581"/>
                <a:gd name="connsiteX2" fmla="*/ 74553 w 74553"/>
                <a:gd name="connsiteY2" fmla="*/ 108581 h 108581"/>
                <a:gd name="connsiteX3" fmla="*/ 0 w 74553"/>
                <a:gd name="connsiteY3" fmla="*/ 104256 h 108581"/>
                <a:gd name="connsiteX4" fmla="*/ 9130 w 74553"/>
                <a:gd name="connsiteY4" fmla="*/ 0 h 108581"/>
                <a:gd name="connsiteX0" fmla="*/ 9130 w 74553"/>
                <a:gd name="connsiteY0" fmla="*/ 0 h 108581"/>
                <a:gd name="connsiteX1" fmla="*/ 74553 w 74553"/>
                <a:gd name="connsiteY1" fmla="*/ 0 h 108581"/>
                <a:gd name="connsiteX2" fmla="*/ 74553 w 74553"/>
                <a:gd name="connsiteY2" fmla="*/ 108581 h 108581"/>
                <a:gd name="connsiteX3" fmla="*/ 0 w 74553"/>
                <a:gd name="connsiteY3" fmla="*/ 104256 h 108581"/>
                <a:gd name="connsiteX4" fmla="*/ 9130 w 74553"/>
                <a:gd name="connsiteY4" fmla="*/ 0 h 108581"/>
                <a:gd name="connsiteX0" fmla="*/ 18101 w 83524"/>
                <a:gd name="connsiteY0" fmla="*/ 0 h 108581"/>
                <a:gd name="connsiteX1" fmla="*/ 83524 w 83524"/>
                <a:gd name="connsiteY1" fmla="*/ 0 h 108581"/>
                <a:gd name="connsiteX2" fmla="*/ 83524 w 83524"/>
                <a:gd name="connsiteY2" fmla="*/ 108581 h 108581"/>
                <a:gd name="connsiteX3" fmla="*/ 0 w 83524"/>
                <a:gd name="connsiteY3" fmla="*/ 107459 h 108581"/>
                <a:gd name="connsiteX4" fmla="*/ 18101 w 83524"/>
                <a:gd name="connsiteY4" fmla="*/ 0 h 108581"/>
                <a:gd name="connsiteX0" fmla="*/ 12815 w 83524"/>
                <a:gd name="connsiteY0" fmla="*/ 0 h 109223"/>
                <a:gd name="connsiteX1" fmla="*/ 83524 w 83524"/>
                <a:gd name="connsiteY1" fmla="*/ 642 h 109223"/>
                <a:gd name="connsiteX2" fmla="*/ 83524 w 83524"/>
                <a:gd name="connsiteY2" fmla="*/ 109223 h 109223"/>
                <a:gd name="connsiteX3" fmla="*/ 0 w 83524"/>
                <a:gd name="connsiteY3" fmla="*/ 108101 h 109223"/>
                <a:gd name="connsiteX4" fmla="*/ 12815 w 83524"/>
                <a:gd name="connsiteY4" fmla="*/ 0 h 109223"/>
                <a:gd name="connsiteX0" fmla="*/ 19703 w 90412"/>
                <a:gd name="connsiteY0" fmla="*/ 0 h 109223"/>
                <a:gd name="connsiteX1" fmla="*/ 90412 w 90412"/>
                <a:gd name="connsiteY1" fmla="*/ 642 h 109223"/>
                <a:gd name="connsiteX2" fmla="*/ 90412 w 90412"/>
                <a:gd name="connsiteY2" fmla="*/ 109223 h 109223"/>
                <a:gd name="connsiteX3" fmla="*/ 0 w 90412"/>
                <a:gd name="connsiteY3" fmla="*/ 102974 h 109223"/>
                <a:gd name="connsiteX4" fmla="*/ 19703 w 90412"/>
                <a:gd name="connsiteY4" fmla="*/ 0 h 109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12" h="109223">
                  <a:moveTo>
                    <a:pt x="19703" y="0"/>
                  </a:moveTo>
                  <a:lnTo>
                    <a:pt x="90412" y="642"/>
                  </a:lnTo>
                  <a:lnTo>
                    <a:pt x="90412" y="109223"/>
                  </a:lnTo>
                  <a:lnTo>
                    <a:pt x="0" y="102974"/>
                  </a:lnTo>
                  <a:cubicBezTo>
                    <a:pt x="15216" y="73990"/>
                    <a:pt x="21303" y="40680"/>
                    <a:pt x="1970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任意多边形: 形状 230">
              <a:extLst>
                <a:ext uri="{FF2B5EF4-FFF2-40B4-BE49-F238E27FC236}">
                  <a16:creationId xmlns:a16="http://schemas.microsoft.com/office/drawing/2014/main" id="{397E2AF1-5A5C-46C1-95D0-1924E2881912}"/>
                </a:ext>
              </a:extLst>
            </p:cNvPr>
            <p:cNvSpPr/>
            <p:nvPr/>
          </p:nvSpPr>
          <p:spPr>
            <a:xfrm>
              <a:off x="1540057" y="1762367"/>
              <a:ext cx="177048" cy="291324"/>
            </a:xfrm>
            <a:custGeom>
              <a:avLst/>
              <a:gdLst>
                <a:gd name="connsiteX0" fmla="*/ 92868 w 92868"/>
                <a:gd name="connsiteY0" fmla="*/ 0 h 316706"/>
                <a:gd name="connsiteX1" fmla="*/ 0 w 92868"/>
                <a:gd name="connsiteY1" fmla="*/ 316706 h 316706"/>
                <a:gd name="connsiteX0" fmla="*/ 92868 w 188188"/>
                <a:gd name="connsiteY0" fmla="*/ 0 h 316706"/>
                <a:gd name="connsiteX1" fmla="*/ 0 w 188188"/>
                <a:gd name="connsiteY1" fmla="*/ 316706 h 316706"/>
                <a:gd name="connsiteX0" fmla="*/ 92868 w 193727"/>
                <a:gd name="connsiteY0" fmla="*/ 0 h 323776"/>
                <a:gd name="connsiteX1" fmla="*/ 0 w 193727"/>
                <a:gd name="connsiteY1" fmla="*/ 316706 h 323776"/>
                <a:gd name="connsiteX0" fmla="*/ 92868 w 181150"/>
                <a:gd name="connsiteY0" fmla="*/ 0 h 323100"/>
                <a:gd name="connsiteX1" fmla="*/ 0 w 181150"/>
                <a:gd name="connsiteY1" fmla="*/ 316706 h 323100"/>
                <a:gd name="connsiteX0" fmla="*/ 90487 w 179269"/>
                <a:gd name="connsiteY0" fmla="*/ 0 h 316153"/>
                <a:gd name="connsiteX1" fmla="*/ 0 w 179269"/>
                <a:gd name="connsiteY1" fmla="*/ 309562 h 316153"/>
                <a:gd name="connsiteX0" fmla="*/ 90487 w 184510"/>
                <a:gd name="connsiteY0" fmla="*/ 0 h 314324"/>
                <a:gd name="connsiteX1" fmla="*/ 0 w 184510"/>
                <a:gd name="connsiteY1" fmla="*/ 309562 h 314324"/>
                <a:gd name="connsiteX0" fmla="*/ 90487 w 186772"/>
                <a:gd name="connsiteY0" fmla="*/ 0 h 322516"/>
                <a:gd name="connsiteX1" fmla="*/ 0 w 186772"/>
                <a:gd name="connsiteY1" fmla="*/ 309562 h 322516"/>
                <a:gd name="connsiteX0" fmla="*/ 90487 w 191055"/>
                <a:gd name="connsiteY0" fmla="*/ 0 h 320080"/>
                <a:gd name="connsiteX1" fmla="*/ 0 w 191055"/>
                <a:gd name="connsiteY1" fmla="*/ 309562 h 320080"/>
                <a:gd name="connsiteX0" fmla="*/ 90487 w 182604"/>
                <a:gd name="connsiteY0" fmla="*/ 0 h 320285"/>
                <a:gd name="connsiteX1" fmla="*/ 0 w 182604"/>
                <a:gd name="connsiteY1" fmla="*/ 309562 h 320285"/>
                <a:gd name="connsiteX0" fmla="*/ 90487 w 182604"/>
                <a:gd name="connsiteY0" fmla="*/ 0 h 320285"/>
                <a:gd name="connsiteX1" fmla="*/ 0 w 182604"/>
                <a:gd name="connsiteY1" fmla="*/ 309562 h 320285"/>
                <a:gd name="connsiteX0" fmla="*/ 90487 w 191459"/>
                <a:gd name="connsiteY0" fmla="*/ 0 h 312360"/>
                <a:gd name="connsiteX1" fmla="*/ 0 w 191459"/>
                <a:gd name="connsiteY1" fmla="*/ 309562 h 312360"/>
                <a:gd name="connsiteX0" fmla="*/ 90487 w 178770"/>
                <a:gd name="connsiteY0" fmla="*/ 0 h 312504"/>
                <a:gd name="connsiteX1" fmla="*/ 0 w 178770"/>
                <a:gd name="connsiteY1" fmla="*/ 309562 h 312504"/>
                <a:gd name="connsiteX0" fmla="*/ 83344 w 173631"/>
                <a:gd name="connsiteY0" fmla="*/ 0 h 296027"/>
                <a:gd name="connsiteX1" fmla="*/ 0 w 173631"/>
                <a:gd name="connsiteY1" fmla="*/ 292893 h 296027"/>
                <a:gd name="connsiteX0" fmla="*/ 88106 w 177048"/>
                <a:gd name="connsiteY0" fmla="*/ 0 h 291324"/>
                <a:gd name="connsiteX1" fmla="*/ 0 w 177048"/>
                <a:gd name="connsiteY1" fmla="*/ 288131 h 29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7048" h="291324">
                  <a:moveTo>
                    <a:pt x="88106" y="0"/>
                  </a:moveTo>
                  <a:cubicBezTo>
                    <a:pt x="271462" y="96045"/>
                    <a:pt x="135730" y="320674"/>
                    <a:pt x="0" y="288131"/>
                  </a:cubicBezTo>
                </a:path>
              </a:pathLst>
            </a:custGeom>
            <a:noFill/>
            <a:ln>
              <a:solidFill>
                <a:srgbClr val="489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任意多边形: 形状 233">
              <a:extLst>
                <a:ext uri="{FF2B5EF4-FFF2-40B4-BE49-F238E27FC236}">
                  <a16:creationId xmlns:a16="http://schemas.microsoft.com/office/drawing/2014/main" id="{FA512721-4AA8-411D-99C2-B17C5D9A3C7F}"/>
                </a:ext>
              </a:extLst>
            </p:cNvPr>
            <p:cNvSpPr/>
            <p:nvPr/>
          </p:nvSpPr>
          <p:spPr>
            <a:xfrm>
              <a:off x="1547368" y="1783158"/>
              <a:ext cx="131690" cy="228600"/>
            </a:xfrm>
            <a:custGeom>
              <a:avLst/>
              <a:gdLst>
                <a:gd name="connsiteX0" fmla="*/ 47625 w 47625"/>
                <a:gd name="connsiteY0" fmla="*/ 0 h 300037"/>
                <a:gd name="connsiteX1" fmla="*/ 0 w 47625"/>
                <a:gd name="connsiteY1" fmla="*/ 300037 h 300037"/>
                <a:gd name="connsiteX2" fmla="*/ 47625 w 47625"/>
                <a:gd name="connsiteY2" fmla="*/ 0 h 300037"/>
                <a:gd name="connsiteX0" fmla="*/ 55467 w 55467"/>
                <a:gd name="connsiteY0" fmla="*/ 0 h 300037"/>
                <a:gd name="connsiteX1" fmla="*/ 7842 w 55467"/>
                <a:gd name="connsiteY1" fmla="*/ 300037 h 300037"/>
                <a:gd name="connsiteX2" fmla="*/ 55467 w 55467"/>
                <a:gd name="connsiteY2" fmla="*/ 0 h 300037"/>
                <a:gd name="connsiteX0" fmla="*/ 55467 w 78347"/>
                <a:gd name="connsiteY0" fmla="*/ 0 h 300037"/>
                <a:gd name="connsiteX1" fmla="*/ 7842 w 78347"/>
                <a:gd name="connsiteY1" fmla="*/ 300037 h 300037"/>
                <a:gd name="connsiteX2" fmla="*/ 55467 w 78347"/>
                <a:gd name="connsiteY2" fmla="*/ 0 h 300037"/>
                <a:gd name="connsiteX0" fmla="*/ 55467 w 136623"/>
                <a:gd name="connsiteY0" fmla="*/ 0 h 300037"/>
                <a:gd name="connsiteX1" fmla="*/ 7842 w 136623"/>
                <a:gd name="connsiteY1" fmla="*/ 300037 h 300037"/>
                <a:gd name="connsiteX2" fmla="*/ 55467 w 136623"/>
                <a:gd name="connsiteY2" fmla="*/ 0 h 300037"/>
                <a:gd name="connsiteX0" fmla="*/ 53152 w 134308"/>
                <a:gd name="connsiteY0" fmla="*/ 0 h 300037"/>
                <a:gd name="connsiteX1" fmla="*/ 5527 w 134308"/>
                <a:gd name="connsiteY1" fmla="*/ 300037 h 300037"/>
                <a:gd name="connsiteX2" fmla="*/ 53152 w 134308"/>
                <a:gd name="connsiteY2" fmla="*/ 0 h 300037"/>
                <a:gd name="connsiteX0" fmla="*/ 47625 w 128781"/>
                <a:gd name="connsiteY0" fmla="*/ 0 h 300037"/>
                <a:gd name="connsiteX1" fmla="*/ 0 w 128781"/>
                <a:gd name="connsiteY1" fmla="*/ 300037 h 300037"/>
                <a:gd name="connsiteX2" fmla="*/ 47625 w 128781"/>
                <a:gd name="connsiteY2" fmla="*/ 0 h 300037"/>
                <a:gd name="connsiteX0" fmla="*/ 47625 w 128781"/>
                <a:gd name="connsiteY0" fmla="*/ 0 h 300037"/>
                <a:gd name="connsiteX1" fmla="*/ 0 w 128781"/>
                <a:gd name="connsiteY1" fmla="*/ 300037 h 300037"/>
                <a:gd name="connsiteX2" fmla="*/ 47625 w 128781"/>
                <a:gd name="connsiteY2" fmla="*/ 0 h 300037"/>
                <a:gd name="connsiteX0" fmla="*/ 47719 w 128875"/>
                <a:gd name="connsiteY0" fmla="*/ 14101 h 314526"/>
                <a:gd name="connsiteX1" fmla="*/ 94 w 128875"/>
                <a:gd name="connsiteY1" fmla="*/ 314138 h 314526"/>
                <a:gd name="connsiteX2" fmla="*/ 35812 w 128875"/>
                <a:gd name="connsiteY2" fmla="*/ 76013 h 314526"/>
                <a:gd name="connsiteX3" fmla="*/ 47719 w 128875"/>
                <a:gd name="connsiteY3" fmla="*/ 14101 h 314526"/>
                <a:gd name="connsiteX0" fmla="*/ 50206 w 131362"/>
                <a:gd name="connsiteY0" fmla="*/ 14101 h 325996"/>
                <a:gd name="connsiteX1" fmla="*/ 2581 w 131362"/>
                <a:gd name="connsiteY1" fmla="*/ 314138 h 325996"/>
                <a:gd name="connsiteX2" fmla="*/ 9724 w 131362"/>
                <a:gd name="connsiteY2" fmla="*/ 247463 h 325996"/>
                <a:gd name="connsiteX3" fmla="*/ 38299 w 131362"/>
                <a:gd name="connsiteY3" fmla="*/ 76013 h 325996"/>
                <a:gd name="connsiteX4" fmla="*/ 50206 w 131362"/>
                <a:gd name="connsiteY4" fmla="*/ 14101 h 325996"/>
                <a:gd name="connsiteX0" fmla="*/ 50206 w 131362"/>
                <a:gd name="connsiteY0" fmla="*/ 14101 h 325996"/>
                <a:gd name="connsiteX1" fmla="*/ 2581 w 131362"/>
                <a:gd name="connsiteY1" fmla="*/ 314138 h 325996"/>
                <a:gd name="connsiteX2" fmla="*/ 9724 w 131362"/>
                <a:gd name="connsiteY2" fmla="*/ 247463 h 325996"/>
                <a:gd name="connsiteX3" fmla="*/ 38299 w 131362"/>
                <a:gd name="connsiteY3" fmla="*/ 76013 h 325996"/>
                <a:gd name="connsiteX4" fmla="*/ 50206 w 131362"/>
                <a:gd name="connsiteY4" fmla="*/ 14101 h 325996"/>
                <a:gd name="connsiteX0" fmla="*/ 50206 w 131362"/>
                <a:gd name="connsiteY0" fmla="*/ 14101 h 325996"/>
                <a:gd name="connsiteX1" fmla="*/ 2581 w 131362"/>
                <a:gd name="connsiteY1" fmla="*/ 314138 h 325996"/>
                <a:gd name="connsiteX2" fmla="*/ 9724 w 131362"/>
                <a:gd name="connsiteY2" fmla="*/ 247463 h 325996"/>
                <a:gd name="connsiteX3" fmla="*/ 38299 w 131362"/>
                <a:gd name="connsiteY3" fmla="*/ 76013 h 325996"/>
                <a:gd name="connsiteX4" fmla="*/ 50206 w 131362"/>
                <a:gd name="connsiteY4" fmla="*/ 14101 h 325996"/>
                <a:gd name="connsiteX0" fmla="*/ 50206 w 138808"/>
                <a:gd name="connsiteY0" fmla="*/ 14101 h 325996"/>
                <a:gd name="connsiteX1" fmla="*/ 2581 w 138808"/>
                <a:gd name="connsiteY1" fmla="*/ 314138 h 325996"/>
                <a:gd name="connsiteX2" fmla="*/ 9724 w 138808"/>
                <a:gd name="connsiteY2" fmla="*/ 247463 h 325996"/>
                <a:gd name="connsiteX3" fmla="*/ 38299 w 138808"/>
                <a:gd name="connsiteY3" fmla="*/ 76013 h 325996"/>
                <a:gd name="connsiteX4" fmla="*/ 50206 w 138808"/>
                <a:gd name="connsiteY4" fmla="*/ 14101 h 325996"/>
                <a:gd name="connsiteX0" fmla="*/ 50206 w 149768"/>
                <a:gd name="connsiteY0" fmla="*/ 14101 h 325996"/>
                <a:gd name="connsiteX1" fmla="*/ 2581 w 149768"/>
                <a:gd name="connsiteY1" fmla="*/ 314138 h 325996"/>
                <a:gd name="connsiteX2" fmla="*/ 9724 w 149768"/>
                <a:gd name="connsiteY2" fmla="*/ 247463 h 325996"/>
                <a:gd name="connsiteX3" fmla="*/ 38299 w 149768"/>
                <a:gd name="connsiteY3" fmla="*/ 76013 h 325996"/>
                <a:gd name="connsiteX4" fmla="*/ 50206 w 149768"/>
                <a:gd name="connsiteY4" fmla="*/ 14101 h 325996"/>
                <a:gd name="connsiteX0" fmla="*/ 50206 w 149768"/>
                <a:gd name="connsiteY0" fmla="*/ 0 h 311895"/>
                <a:gd name="connsiteX1" fmla="*/ 2581 w 149768"/>
                <a:gd name="connsiteY1" fmla="*/ 300037 h 311895"/>
                <a:gd name="connsiteX2" fmla="*/ 9724 w 149768"/>
                <a:gd name="connsiteY2" fmla="*/ 233362 h 311895"/>
                <a:gd name="connsiteX3" fmla="*/ 38299 w 149768"/>
                <a:gd name="connsiteY3" fmla="*/ 61912 h 311895"/>
                <a:gd name="connsiteX4" fmla="*/ 50206 w 149768"/>
                <a:gd name="connsiteY4" fmla="*/ 0 h 311895"/>
                <a:gd name="connsiteX0" fmla="*/ 47625 w 147187"/>
                <a:gd name="connsiteY0" fmla="*/ 0 h 300189"/>
                <a:gd name="connsiteX1" fmla="*/ 0 w 147187"/>
                <a:gd name="connsiteY1" fmla="*/ 300037 h 300189"/>
                <a:gd name="connsiteX2" fmla="*/ 7143 w 147187"/>
                <a:gd name="connsiteY2" fmla="*/ 233362 h 300189"/>
                <a:gd name="connsiteX3" fmla="*/ 35718 w 147187"/>
                <a:gd name="connsiteY3" fmla="*/ 61912 h 300189"/>
                <a:gd name="connsiteX4" fmla="*/ 47625 w 147187"/>
                <a:gd name="connsiteY4" fmla="*/ 0 h 300189"/>
                <a:gd name="connsiteX0" fmla="*/ 60615 w 160177"/>
                <a:gd name="connsiteY0" fmla="*/ 0 h 300189"/>
                <a:gd name="connsiteX1" fmla="*/ 12990 w 160177"/>
                <a:gd name="connsiteY1" fmla="*/ 300037 h 300189"/>
                <a:gd name="connsiteX2" fmla="*/ 1083 w 160177"/>
                <a:gd name="connsiteY2" fmla="*/ 209549 h 300189"/>
                <a:gd name="connsiteX3" fmla="*/ 48708 w 160177"/>
                <a:gd name="connsiteY3" fmla="*/ 61912 h 300189"/>
                <a:gd name="connsiteX4" fmla="*/ 60615 w 160177"/>
                <a:gd name="connsiteY4" fmla="*/ 0 h 300189"/>
                <a:gd name="connsiteX0" fmla="*/ 78581 w 167109"/>
                <a:gd name="connsiteY0" fmla="*/ 0 h 266875"/>
                <a:gd name="connsiteX1" fmla="*/ 0 w 167109"/>
                <a:gd name="connsiteY1" fmla="*/ 266699 h 266875"/>
                <a:gd name="connsiteX2" fmla="*/ 19049 w 167109"/>
                <a:gd name="connsiteY2" fmla="*/ 209549 h 266875"/>
                <a:gd name="connsiteX3" fmla="*/ 66674 w 167109"/>
                <a:gd name="connsiteY3" fmla="*/ 61912 h 266875"/>
                <a:gd name="connsiteX4" fmla="*/ 78581 w 167109"/>
                <a:gd name="connsiteY4" fmla="*/ 0 h 266875"/>
                <a:gd name="connsiteX0" fmla="*/ 78581 w 167109"/>
                <a:gd name="connsiteY0" fmla="*/ 0 h 266875"/>
                <a:gd name="connsiteX1" fmla="*/ 0 w 167109"/>
                <a:gd name="connsiteY1" fmla="*/ 266699 h 266875"/>
                <a:gd name="connsiteX2" fmla="*/ 19049 w 167109"/>
                <a:gd name="connsiteY2" fmla="*/ 209549 h 266875"/>
                <a:gd name="connsiteX3" fmla="*/ 66674 w 167109"/>
                <a:gd name="connsiteY3" fmla="*/ 61912 h 266875"/>
                <a:gd name="connsiteX4" fmla="*/ 78581 w 167109"/>
                <a:gd name="connsiteY4" fmla="*/ 0 h 266875"/>
                <a:gd name="connsiteX0" fmla="*/ 78581 w 167109"/>
                <a:gd name="connsiteY0" fmla="*/ 0 h 266875"/>
                <a:gd name="connsiteX1" fmla="*/ 0 w 167109"/>
                <a:gd name="connsiteY1" fmla="*/ 266699 h 266875"/>
                <a:gd name="connsiteX2" fmla="*/ 19049 w 167109"/>
                <a:gd name="connsiteY2" fmla="*/ 209549 h 266875"/>
                <a:gd name="connsiteX3" fmla="*/ 66674 w 167109"/>
                <a:gd name="connsiteY3" fmla="*/ 61912 h 266875"/>
                <a:gd name="connsiteX4" fmla="*/ 78581 w 167109"/>
                <a:gd name="connsiteY4" fmla="*/ 0 h 266875"/>
                <a:gd name="connsiteX0" fmla="*/ 78581 w 167109"/>
                <a:gd name="connsiteY0" fmla="*/ 0 h 266875"/>
                <a:gd name="connsiteX1" fmla="*/ 0 w 167109"/>
                <a:gd name="connsiteY1" fmla="*/ 266699 h 266875"/>
                <a:gd name="connsiteX2" fmla="*/ 19049 w 167109"/>
                <a:gd name="connsiteY2" fmla="*/ 209549 h 266875"/>
                <a:gd name="connsiteX3" fmla="*/ 66674 w 167109"/>
                <a:gd name="connsiteY3" fmla="*/ 61912 h 266875"/>
                <a:gd name="connsiteX4" fmla="*/ 78581 w 167109"/>
                <a:gd name="connsiteY4" fmla="*/ 0 h 266875"/>
                <a:gd name="connsiteX0" fmla="*/ 73819 w 163922"/>
                <a:gd name="connsiteY0" fmla="*/ 0 h 252600"/>
                <a:gd name="connsiteX1" fmla="*/ 0 w 163922"/>
                <a:gd name="connsiteY1" fmla="*/ 252412 h 252600"/>
                <a:gd name="connsiteX2" fmla="*/ 19049 w 163922"/>
                <a:gd name="connsiteY2" fmla="*/ 195262 h 252600"/>
                <a:gd name="connsiteX3" fmla="*/ 66674 w 163922"/>
                <a:gd name="connsiteY3" fmla="*/ 47625 h 252600"/>
                <a:gd name="connsiteX4" fmla="*/ 73819 w 163922"/>
                <a:gd name="connsiteY4" fmla="*/ 0 h 252600"/>
                <a:gd name="connsiteX0" fmla="*/ 73819 w 127074"/>
                <a:gd name="connsiteY0" fmla="*/ 0 h 252596"/>
                <a:gd name="connsiteX1" fmla="*/ 0 w 127074"/>
                <a:gd name="connsiteY1" fmla="*/ 252412 h 252596"/>
                <a:gd name="connsiteX2" fmla="*/ 19049 w 127074"/>
                <a:gd name="connsiteY2" fmla="*/ 195262 h 252596"/>
                <a:gd name="connsiteX3" fmla="*/ 66674 w 127074"/>
                <a:gd name="connsiteY3" fmla="*/ 47625 h 252596"/>
                <a:gd name="connsiteX4" fmla="*/ 73819 w 127074"/>
                <a:gd name="connsiteY4" fmla="*/ 0 h 252596"/>
                <a:gd name="connsiteX0" fmla="*/ 73819 w 124139"/>
                <a:gd name="connsiteY0" fmla="*/ 0 h 252412"/>
                <a:gd name="connsiteX1" fmla="*/ 0 w 124139"/>
                <a:gd name="connsiteY1" fmla="*/ 252412 h 252412"/>
                <a:gd name="connsiteX2" fmla="*/ 19049 w 124139"/>
                <a:gd name="connsiteY2" fmla="*/ 195262 h 252412"/>
                <a:gd name="connsiteX3" fmla="*/ 66674 w 124139"/>
                <a:gd name="connsiteY3" fmla="*/ 47625 h 252412"/>
                <a:gd name="connsiteX4" fmla="*/ 73819 w 124139"/>
                <a:gd name="connsiteY4" fmla="*/ 0 h 252412"/>
                <a:gd name="connsiteX0" fmla="*/ 73819 w 124139"/>
                <a:gd name="connsiteY0" fmla="*/ 0 h 228600"/>
                <a:gd name="connsiteX1" fmla="*/ 0 w 124139"/>
                <a:gd name="connsiteY1" fmla="*/ 228600 h 228600"/>
                <a:gd name="connsiteX2" fmla="*/ 19049 w 124139"/>
                <a:gd name="connsiteY2" fmla="*/ 195262 h 228600"/>
                <a:gd name="connsiteX3" fmla="*/ 66674 w 124139"/>
                <a:gd name="connsiteY3" fmla="*/ 47625 h 228600"/>
                <a:gd name="connsiteX4" fmla="*/ 73819 w 124139"/>
                <a:gd name="connsiteY4" fmla="*/ 0 h 228600"/>
                <a:gd name="connsiteX0" fmla="*/ 73819 w 128586"/>
                <a:gd name="connsiteY0" fmla="*/ 0 h 228600"/>
                <a:gd name="connsiteX1" fmla="*/ 0 w 128586"/>
                <a:gd name="connsiteY1" fmla="*/ 228600 h 228600"/>
                <a:gd name="connsiteX2" fmla="*/ 19049 w 128586"/>
                <a:gd name="connsiteY2" fmla="*/ 195262 h 228600"/>
                <a:gd name="connsiteX3" fmla="*/ 66674 w 128586"/>
                <a:gd name="connsiteY3" fmla="*/ 47625 h 228600"/>
                <a:gd name="connsiteX4" fmla="*/ 73819 w 128586"/>
                <a:gd name="connsiteY4" fmla="*/ 0 h 228600"/>
                <a:gd name="connsiteX0" fmla="*/ 73819 w 128586"/>
                <a:gd name="connsiteY0" fmla="*/ 0 h 228600"/>
                <a:gd name="connsiteX1" fmla="*/ 0 w 128586"/>
                <a:gd name="connsiteY1" fmla="*/ 228600 h 228600"/>
                <a:gd name="connsiteX2" fmla="*/ 19049 w 128586"/>
                <a:gd name="connsiteY2" fmla="*/ 195262 h 228600"/>
                <a:gd name="connsiteX3" fmla="*/ 66674 w 128586"/>
                <a:gd name="connsiteY3" fmla="*/ 47625 h 228600"/>
                <a:gd name="connsiteX4" fmla="*/ 73819 w 128586"/>
                <a:gd name="connsiteY4" fmla="*/ 0 h 228600"/>
                <a:gd name="connsiteX0" fmla="*/ 73819 w 128586"/>
                <a:gd name="connsiteY0" fmla="*/ 0 h 228600"/>
                <a:gd name="connsiteX1" fmla="*/ 0 w 128586"/>
                <a:gd name="connsiteY1" fmla="*/ 228600 h 228600"/>
                <a:gd name="connsiteX2" fmla="*/ 33336 w 128586"/>
                <a:gd name="connsiteY2" fmla="*/ 197643 h 228600"/>
                <a:gd name="connsiteX3" fmla="*/ 66674 w 128586"/>
                <a:gd name="connsiteY3" fmla="*/ 47625 h 228600"/>
                <a:gd name="connsiteX4" fmla="*/ 73819 w 128586"/>
                <a:gd name="connsiteY4" fmla="*/ 0 h 228600"/>
                <a:gd name="connsiteX0" fmla="*/ 73819 w 128586"/>
                <a:gd name="connsiteY0" fmla="*/ 0 h 228600"/>
                <a:gd name="connsiteX1" fmla="*/ 0 w 128586"/>
                <a:gd name="connsiteY1" fmla="*/ 228600 h 228600"/>
                <a:gd name="connsiteX2" fmla="*/ 21429 w 128586"/>
                <a:gd name="connsiteY2" fmla="*/ 188118 h 228600"/>
                <a:gd name="connsiteX3" fmla="*/ 66674 w 128586"/>
                <a:gd name="connsiteY3" fmla="*/ 47625 h 228600"/>
                <a:gd name="connsiteX4" fmla="*/ 73819 w 128586"/>
                <a:gd name="connsiteY4" fmla="*/ 0 h 228600"/>
                <a:gd name="connsiteX0" fmla="*/ 73819 w 128586"/>
                <a:gd name="connsiteY0" fmla="*/ 0 h 228600"/>
                <a:gd name="connsiteX1" fmla="*/ 0 w 128586"/>
                <a:gd name="connsiteY1" fmla="*/ 228600 h 228600"/>
                <a:gd name="connsiteX2" fmla="*/ 21429 w 128586"/>
                <a:gd name="connsiteY2" fmla="*/ 188118 h 228600"/>
                <a:gd name="connsiteX3" fmla="*/ 66674 w 128586"/>
                <a:gd name="connsiteY3" fmla="*/ 47625 h 228600"/>
                <a:gd name="connsiteX4" fmla="*/ 73819 w 128586"/>
                <a:gd name="connsiteY4" fmla="*/ 0 h 228600"/>
                <a:gd name="connsiteX0" fmla="*/ 73819 w 128586"/>
                <a:gd name="connsiteY0" fmla="*/ 0 h 228600"/>
                <a:gd name="connsiteX1" fmla="*/ 0 w 128586"/>
                <a:gd name="connsiteY1" fmla="*/ 228600 h 228600"/>
                <a:gd name="connsiteX2" fmla="*/ 21429 w 128586"/>
                <a:gd name="connsiteY2" fmla="*/ 188118 h 228600"/>
                <a:gd name="connsiteX3" fmla="*/ 66674 w 128586"/>
                <a:gd name="connsiteY3" fmla="*/ 47625 h 228600"/>
                <a:gd name="connsiteX4" fmla="*/ 73819 w 128586"/>
                <a:gd name="connsiteY4" fmla="*/ 0 h 228600"/>
                <a:gd name="connsiteX0" fmla="*/ 73819 w 131690"/>
                <a:gd name="connsiteY0" fmla="*/ 0 h 228600"/>
                <a:gd name="connsiteX1" fmla="*/ 0 w 131690"/>
                <a:gd name="connsiteY1" fmla="*/ 228600 h 228600"/>
                <a:gd name="connsiteX2" fmla="*/ 21429 w 131690"/>
                <a:gd name="connsiteY2" fmla="*/ 188118 h 228600"/>
                <a:gd name="connsiteX3" fmla="*/ 66674 w 131690"/>
                <a:gd name="connsiteY3" fmla="*/ 47625 h 228600"/>
                <a:gd name="connsiteX4" fmla="*/ 73819 w 131690"/>
                <a:gd name="connsiteY4" fmla="*/ 0 h 228600"/>
                <a:gd name="connsiteX0" fmla="*/ 73819 w 131690"/>
                <a:gd name="connsiteY0" fmla="*/ 0 h 228600"/>
                <a:gd name="connsiteX1" fmla="*/ 0 w 131690"/>
                <a:gd name="connsiteY1" fmla="*/ 228600 h 228600"/>
                <a:gd name="connsiteX2" fmla="*/ 21429 w 131690"/>
                <a:gd name="connsiteY2" fmla="*/ 188118 h 228600"/>
                <a:gd name="connsiteX3" fmla="*/ 66674 w 131690"/>
                <a:gd name="connsiteY3" fmla="*/ 47625 h 228600"/>
                <a:gd name="connsiteX4" fmla="*/ 73819 w 131690"/>
                <a:gd name="connsiteY4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90" h="228600">
                  <a:moveTo>
                    <a:pt x="73819" y="0"/>
                  </a:moveTo>
                  <a:cubicBezTo>
                    <a:pt x="150813" y="57149"/>
                    <a:pt x="173039" y="221458"/>
                    <a:pt x="0" y="228600"/>
                  </a:cubicBezTo>
                  <a:cubicBezTo>
                    <a:pt x="19447" y="181768"/>
                    <a:pt x="15476" y="206374"/>
                    <a:pt x="21429" y="188118"/>
                  </a:cubicBezTo>
                  <a:cubicBezTo>
                    <a:pt x="89295" y="174626"/>
                    <a:pt x="121839" y="129381"/>
                    <a:pt x="66674" y="47625"/>
                  </a:cubicBezTo>
                  <a:cubicBezTo>
                    <a:pt x="74612" y="-2381"/>
                    <a:pt x="65485" y="15082"/>
                    <a:pt x="73819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任意多边形: 形状 236">
              <a:extLst>
                <a:ext uri="{FF2B5EF4-FFF2-40B4-BE49-F238E27FC236}">
                  <a16:creationId xmlns:a16="http://schemas.microsoft.com/office/drawing/2014/main" id="{F9ABFE19-DB69-4257-B58C-E710E9A7F9DE}"/>
                </a:ext>
              </a:extLst>
            </p:cNvPr>
            <p:cNvSpPr/>
            <p:nvPr/>
          </p:nvSpPr>
          <p:spPr>
            <a:xfrm>
              <a:off x="1694800" y="1933817"/>
              <a:ext cx="40481" cy="86400"/>
            </a:xfrm>
            <a:custGeom>
              <a:avLst/>
              <a:gdLst>
                <a:gd name="connsiteX0" fmla="*/ 40481 w 40481"/>
                <a:gd name="connsiteY0" fmla="*/ 0 h 100013"/>
                <a:gd name="connsiteX1" fmla="*/ 0 w 40481"/>
                <a:gd name="connsiteY1" fmla="*/ 100013 h 10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481" h="100013">
                  <a:moveTo>
                    <a:pt x="40481" y="0"/>
                  </a:moveTo>
                  <a:lnTo>
                    <a:pt x="0" y="100013"/>
                  </a:lnTo>
                </a:path>
              </a:pathLst>
            </a:custGeom>
            <a:noFill/>
            <a:ln>
              <a:solidFill>
                <a:srgbClr val="A8B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223C8B55-E772-4886-8BBF-A16DE4DE1904}"/>
              </a:ext>
            </a:extLst>
          </p:cNvPr>
          <p:cNvGrpSpPr/>
          <p:nvPr/>
        </p:nvGrpSpPr>
        <p:grpSpPr>
          <a:xfrm flipH="1">
            <a:off x="5326244" y="1692848"/>
            <a:ext cx="273346" cy="392910"/>
            <a:chOff x="1494019" y="1734860"/>
            <a:chExt cx="273346" cy="392910"/>
          </a:xfrm>
        </p:grpSpPr>
        <p:sp>
          <p:nvSpPr>
            <p:cNvPr id="240" name="任意多边形: 形状 239">
              <a:extLst>
                <a:ext uri="{FF2B5EF4-FFF2-40B4-BE49-F238E27FC236}">
                  <a16:creationId xmlns:a16="http://schemas.microsoft.com/office/drawing/2014/main" id="{B172DFCF-DE24-4C89-AEF9-2B0C0784D581}"/>
                </a:ext>
              </a:extLst>
            </p:cNvPr>
            <p:cNvSpPr/>
            <p:nvPr/>
          </p:nvSpPr>
          <p:spPr>
            <a:xfrm>
              <a:off x="1494019" y="1734860"/>
              <a:ext cx="272345" cy="392910"/>
            </a:xfrm>
            <a:custGeom>
              <a:avLst/>
              <a:gdLst>
                <a:gd name="connsiteX0" fmla="*/ 92075 w 203200"/>
                <a:gd name="connsiteY0" fmla="*/ 0 h 342900"/>
                <a:gd name="connsiteX1" fmla="*/ 0 w 203200"/>
                <a:gd name="connsiteY1" fmla="*/ 342900 h 342900"/>
                <a:gd name="connsiteX2" fmla="*/ 203200 w 203200"/>
                <a:gd name="connsiteY2" fmla="*/ 307975 h 342900"/>
                <a:gd name="connsiteX3" fmla="*/ 92075 w 203200"/>
                <a:gd name="connsiteY3" fmla="*/ 0 h 342900"/>
                <a:gd name="connsiteX0" fmla="*/ 92075 w 217942"/>
                <a:gd name="connsiteY0" fmla="*/ 641 h 343541"/>
                <a:gd name="connsiteX1" fmla="*/ 0 w 217942"/>
                <a:gd name="connsiteY1" fmla="*/ 343541 h 343541"/>
                <a:gd name="connsiteX2" fmla="*/ 203200 w 217942"/>
                <a:gd name="connsiteY2" fmla="*/ 308616 h 343541"/>
                <a:gd name="connsiteX3" fmla="*/ 92075 w 217942"/>
                <a:gd name="connsiteY3" fmla="*/ 641 h 343541"/>
                <a:gd name="connsiteX0" fmla="*/ 92075 w 239801"/>
                <a:gd name="connsiteY0" fmla="*/ 520 h 343420"/>
                <a:gd name="connsiteX1" fmla="*/ 0 w 239801"/>
                <a:gd name="connsiteY1" fmla="*/ 343420 h 343420"/>
                <a:gd name="connsiteX2" fmla="*/ 203200 w 239801"/>
                <a:gd name="connsiteY2" fmla="*/ 308495 h 343420"/>
                <a:gd name="connsiteX3" fmla="*/ 92075 w 239801"/>
                <a:gd name="connsiteY3" fmla="*/ 520 h 343420"/>
                <a:gd name="connsiteX0" fmla="*/ 92075 w 239801"/>
                <a:gd name="connsiteY0" fmla="*/ 520 h 356471"/>
                <a:gd name="connsiteX1" fmla="*/ 0 w 239801"/>
                <a:gd name="connsiteY1" fmla="*/ 343420 h 356471"/>
                <a:gd name="connsiteX2" fmla="*/ 203200 w 239801"/>
                <a:gd name="connsiteY2" fmla="*/ 308495 h 356471"/>
                <a:gd name="connsiteX3" fmla="*/ 92075 w 239801"/>
                <a:gd name="connsiteY3" fmla="*/ 520 h 356471"/>
                <a:gd name="connsiteX0" fmla="*/ 92075 w 239801"/>
                <a:gd name="connsiteY0" fmla="*/ 520 h 401459"/>
                <a:gd name="connsiteX1" fmla="*/ 0 w 239801"/>
                <a:gd name="connsiteY1" fmla="*/ 343420 h 401459"/>
                <a:gd name="connsiteX2" fmla="*/ 203200 w 239801"/>
                <a:gd name="connsiteY2" fmla="*/ 308495 h 401459"/>
                <a:gd name="connsiteX3" fmla="*/ 92075 w 239801"/>
                <a:gd name="connsiteY3" fmla="*/ 520 h 401459"/>
                <a:gd name="connsiteX0" fmla="*/ 92075 w 239801"/>
                <a:gd name="connsiteY0" fmla="*/ 520 h 401459"/>
                <a:gd name="connsiteX1" fmla="*/ 0 w 239801"/>
                <a:gd name="connsiteY1" fmla="*/ 343420 h 401459"/>
                <a:gd name="connsiteX2" fmla="*/ 203200 w 239801"/>
                <a:gd name="connsiteY2" fmla="*/ 308495 h 401459"/>
                <a:gd name="connsiteX3" fmla="*/ 92075 w 239801"/>
                <a:gd name="connsiteY3" fmla="*/ 520 h 401459"/>
                <a:gd name="connsiteX0" fmla="*/ 92075 w 239801"/>
                <a:gd name="connsiteY0" fmla="*/ 520 h 401459"/>
                <a:gd name="connsiteX1" fmla="*/ 0 w 239801"/>
                <a:gd name="connsiteY1" fmla="*/ 343420 h 401459"/>
                <a:gd name="connsiteX2" fmla="*/ 203200 w 239801"/>
                <a:gd name="connsiteY2" fmla="*/ 308495 h 401459"/>
                <a:gd name="connsiteX3" fmla="*/ 92075 w 239801"/>
                <a:gd name="connsiteY3" fmla="*/ 520 h 401459"/>
                <a:gd name="connsiteX0" fmla="*/ 92075 w 239801"/>
                <a:gd name="connsiteY0" fmla="*/ 520 h 401459"/>
                <a:gd name="connsiteX1" fmla="*/ 0 w 239801"/>
                <a:gd name="connsiteY1" fmla="*/ 343420 h 401459"/>
                <a:gd name="connsiteX2" fmla="*/ 203200 w 239801"/>
                <a:gd name="connsiteY2" fmla="*/ 308495 h 401459"/>
                <a:gd name="connsiteX3" fmla="*/ 92075 w 239801"/>
                <a:gd name="connsiteY3" fmla="*/ 520 h 401459"/>
                <a:gd name="connsiteX0" fmla="*/ 99219 w 246945"/>
                <a:gd name="connsiteY0" fmla="*/ 520 h 404588"/>
                <a:gd name="connsiteX1" fmla="*/ 0 w 246945"/>
                <a:gd name="connsiteY1" fmla="*/ 348183 h 404588"/>
                <a:gd name="connsiteX2" fmla="*/ 210344 w 246945"/>
                <a:gd name="connsiteY2" fmla="*/ 308495 h 404588"/>
                <a:gd name="connsiteX3" fmla="*/ 99219 w 246945"/>
                <a:gd name="connsiteY3" fmla="*/ 520 h 404588"/>
                <a:gd name="connsiteX0" fmla="*/ 99219 w 246945"/>
                <a:gd name="connsiteY0" fmla="*/ 520 h 404588"/>
                <a:gd name="connsiteX1" fmla="*/ 0 w 246945"/>
                <a:gd name="connsiteY1" fmla="*/ 348183 h 404588"/>
                <a:gd name="connsiteX2" fmla="*/ 210344 w 246945"/>
                <a:gd name="connsiteY2" fmla="*/ 308495 h 404588"/>
                <a:gd name="connsiteX3" fmla="*/ 99219 w 246945"/>
                <a:gd name="connsiteY3" fmla="*/ 520 h 404588"/>
                <a:gd name="connsiteX0" fmla="*/ 99219 w 246945"/>
                <a:gd name="connsiteY0" fmla="*/ 520 h 403205"/>
                <a:gd name="connsiteX1" fmla="*/ 0 w 246945"/>
                <a:gd name="connsiteY1" fmla="*/ 348183 h 403205"/>
                <a:gd name="connsiteX2" fmla="*/ 210344 w 246945"/>
                <a:gd name="connsiteY2" fmla="*/ 308495 h 403205"/>
                <a:gd name="connsiteX3" fmla="*/ 99219 w 246945"/>
                <a:gd name="connsiteY3" fmla="*/ 520 h 403205"/>
                <a:gd name="connsiteX0" fmla="*/ 99219 w 246945"/>
                <a:gd name="connsiteY0" fmla="*/ 520 h 394944"/>
                <a:gd name="connsiteX1" fmla="*/ 0 w 246945"/>
                <a:gd name="connsiteY1" fmla="*/ 348183 h 394944"/>
                <a:gd name="connsiteX2" fmla="*/ 210344 w 246945"/>
                <a:gd name="connsiteY2" fmla="*/ 308495 h 394944"/>
                <a:gd name="connsiteX3" fmla="*/ 99219 w 246945"/>
                <a:gd name="connsiteY3" fmla="*/ 520 h 394944"/>
                <a:gd name="connsiteX0" fmla="*/ 124619 w 272345"/>
                <a:gd name="connsiteY0" fmla="*/ 520 h 392910"/>
                <a:gd name="connsiteX1" fmla="*/ 0 w 272345"/>
                <a:gd name="connsiteY1" fmla="*/ 345008 h 392910"/>
                <a:gd name="connsiteX2" fmla="*/ 235744 w 272345"/>
                <a:gd name="connsiteY2" fmla="*/ 308495 h 392910"/>
                <a:gd name="connsiteX3" fmla="*/ 124619 w 272345"/>
                <a:gd name="connsiteY3" fmla="*/ 520 h 39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345" h="392910">
                  <a:moveTo>
                    <a:pt x="124619" y="520"/>
                  </a:moveTo>
                  <a:cubicBezTo>
                    <a:pt x="122502" y="155301"/>
                    <a:pt x="33073" y="247377"/>
                    <a:pt x="0" y="345008"/>
                  </a:cubicBezTo>
                  <a:cubicBezTo>
                    <a:pt x="40745" y="425441"/>
                    <a:pt x="187061" y="398718"/>
                    <a:pt x="235744" y="308495"/>
                  </a:cubicBezTo>
                  <a:cubicBezTo>
                    <a:pt x="258233" y="260606"/>
                    <a:pt x="347398" y="-13503"/>
                    <a:pt x="124619" y="52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任意多边形: 形状 240">
              <a:extLst>
                <a:ext uri="{FF2B5EF4-FFF2-40B4-BE49-F238E27FC236}">
                  <a16:creationId xmlns:a16="http://schemas.microsoft.com/office/drawing/2014/main" id="{8C3D051D-9110-44A6-8EBB-7287FCD6C924}"/>
                </a:ext>
              </a:extLst>
            </p:cNvPr>
            <p:cNvSpPr/>
            <p:nvPr/>
          </p:nvSpPr>
          <p:spPr>
            <a:xfrm>
              <a:off x="1552289" y="1836185"/>
              <a:ext cx="83033" cy="140495"/>
            </a:xfrm>
            <a:custGeom>
              <a:avLst/>
              <a:gdLst>
                <a:gd name="connsiteX0" fmla="*/ 40481 w 40481"/>
                <a:gd name="connsiteY0" fmla="*/ 0 h 147638"/>
                <a:gd name="connsiteX1" fmla="*/ 0 w 40481"/>
                <a:gd name="connsiteY1" fmla="*/ 147638 h 147638"/>
                <a:gd name="connsiteX2" fmla="*/ 40481 w 40481"/>
                <a:gd name="connsiteY2" fmla="*/ 0 h 147638"/>
                <a:gd name="connsiteX0" fmla="*/ 52338 w 52338"/>
                <a:gd name="connsiteY0" fmla="*/ 0 h 147638"/>
                <a:gd name="connsiteX1" fmla="*/ 11857 w 52338"/>
                <a:gd name="connsiteY1" fmla="*/ 147638 h 147638"/>
                <a:gd name="connsiteX2" fmla="*/ 52338 w 52338"/>
                <a:gd name="connsiteY2" fmla="*/ 0 h 147638"/>
                <a:gd name="connsiteX0" fmla="*/ 52338 w 58274"/>
                <a:gd name="connsiteY0" fmla="*/ 0 h 147638"/>
                <a:gd name="connsiteX1" fmla="*/ 11857 w 58274"/>
                <a:gd name="connsiteY1" fmla="*/ 147638 h 147638"/>
                <a:gd name="connsiteX2" fmla="*/ 52338 w 58274"/>
                <a:gd name="connsiteY2" fmla="*/ 0 h 147638"/>
                <a:gd name="connsiteX0" fmla="*/ 61325 w 67261"/>
                <a:gd name="connsiteY0" fmla="*/ 0 h 147638"/>
                <a:gd name="connsiteX1" fmla="*/ 20844 w 67261"/>
                <a:gd name="connsiteY1" fmla="*/ 147638 h 147638"/>
                <a:gd name="connsiteX2" fmla="*/ 61325 w 67261"/>
                <a:gd name="connsiteY2" fmla="*/ 0 h 147638"/>
                <a:gd name="connsiteX0" fmla="*/ 61325 w 87724"/>
                <a:gd name="connsiteY0" fmla="*/ 0 h 147638"/>
                <a:gd name="connsiteX1" fmla="*/ 20844 w 87724"/>
                <a:gd name="connsiteY1" fmla="*/ 147638 h 147638"/>
                <a:gd name="connsiteX2" fmla="*/ 61325 w 87724"/>
                <a:gd name="connsiteY2" fmla="*/ 0 h 147638"/>
                <a:gd name="connsiteX0" fmla="*/ 60451 w 86850"/>
                <a:gd name="connsiteY0" fmla="*/ 0 h 147638"/>
                <a:gd name="connsiteX1" fmla="*/ 19970 w 86850"/>
                <a:gd name="connsiteY1" fmla="*/ 147638 h 147638"/>
                <a:gd name="connsiteX2" fmla="*/ 60451 w 86850"/>
                <a:gd name="connsiteY2" fmla="*/ 0 h 147638"/>
                <a:gd name="connsiteX0" fmla="*/ 55145 w 81544"/>
                <a:gd name="connsiteY0" fmla="*/ 0 h 147638"/>
                <a:gd name="connsiteX1" fmla="*/ 14664 w 81544"/>
                <a:gd name="connsiteY1" fmla="*/ 147638 h 147638"/>
                <a:gd name="connsiteX2" fmla="*/ 55145 w 81544"/>
                <a:gd name="connsiteY2" fmla="*/ 0 h 147638"/>
                <a:gd name="connsiteX0" fmla="*/ 59205 w 83033"/>
                <a:gd name="connsiteY0" fmla="*/ 0 h 140495"/>
                <a:gd name="connsiteX1" fmla="*/ 11580 w 83033"/>
                <a:gd name="connsiteY1" fmla="*/ 140495 h 140495"/>
                <a:gd name="connsiteX2" fmla="*/ 59205 w 83033"/>
                <a:gd name="connsiteY2" fmla="*/ 0 h 140495"/>
                <a:gd name="connsiteX0" fmla="*/ 59205 w 83033"/>
                <a:gd name="connsiteY0" fmla="*/ 0 h 140495"/>
                <a:gd name="connsiteX1" fmla="*/ 11580 w 83033"/>
                <a:gd name="connsiteY1" fmla="*/ 140495 h 140495"/>
                <a:gd name="connsiteX2" fmla="*/ 59205 w 83033"/>
                <a:gd name="connsiteY2" fmla="*/ 0 h 140495"/>
                <a:gd name="connsiteX0" fmla="*/ 59205 w 83033"/>
                <a:gd name="connsiteY0" fmla="*/ 0 h 140495"/>
                <a:gd name="connsiteX1" fmla="*/ 11580 w 83033"/>
                <a:gd name="connsiteY1" fmla="*/ 140495 h 140495"/>
                <a:gd name="connsiteX2" fmla="*/ 59205 w 83033"/>
                <a:gd name="connsiteY2" fmla="*/ 0 h 14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033" h="140495">
                  <a:moveTo>
                    <a:pt x="59205" y="0"/>
                  </a:moveTo>
                  <a:cubicBezTo>
                    <a:pt x="98099" y="46832"/>
                    <a:pt x="94130" y="129382"/>
                    <a:pt x="11580" y="140495"/>
                  </a:cubicBezTo>
                  <a:cubicBezTo>
                    <a:pt x="1262" y="100807"/>
                    <a:pt x="-23345" y="58738"/>
                    <a:pt x="59205" y="0"/>
                  </a:cubicBezTo>
                  <a:close/>
                </a:path>
              </a:pathLst>
            </a:custGeom>
            <a:solidFill>
              <a:srgbClr val="A9E19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矩形 231">
              <a:extLst>
                <a:ext uri="{FF2B5EF4-FFF2-40B4-BE49-F238E27FC236}">
                  <a16:creationId xmlns:a16="http://schemas.microsoft.com/office/drawing/2014/main" id="{F997E8EA-A944-4FA4-B588-7EEB40A0A610}"/>
                </a:ext>
              </a:extLst>
            </p:cNvPr>
            <p:cNvSpPr/>
            <p:nvPr/>
          </p:nvSpPr>
          <p:spPr>
            <a:xfrm rot="1178948">
              <a:off x="1676953" y="1929018"/>
              <a:ext cx="90412" cy="109223"/>
            </a:xfrm>
            <a:custGeom>
              <a:avLst/>
              <a:gdLst>
                <a:gd name="connsiteX0" fmla="*/ 0 w 65423"/>
                <a:gd name="connsiteY0" fmla="*/ 0 h 108581"/>
                <a:gd name="connsiteX1" fmla="*/ 65423 w 65423"/>
                <a:gd name="connsiteY1" fmla="*/ 0 h 108581"/>
                <a:gd name="connsiteX2" fmla="*/ 65423 w 65423"/>
                <a:gd name="connsiteY2" fmla="*/ 108581 h 108581"/>
                <a:gd name="connsiteX3" fmla="*/ 0 w 65423"/>
                <a:gd name="connsiteY3" fmla="*/ 108581 h 108581"/>
                <a:gd name="connsiteX4" fmla="*/ 0 w 65423"/>
                <a:gd name="connsiteY4" fmla="*/ 0 h 108581"/>
                <a:gd name="connsiteX0" fmla="*/ 0 w 65423"/>
                <a:gd name="connsiteY0" fmla="*/ 0 h 108581"/>
                <a:gd name="connsiteX1" fmla="*/ 65423 w 65423"/>
                <a:gd name="connsiteY1" fmla="*/ 0 h 108581"/>
                <a:gd name="connsiteX2" fmla="*/ 65423 w 65423"/>
                <a:gd name="connsiteY2" fmla="*/ 108581 h 108581"/>
                <a:gd name="connsiteX3" fmla="*/ 0 w 65423"/>
                <a:gd name="connsiteY3" fmla="*/ 108581 h 108581"/>
                <a:gd name="connsiteX4" fmla="*/ 0 w 65423"/>
                <a:gd name="connsiteY4" fmla="*/ 0 h 108581"/>
                <a:gd name="connsiteX0" fmla="*/ 9130 w 74553"/>
                <a:gd name="connsiteY0" fmla="*/ 0 h 108581"/>
                <a:gd name="connsiteX1" fmla="*/ 74553 w 74553"/>
                <a:gd name="connsiteY1" fmla="*/ 0 h 108581"/>
                <a:gd name="connsiteX2" fmla="*/ 74553 w 74553"/>
                <a:gd name="connsiteY2" fmla="*/ 108581 h 108581"/>
                <a:gd name="connsiteX3" fmla="*/ 0 w 74553"/>
                <a:gd name="connsiteY3" fmla="*/ 104256 h 108581"/>
                <a:gd name="connsiteX4" fmla="*/ 9130 w 74553"/>
                <a:gd name="connsiteY4" fmla="*/ 0 h 108581"/>
                <a:gd name="connsiteX0" fmla="*/ 9130 w 74553"/>
                <a:gd name="connsiteY0" fmla="*/ 0 h 108581"/>
                <a:gd name="connsiteX1" fmla="*/ 74553 w 74553"/>
                <a:gd name="connsiteY1" fmla="*/ 0 h 108581"/>
                <a:gd name="connsiteX2" fmla="*/ 74553 w 74553"/>
                <a:gd name="connsiteY2" fmla="*/ 108581 h 108581"/>
                <a:gd name="connsiteX3" fmla="*/ 0 w 74553"/>
                <a:gd name="connsiteY3" fmla="*/ 104256 h 108581"/>
                <a:gd name="connsiteX4" fmla="*/ 9130 w 74553"/>
                <a:gd name="connsiteY4" fmla="*/ 0 h 108581"/>
                <a:gd name="connsiteX0" fmla="*/ 9130 w 74553"/>
                <a:gd name="connsiteY0" fmla="*/ 0 h 108581"/>
                <a:gd name="connsiteX1" fmla="*/ 74553 w 74553"/>
                <a:gd name="connsiteY1" fmla="*/ 0 h 108581"/>
                <a:gd name="connsiteX2" fmla="*/ 74553 w 74553"/>
                <a:gd name="connsiteY2" fmla="*/ 108581 h 108581"/>
                <a:gd name="connsiteX3" fmla="*/ 0 w 74553"/>
                <a:gd name="connsiteY3" fmla="*/ 104256 h 108581"/>
                <a:gd name="connsiteX4" fmla="*/ 9130 w 74553"/>
                <a:gd name="connsiteY4" fmla="*/ 0 h 108581"/>
                <a:gd name="connsiteX0" fmla="*/ 18101 w 83524"/>
                <a:gd name="connsiteY0" fmla="*/ 0 h 108581"/>
                <a:gd name="connsiteX1" fmla="*/ 83524 w 83524"/>
                <a:gd name="connsiteY1" fmla="*/ 0 h 108581"/>
                <a:gd name="connsiteX2" fmla="*/ 83524 w 83524"/>
                <a:gd name="connsiteY2" fmla="*/ 108581 h 108581"/>
                <a:gd name="connsiteX3" fmla="*/ 0 w 83524"/>
                <a:gd name="connsiteY3" fmla="*/ 107459 h 108581"/>
                <a:gd name="connsiteX4" fmla="*/ 18101 w 83524"/>
                <a:gd name="connsiteY4" fmla="*/ 0 h 108581"/>
                <a:gd name="connsiteX0" fmla="*/ 12815 w 83524"/>
                <a:gd name="connsiteY0" fmla="*/ 0 h 109223"/>
                <a:gd name="connsiteX1" fmla="*/ 83524 w 83524"/>
                <a:gd name="connsiteY1" fmla="*/ 642 h 109223"/>
                <a:gd name="connsiteX2" fmla="*/ 83524 w 83524"/>
                <a:gd name="connsiteY2" fmla="*/ 109223 h 109223"/>
                <a:gd name="connsiteX3" fmla="*/ 0 w 83524"/>
                <a:gd name="connsiteY3" fmla="*/ 108101 h 109223"/>
                <a:gd name="connsiteX4" fmla="*/ 12815 w 83524"/>
                <a:gd name="connsiteY4" fmla="*/ 0 h 109223"/>
                <a:gd name="connsiteX0" fmla="*/ 19703 w 90412"/>
                <a:gd name="connsiteY0" fmla="*/ 0 h 109223"/>
                <a:gd name="connsiteX1" fmla="*/ 90412 w 90412"/>
                <a:gd name="connsiteY1" fmla="*/ 642 h 109223"/>
                <a:gd name="connsiteX2" fmla="*/ 90412 w 90412"/>
                <a:gd name="connsiteY2" fmla="*/ 109223 h 109223"/>
                <a:gd name="connsiteX3" fmla="*/ 0 w 90412"/>
                <a:gd name="connsiteY3" fmla="*/ 102974 h 109223"/>
                <a:gd name="connsiteX4" fmla="*/ 19703 w 90412"/>
                <a:gd name="connsiteY4" fmla="*/ 0 h 109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12" h="109223">
                  <a:moveTo>
                    <a:pt x="19703" y="0"/>
                  </a:moveTo>
                  <a:lnTo>
                    <a:pt x="90412" y="642"/>
                  </a:lnTo>
                  <a:lnTo>
                    <a:pt x="90412" y="109223"/>
                  </a:lnTo>
                  <a:lnTo>
                    <a:pt x="0" y="102974"/>
                  </a:lnTo>
                  <a:cubicBezTo>
                    <a:pt x="15216" y="73990"/>
                    <a:pt x="21303" y="40680"/>
                    <a:pt x="1970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任意多边形: 形状 242">
              <a:extLst>
                <a:ext uri="{FF2B5EF4-FFF2-40B4-BE49-F238E27FC236}">
                  <a16:creationId xmlns:a16="http://schemas.microsoft.com/office/drawing/2014/main" id="{A08D6BCD-E11B-419E-A853-7F909A7E4D3B}"/>
                </a:ext>
              </a:extLst>
            </p:cNvPr>
            <p:cNvSpPr/>
            <p:nvPr/>
          </p:nvSpPr>
          <p:spPr>
            <a:xfrm>
              <a:off x="1511482" y="1762367"/>
              <a:ext cx="202317" cy="294814"/>
            </a:xfrm>
            <a:custGeom>
              <a:avLst/>
              <a:gdLst>
                <a:gd name="connsiteX0" fmla="*/ 92868 w 92868"/>
                <a:gd name="connsiteY0" fmla="*/ 0 h 316706"/>
                <a:gd name="connsiteX1" fmla="*/ 0 w 92868"/>
                <a:gd name="connsiteY1" fmla="*/ 316706 h 316706"/>
                <a:gd name="connsiteX0" fmla="*/ 92868 w 188188"/>
                <a:gd name="connsiteY0" fmla="*/ 0 h 316706"/>
                <a:gd name="connsiteX1" fmla="*/ 0 w 188188"/>
                <a:gd name="connsiteY1" fmla="*/ 316706 h 316706"/>
                <a:gd name="connsiteX0" fmla="*/ 92868 w 193727"/>
                <a:gd name="connsiteY0" fmla="*/ 0 h 323776"/>
                <a:gd name="connsiteX1" fmla="*/ 0 w 193727"/>
                <a:gd name="connsiteY1" fmla="*/ 316706 h 323776"/>
                <a:gd name="connsiteX0" fmla="*/ 92868 w 181150"/>
                <a:gd name="connsiteY0" fmla="*/ 0 h 323100"/>
                <a:gd name="connsiteX1" fmla="*/ 0 w 181150"/>
                <a:gd name="connsiteY1" fmla="*/ 316706 h 323100"/>
                <a:gd name="connsiteX0" fmla="*/ 90487 w 179269"/>
                <a:gd name="connsiteY0" fmla="*/ 0 h 316153"/>
                <a:gd name="connsiteX1" fmla="*/ 0 w 179269"/>
                <a:gd name="connsiteY1" fmla="*/ 309562 h 316153"/>
                <a:gd name="connsiteX0" fmla="*/ 90487 w 184510"/>
                <a:gd name="connsiteY0" fmla="*/ 0 h 314324"/>
                <a:gd name="connsiteX1" fmla="*/ 0 w 184510"/>
                <a:gd name="connsiteY1" fmla="*/ 309562 h 314324"/>
                <a:gd name="connsiteX0" fmla="*/ 90487 w 186772"/>
                <a:gd name="connsiteY0" fmla="*/ 0 h 322516"/>
                <a:gd name="connsiteX1" fmla="*/ 0 w 186772"/>
                <a:gd name="connsiteY1" fmla="*/ 309562 h 322516"/>
                <a:gd name="connsiteX0" fmla="*/ 90487 w 191055"/>
                <a:gd name="connsiteY0" fmla="*/ 0 h 320080"/>
                <a:gd name="connsiteX1" fmla="*/ 0 w 191055"/>
                <a:gd name="connsiteY1" fmla="*/ 309562 h 320080"/>
                <a:gd name="connsiteX0" fmla="*/ 90487 w 182604"/>
                <a:gd name="connsiteY0" fmla="*/ 0 h 320285"/>
                <a:gd name="connsiteX1" fmla="*/ 0 w 182604"/>
                <a:gd name="connsiteY1" fmla="*/ 309562 h 320285"/>
                <a:gd name="connsiteX0" fmla="*/ 90487 w 182604"/>
                <a:gd name="connsiteY0" fmla="*/ 0 h 320285"/>
                <a:gd name="connsiteX1" fmla="*/ 0 w 182604"/>
                <a:gd name="connsiteY1" fmla="*/ 309562 h 320285"/>
                <a:gd name="connsiteX0" fmla="*/ 90487 w 191459"/>
                <a:gd name="connsiteY0" fmla="*/ 0 h 312360"/>
                <a:gd name="connsiteX1" fmla="*/ 0 w 191459"/>
                <a:gd name="connsiteY1" fmla="*/ 309562 h 312360"/>
                <a:gd name="connsiteX0" fmla="*/ 90487 w 178770"/>
                <a:gd name="connsiteY0" fmla="*/ 0 h 312504"/>
                <a:gd name="connsiteX1" fmla="*/ 0 w 178770"/>
                <a:gd name="connsiteY1" fmla="*/ 309562 h 312504"/>
                <a:gd name="connsiteX0" fmla="*/ 83344 w 173631"/>
                <a:gd name="connsiteY0" fmla="*/ 0 h 296027"/>
                <a:gd name="connsiteX1" fmla="*/ 0 w 173631"/>
                <a:gd name="connsiteY1" fmla="*/ 292893 h 296027"/>
                <a:gd name="connsiteX0" fmla="*/ 88106 w 177048"/>
                <a:gd name="connsiteY0" fmla="*/ 0 h 291324"/>
                <a:gd name="connsiteX1" fmla="*/ 0 w 177048"/>
                <a:gd name="connsiteY1" fmla="*/ 288131 h 291324"/>
                <a:gd name="connsiteX0" fmla="*/ 116681 w 198230"/>
                <a:gd name="connsiteY0" fmla="*/ 0 h 285057"/>
                <a:gd name="connsiteX1" fmla="*/ 0 w 198230"/>
                <a:gd name="connsiteY1" fmla="*/ 281781 h 285057"/>
                <a:gd name="connsiteX0" fmla="*/ 116681 w 202317"/>
                <a:gd name="connsiteY0" fmla="*/ 0 h 294814"/>
                <a:gd name="connsiteX1" fmla="*/ 0 w 202317"/>
                <a:gd name="connsiteY1" fmla="*/ 281781 h 29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2317" h="294814">
                  <a:moveTo>
                    <a:pt x="116681" y="0"/>
                  </a:moveTo>
                  <a:cubicBezTo>
                    <a:pt x="300037" y="96045"/>
                    <a:pt x="154780" y="355599"/>
                    <a:pt x="0" y="281781"/>
                  </a:cubicBezTo>
                </a:path>
              </a:pathLst>
            </a:custGeom>
            <a:noFill/>
            <a:ln>
              <a:solidFill>
                <a:srgbClr val="489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任意多边形: 形状 243">
              <a:extLst>
                <a:ext uri="{FF2B5EF4-FFF2-40B4-BE49-F238E27FC236}">
                  <a16:creationId xmlns:a16="http://schemas.microsoft.com/office/drawing/2014/main" id="{2B781C8C-37D5-4142-B1AA-D84984AF8C59}"/>
                </a:ext>
              </a:extLst>
            </p:cNvPr>
            <p:cNvSpPr/>
            <p:nvPr/>
          </p:nvSpPr>
          <p:spPr>
            <a:xfrm>
              <a:off x="1531494" y="1783158"/>
              <a:ext cx="141280" cy="228600"/>
            </a:xfrm>
            <a:custGeom>
              <a:avLst/>
              <a:gdLst>
                <a:gd name="connsiteX0" fmla="*/ 47625 w 47625"/>
                <a:gd name="connsiteY0" fmla="*/ 0 h 300037"/>
                <a:gd name="connsiteX1" fmla="*/ 0 w 47625"/>
                <a:gd name="connsiteY1" fmla="*/ 300037 h 300037"/>
                <a:gd name="connsiteX2" fmla="*/ 47625 w 47625"/>
                <a:gd name="connsiteY2" fmla="*/ 0 h 300037"/>
                <a:gd name="connsiteX0" fmla="*/ 55467 w 55467"/>
                <a:gd name="connsiteY0" fmla="*/ 0 h 300037"/>
                <a:gd name="connsiteX1" fmla="*/ 7842 w 55467"/>
                <a:gd name="connsiteY1" fmla="*/ 300037 h 300037"/>
                <a:gd name="connsiteX2" fmla="*/ 55467 w 55467"/>
                <a:gd name="connsiteY2" fmla="*/ 0 h 300037"/>
                <a:gd name="connsiteX0" fmla="*/ 55467 w 78347"/>
                <a:gd name="connsiteY0" fmla="*/ 0 h 300037"/>
                <a:gd name="connsiteX1" fmla="*/ 7842 w 78347"/>
                <a:gd name="connsiteY1" fmla="*/ 300037 h 300037"/>
                <a:gd name="connsiteX2" fmla="*/ 55467 w 78347"/>
                <a:gd name="connsiteY2" fmla="*/ 0 h 300037"/>
                <a:gd name="connsiteX0" fmla="*/ 55467 w 136623"/>
                <a:gd name="connsiteY0" fmla="*/ 0 h 300037"/>
                <a:gd name="connsiteX1" fmla="*/ 7842 w 136623"/>
                <a:gd name="connsiteY1" fmla="*/ 300037 h 300037"/>
                <a:gd name="connsiteX2" fmla="*/ 55467 w 136623"/>
                <a:gd name="connsiteY2" fmla="*/ 0 h 300037"/>
                <a:gd name="connsiteX0" fmla="*/ 53152 w 134308"/>
                <a:gd name="connsiteY0" fmla="*/ 0 h 300037"/>
                <a:gd name="connsiteX1" fmla="*/ 5527 w 134308"/>
                <a:gd name="connsiteY1" fmla="*/ 300037 h 300037"/>
                <a:gd name="connsiteX2" fmla="*/ 53152 w 134308"/>
                <a:gd name="connsiteY2" fmla="*/ 0 h 300037"/>
                <a:gd name="connsiteX0" fmla="*/ 47625 w 128781"/>
                <a:gd name="connsiteY0" fmla="*/ 0 h 300037"/>
                <a:gd name="connsiteX1" fmla="*/ 0 w 128781"/>
                <a:gd name="connsiteY1" fmla="*/ 300037 h 300037"/>
                <a:gd name="connsiteX2" fmla="*/ 47625 w 128781"/>
                <a:gd name="connsiteY2" fmla="*/ 0 h 300037"/>
                <a:gd name="connsiteX0" fmla="*/ 47625 w 128781"/>
                <a:gd name="connsiteY0" fmla="*/ 0 h 300037"/>
                <a:gd name="connsiteX1" fmla="*/ 0 w 128781"/>
                <a:gd name="connsiteY1" fmla="*/ 300037 h 300037"/>
                <a:gd name="connsiteX2" fmla="*/ 47625 w 128781"/>
                <a:gd name="connsiteY2" fmla="*/ 0 h 300037"/>
                <a:gd name="connsiteX0" fmla="*/ 47719 w 128875"/>
                <a:gd name="connsiteY0" fmla="*/ 14101 h 314526"/>
                <a:gd name="connsiteX1" fmla="*/ 94 w 128875"/>
                <a:gd name="connsiteY1" fmla="*/ 314138 h 314526"/>
                <a:gd name="connsiteX2" fmla="*/ 35812 w 128875"/>
                <a:gd name="connsiteY2" fmla="*/ 76013 h 314526"/>
                <a:gd name="connsiteX3" fmla="*/ 47719 w 128875"/>
                <a:gd name="connsiteY3" fmla="*/ 14101 h 314526"/>
                <a:gd name="connsiteX0" fmla="*/ 50206 w 131362"/>
                <a:gd name="connsiteY0" fmla="*/ 14101 h 325996"/>
                <a:gd name="connsiteX1" fmla="*/ 2581 w 131362"/>
                <a:gd name="connsiteY1" fmla="*/ 314138 h 325996"/>
                <a:gd name="connsiteX2" fmla="*/ 9724 w 131362"/>
                <a:gd name="connsiteY2" fmla="*/ 247463 h 325996"/>
                <a:gd name="connsiteX3" fmla="*/ 38299 w 131362"/>
                <a:gd name="connsiteY3" fmla="*/ 76013 h 325996"/>
                <a:gd name="connsiteX4" fmla="*/ 50206 w 131362"/>
                <a:gd name="connsiteY4" fmla="*/ 14101 h 325996"/>
                <a:gd name="connsiteX0" fmla="*/ 50206 w 131362"/>
                <a:gd name="connsiteY0" fmla="*/ 14101 h 325996"/>
                <a:gd name="connsiteX1" fmla="*/ 2581 w 131362"/>
                <a:gd name="connsiteY1" fmla="*/ 314138 h 325996"/>
                <a:gd name="connsiteX2" fmla="*/ 9724 w 131362"/>
                <a:gd name="connsiteY2" fmla="*/ 247463 h 325996"/>
                <a:gd name="connsiteX3" fmla="*/ 38299 w 131362"/>
                <a:gd name="connsiteY3" fmla="*/ 76013 h 325996"/>
                <a:gd name="connsiteX4" fmla="*/ 50206 w 131362"/>
                <a:gd name="connsiteY4" fmla="*/ 14101 h 325996"/>
                <a:gd name="connsiteX0" fmla="*/ 50206 w 131362"/>
                <a:gd name="connsiteY0" fmla="*/ 14101 h 325996"/>
                <a:gd name="connsiteX1" fmla="*/ 2581 w 131362"/>
                <a:gd name="connsiteY1" fmla="*/ 314138 h 325996"/>
                <a:gd name="connsiteX2" fmla="*/ 9724 w 131362"/>
                <a:gd name="connsiteY2" fmla="*/ 247463 h 325996"/>
                <a:gd name="connsiteX3" fmla="*/ 38299 w 131362"/>
                <a:gd name="connsiteY3" fmla="*/ 76013 h 325996"/>
                <a:gd name="connsiteX4" fmla="*/ 50206 w 131362"/>
                <a:gd name="connsiteY4" fmla="*/ 14101 h 325996"/>
                <a:gd name="connsiteX0" fmla="*/ 50206 w 138808"/>
                <a:gd name="connsiteY0" fmla="*/ 14101 h 325996"/>
                <a:gd name="connsiteX1" fmla="*/ 2581 w 138808"/>
                <a:gd name="connsiteY1" fmla="*/ 314138 h 325996"/>
                <a:gd name="connsiteX2" fmla="*/ 9724 w 138808"/>
                <a:gd name="connsiteY2" fmla="*/ 247463 h 325996"/>
                <a:gd name="connsiteX3" fmla="*/ 38299 w 138808"/>
                <a:gd name="connsiteY3" fmla="*/ 76013 h 325996"/>
                <a:gd name="connsiteX4" fmla="*/ 50206 w 138808"/>
                <a:gd name="connsiteY4" fmla="*/ 14101 h 325996"/>
                <a:gd name="connsiteX0" fmla="*/ 50206 w 149768"/>
                <a:gd name="connsiteY0" fmla="*/ 14101 h 325996"/>
                <a:gd name="connsiteX1" fmla="*/ 2581 w 149768"/>
                <a:gd name="connsiteY1" fmla="*/ 314138 h 325996"/>
                <a:gd name="connsiteX2" fmla="*/ 9724 w 149768"/>
                <a:gd name="connsiteY2" fmla="*/ 247463 h 325996"/>
                <a:gd name="connsiteX3" fmla="*/ 38299 w 149768"/>
                <a:gd name="connsiteY3" fmla="*/ 76013 h 325996"/>
                <a:gd name="connsiteX4" fmla="*/ 50206 w 149768"/>
                <a:gd name="connsiteY4" fmla="*/ 14101 h 325996"/>
                <a:gd name="connsiteX0" fmla="*/ 50206 w 149768"/>
                <a:gd name="connsiteY0" fmla="*/ 0 h 311895"/>
                <a:gd name="connsiteX1" fmla="*/ 2581 w 149768"/>
                <a:gd name="connsiteY1" fmla="*/ 300037 h 311895"/>
                <a:gd name="connsiteX2" fmla="*/ 9724 w 149768"/>
                <a:gd name="connsiteY2" fmla="*/ 233362 h 311895"/>
                <a:gd name="connsiteX3" fmla="*/ 38299 w 149768"/>
                <a:gd name="connsiteY3" fmla="*/ 61912 h 311895"/>
                <a:gd name="connsiteX4" fmla="*/ 50206 w 149768"/>
                <a:gd name="connsiteY4" fmla="*/ 0 h 311895"/>
                <a:gd name="connsiteX0" fmla="*/ 47625 w 147187"/>
                <a:gd name="connsiteY0" fmla="*/ 0 h 300189"/>
                <a:gd name="connsiteX1" fmla="*/ 0 w 147187"/>
                <a:gd name="connsiteY1" fmla="*/ 300037 h 300189"/>
                <a:gd name="connsiteX2" fmla="*/ 7143 w 147187"/>
                <a:gd name="connsiteY2" fmla="*/ 233362 h 300189"/>
                <a:gd name="connsiteX3" fmla="*/ 35718 w 147187"/>
                <a:gd name="connsiteY3" fmla="*/ 61912 h 300189"/>
                <a:gd name="connsiteX4" fmla="*/ 47625 w 147187"/>
                <a:gd name="connsiteY4" fmla="*/ 0 h 300189"/>
                <a:gd name="connsiteX0" fmla="*/ 60615 w 160177"/>
                <a:gd name="connsiteY0" fmla="*/ 0 h 300189"/>
                <a:gd name="connsiteX1" fmla="*/ 12990 w 160177"/>
                <a:gd name="connsiteY1" fmla="*/ 300037 h 300189"/>
                <a:gd name="connsiteX2" fmla="*/ 1083 w 160177"/>
                <a:gd name="connsiteY2" fmla="*/ 209549 h 300189"/>
                <a:gd name="connsiteX3" fmla="*/ 48708 w 160177"/>
                <a:gd name="connsiteY3" fmla="*/ 61912 h 300189"/>
                <a:gd name="connsiteX4" fmla="*/ 60615 w 160177"/>
                <a:gd name="connsiteY4" fmla="*/ 0 h 300189"/>
                <a:gd name="connsiteX0" fmla="*/ 78581 w 167109"/>
                <a:gd name="connsiteY0" fmla="*/ 0 h 266875"/>
                <a:gd name="connsiteX1" fmla="*/ 0 w 167109"/>
                <a:gd name="connsiteY1" fmla="*/ 266699 h 266875"/>
                <a:gd name="connsiteX2" fmla="*/ 19049 w 167109"/>
                <a:gd name="connsiteY2" fmla="*/ 209549 h 266875"/>
                <a:gd name="connsiteX3" fmla="*/ 66674 w 167109"/>
                <a:gd name="connsiteY3" fmla="*/ 61912 h 266875"/>
                <a:gd name="connsiteX4" fmla="*/ 78581 w 167109"/>
                <a:gd name="connsiteY4" fmla="*/ 0 h 266875"/>
                <a:gd name="connsiteX0" fmla="*/ 78581 w 167109"/>
                <a:gd name="connsiteY0" fmla="*/ 0 h 266875"/>
                <a:gd name="connsiteX1" fmla="*/ 0 w 167109"/>
                <a:gd name="connsiteY1" fmla="*/ 266699 h 266875"/>
                <a:gd name="connsiteX2" fmla="*/ 19049 w 167109"/>
                <a:gd name="connsiteY2" fmla="*/ 209549 h 266875"/>
                <a:gd name="connsiteX3" fmla="*/ 66674 w 167109"/>
                <a:gd name="connsiteY3" fmla="*/ 61912 h 266875"/>
                <a:gd name="connsiteX4" fmla="*/ 78581 w 167109"/>
                <a:gd name="connsiteY4" fmla="*/ 0 h 266875"/>
                <a:gd name="connsiteX0" fmla="*/ 78581 w 167109"/>
                <a:gd name="connsiteY0" fmla="*/ 0 h 266875"/>
                <a:gd name="connsiteX1" fmla="*/ 0 w 167109"/>
                <a:gd name="connsiteY1" fmla="*/ 266699 h 266875"/>
                <a:gd name="connsiteX2" fmla="*/ 19049 w 167109"/>
                <a:gd name="connsiteY2" fmla="*/ 209549 h 266875"/>
                <a:gd name="connsiteX3" fmla="*/ 66674 w 167109"/>
                <a:gd name="connsiteY3" fmla="*/ 61912 h 266875"/>
                <a:gd name="connsiteX4" fmla="*/ 78581 w 167109"/>
                <a:gd name="connsiteY4" fmla="*/ 0 h 266875"/>
                <a:gd name="connsiteX0" fmla="*/ 78581 w 167109"/>
                <a:gd name="connsiteY0" fmla="*/ 0 h 266875"/>
                <a:gd name="connsiteX1" fmla="*/ 0 w 167109"/>
                <a:gd name="connsiteY1" fmla="*/ 266699 h 266875"/>
                <a:gd name="connsiteX2" fmla="*/ 19049 w 167109"/>
                <a:gd name="connsiteY2" fmla="*/ 209549 h 266875"/>
                <a:gd name="connsiteX3" fmla="*/ 66674 w 167109"/>
                <a:gd name="connsiteY3" fmla="*/ 61912 h 266875"/>
                <a:gd name="connsiteX4" fmla="*/ 78581 w 167109"/>
                <a:gd name="connsiteY4" fmla="*/ 0 h 266875"/>
                <a:gd name="connsiteX0" fmla="*/ 73819 w 163922"/>
                <a:gd name="connsiteY0" fmla="*/ 0 h 252600"/>
                <a:gd name="connsiteX1" fmla="*/ 0 w 163922"/>
                <a:gd name="connsiteY1" fmla="*/ 252412 h 252600"/>
                <a:gd name="connsiteX2" fmla="*/ 19049 w 163922"/>
                <a:gd name="connsiteY2" fmla="*/ 195262 h 252600"/>
                <a:gd name="connsiteX3" fmla="*/ 66674 w 163922"/>
                <a:gd name="connsiteY3" fmla="*/ 47625 h 252600"/>
                <a:gd name="connsiteX4" fmla="*/ 73819 w 163922"/>
                <a:gd name="connsiteY4" fmla="*/ 0 h 252600"/>
                <a:gd name="connsiteX0" fmla="*/ 73819 w 127074"/>
                <a:gd name="connsiteY0" fmla="*/ 0 h 252596"/>
                <a:gd name="connsiteX1" fmla="*/ 0 w 127074"/>
                <a:gd name="connsiteY1" fmla="*/ 252412 h 252596"/>
                <a:gd name="connsiteX2" fmla="*/ 19049 w 127074"/>
                <a:gd name="connsiteY2" fmla="*/ 195262 h 252596"/>
                <a:gd name="connsiteX3" fmla="*/ 66674 w 127074"/>
                <a:gd name="connsiteY3" fmla="*/ 47625 h 252596"/>
                <a:gd name="connsiteX4" fmla="*/ 73819 w 127074"/>
                <a:gd name="connsiteY4" fmla="*/ 0 h 252596"/>
                <a:gd name="connsiteX0" fmla="*/ 73819 w 124139"/>
                <a:gd name="connsiteY0" fmla="*/ 0 h 252412"/>
                <a:gd name="connsiteX1" fmla="*/ 0 w 124139"/>
                <a:gd name="connsiteY1" fmla="*/ 252412 h 252412"/>
                <a:gd name="connsiteX2" fmla="*/ 19049 w 124139"/>
                <a:gd name="connsiteY2" fmla="*/ 195262 h 252412"/>
                <a:gd name="connsiteX3" fmla="*/ 66674 w 124139"/>
                <a:gd name="connsiteY3" fmla="*/ 47625 h 252412"/>
                <a:gd name="connsiteX4" fmla="*/ 73819 w 124139"/>
                <a:gd name="connsiteY4" fmla="*/ 0 h 252412"/>
                <a:gd name="connsiteX0" fmla="*/ 73819 w 124139"/>
                <a:gd name="connsiteY0" fmla="*/ 0 h 228600"/>
                <a:gd name="connsiteX1" fmla="*/ 0 w 124139"/>
                <a:gd name="connsiteY1" fmla="*/ 228600 h 228600"/>
                <a:gd name="connsiteX2" fmla="*/ 19049 w 124139"/>
                <a:gd name="connsiteY2" fmla="*/ 195262 h 228600"/>
                <a:gd name="connsiteX3" fmla="*/ 66674 w 124139"/>
                <a:gd name="connsiteY3" fmla="*/ 47625 h 228600"/>
                <a:gd name="connsiteX4" fmla="*/ 73819 w 124139"/>
                <a:gd name="connsiteY4" fmla="*/ 0 h 228600"/>
                <a:gd name="connsiteX0" fmla="*/ 73819 w 128586"/>
                <a:gd name="connsiteY0" fmla="*/ 0 h 228600"/>
                <a:gd name="connsiteX1" fmla="*/ 0 w 128586"/>
                <a:gd name="connsiteY1" fmla="*/ 228600 h 228600"/>
                <a:gd name="connsiteX2" fmla="*/ 19049 w 128586"/>
                <a:gd name="connsiteY2" fmla="*/ 195262 h 228600"/>
                <a:gd name="connsiteX3" fmla="*/ 66674 w 128586"/>
                <a:gd name="connsiteY3" fmla="*/ 47625 h 228600"/>
                <a:gd name="connsiteX4" fmla="*/ 73819 w 128586"/>
                <a:gd name="connsiteY4" fmla="*/ 0 h 228600"/>
                <a:gd name="connsiteX0" fmla="*/ 73819 w 128586"/>
                <a:gd name="connsiteY0" fmla="*/ 0 h 228600"/>
                <a:gd name="connsiteX1" fmla="*/ 0 w 128586"/>
                <a:gd name="connsiteY1" fmla="*/ 228600 h 228600"/>
                <a:gd name="connsiteX2" fmla="*/ 19049 w 128586"/>
                <a:gd name="connsiteY2" fmla="*/ 195262 h 228600"/>
                <a:gd name="connsiteX3" fmla="*/ 66674 w 128586"/>
                <a:gd name="connsiteY3" fmla="*/ 47625 h 228600"/>
                <a:gd name="connsiteX4" fmla="*/ 73819 w 128586"/>
                <a:gd name="connsiteY4" fmla="*/ 0 h 228600"/>
                <a:gd name="connsiteX0" fmla="*/ 73819 w 128586"/>
                <a:gd name="connsiteY0" fmla="*/ 0 h 228600"/>
                <a:gd name="connsiteX1" fmla="*/ 0 w 128586"/>
                <a:gd name="connsiteY1" fmla="*/ 228600 h 228600"/>
                <a:gd name="connsiteX2" fmla="*/ 33336 w 128586"/>
                <a:gd name="connsiteY2" fmla="*/ 197643 h 228600"/>
                <a:gd name="connsiteX3" fmla="*/ 66674 w 128586"/>
                <a:gd name="connsiteY3" fmla="*/ 47625 h 228600"/>
                <a:gd name="connsiteX4" fmla="*/ 73819 w 128586"/>
                <a:gd name="connsiteY4" fmla="*/ 0 h 228600"/>
                <a:gd name="connsiteX0" fmla="*/ 73819 w 128586"/>
                <a:gd name="connsiteY0" fmla="*/ 0 h 228600"/>
                <a:gd name="connsiteX1" fmla="*/ 0 w 128586"/>
                <a:gd name="connsiteY1" fmla="*/ 228600 h 228600"/>
                <a:gd name="connsiteX2" fmla="*/ 21429 w 128586"/>
                <a:gd name="connsiteY2" fmla="*/ 188118 h 228600"/>
                <a:gd name="connsiteX3" fmla="*/ 66674 w 128586"/>
                <a:gd name="connsiteY3" fmla="*/ 47625 h 228600"/>
                <a:gd name="connsiteX4" fmla="*/ 73819 w 128586"/>
                <a:gd name="connsiteY4" fmla="*/ 0 h 228600"/>
                <a:gd name="connsiteX0" fmla="*/ 73819 w 128586"/>
                <a:gd name="connsiteY0" fmla="*/ 0 h 228600"/>
                <a:gd name="connsiteX1" fmla="*/ 0 w 128586"/>
                <a:gd name="connsiteY1" fmla="*/ 228600 h 228600"/>
                <a:gd name="connsiteX2" fmla="*/ 21429 w 128586"/>
                <a:gd name="connsiteY2" fmla="*/ 188118 h 228600"/>
                <a:gd name="connsiteX3" fmla="*/ 66674 w 128586"/>
                <a:gd name="connsiteY3" fmla="*/ 47625 h 228600"/>
                <a:gd name="connsiteX4" fmla="*/ 73819 w 128586"/>
                <a:gd name="connsiteY4" fmla="*/ 0 h 228600"/>
                <a:gd name="connsiteX0" fmla="*/ 73819 w 128586"/>
                <a:gd name="connsiteY0" fmla="*/ 0 h 228600"/>
                <a:gd name="connsiteX1" fmla="*/ 0 w 128586"/>
                <a:gd name="connsiteY1" fmla="*/ 228600 h 228600"/>
                <a:gd name="connsiteX2" fmla="*/ 21429 w 128586"/>
                <a:gd name="connsiteY2" fmla="*/ 188118 h 228600"/>
                <a:gd name="connsiteX3" fmla="*/ 66674 w 128586"/>
                <a:gd name="connsiteY3" fmla="*/ 47625 h 228600"/>
                <a:gd name="connsiteX4" fmla="*/ 73819 w 128586"/>
                <a:gd name="connsiteY4" fmla="*/ 0 h 228600"/>
                <a:gd name="connsiteX0" fmla="*/ 73819 w 131690"/>
                <a:gd name="connsiteY0" fmla="*/ 0 h 228600"/>
                <a:gd name="connsiteX1" fmla="*/ 0 w 131690"/>
                <a:gd name="connsiteY1" fmla="*/ 228600 h 228600"/>
                <a:gd name="connsiteX2" fmla="*/ 21429 w 131690"/>
                <a:gd name="connsiteY2" fmla="*/ 188118 h 228600"/>
                <a:gd name="connsiteX3" fmla="*/ 66674 w 131690"/>
                <a:gd name="connsiteY3" fmla="*/ 47625 h 228600"/>
                <a:gd name="connsiteX4" fmla="*/ 73819 w 131690"/>
                <a:gd name="connsiteY4" fmla="*/ 0 h 228600"/>
                <a:gd name="connsiteX0" fmla="*/ 73819 w 131690"/>
                <a:gd name="connsiteY0" fmla="*/ 0 h 228600"/>
                <a:gd name="connsiteX1" fmla="*/ 0 w 131690"/>
                <a:gd name="connsiteY1" fmla="*/ 228600 h 228600"/>
                <a:gd name="connsiteX2" fmla="*/ 21429 w 131690"/>
                <a:gd name="connsiteY2" fmla="*/ 188118 h 228600"/>
                <a:gd name="connsiteX3" fmla="*/ 66674 w 131690"/>
                <a:gd name="connsiteY3" fmla="*/ 47625 h 228600"/>
                <a:gd name="connsiteX4" fmla="*/ 73819 w 131690"/>
                <a:gd name="connsiteY4" fmla="*/ 0 h 228600"/>
                <a:gd name="connsiteX0" fmla="*/ 99219 w 147404"/>
                <a:gd name="connsiteY0" fmla="*/ 0 h 225425"/>
                <a:gd name="connsiteX1" fmla="*/ 0 w 147404"/>
                <a:gd name="connsiteY1" fmla="*/ 225425 h 225425"/>
                <a:gd name="connsiteX2" fmla="*/ 46829 w 147404"/>
                <a:gd name="connsiteY2" fmla="*/ 188118 h 225425"/>
                <a:gd name="connsiteX3" fmla="*/ 92074 w 147404"/>
                <a:gd name="connsiteY3" fmla="*/ 47625 h 225425"/>
                <a:gd name="connsiteX4" fmla="*/ 99219 w 147404"/>
                <a:gd name="connsiteY4" fmla="*/ 0 h 225425"/>
                <a:gd name="connsiteX0" fmla="*/ 99219 w 147404"/>
                <a:gd name="connsiteY0" fmla="*/ 0 h 225425"/>
                <a:gd name="connsiteX1" fmla="*/ 0 w 147404"/>
                <a:gd name="connsiteY1" fmla="*/ 225425 h 225425"/>
                <a:gd name="connsiteX2" fmla="*/ 30954 w 147404"/>
                <a:gd name="connsiteY2" fmla="*/ 188118 h 225425"/>
                <a:gd name="connsiteX3" fmla="*/ 92074 w 147404"/>
                <a:gd name="connsiteY3" fmla="*/ 47625 h 225425"/>
                <a:gd name="connsiteX4" fmla="*/ 99219 w 147404"/>
                <a:gd name="connsiteY4" fmla="*/ 0 h 225425"/>
                <a:gd name="connsiteX0" fmla="*/ 89694 w 141280"/>
                <a:gd name="connsiteY0" fmla="*/ 0 h 228600"/>
                <a:gd name="connsiteX1" fmla="*/ 0 w 141280"/>
                <a:gd name="connsiteY1" fmla="*/ 228600 h 228600"/>
                <a:gd name="connsiteX2" fmla="*/ 21429 w 141280"/>
                <a:gd name="connsiteY2" fmla="*/ 188118 h 228600"/>
                <a:gd name="connsiteX3" fmla="*/ 82549 w 141280"/>
                <a:gd name="connsiteY3" fmla="*/ 47625 h 228600"/>
                <a:gd name="connsiteX4" fmla="*/ 89694 w 141280"/>
                <a:gd name="connsiteY4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80" h="228600">
                  <a:moveTo>
                    <a:pt x="89694" y="0"/>
                  </a:moveTo>
                  <a:cubicBezTo>
                    <a:pt x="166688" y="57149"/>
                    <a:pt x="173039" y="221458"/>
                    <a:pt x="0" y="228600"/>
                  </a:cubicBezTo>
                  <a:cubicBezTo>
                    <a:pt x="19447" y="181768"/>
                    <a:pt x="15476" y="206374"/>
                    <a:pt x="21429" y="188118"/>
                  </a:cubicBezTo>
                  <a:cubicBezTo>
                    <a:pt x="89295" y="174626"/>
                    <a:pt x="137714" y="129381"/>
                    <a:pt x="82549" y="47625"/>
                  </a:cubicBezTo>
                  <a:cubicBezTo>
                    <a:pt x="90487" y="-2381"/>
                    <a:pt x="81360" y="15082"/>
                    <a:pt x="89694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任意多边形: 形状 244">
              <a:extLst>
                <a:ext uri="{FF2B5EF4-FFF2-40B4-BE49-F238E27FC236}">
                  <a16:creationId xmlns:a16="http://schemas.microsoft.com/office/drawing/2014/main" id="{B367FC60-4AF0-4FF8-B3CA-B0B02519A029}"/>
                </a:ext>
              </a:extLst>
            </p:cNvPr>
            <p:cNvSpPr/>
            <p:nvPr/>
          </p:nvSpPr>
          <p:spPr>
            <a:xfrm>
              <a:off x="1694800" y="1933817"/>
              <a:ext cx="40481" cy="86400"/>
            </a:xfrm>
            <a:custGeom>
              <a:avLst/>
              <a:gdLst>
                <a:gd name="connsiteX0" fmla="*/ 40481 w 40481"/>
                <a:gd name="connsiteY0" fmla="*/ 0 h 100013"/>
                <a:gd name="connsiteX1" fmla="*/ 0 w 40481"/>
                <a:gd name="connsiteY1" fmla="*/ 100013 h 10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481" h="100013">
                  <a:moveTo>
                    <a:pt x="40481" y="0"/>
                  </a:moveTo>
                  <a:lnTo>
                    <a:pt x="0" y="100013"/>
                  </a:lnTo>
                </a:path>
              </a:pathLst>
            </a:custGeom>
            <a:noFill/>
            <a:ln>
              <a:solidFill>
                <a:srgbClr val="A8B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8" name="任意多边形: 形状 247">
            <a:extLst>
              <a:ext uri="{FF2B5EF4-FFF2-40B4-BE49-F238E27FC236}">
                <a16:creationId xmlns:a16="http://schemas.microsoft.com/office/drawing/2014/main" id="{2C9CBC14-4CE7-4DF1-ADC8-BF3C592DB6A3}"/>
              </a:ext>
            </a:extLst>
          </p:cNvPr>
          <p:cNvSpPr/>
          <p:nvPr/>
        </p:nvSpPr>
        <p:spPr>
          <a:xfrm>
            <a:off x="5526006" y="2364581"/>
            <a:ext cx="295372" cy="326521"/>
          </a:xfrm>
          <a:custGeom>
            <a:avLst/>
            <a:gdLst>
              <a:gd name="connsiteX0" fmla="*/ 133350 w 276225"/>
              <a:gd name="connsiteY0" fmla="*/ 0 h 300038"/>
              <a:gd name="connsiteX1" fmla="*/ 0 w 276225"/>
              <a:gd name="connsiteY1" fmla="*/ 300038 h 300038"/>
              <a:gd name="connsiteX2" fmla="*/ 276225 w 276225"/>
              <a:gd name="connsiteY2" fmla="*/ 195263 h 300038"/>
              <a:gd name="connsiteX3" fmla="*/ 133350 w 276225"/>
              <a:gd name="connsiteY3" fmla="*/ 0 h 300038"/>
              <a:gd name="connsiteX0" fmla="*/ 133350 w 276225"/>
              <a:gd name="connsiteY0" fmla="*/ 0 h 300038"/>
              <a:gd name="connsiteX1" fmla="*/ 0 w 276225"/>
              <a:gd name="connsiteY1" fmla="*/ 300038 h 300038"/>
              <a:gd name="connsiteX2" fmla="*/ 276225 w 276225"/>
              <a:gd name="connsiteY2" fmla="*/ 195263 h 300038"/>
              <a:gd name="connsiteX3" fmla="*/ 133350 w 276225"/>
              <a:gd name="connsiteY3" fmla="*/ 0 h 300038"/>
              <a:gd name="connsiteX0" fmla="*/ 138461 w 281336"/>
              <a:gd name="connsiteY0" fmla="*/ 0 h 300038"/>
              <a:gd name="connsiteX1" fmla="*/ 5111 w 281336"/>
              <a:gd name="connsiteY1" fmla="*/ 300038 h 300038"/>
              <a:gd name="connsiteX2" fmla="*/ 281336 w 281336"/>
              <a:gd name="connsiteY2" fmla="*/ 195263 h 300038"/>
              <a:gd name="connsiteX3" fmla="*/ 138461 w 281336"/>
              <a:gd name="connsiteY3" fmla="*/ 0 h 300038"/>
              <a:gd name="connsiteX0" fmla="*/ 138461 w 281336"/>
              <a:gd name="connsiteY0" fmla="*/ 0 h 318426"/>
              <a:gd name="connsiteX1" fmla="*/ 5111 w 281336"/>
              <a:gd name="connsiteY1" fmla="*/ 300038 h 318426"/>
              <a:gd name="connsiteX2" fmla="*/ 281336 w 281336"/>
              <a:gd name="connsiteY2" fmla="*/ 195263 h 318426"/>
              <a:gd name="connsiteX3" fmla="*/ 138461 w 281336"/>
              <a:gd name="connsiteY3" fmla="*/ 0 h 318426"/>
              <a:gd name="connsiteX0" fmla="*/ 138461 w 281336"/>
              <a:gd name="connsiteY0" fmla="*/ 0 h 320542"/>
              <a:gd name="connsiteX1" fmla="*/ 5111 w 281336"/>
              <a:gd name="connsiteY1" fmla="*/ 300038 h 320542"/>
              <a:gd name="connsiteX2" fmla="*/ 281336 w 281336"/>
              <a:gd name="connsiteY2" fmla="*/ 195263 h 320542"/>
              <a:gd name="connsiteX3" fmla="*/ 138461 w 281336"/>
              <a:gd name="connsiteY3" fmla="*/ 0 h 320542"/>
              <a:gd name="connsiteX0" fmla="*/ 140590 w 281084"/>
              <a:gd name="connsiteY0" fmla="*/ 0 h 327686"/>
              <a:gd name="connsiteX1" fmla="*/ 4859 w 281084"/>
              <a:gd name="connsiteY1" fmla="*/ 307182 h 327686"/>
              <a:gd name="connsiteX2" fmla="*/ 281084 w 281084"/>
              <a:gd name="connsiteY2" fmla="*/ 202407 h 327686"/>
              <a:gd name="connsiteX3" fmla="*/ 140590 w 281084"/>
              <a:gd name="connsiteY3" fmla="*/ 0 h 327686"/>
              <a:gd name="connsiteX0" fmla="*/ 140590 w 281084"/>
              <a:gd name="connsiteY0" fmla="*/ 0 h 327686"/>
              <a:gd name="connsiteX1" fmla="*/ 4859 w 281084"/>
              <a:gd name="connsiteY1" fmla="*/ 307182 h 327686"/>
              <a:gd name="connsiteX2" fmla="*/ 281084 w 281084"/>
              <a:gd name="connsiteY2" fmla="*/ 202407 h 327686"/>
              <a:gd name="connsiteX3" fmla="*/ 140590 w 281084"/>
              <a:gd name="connsiteY3" fmla="*/ 0 h 327686"/>
              <a:gd name="connsiteX0" fmla="*/ 140590 w 290609"/>
              <a:gd name="connsiteY0" fmla="*/ 0 h 326874"/>
              <a:gd name="connsiteX1" fmla="*/ 4859 w 290609"/>
              <a:gd name="connsiteY1" fmla="*/ 307182 h 326874"/>
              <a:gd name="connsiteX2" fmla="*/ 290609 w 290609"/>
              <a:gd name="connsiteY2" fmla="*/ 195264 h 326874"/>
              <a:gd name="connsiteX3" fmla="*/ 140590 w 290609"/>
              <a:gd name="connsiteY3" fmla="*/ 0 h 326874"/>
              <a:gd name="connsiteX0" fmla="*/ 140590 w 290609"/>
              <a:gd name="connsiteY0" fmla="*/ 0 h 326874"/>
              <a:gd name="connsiteX1" fmla="*/ 4859 w 290609"/>
              <a:gd name="connsiteY1" fmla="*/ 307182 h 326874"/>
              <a:gd name="connsiteX2" fmla="*/ 290609 w 290609"/>
              <a:gd name="connsiteY2" fmla="*/ 195264 h 326874"/>
              <a:gd name="connsiteX3" fmla="*/ 140590 w 290609"/>
              <a:gd name="connsiteY3" fmla="*/ 0 h 326874"/>
              <a:gd name="connsiteX0" fmla="*/ 140590 w 290609"/>
              <a:gd name="connsiteY0" fmla="*/ 0 h 344031"/>
              <a:gd name="connsiteX1" fmla="*/ 4859 w 290609"/>
              <a:gd name="connsiteY1" fmla="*/ 326232 h 344031"/>
              <a:gd name="connsiteX2" fmla="*/ 290609 w 290609"/>
              <a:gd name="connsiteY2" fmla="*/ 195264 h 344031"/>
              <a:gd name="connsiteX3" fmla="*/ 140590 w 290609"/>
              <a:gd name="connsiteY3" fmla="*/ 0 h 344031"/>
              <a:gd name="connsiteX0" fmla="*/ 140590 w 290609"/>
              <a:gd name="connsiteY0" fmla="*/ 0 h 327477"/>
              <a:gd name="connsiteX1" fmla="*/ 4859 w 290609"/>
              <a:gd name="connsiteY1" fmla="*/ 326232 h 327477"/>
              <a:gd name="connsiteX2" fmla="*/ 290609 w 290609"/>
              <a:gd name="connsiteY2" fmla="*/ 195264 h 327477"/>
              <a:gd name="connsiteX3" fmla="*/ 140590 w 290609"/>
              <a:gd name="connsiteY3" fmla="*/ 0 h 327477"/>
              <a:gd name="connsiteX0" fmla="*/ 140590 w 290609"/>
              <a:gd name="connsiteY0" fmla="*/ 0 h 326232"/>
              <a:gd name="connsiteX1" fmla="*/ 4859 w 290609"/>
              <a:gd name="connsiteY1" fmla="*/ 326232 h 326232"/>
              <a:gd name="connsiteX2" fmla="*/ 290609 w 290609"/>
              <a:gd name="connsiteY2" fmla="*/ 195264 h 326232"/>
              <a:gd name="connsiteX3" fmla="*/ 140590 w 290609"/>
              <a:gd name="connsiteY3" fmla="*/ 0 h 326232"/>
              <a:gd name="connsiteX0" fmla="*/ 140590 w 290609"/>
              <a:gd name="connsiteY0" fmla="*/ 0 h 326505"/>
              <a:gd name="connsiteX1" fmla="*/ 4859 w 290609"/>
              <a:gd name="connsiteY1" fmla="*/ 326232 h 326505"/>
              <a:gd name="connsiteX2" fmla="*/ 290609 w 290609"/>
              <a:gd name="connsiteY2" fmla="*/ 195264 h 326505"/>
              <a:gd name="connsiteX3" fmla="*/ 140590 w 290609"/>
              <a:gd name="connsiteY3" fmla="*/ 0 h 326505"/>
              <a:gd name="connsiteX0" fmla="*/ 140590 w 295372"/>
              <a:gd name="connsiteY0" fmla="*/ 0 h 326491"/>
              <a:gd name="connsiteX1" fmla="*/ 4859 w 295372"/>
              <a:gd name="connsiteY1" fmla="*/ 326232 h 326491"/>
              <a:gd name="connsiteX2" fmla="*/ 295372 w 295372"/>
              <a:gd name="connsiteY2" fmla="*/ 190502 h 326491"/>
              <a:gd name="connsiteX3" fmla="*/ 140590 w 295372"/>
              <a:gd name="connsiteY3" fmla="*/ 0 h 326491"/>
              <a:gd name="connsiteX0" fmla="*/ 140590 w 295372"/>
              <a:gd name="connsiteY0" fmla="*/ 0 h 326491"/>
              <a:gd name="connsiteX1" fmla="*/ 4859 w 295372"/>
              <a:gd name="connsiteY1" fmla="*/ 326232 h 326491"/>
              <a:gd name="connsiteX2" fmla="*/ 295372 w 295372"/>
              <a:gd name="connsiteY2" fmla="*/ 190502 h 326491"/>
              <a:gd name="connsiteX3" fmla="*/ 140590 w 295372"/>
              <a:gd name="connsiteY3" fmla="*/ 0 h 326491"/>
              <a:gd name="connsiteX0" fmla="*/ 140590 w 295372"/>
              <a:gd name="connsiteY0" fmla="*/ 0 h 326521"/>
              <a:gd name="connsiteX1" fmla="*/ 4859 w 295372"/>
              <a:gd name="connsiteY1" fmla="*/ 326232 h 326521"/>
              <a:gd name="connsiteX2" fmla="*/ 295372 w 295372"/>
              <a:gd name="connsiteY2" fmla="*/ 190502 h 326521"/>
              <a:gd name="connsiteX3" fmla="*/ 140590 w 295372"/>
              <a:gd name="connsiteY3" fmla="*/ 0 h 326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372" h="326521">
                <a:moveTo>
                  <a:pt x="140590" y="0"/>
                </a:moveTo>
                <a:cubicBezTo>
                  <a:pt x="3272" y="71438"/>
                  <a:pt x="-10222" y="250031"/>
                  <a:pt x="4859" y="326232"/>
                </a:cubicBezTo>
                <a:cubicBezTo>
                  <a:pt x="206471" y="331787"/>
                  <a:pt x="277116" y="256384"/>
                  <a:pt x="295372" y="190502"/>
                </a:cubicBezTo>
                <a:cubicBezTo>
                  <a:pt x="255684" y="137321"/>
                  <a:pt x="177896" y="72231"/>
                  <a:pt x="140590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任意多边形: 形状 248">
            <a:extLst>
              <a:ext uri="{FF2B5EF4-FFF2-40B4-BE49-F238E27FC236}">
                <a16:creationId xmlns:a16="http://schemas.microsoft.com/office/drawing/2014/main" id="{F6190AE3-9B07-47EA-A17A-38C20BA069B3}"/>
              </a:ext>
            </a:extLst>
          </p:cNvPr>
          <p:cNvSpPr/>
          <p:nvPr/>
        </p:nvSpPr>
        <p:spPr>
          <a:xfrm>
            <a:off x="5629712" y="2455069"/>
            <a:ext cx="94033" cy="228600"/>
          </a:xfrm>
          <a:custGeom>
            <a:avLst/>
            <a:gdLst>
              <a:gd name="connsiteX0" fmla="*/ 80963 w 80963"/>
              <a:gd name="connsiteY0" fmla="*/ 0 h 223838"/>
              <a:gd name="connsiteX1" fmla="*/ 0 w 80963"/>
              <a:gd name="connsiteY1" fmla="*/ 223838 h 223838"/>
              <a:gd name="connsiteX0" fmla="*/ 80963 w 80963"/>
              <a:gd name="connsiteY0" fmla="*/ 0 h 223838"/>
              <a:gd name="connsiteX1" fmla="*/ 0 w 80963"/>
              <a:gd name="connsiteY1" fmla="*/ 223838 h 223838"/>
              <a:gd name="connsiteX0" fmla="*/ 82474 w 82474"/>
              <a:gd name="connsiteY0" fmla="*/ 0 h 223838"/>
              <a:gd name="connsiteX1" fmla="*/ 1511 w 82474"/>
              <a:gd name="connsiteY1" fmla="*/ 223838 h 223838"/>
              <a:gd name="connsiteX0" fmla="*/ 98698 w 98698"/>
              <a:gd name="connsiteY0" fmla="*/ 0 h 235744"/>
              <a:gd name="connsiteX1" fmla="*/ 1066 w 98698"/>
              <a:gd name="connsiteY1" fmla="*/ 235744 h 235744"/>
              <a:gd name="connsiteX0" fmla="*/ 94033 w 94033"/>
              <a:gd name="connsiteY0" fmla="*/ 0 h 228600"/>
              <a:gd name="connsiteX1" fmla="*/ 1164 w 94033"/>
              <a:gd name="connsiteY1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033" h="228600">
                <a:moveTo>
                  <a:pt x="94033" y="0"/>
                </a:moveTo>
                <a:cubicBezTo>
                  <a:pt x="33708" y="67470"/>
                  <a:pt x="-7567" y="153987"/>
                  <a:pt x="1164" y="228600"/>
                </a:cubicBezTo>
              </a:path>
            </a:pathLst>
          </a:custGeom>
          <a:noFill/>
          <a:ln>
            <a:solidFill>
              <a:srgbClr val="BADF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任意多边形: 形状 249">
            <a:extLst>
              <a:ext uri="{FF2B5EF4-FFF2-40B4-BE49-F238E27FC236}">
                <a16:creationId xmlns:a16="http://schemas.microsoft.com/office/drawing/2014/main" id="{46F4518E-1D3F-40A8-A3D1-08853AD8FD5E}"/>
              </a:ext>
            </a:extLst>
          </p:cNvPr>
          <p:cNvSpPr/>
          <p:nvPr/>
        </p:nvSpPr>
        <p:spPr>
          <a:xfrm>
            <a:off x="4272953" y="2391666"/>
            <a:ext cx="109538" cy="82453"/>
          </a:xfrm>
          <a:custGeom>
            <a:avLst/>
            <a:gdLst>
              <a:gd name="connsiteX0" fmla="*/ 0 w 109538"/>
              <a:gd name="connsiteY0" fmla="*/ 9525 h 73819"/>
              <a:gd name="connsiteX1" fmla="*/ 59531 w 109538"/>
              <a:gd name="connsiteY1" fmla="*/ 73819 h 73819"/>
              <a:gd name="connsiteX2" fmla="*/ 109538 w 109538"/>
              <a:gd name="connsiteY2" fmla="*/ 0 h 73819"/>
              <a:gd name="connsiteX3" fmla="*/ 0 w 109538"/>
              <a:gd name="connsiteY3" fmla="*/ 9525 h 73819"/>
              <a:gd name="connsiteX0" fmla="*/ 0 w 109538"/>
              <a:gd name="connsiteY0" fmla="*/ 14101 h 78395"/>
              <a:gd name="connsiteX1" fmla="*/ 59531 w 109538"/>
              <a:gd name="connsiteY1" fmla="*/ 78395 h 78395"/>
              <a:gd name="connsiteX2" fmla="*/ 109538 w 109538"/>
              <a:gd name="connsiteY2" fmla="*/ 4576 h 78395"/>
              <a:gd name="connsiteX3" fmla="*/ 0 w 109538"/>
              <a:gd name="connsiteY3" fmla="*/ 14101 h 78395"/>
              <a:gd name="connsiteX0" fmla="*/ 0 w 109538"/>
              <a:gd name="connsiteY0" fmla="*/ 18159 h 82453"/>
              <a:gd name="connsiteX1" fmla="*/ 59531 w 109538"/>
              <a:gd name="connsiteY1" fmla="*/ 82453 h 82453"/>
              <a:gd name="connsiteX2" fmla="*/ 109538 w 109538"/>
              <a:gd name="connsiteY2" fmla="*/ 8634 h 82453"/>
              <a:gd name="connsiteX3" fmla="*/ 0 w 109538"/>
              <a:gd name="connsiteY3" fmla="*/ 18159 h 82453"/>
              <a:gd name="connsiteX0" fmla="*/ 0 w 109538"/>
              <a:gd name="connsiteY0" fmla="*/ 18159 h 82453"/>
              <a:gd name="connsiteX1" fmla="*/ 59531 w 109538"/>
              <a:gd name="connsiteY1" fmla="*/ 82453 h 82453"/>
              <a:gd name="connsiteX2" fmla="*/ 109538 w 109538"/>
              <a:gd name="connsiteY2" fmla="*/ 8634 h 82453"/>
              <a:gd name="connsiteX3" fmla="*/ 0 w 109538"/>
              <a:gd name="connsiteY3" fmla="*/ 18159 h 82453"/>
              <a:gd name="connsiteX0" fmla="*/ 0 w 109538"/>
              <a:gd name="connsiteY0" fmla="*/ 18159 h 82453"/>
              <a:gd name="connsiteX1" fmla="*/ 59531 w 109538"/>
              <a:gd name="connsiteY1" fmla="*/ 82453 h 82453"/>
              <a:gd name="connsiteX2" fmla="*/ 109538 w 109538"/>
              <a:gd name="connsiteY2" fmla="*/ 8634 h 82453"/>
              <a:gd name="connsiteX3" fmla="*/ 0 w 109538"/>
              <a:gd name="connsiteY3" fmla="*/ 18159 h 82453"/>
              <a:gd name="connsiteX0" fmla="*/ 0 w 109538"/>
              <a:gd name="connsiteY0" fmla="*/ 18159 h 82453"/>
              <a:gd name="connsiteX1" fmla="*/ 59531 w 109538"/>
              <a:gd name="connsiteY1" fmla="*/ 82453 h 82453"/>
              <a:gd name="connsiteX2" fmla="*/ 109538 w 109538"/>
              <a:gd name="connsiteY2" fmla="*/ 8634 h 82453"/>
              <a:gd name="connsiteX3" fmla="*/ 0 w 109538"/>
              <a:gd name="connsiteY3" fmla="*/ 18159 h 82453"/>
              <a:gd name="connsiteX0" fmla="*/ 0 w 109538"/>
              <a:gd name="connsiteY0" fmla="*/ 18159 h 82453"/>
              <a:gd name="connsiteX1" fmla="*/ 59531 w 109538"/>
              <a:gd name="connsiteY1" fmla="*/ 82453 h 82453"/>
              <a:gd name="connsiteX2" fmla="*/ 109538 w 109538"/>
              <a:gd name="connsiteY2" fmla="*/ 8634 h 82453"/>
              <a:gd name="connsiteX3" fmla="*/ 0 w 109538"/>
              <a:gd name="connsiteY3" fmla="*/ 18159 h 82453"/>
              <a:gd name="connsiteX0" fmla="*/ 0 w 109538"/>
              <a:gd name="connsiteY0" fmla="*/ 18159 h 82453"/>
              <a:gd name="connsiteX1" fmla="*/ 59531 w 109538"/>
              <a:gd name="connsiteY1" fmla="*/ 82453 h 82453"/>
              <a:gd name="connsiteX2" fmla="*/ 109538 w 109538"/>
              <a:gd name="connsiteY2" fmla="*/ 8634 h 82453"/>
              <a:gd name="connsiteX3" fmla="*/ 0 w 109538"/>
              <a:gd name="connsiteY3" fmla="*/ 18159 h 8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38" h="82453">
                <a:moveTo>
                  <a:pt x="0" y="18159"/>
                </a:moveTo>
                <a:cubicBezTo>
                  <a:pt x="5557" y="41971"/>
                  <a:pt x="30162" y="65785"/>
                  <a:pt x="59531" y="82453"/>
                </a:cubicBezTo>
                <a:cubicBezTo>
                  <a:pt x="78581" y="64991"/>
                  <a:pt x="107156" y="35621"/>
                  <a:pt x="109538" y="8634"/>
                </a:cubicBezTo>
                <a:cubicBezTo>
                  <a:pt x="84931" y="-98"/>
                  <a:pt x="43656" y="-8829"/>
                  <a:pt x="0" y="18159"/>
                </a:cubicBezTo>
                <a:close/>
              </a:path>
            </a:pathLst>
          </a:custGeom>
          <a:solidFill>
            <a:srgbClr val="6AC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任意多边形: 形状 250">
            <a:extLst>
              <a:ext uri="{FF2B5EF4-FFF2-40B4-BE49-F238E27FC236}">
                <a16:creationId xmlns:a16="http://schemas.microsoft.com/office/drawing/2014/main" id="{E23EBE7B-E47D-438F-97C3-33B407424858}"/>
              </a:ext>
            </a:extLst>
          </p:cNvPr>
          <p:cNvSpPr/>
          <p:nvPr/>
        </p:nvSpPr>
        <p:spPr>
          <a:xfrm>
            <a:off x="4268315" y="2159794"/>
            <a:ext cx="282391" cy="240506"/>
          </a:xfrm>
          <a:custGeom>
            <a:avLst/>
            <a:gdLst>
              <a:gd name="connsiteX0" fmla="*/ 0 w 273844"/>
              <a:gd name="connsiteY0" fmla="*/ 0 h 233362"/>
              <a:gd name="connsiteX1" fmla="*/ 273844 w 273844"/>
              <a:gd name="connsiteY1" fmla="*/ 233362 h 233362"/>
              <a:gd name="connsiteX0" fmla="*/ 0 w 273844"/>
              <a:gd name="connsiteY0" fmla="*/ 0 h 233362"/>
              <a:gd name="connsiteX1" fmla="*/ 273844 w 273844"/>
              <a:gd name="connsiteY1" fmla="*/ 233362 h 233362"/>
              <a:gd name="connsiteX0" fmla="*/ 0 w 273844"/>
              <a:gd name="connsiteY0" fmla="*/ 0 h 233362"/>
              <a:gd name="connsiteX1" fmla="*/ 273844 w 273844"/>
              <a:gd name="connsiteY1" fmla="*/ 233362 h 233362"/>
              <a:gd name="connsiteX0" fmla="*/ 0 w 273844"/>
              <a:gd name="connsiteY0" fmla="*/ 0 h 234817"/>
              <a:gd name="connsiteX1" fmla="*/ 273844 w 273844"/>
              <a:gd name="connsiteY1" fmla="*/ 233362 h 234817"/>
              <a:gd name="connsiteX0" fmla="*/ 0 w 273844"/>
              <a:gd name="connsiteY0" fmla="*/ 0 h 233717"/>
              <a:gd name="connsiteX1" fmla="*/ 273844 w 273844"/>
              <a:gd name="connsiteY1" fmla="*/ 233362 h 23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3844" h="233717">
                <a:moveTo>
                  <a:pt x="0" y="0"/>
                </a:moveTo>
                <a:cubicBezTo>
                  <a:pt x="38894" y="223043"/>
                  <a:pt x="230188" y="236537"/>
                  <a:pt x="273844" y="233362"/>
                </a:cubicBezTo>
              </a:path>
            </a:pathLst>
          </a:custGeom>
          <a:noFill/>
          <a:ln cap="rnd">
            <a:solidFill>
              <a:srgbClr val="2783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任意多边形: 形状 251">
            <a:extLst>
              <a:ext uri="{FF2B5EF4-FFF2-40B4-BE49-F238E27FC236}">
                <a16:creationId xmlns:a16="http://schemas.microsoft.com/office/drawing/2014/main" id="{AB873D97-CD0A-4C87-99E5-62F284CA0C8F}"/>
              </a:ext>
            </a:extLst>
          </p:cNvPr>
          <p:cNvSpPr/>
          <p:nvPr/>
        </p:nvSpPr>
        <p:spPr>
          <a:xfrm>
            <a:off x="4705361" y="1693069"/>
            <a:ext cx="378619" cy="388144"/>
          </a:xfrm>
          <a:custGeom>
            <a:avLst/>
            <a:gdLst>
              <a:gd name="connsiteX0" fmla="*/ 176213 w 378619"/>
              <a:gd name="connsiteY0" fmla="*/ 0 h 388144"/>
              <a:gd name="connsiteX1" fmla="*/ 0 w 378619"/>
              <a:gd name="connsiteY1" fmla="*/ 138112 h 388144"/>
              <a:gd name="connsiteX2" fmla="*/ 4763 w 378619"/>
              <a:gd name="connsiteY2" fmla="*/ 388144 h 388144"/>
              <a:gd name="connsiteX3" fmla="*/ 378619 w 378619"/>
              <a:gd name="connsiteY3" fmla="*/ 369094 h 388144"/>
              <a:gd name="connsiteX4" fmla="*/ 364331 w 378619"/>
              <a:gd name="connsiteY4" fmla="*/ 150019 h 388144"/>
              <a:gd name="connsiteX5" fmla="*/ 176213 w 378619"/>
              <a:gd name="connsiteY5" fmla="*/ 0 h 388144"/>
              <a:gd name="connsiteX0" fmla="*/ 176213 w 378619"/>
              <a:gd name="connsiteY0" fmla="*/ 0 h 388144"/>
              <a:gd name="connsiteX1" fmla="*/ 0 w 378619"/>
              <a:gd name="connsiteY1" fmla="*/ 138112 h 388144"/>
              <a:gd name="connsiteX2" fmla="*/ 4763 w 378619"/>
              <a:gd name="connsiteY2" fmla="*/ 388144 h 388144"/>
              <a:gd name="connsiteX3" fmla="*/ 378619 w 378619"/>
              <a:gd name="connsiteY3" fmla="*/ 369094 h 388144"/>
              <a:gd name="connsiteX4" fmla="*/ 364331 w 378619"/>
              <a:gd name="connsiteY4" fmla="*/ 150019 h 388144"/>
              <a:gd name="connsiteX5" fmla="*/ 176213 w 378619"/>
              <a:gd name="connsiteY5" fmla="*/ 0 h 388144"/>
              <a:gd name="connsiteX0" fmla="*/ 176213 w 378619"/>
              <a:gd name="connsiteY0" fmla="*/ 0 h 388144"/>
              <a:gd name="connsiteX1" fmla="*/ 0 w 378619"/>
              <a:gd name="connsiteY1" fmla="*/ 138112 h 388144"/>
              <a:gd name="connsiteX2" fmla="*/ 4763 w 378619"/>
              <a:gd name="connsiteY2" fmla="*/ 388144 h 388144"/>
              <a:gd name="connsiteX3" fmla="*/ 378619 w 378619"/>
              <a:gd name="connsiteY3" fmla="*/ 369094 h 388144"/>
              <a:gd name="connsiteX4" fmla="*/ 364331 w 378619"/>
              <a:gd name="connsiteY4" fmla="*/ 150019 h 388144"/>
              <a:gd name="connsiteX5" fmla="*/ 176213 w 378619"/>
              <a:gd name="connsiteY5" fmla="*/ 0 h 388144"/>
              <a:gd name="connsiteX0" fmla="*/ 176213 w 378619"/>
              <a:gd name="connsiteY0" fmla="*/ 0 h 388144"/>
              <a:gd name="connsiteX1" fmla="*/ 0 w 378619"/>
              <a:gd name="connsiteY1" fmla="*/ 138112 h 388144"/>
              <a:gd name="connsiteX2" fmla="*/ 4763 w 378619"/>
              <a:gd name="connsiteY2" fmla="*/ 388144 h 388144"/>
              <a:gd name="connsiteX3" fmla="*/ 378619 w 378619"/>
              <a:gd name="connsiteY3" fmla="*/ 369094 h 388144"/>
              <a:gd name="connsiteX4" fmla="*/ 364331 w 378619"/>
              <a:gd name="connsiteY4" fmla="*/ 150019 h 388144"/>
              <a:gd name="connsiteX5" fmla="*/ 176213 w 378619"/>
              <a:gd name="connsiteY5" fmla="*/ 0 h 388144"/>
              <a:gd name="connsiteX0" fmla="*/ 176213 w 378619"/>
              <a:gd name="connsiteY0" fmla="*/ 0 h 388144"/>
              <a:gd name="connsiteX1" fmla="*/ 0 w 378619"/>
              <a:gd name="connsiteY1" fmla="*/ 138112 h 388144"/>
              <a:gd name="connsiteX2" fmla="*/ 4763 w 378619"/>
              <a:gd name="connsiteY2" fmla="*/ 388144 h 388144"/>
              <a:gd name="connsiteX3" fmla="*/ 378619 w 378619"/>
              <a:gd name="connsiteY3" fmla="*/ 369094 h 388144"/>
              <a:gd name="connsiteX4" fmla="*/ 364331 w 378619"/>
              <a:gd name="connsiteY4" fmla="*/ 150019 h 388144"/>
              <a:gd name="connsiteX5" fmla="*/ 176213 w 378619"/>
              <a:gd name="connsiteY5" fmla="*/ 0 h 3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619" h="388144">
                <a:moveTo>
                  <a:pt x="176213" y="0"/>
                </a:moveTo>
                <a:cubicBezTo>
                  <a:pt x="112712" y="38893"/>
                  <a:pt x="46832" y="84931"/>
                  <a:pt x="0" y="138112"/>
                </a:cubicBezTo>
                <a:cubicBezTo>
                  <a:pt x="1588" y="221456"/>
                  <a:pt x="3175" y="304800"/>
                  <a:pt x="4763" y="388144"/>
                </a:cubicBezTo>
                <a:lnTo>
                  <a:pt x="378619" y="369094"/>
                </a:lnTo>
                <a:lnTo>
                  <a:pt x="364331" y="150019"/>
                </a:lnTo>
                <a:cubicBezTo>
                  <a:pt x="323056" y="100013"/>
                  <a:pt x="248444" y="47624"/>
                  <a:pt x="17621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任意多边形: 形状 253">
            <a:extLst>
              <a:ext uri="{FF2B5EF4-FFF2-40B4-BE49-F238E27FC236}">
                <a16:creationId xmlns:a16="http://schemas.microsoft.com/office/drawing/2014/main" id="{BB176F8D-2B79-4190-B01B-021E7486A0E5}"/>
              </a:ext>
            </a:extLst>
          </p:cNvPr>
          <p:cNvSpPr/>
          <p:nvPr/>
        </p:nvSpPr>
        <p:spPr>
          <a:xfrm>
            <a:off x="4695872" y="1695450"/>
            <a:ext cx="364332" cy="202406"/>
          </a:xfrm>
          <a:custGeom>
            <a:avLst/>
            <a:gdLst>
              <a:gd name="connsiteX0" fmla="*/ 30956 w 350044"/>
              <a:gd name="connsiteY0" fmla="*/ 166687 h 190500"/>
              <a:gd name="connsiteX1" fmla="*/ 157162 w 350044"/>
              <a:gd name="connsiteY1" fmla="*/ 73818 h 190500"/>
              <a:gd name="connsiteX2" fmla="*/ 292894 w 350044"/>
              <a:gd name="connsiteY2" fmla="*/ 190500 h 190500"/>
              <a:gd name="connsiteX3" fmla="*/ 350044 w 350044"/>
              <a:gd name="connsiteY3" fmla="*/ 140493 h 190500"/>
              <a:gd name="connsiteX4" fmla="*/ 185737 w 350044"/>
              <a:gd name="connsiteY4" fmla="*/ 0 h 190500"/>
              <a:gd name="connsiteX5" fmla="*/ 0 w 350044"/>
              <a:gd name="connsiteY5" fmla="*/ 123825 h 190500"/>
              <a:gd name="connsiteX6" fmla="*/ 30956 w 350044"/>
              <a:gd name="connsiteY6" fmla="*/ 166687 h 190500"/>
              <a:gd name="connsiteX0" fmla="*/ 30956 w 350044"/>
              <a:gd name="connsiteY0" fmla="*/ 166687 h 190500"/>
              <a:gd name="connsiteX1" fmla="*/ 166687 w 350044"/>
              <a:gd name="connsiteY1" fmla="*/ 78580 h 190500"/>
              <a:gd name="connsiteX2" fmla="*/ 292894 w 350044"/>
              <a:gd name="connsiteY2" fmla="*/ 190500 h 190500"/>
              <a:gd name="connsiteX3" fmla="*/ 350044 w 350044"/>
              <a:gd name="connsiteY3" fmla="*/ 140493 h 190500"/>
              <a:gd name="connsiteX4" fmla="*/ 185737 w 350044"/>
              <a:gd name="connsiteY4" fmla="*/ 0 h 190500"/>
              <a:gd name="connsiteX5" fmla="*/ 0 w 350044"/>
              <a:gd name="connsiteY5" fmla="*/ 123825 h 190500"/>
              <a:gd name="connsiteX6" fmla="*/ 30956 w 350044"/>
              <a:gd name="connsiteY6" fmla="*/ 166687 h 190500"/>
              <a:gd name="connsiteX0" fmla="*/ 30956 w 350044"/>
              <a:gd name="connsiteY0" fmla="*/ 166687 h 190500"/>
              <a:gd name="connsiteX1" fmla="*/ 166687 w 350044"/>
              <a:gd name="connsiteY1" fmla="*/ 78580 h 190500"/>
              <a:gd name="connsiteX2" fmla="*/ 292894 w 350044"/>
              <a:gd name="connsiteY2" fmla="*/ 190500 h 190500"/>
              <a:gd name="connsiteX3" fmla="*/ 350044 w 350044"/>
              <a:gd name="connsiteY3" fmla="*/ 140493 h 190500"/>
              <a:gd name="connsiteX4" fmla="*/ 185737 w 350044"/>
              <a:gd name="connsiteY4" fmla="*/ 0 h 190500"/>
              <a:gd name="connsiteX5" fmla="*/ 0 w 350044"/>
              <a:gd name="connsiteY5" fmla="*/ 123825 h 190500"/>
              <a:gd name="connsiteX6" fmla="*/ 30956 w 350044"/>
              <a:gd name="connsiteY6" fmla="*/ 166687 h 190500"/>
              <a:gd name="connsiteX0" fmla="*/ 30956 w 350044"/>
              <a:gd name="connsiteY0" fmla="*/ 166687 h 190500"/>
              <a:gd name="connsiteX1" fmla="*/ 166687 w 350044"/>
              <a:gd name="connsiteY1" fmla="*/ 78580 h 190500"/>
              <a:gd name="connsiteX2" fmla="*/ 292894 w 350044"/>
              <a:gd name="connsiteY2" fmla="*/ 190500 h 190500"/>
              <a:gd name="connsiteX3" fmla="*/ 350044 w 350044"/>
              <a:gd name="connsiteY3" fmla="*/ 140493 h 190500"/>
              <a:gd name="connsiteX4" fmla="*/ 185737 w 350044"/>
              <a:gd name="connsiteY4" fmla="*/ 0 h 190500"/>
              <a:gd name="connsiteX5" fmla="*/ 0 w 350044"/>
              <a:gd name="connsiteY5" fmla="*/ 123825 h 190500"/>
              <a:gd name="connsiteX6" fmla="*/ 30956 w 350044"/>
              <a:gd name="connsiteY6" fmla="*/ 166687 h 190500"/>
              <a:gd name="connsiteX0" fmla="*/ 30956 w 350044"/>
              <a:gd name="connsiteY0" fmla="*/ 166687 h 190500"/>
              <a:gd name="connsiteX1" fmla="*/ 166687 w 350044"/>
              <a:gd name="connsiteY1" fmla="*/ 78580 h 190500"/>
              <a:gd name="connsiteX2" fmla="*/ 292894 w 350044"/>
              <a:gd name="connsiteY2" fmla="*/ 190500 h 190500"/>
              <a:gd name="connsiteX3" fmla="*/ 350044 w 350044"/>
              <a:gd name="connsiteY3" fmla="*/ 140493 h 190500"/>
              <a:gd name="connsiteX4" fmla="*/ 185737 w 350044"/>
              <a:gd name="connsiteY4" fmla="*/ 0 h 190500"/>
              <a:gd name="connsiteX5" fmla="*/ 0 w 350044"/>
              <a:gd name="connsiteY5" fmla="*/ 123825 h 190500"/>
              <a:gd name="connsiteX6" fmla="*/ 30956 w 350044"/>
              <a:gd name="connsiteY6" fmla="*/ 166687 h 190500"/>
              <a:gd name="connsiteX0" fmla="*/ 30956 w 350044"/>
              <a:gd name="connsiteY0" fmla="*/ 166687 h 190500"/>
              <a:gd name="connsiteX1" fmla="*/ 166687 w 350044"/>
              <a:gd name="connsiteY1" fmla="*/ 78580 h 190500"/>
              <a:gd name="connsiteX2" fmla="*/ 292894 w 350044"/>
              <a:gd name="connsiteY2" fmla="*/ 190500 h 190500"/>
              <a:gd name="connsiteX3" fmla="*/ 350044 w 350044"/>
              <a:gd name="connsiteY3" fmla="*/ 140493 h 190500"/>
              <a:gd name="connsiteX4" fmla="*/ 185737 w 350044"/>
              <a:gd name="connsiteY4" fmla="*/ 0 h 190500"/>
              <a:gd name="connsiteX5" fmla="*/ 0 w 350044"/>
              <a:gd name="connsiteY5" fmla="*/ 123825 h 190500"/>
              <a:gd name="connsiteX6" fmla="*/ 30956 w 350044"/>
              <a:gd name="connsiteY6" fmla="*/ 166687 h 190500"/>
              <a:gd name="connsiteX0" fmla="*/ 30956 w 350044"/>
              <a:gd name="connsiteY0" fmla="*/ 166687 h 190500"/>
              <a:gd name="connsiteX1" fmla="*/ 166687 w 350044"/>
              <a:gd name="connsiteY1" fmla="*/ 78580 h 190500"/>
              <a:gd name="connsiteX2" fmla="*/ 292894 w 350044"/>
              <a:gd name="connsiteY2" fmla="*/ 190500 h 190500"/>
              <a:gd name="connsiteX3" fmla="*/ 350044 w 350044"/>
              <a:gd name="connsiteY3" fmla="*/ 140493 h 190500"/>
              <a:gd name="connsiteX4" fmla="*/ 185737 w 350044"/>
              <a:gd name="connsiteY4" fmla="*/ 0 h 190500"/>
              <a:gd name="connsiteX5" fmla="*/ 0 w 350044"/>
              <a:gd name="connsiteY5" fmla="*/ 123825 h 190500"/>
              <a:gd name="connsiteX6" fmla="*/ 30956 w 350044"/>
              <a:gd name="connsiteY6" fmla="*/ 166687 h 190500"/>
              <a:gd name="connsiteX0" fmla="*/ 30956 w 350044"/>
              <a:gd name="connsiteY0" fmla="*/ 166687 h 190500"/>
              <a:gd name="connsiteX1" fmla="*/ 166687 w 350044"/>
              <a:gd name="connsiteY1" fmla="*/ 78580 h 190500"/>
              <a:gd name="connsiteX2" fmla="*/ 292894 w 350044"/>
              <a:gd name="connsiteY2" fmla="*/ 190500 h 190500"/>
              <a:gd name="connsiteX3" fmla="*/ 350044 w 350044"/>
              <a:gd name="connsiteY3" fmla="*/ 140493 h 190500"/>
              <a:gd name="connsiteX4" fmla="*/ 185737 w 350044"/>
              <a:gd name="connsiteY4" fmla="*/ 0 h 190500"/>
              <a:gd name="connsiteX5" fmla="*/ 0 w 350044"/>
              <a:gd name="connsiteY5" fmla="*/ 123825 h 190500"/>
              <a:gd name="connsiteX6" fmla="*/ 30956 w 350044"/>
              <a:gd name="connsiteY6" fmla="*/ 166687 h 190500"/>
              <a:gd name="connsiteX0" fmla="*/ 30956 w 350044"/>
              <a:gd name="connsiteY0" fmla="*/ 166687 h 190500"/>
              <a:gd name="connsiteX1" fmla="*/ 166687 w 350044"/>
              <a:gd name="connsiteY1" fmla="*/ 78580 h 190500"/>
              <a:gd name="connsiteX2" fmla="*/ 292894 w 350044"/>
              <a:gd name="connsiteY2" fmla="*/ 190500 h 190500"/>
              <a:gd name="connsiteX3" fmla="*/ 350044 w 350044"/>
              <a:gd name="connsiteY3" fmla="*/ 140493 h 190500"/>
              <a:gd name="connsiteX4" fmla="*/ 185737 w 350044"/>
              <a:gd name="connsiteY4" fmla="*/ 0 h 190500"/>
              <a:gd name="connsiteX5" fmla="*/ 0 w 350044"/>
              <a:gd name="connsiteY5" fmla="*/ 123825 h 190500"/>
              <a:gd name="connsiteX6" fmla="*/ 30956 w 350044"/>
              <a:gd name="connsiteY6" fmla="*/ 166687 h 190500"/>
              <a:gd name="connsiteX0" fmla="*/ 30956 w 350044"/>
              <a:gd name="connsiteY0" fmla="*/ 166687 h 190500"/>
              <a:gd name="connsiteX1" fmla="*/ 166687 w 350044"/>
              <a:gd name="connsiteY1" fmla="*/ 78580 h 190500"/>
              <a:gd name="connsiteX2" fmla="*/ 292894 w 350044"/>
              <a:gd name="connsiteY2" fmla="*/ 190500 h 190500"/>
              <a:gd name="connsiteX3" fmla="*/ 350044 w 350044"/>
              <a:gd name="connsiteY3" fmla="*/ 140493 h 190500"/>
              <a:gd name="connsiteX4" fmla="*/ 185737 w 350044"/>
              <a:gd name="connsiteY4" fmla="*/ 0 h 190500"/>
              <a:gd name="connsiteX5" fmla="*/ 0 w 350044"/>
              <a:gd name="connsiteY5" fmla="*/ 123825 h 190500"/>
              <a:gd name="connsiteX6" fmla="*/ 30956 w 350044"/>
              <a:gd name="connsiteY6" fmla="*/ 166687 h 190500"/>
              <a:gd name="connsiteX0" fmla="*/ 30956 w 350044"/>
              <a:gd name="connsiteY0" fmla="*/ 171450 h 195263"/>
              <a:gd name="connsiteX1" fmla="*/ 166687 w 350044"/>
              <a:gd name="connsiteY1" fmla="*/ 83343 h 195263"/>
              <a:gd name="connsiteX2" fmla="*/ 292894 w 350044"/>
              <a:gd name="connsiteY2" fmla="*/ 195263 h 195263"/>
              <a:gd name="connsiteX3" fmla="*/ 350044 w 350044"/>
              <a:gd name="connsiteY3" fmla="*/ 145256 h 195263"/>
              <a:gd name="connsiteX4" fmla="*/ 173831 w 350044"/>
              <a:gd name="connsiteY4" fmla="*/ 0 h 195263"/>
              <a:gd name="connsiteX5" fmla="*/ 0 w 350044"/>
              <a:gd name="connsiteY5" fmla="*/ 128588 h 195263"/>
              <a:gd name="connsiteX6" fmla="*/ 30956 w 350044"/>
              <a:gd name="connsiteY6" fmla="*/ 171450 h 195263"/>
              <a:gd name="connsiteX0" fmla="*/ 30956 w 350044"/>
              <a:gd name="connsiteY0" fmla="*/ 171450 h 195263"/>
              <a:gd name="connsiteX1" fmla="*/ 166687 w 350044"/>
              <a:gd name="connsiteY1" fmla="*/ 83343 h 195263"/>
              <a:gd name="connsiteX2" fmla="*/ 292894 w 350044"/>
              <a:gd name="connsiteY2" fmla="*/ 195263 h 195263"/>
              <a:gd name="connsiteX3" fmla="*/ 350044 w 350044"/>
              <a:gd name="connsiteY3" fmla="*/ 145256 h 195263"/>
              <a:gd name="connsiteX4" fmla="*/ 173831 w 350044"/>
              <a:gd name="connsiteY4" fmla="*/ 0 h 195263"/>
              <a:gd name="connsiteX5" fmla="*/ 0 w 350044"/>
              <a:gd name="connsiteY5" fmla="*/ 128588 h 195263"/>
              <a:gd name="connsiteX6" fmla="*/ 30956 w 350044"/>
              <a:gd name="connsiteY6" fmla="*/ 171450 h 195263"/>
              <a:gd name="connsiteX0" fmla="*/ 30956 w 350044"/>
              <a:gd name="connsiteY0" fmla="*/ 171450 h 192881"/>
              <a:gd name="connsiteX1" fmla="*/ 166687 w 350044"/>
              <a:gd name="connsiteY1" fmla="*/ 83343 h 192881"/>
              <a:gd name="connsiteX2" fmla="*/ 300038 w 350044"/>
              <a:gd name="connsiteY2" fmla="*/ 192881 h 192881"/>
              <a:gd name="connsiteX3" fmla="*/ 350044 w 350044"/>
              <a:gd name="connsiteY3" fmla="*/ 145256 h 192881"/>
              <a:gd name="connsiteX4" fmla="*/ 173831 w 350044"/>
              <a:gd name="connsiteY4" fmla="*/ 0 h 192881"/>
              <a:gd name="connsiteX5" fmla="*/ 0 w 350044"/>
              <a:gd name="connsiteY5" fmla="*/ 128588 h 192881"/>
              <a:gd name="connsiteX6" fmla="*/ 30956 w 350044"/>
              <a:gd name="connsiteY6" fmla="*/ 171450 h 192881"/>
              <a:gd name="connsiteX0" fmla="*/ 45244 w 364332"/>
              <a:gd name="connsiteY0" fmla="*/ 171450 h 192881"/>
              <a:gd name="connsiteX1" fmla="*/ 180975 w 364332"/>
              <a:gd name="connsiteY1" fmla="*/ 83343 h 192881"/>
              <a:gd name="connsiteX2" fmla="*/ 314326 w 364332"/>
              <a:gd name="connsiteY2" fmla="*/ 192881 h 192881"/>
              <a:gd name="connsiteX3" fmla="*/ 364332 w 364332"/>
              <a:gd name="connsiteY3" fmla="*/ 145256 h 192881"/>
              <a:gd name="connsiteX4" fmla="*/ 188119 w 364332"/>
              <a:gd name="connsiteY4" fmla="*/ 0 h 192881"/>
              <a:gd name="connsiteX5" fmla="*/ 0 w 364332"/>
              <a:gd name="connsiteY5" fmla="*/ 142875 h 192881"/>
              <a:gd name="connsiteX6" fmla="*/ 45244 w 364332"/>
              <a:gd name="connsiteY6" fmla="*/ 171450 h 192881"/>
              <a:gd name="connsiteX0" fmla="*/ 33337 w 364332"/>
              <a:gd name="connsiteY0" fmla="*/ 202406 h 202406"/>
              <a:gd name="connsiteX1" fmla="*/ 180975 w 364332"/>
              <a:gd name="connsiteY1" fmla="*/ 83343 h 202406"/>
              <a:gd name="connsiteX2" fmla="*/ 314326 w 364332"/>
              <a:gd name="connsiteY2" fmla="*/ 192881 h 202406"/>
              <a:gd name="connsiteX3" fmla="*/ 364332 w 364332"/>
              <a:gd name="connsiteY3" fmla="*/ 145256 h 202406"/>
              <a:gd name="connsiteX4" fmla="*/ 188119 w 364332"/>
              <a:gd name="connsiteY4" fmla="*/ 0 h 202406"/>
              <a:gd name="connsiteX5" fmla="*/ 0 w 364332"/>
              <a:gd name="connsiteY5" fmla="*/ 142875 h 202406"/>
              <a:gd name="connsiteX6" fmla="*/ 33337 w 364332"/>
              <a:gd name="connsiteY6" fmla="*/ 202406 h 202406"/>
              <a:gd name="connsiteX0" fmla="*/ 45243 w 364332"/>
              <a:gd name="connsiteY0" fmla="*/ 202406 h 202406"/>
              <a:gd name="connsiteX1" fmla="*/ 180975 w 364332"/>
              <a:gd name="connsiteY1" fmla="*/ 83343 h 202406"/>
              <a:gd name="connsiteX2" fmla="*/ 314326 w 364332"/>
              <a:gd name="connsiteY2" fmla="*/ 192881 h 202406"/>
              <a:gd name="connsiteX3" fmla="*/ 364332 w 364332"/>
              <a:gd name="connsiteY3" fmla="*/ 145256 h 202406"/>
              <a:gd name="connsiteX4" fmla="*/ 188119 w 364332"/>
              <a:gd name="connsiteY4" fmla="*/ 0 h 202406"/>
              <a:gd name="connsiteX5" fmla="*/ 0 w 364332"/>
              <a:gd name="connsiteY5" fmla="*/ 142875 h 202406"/>
              <a:gd name="connsiteX6" fmla="*/ 45243 w 364332"/>
              <a:gd name="connsiteY6" fmla="*/ 202406 h 20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4332" h="202406">
                <a:moveTo>
                  <a:pt x="45243" y="202406"/>
                </a:moveTo>
                <a:cubicBezTo>
                  <a:pt x="90487" y="161130"/>
                  <a:pt x="138112" y="105568"/>
                  <a:pt x="180975" y="83343"/>
                </a:cubicBezTo>
                <a:cubicBezTo>
                  <a:pt x="230187" y="118269"/>
                  <a:pt x="286544" y="155574"/>
                  <a:pt x="314326" y="192881"/>
                </a:cubicBezTo>
                <a:lnTo>
                  <a:pt x="364332" y="145256"/>
                </a:lnTo>
                <a:cubicBezTo>
                  <a:pt x="321470" y="98425"/>
                  <a:pt x="257175" y="49212"/>
                  <a:pt x="188119" y="0"/>
                </a:cubicBezTo>
                <a:cubicBezTo>
                  <a:pt x="114301" y="34131"/>
                  <a:pt x="57149" y="96838"/>
                  <a:pt x="0" y="142875"/>
                </a:cubicBezTo>
                <a:lnTo>
                  <a:pt x="45243" y="202406"/>
                </a:lnTo>
                <a:close/>
              </a:path>
            </a:pathLst>
          </a:custGeom>
          <a:solidFill>
            <a:srgbClr val="86D1FF"/>
          </a:solidFill>
          <a:ln w="6350">
            <a:solidFill>
              <a:srgbClr val="606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任意多边形: 形状 254">
            <a:extLst>
              <a:ext uri="{FF2B5EF4-FFF2-40B4-BE49-F238E27FC236}">
                <a16:creationId xmlns:a16="http://schemas.microsoft.com/office/drawing/2014/main" id="{1A23057A-B608-43AD-A72A-B2BEECC6C959}"/>
              </a:ext>
            </a:extLst>
          </p:cNvPr>
          <p:cNvSpPr/>
          <p:nvPr/>
        </p:nvSpPr>
        <p:spPr>
          <a:xfrm>
            <a:off x="4775228" y="1693069"/>
            <a:ext cx="209551" cy="98709"/>
          </a:xfrm>
          <a:custGeom>
            <a:avLst/>
            <a:gdLst>
              <a:gd name="connsiteX0" fmla="*/ 0 w 247650"/>
              <a:gd name="connsiteY0" fmla="*/ 97631 h 97631"/>
              <a:gd name="connsiteX1" fmla="*/ 247650 w 247650"/>
              <a:gd name="connsiteY1" fmla="*/ 95250 h 97631"/>
              <a:gd name="connsiteX2" fmla="*/ 133350 w 247650"/>
              <a:gd name="connsiteY2" fmla="*/ 0 h 97631"/>
              <a:gd name="connsiteX3" fmla="*/ 0 w 247650"/>
              <a:gd name="connsiteY3" fmla="*/ 97631 h 97631"/>
              <a:gd name="connsiteX0" fmla="*/ 0 w 247650"/>
              <a:gd name="connsiteY0" fmla="*/ 97631 h 110610"/>
              <a:gd name="connsiteX1" fmla="*/ 247650 w 247650"/>
              <a:gd name="connsiteY1" fmla="*/ 95250 h 110610"/>
              <a:gd name="connsiteX2" fmla="*/ 133350 w 247650"/>
              <a:gd name="connsiteY2" fmla="*/ 0 h 110610"/>
              <a:gd name="connsiteX3" fmla="*/ 0 w 247650"/>
              <a:gd name="connsiteY3" fmla="*/ 97631 h 110610"/>
              <a:gd name="connsiteX0" fmla="*/ 0 w 247650"/>
              <a:gd name="connsiteY0" fmla="*/ 97631 h 114166"/>
              <a:gd name="connsiteX1" fmla="*/ 247650 w 247650"/>
              <a:gd name="connsiteY1" fmla="*/ 95250 h 114166"/>
              <a:gd name="connsiteX2" fmla="*/ 133350 w 247650"/>
              <a:gd name="connsiteY2" fmla="*/ 0 h 114166"/>
              <a:gd name="connsiteX3" fmla="*/ 0 w 247650"/>
              <a:gd name="connsiteY3" fmla="*/ 97631 h 114166"/>
              <a:gd name="connsiteX0" fmla="*/ 0 w 247650"/>
              <a:gd name="connsiteY0" fmla="*/ 97631 h 115604"/>
              <a:gd name="connsiteX1" fmla="*/ 247650 w 247650"/>
              <a:gd name="connsiteY1" fmla="*/ 95250 h 115604"/>
              <a:gd name="connsiteX2" fmla="*/ 133350 w 247650"/>
              <a:gd name="connsiteY2" fmla="*/ 0 h 115604"/>
              <a:gd name="connsiteX3" fmla="*/ 0 w 247650"/>
              <a:gd name="connsiteY3" fmla="*/ 97631 h 115604"/>
              <a:gd name="connsiteX0" fmla="*/ 0 w 247650"/>
              <a:gd name="connsiteY0" fmla="*/ 97631 h 115604"/>
              <a:gd name="connsiteX1" fmla="*/ 247650 w 247650"/>
              <a:gd name="connsiteY1" fmla="*/ 95250 h 115604"/>
              <a:gd name="connsiteX2" fmla="*/ 133350 w 247650"/>
              <a:gd name="connsiteY2" fmla="*/ 0 h 115604"/>
              <a:gd name="connsiteX3" fmla="*/ 0 w 247650"/>
              <a:gd name="connsiteY3" fmla="*/ 97631 h 115604"/>
              <a:gd name="connsiteX0" fmla="*/ 0 w 250032"/>
              <a:gd name="connsiteY0" fmla="*/ 97631 h 114704"/>
              <a:gd name="connsiteX1" fmla="*/ 250032 w 250032"/>
              <a:gd name="connsiteY1" fmla="*/ 92868 h 114704"/>
              <a:gd name="connsiteX2" fmla="*/ 133350 w 250032"/>
              <a:gd name="connsiteY2" fmla="*/ 0 h 114704"/>
              <a:gd name="connsiteX3" fmla="*/ 0 w 250032"/>
              <a:gd name="connsiteY3" fmla="*/ 97631 h 114704"/>
              <a:gd name="connsiteX0" fmla="*/ 0 w 245270"/>
              <a:gd name="connsiteY0" fmla="*/ 97631 h 114704"/>
              <a:gd name="connsiteX1" fmla="*/ 245270 w 245270"/>
              <a:gd name="connsiteY1" fmla="*/ 92868 h 114704"/>
              <a:gd name="connsiteX2" fmla="*/ 128588 w 245270"/>
              <a:gd name="connsiteY2" fmla="*/ 0 h 114704"/>
              <a:gd name="connsiteX3" fmla="*/ 0 w 245270"/>
              <a:gd name="connsiteY3" fmla="*/ 97631 h 114704"/>
              <a:gd name="connsiteX0" fmla="*/ 0 w 233364"/>
              <a:gd name="connsiteY0" fmla="*/ 97630 h 114703"/>
              <a:gd name="connsiteX1" fmla="*/ 233364 w 233364"/>
              <a:gd name="connsiteY1" fmla="*/ 92868 h 114703"/>
              <a:gd name="connsiteX2" fmla="*/ 116682 w 233364"/>
              <a:gd name="connsiteY2" fmla="*/ 0 h 114703"/>
              <a:gd name="connsiteX3" fmla="*/ 0 w 233364"/>
              <a:gd name="connsiteY3" fmla="*/ 97630 h 114703"/>
              <a:gd name="connsiteX0" fmla="*/ 0 w 223839"/>
              <a:gd name="connsiteY0" fmla="*/ 97629 h 114703"/>
              <a:gd name="connsiteX1" fmla="*/ 223839 w 223839"/>
              <a:gd name="connsiteY1" fmla="*/ 92868 h 114703"/>
              <a:gd name="connsiteX2" fmla="*/ 107157 w 223839"/>
              <a:gd name="connsiteY2" fmla="*/ 0 h 114703"/>
              <a:gd name="connsiteX3" fmla="*/ 0 w 223839"/>
              <a:gd name="connsiteY3" fmla="*/ 97629 h 114703"/>
              <a:gd name="connsiteX0" fmla="*/ 0 w 223839"/>
              <a:gd name="connsiteY0" fmla="*/ 97629 h 114703"/>
              <a:gd name="connsiteX1" fmla="*/ 223839 w 223839"/>
              <a:gd name="connsiteY1" fmla="*/ 92868 h 114703"/>
              <a:gd name="connsiteX2" fmla="*/ 107157 w 223839"/>
              <a:gd name="connsiteY2" fmla="*/ 0 h 114703"/>
              <a:gd name="connsiteX3" fmla="*/ 0 w 223839"/>
              <a:gd name="connsiteY3" fmla="*/ 97629 h 114703"/>
              <a:gd name="connsiteX0" fmla="*/ 0 w 209551"/>
              <a:gd name="connsiteY0" fmla="*/ 97629 h 114702"/>
              <a:gd name="connsiteX1" fmla="*/ 209551 w 209551"/>
              <a:gd name="connsiteY1" fmla="*/ 92867 h 114702"/>
              <a:gd name="connsiteX2" fmla="*/ 107157 w 209551"/>
              <a:gd name="connsiteY2" fmla="*/ 0 h 114702"/>
              <a:gd name="connsiteX3" fmla="*/ 0 w 209551"/>
              <a:gd name="connsiteY3" fmla="*/ 97629 h 11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1" h="114702">
                <a:moveTo>
                  <a:pt x="0" y="97629"/>
                </a:moveTo>
                <a:cubicBezTo>
                  <a:pt x="84931" y="127791"/>
                  <a:pt x="167482" y="112710"/>
                  <a:pt x="209551" y="92867"/>
                </a:cubicBezTo>
                <a:cubicBezTo>
                  <a:pt x="173833" y="61117"/>
                  <a:pt x="145257" y="31750"/>
                  <a:pt x="107157" y="0"/>
                </a:cubicBezTo>
                <a:cubicBezTo>
                  <a:pt x="71438" y="32543"/>
                  <a:pt x="28575" y="62318"/>
                  <a:pt x="0" y="97629"/>
                </a:cubicBezTo>
                <a:close/>
              </a:path>
            </a:pathLst>
          </a:custGeom>
          <a:solidFill>
            <a:srgbClr val="C4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6" name="组合 265">
            <a:extLst>
              <a:ext uri="{FF2B5EF4-FFF2-40B4-BE49-F238E27FC236}">
                <a16:creationId xmlns:a16="http://schemas.microsoft.com/office/drawing/2014/main" id="{65E5D9CF-618C-42D4-9F23-B6E3AD966DF7}"/>
              </a:ext>
            </a:extLst>
          </p:cNvPr>
          <p:cNvGrpSpPr/>
          <p:nvPr/>
        </p:nvGrpSpPr>
        <p:grpSpPr>
          <a:xfrm>
            <a:off x="4856309" y="1762126"/>
            <a:ext cx="380526" cy="528100"/>
            <a:chOff x="2155032" y="1762126"/>
            <a:chExt cx="380526" cy="528100"/>
          </a:xfrm>
        </p:grpSpPr>
        <p:sp>
          <p:nvSpPr>
            <p:cNvPr id="258" name="任意多边形: 形状 257">
              <a:extLst>
                <a:ext uri="{FF2B5EF4-FFF2-40B4-BE49-F238E27FC236}">
                  <a16:creationId xmlns:a16="http://schemas.microsoft.com/office/drawing/2014/main" id="{F310C21F-7047-4299-810B-4A3A9033D53E}"/>
                </a:ext>
              </a:extLst>
            </p:cNvPr>
            <p:cNvSpPr/>
            <p:nvPr/>
          </p:nvSpPr>
          <p:spPr>
            <a:xfrm>
              <a:off x="2155032" y="1762126"/>
              <a:ext cx="380526" cy="492940"/>
            </a:xfrm>
            <a:custGeom>
              <a:avLst/>
              <a:gdLst>
                <a:gd name="connsiteX0" fmla="*/ 290513 w 323850"/>
                <a:gd name="connsiteY0" fmla="*/ 0 h 492919"/>
                <a:gd name="connsiteX1" fmla="*/ 0 w 323850"/>
                <a:gd name="connsiteY1" fmla="*/ 319088 h 492919"/>
                <a:gd name="connsiteX2" fmla="*/ 323850 w 323850"/>
                <a:gd name="connsiteY2" fmla="*/ 492919 h 492919"/>
                <a:gd name="connsiteX3" fmla="*/ 290513 w 323850"/>
                <a:gd name="connsiteY3" fmla="*/ 0 h 492919"/>
                <a:gd name="connsiteX0" fmla="*/ 290513 w 323850"/>
                <a:gd name="connsiteY0" fmla="*/ 0 h 492919"/>
                <a:gd name="connsiteX1" fmla="*/ 0 w 323850"/>
                <a:gd name="connsiteY1" fmla="*/ 319088 h 492919"/>
                <a:gd name="connsiteX2" fmla="*/ 323850 w 323850"/>
                <a:gd name="connsiteY2" fmla="*/ 492919 h 492919"/>
                <a:gd name="connsiteX3" fmla="*/ 290513 w 323850"/>
                <a:gd name="connsiteY3" fmla="*/ 0 h 492919"/>
                <a:gd name="connsiteX0" fmla="*/ 290513 w 323850"/>
                <a:gd name="connsiteY0" fmla="*/ 0 h 492919"/>
                <a:gd name="connsiteX1" fmla="*/ 0 w 323850"/>
                <a:gd name="connsiteY1" fmla="*/ 319088 h 492919"/>
                <a:gd name="connsiteX2" fmla="*/ 323850 w 323850"/>
                <a:gd name="connsiteY2" fmla="*/ 492919 h 492919"/>
                <a:gd name="connsiteX3" fmla="*/ 290513 w 323850"/>
                <a:gd name="connsiteY3" fmla="*/ 0 h 492919"/>
                <a:gd name="connsiteX0" fmla="*/ 290513 w 352241"/>
                <a:gd name="connsiteY0" fmla="*/ 0 h 492919"/>
                <a:gd name="connsiteX1" fmla="*/ 0 w 352241"/>
                <a:gd name="connsiteY1" fmla="*/ 319088 h 492919"/>
                <a:gd name="connsiteX2" fmla="*/ 323850 w 352241"/>
                <a:gd name="connsiteY2" fmla="*/ 492919 h 492919"/>
                <a:gd name="connsiteX3" fmla="*/ 290513 w 352241"/>
                <a:gd name="connsiteY3" fmla="*/ 0 h 492919"/>
                <a:gd name="connsiteX0" fmla="*/ 290513 w 380526"/>
                <a:gd name="connsiteY0" fmla="*/ 0 h 492919"/>
                <a:gd name="connsiteX1" fmla="*/ 0 w 380526"/>
                <a:gd name="connsiteY1" fmla="*/ 319088 h 492919"/>
                <a:gd name="connsiteX2" fmla="*/ 323850 w 380526"/>
                <a:gd name="connsiteY2" fmla="*/ 492919 h 492919"/>
                <a:gd name="connsiteX3" fmla="*/ 290513 w 380526"/>
                <a:gd name="connsiteY3" fmla="*/ 0 h 492919"/>
                <a:gd name="connsiteX0" fmla="*/ 290513 w 380526"/>
                <a:gd name="connsiteY0" fmla="*/ 0 h 492934"/>
                <a:gd name="connsiteX1" fmla="*/ 0 w 380526"/>
                <a:gd name="connsiteY1" fmla="*/ 319088 h 492934"/>
                <a:gd name="connsiteX2" fmla="*/ 323850 w 380526"/>
                <a:gd name="connsiteY2" fmla="*/ 492919 h 492934"/>
                <a:gd name="connsiteX3" fmla="*/ 290513 w 380526"/>
                <a:gd name="connsiteY3" fmla="*/ 0 h 492934"/>
                <a:gd name="connsiteX0" fmla="*/ 290513 w 380526"/>
                <a:gd name="connsiteY0" fmla="*/ 0 h 492940"/>
                <a:gd name="connsiteX1" fmla="*/ 0 w 380526"/>
                <a:gd name="connsiteY1" fmla="*/ 319088 h 492940"/>
                <a:gd name="connsiteX2" fmla="*/ 323850 w 380526"/>
                <a:gd name="connsiteY2" fmla="*/ 492919 h 492940"/>
                <a:gd name="connsiteX3" fmla="*/ 290513 w 380526"/>
                <a:gd name="connsiteY3" fmla="*/ 0 h 492940"/>
                <a:gd name="connsiteX0" fmla="*/ 290513 w 380526"/>
                <a:gd name="connsiteY0" fmla="*/ 0 h 492940"/>
                <a:gd name="connsiteX1" fmla="*/ 0 w 380526"/>
                <a:gd name="connsiteY1" fmla="*/ 319088 h 492940"/>
                <a:gd name="connsiteX2" fmla="*/ 323850 w 380526"/>
                <a:gd name="connsiteY2" fmla="*/ 492919 h 492940"/>
                <a:gd name="connsiteX3" fmla="*/ 290513 w 380526"/>
                <a:gd name="connsiteY3" fmla="*/ 0 h 49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526" h="492940">
                  <a:moveTo>
                    <a:pt x="290513" y="0"/>
                  </a:moveTo>
                  <a:cubicBezTo>
                    <a:pt x="179387" y="77788"/>
                    <a:pt x="63500" y="186531"/>
                    <a:pt x="0" y="319088"/>
                  </a:cubicBezTo>
                  <a:cubicBezTo>
                    <a:pt x="98425" y="407988"/>
                    <a:pt x="220662" y="494507"/>
                    <a:pt x="323850" y="492919"/>
                  </a:cubicBezTo>
                  <a:cubicBezTo>
                    <a:pt x="396082" y="388144"/>
                    <a:pt x="413544" y="209550"/>
                    <a:pt x="2905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任意多边形: 形状 259">
              <a:extLst>
                <a:ext uri="{FF2B5EF4-FFF2-40B4-BE49-F238E27FC236}">
                  <a16:creationId xmlns:a16="http://schemas.microsoft.com/office/drawing/2014/main" id="{873ED8B8-175C-4044-8EFE-2F075A53E586}"/>
                </a:ext>
              </a:extLst>
            </p:cNvPr>
            <p:cNvSpPr/>
            <p:nvPr/>
          </p:nvSpPr>
          <p:spPr>
            <a:xfrm>
              <a:off x="2209799" y="1876427"/>
              <a:ext cx="319161" cy="379332"/>
            </a:xfrm>
            <a:custGeom>
              <a:avLst/>
              <a:gdLst>
                <a:gd name="connsiteX0" fmla="*/ 285750 w 321469"/>
                <a:gd name="connsiteY0" fmla="*/ 0 h 250031"/>
                <a:gd name="connsiteX1" fmla="*/ 0 w 321469"/>
                <a:gd name="connsiteY1" fmla="*/ 250031 h 250031"/>
                <a:gd name="connsiteX2" fmla="*/ 321469 w 321469"/>
                <a:gd name="connsiteY2" fmla="*/ 214313 h 250031"/>
                <a:gd name="connsiteX3" fmla="*/ 285750 w 321469"/>
                <a:gd name="connsiteY3" fmla="*/ 0 h 250031"/>
                <a:gd name="connsiteX0" fmla="*/ 285750 w 321469"/>
                <a:gd name="connsiteY0" fmla="*/ 0 h 250031"/>
                <a:gd name="connsiteX1" fmla="*/ 0 w 321469"/>
                <a:gd name="connsiteY1" fmla="*/ 250031 h 250031"/>
                <a:gd name="connsiteX2" fmla="*/ 321469 w 321469"/>
                <a:gd name="connsiteY2" fmla="*/ 214313 h 250031"/>
                <a:gd name="connsiteX3" fmla="*/ 285750 w 321469"/>
                <a:gd name="connsiteY3" fmla="*/ 0 h 250031"/>
                <a:gd name="connsiteX0" fmla="*/ 285750 w 321469"/>
                <a:gd name="connsiteY0" fmla="*/ 0 h 250031"/>
                <a:gd name="connsiteX1" fmla="*/ 0 w 321469"/>
                <a:gd name="connsiteY1" fmla="*/ 250031 h 250031"/>
                <a:gd name="connsiteX2" fmla="*/ 321469 w 321469"/>
                <a:gd name="connsiteY2" fmla="*/ 214313 h 250031"/>
                <a:gd name="connsiteX3" fmla="*/ 285750 w 321469"/>
                <a:gd name="connsiteY3" fmla="*/ 0 h 250031"/>
                <a:gd name="connsiteX0" fmla="*/ 285750 w 321469"/>
                <a:gd name="connsiteY0" fmla="*/ 0 h 250031"/>
                <a:gd name="connsiteX1" fmla="*/ 0 w 321469"/>
                <a:gd name="connsiteY1" fmla="*/ 250031 h 250031"/>
                <a:gd name="connsiteX2" fmla="*/ 321469 w 321469"/>
                <a:gd name="connsiteY2" fmla="*/ 214313 h 250031"/>
                <a:gd name="connsiteX3" fmla="*/ 285750 w 321469"/>
                <a:gd name="connsiteY3" fmla="*/ 0 h 250031"/>
                <a:gd name="connsiteX0" fmla="*/ 285750 w 321469"/>
                <a:gd name="connsiteY0" fmla="*/ 0 h 250031"/>
                <a:gd name="connsiteX1" fmla="*/ 0 w 321469"/>
                <a:gd name="connsiteY1" fmla="*/ 250031 h 250031"/>
                <a:gd name="connsiteX2" fmla="*/ 321469 w 321469"/>
                <a:gd name="connsiteY2" fmla="*/ 214313 h 250031"/>
                <a:gd name="connsiteX3" fmla="*/ 285750 w 321469"/>
                <a:gd name="connsiteY3" fmla="*/ 0 h 250031"/>
                <a:gd name="connsiteX0" fmla="*/ 285750 w 321469"/>
                <a:gd name="connsiteY0" fmla="*/ 0 h 263632"/>
                <a:gd name="connsiteX1" fmla="*/ 0 w 321469"/>
                <a:gd name="connsiteY1" fmla="*/ 250031 h 263632"/>
                <a:gd name="connsiteX2" fmla="*/ 321469 w 321469"/>
                <a:gd name="connsiteY2" fmla="*/ 214313 h 263632"/>
                <a:gd name="connsiteX3" fmla="*/ 285750 w 321469"/>
                <a:gd name="connsiteY3" fmla="*/ 0 h 263632"/>
                <a:gd name="connsiteX0" fmla="*/ 285750 w 321469"/>
                <a:gd name="connsiteY0" fmla="*/ 0 h 280543"/>
                <a:gd name="connsiteX1" fmla="*/ 0 w 321469"/>
                <a:gd name="connsiteY1" fmla="*/ 250031 h 280543"/>
                <a:gd name="connsiteX2" fmla="*/ 321469 w 321469"/>
                <a:gd name="connsiteY2" fmla="*/ 214313 h 280543"/>
                <a:gd name="connsiteX3" fmla="*/ 285750 w 321469"/>
                <a:gd name="connsiteY3" fmla="*/ 0 h 280543"/>
                <a:gd name="connsiteX0" fmla="*/ 285750 w 321469"/>
                <a:gd name="connsiteY0" fmla="*/ 0 h 281486"/>
                <a:gd name="connsiteX1" fmla="*/ 0 w 321469"/>
                <a:gd name="connsiteY1" fmla="*/ 250031 h 281486"/>
                <a:gd name="connsiteX2" fmla="*/ 321469 w 321469"/>
                <a:gd name="connsiteY2" fmla="*/ 214313 h 281486"/>
                <a:gd name="connsiteX3" fmla="*/ 285750 w 321469"/>
                <a:gd name="connsiteY3" fmla="*/ 0 h 281486"/>
                <a:gd name="connsiteX0" fmla="*/ 285750 w 300906"/>
                <a:gd name="connsiteY0" fmla="*/ 0 h 406707"/>
                <a:gd name="connsiteX1" fmla="*/ 0 w 300906"/>
                <a:gd name="connsiteY1" fmla="*/ 250031 h 406707"/>
                <a:gd name="connsiteX2" fmla="*/ 269081 w 300906"/>
                <a:gd name="connsiteY2" fmla="*/ 381000 h 406707"/>
                <a:gd name="connsiteX3" fmla="*/ 285750 w 300906"/>
                <a:gd name="connsiteY3" fmla="*/ 0 h 406707"/>
                <a:gd name="connsiteX0" fmla="*/ 285750 w 322961"/>
                <a:gd name="connsiteY0" fmla="*/ 0 h 406707"/>
                <a:gd name="connsiteX1" fmla="*/ 0 w 322961"/>
                <a:gd name="connsiteY1" fmla="*/ 250031 h 406707"/>
                <a:gd name="connsiteX2" fmla="*/ 269081 w 322961"/>
                <a:gd name="connsiteY2" fmla="*/ 381000 h 406707"/>
                <a:gd name="connsiteX3" fmla="*/ 285750 w 322961"/>
                <a:gd name="connsiteY3" fmla="*/ 0 h 406707"/>
                <a:gd name="connsiteX0" fmla="*/ 285750 w 322961"/>
                <a:gd name="connsiteY0" fmla="*/ 0 h 382712"/>
                <a:gd name="connsiteX1" fmla="*/ 0 w 322961"/>
                <a:gd name="connsiteY1" fmla="*/ 250031 h 382712"/>
                <a:gd name="connsiteX2" fmla="*/ 269081 w 322961"/>
                <a:gd name="connsiteY2" fmla="*/ 381000 h 382712"/>
                <a:gd name="connsiteX3" fmla="*/ 285750 w 322961"/>
                <a:gd name="connsiteY3" fmla="*/ 0 h 382712"/>
                <a:gd name="connsiteX0" fmla="*/ 285750 w 322961"/>
                <a:gd name="connsiteY0" fmla="*/ 0 h 382891"/>
                <a:gd name="connsiteX1" fmla="*/ 0 w 322961"/>
                <a:gd name="connsiteY1" fmla="*/ 250031 h 382891"/>
                <a:gd name="connsiteX2" fmla="*/ 269081 w 322961"/>
                <a:gd name="connsiteY2" fmla="*/ 381000 h 382891"/>
                <a:gd name="connsiteX3" fmla="*/ 285750 w 322961"/>
                <a:gd name="connsiteY3" fmla="*/ 0 h 382891"/>
                <a:gd name="connsiteX0" fmla="*/ 285750 w 321770"/>
                <a:gd name="connsiteY0" fmla="*/ 0 h 380551"/>
                <a:gd name="connsiteX1" fmla="*/ 0 w 321770"/>
                <a:gd name="connsiteY1" fmla="*/ 250031 h 380551"/>
                <a:gd name="connsiteX2" fmla="*/ 266699 w 321770"/>
                <a:gd name="connsiteY2" fmla="*/ 378619 h 380551"/>
                <a:gd name="connsiteX3" fmla="*/ 285750 w 321770"/>
                <a:gd name="connsiteY3" fmla="*/ 0 h 380551"/>
                <a:gd name="connsiteX0" fmla="*/ 285750 w 321770"/>
                <a:gd name="connsiteY0" fmla="*/ 0 h 379332"/>
                <a:gd name="connsiteX1" fmla="*/ 0 w 321770"/>
                <a:gd name="connsiteY1" fmla="*/ 250031 h 379332"/>
                <a:gd name="connsiteX2" fmla="*/ 266699 w 321770"/>
                <a:gd name="connsiteY2" fmla="*/ 378619 h 379332"/>
                <a:gd name="connsiteX3" fmla="*/ 285750 w 321770"/>
                <a:gd name="connsiteY3" fmla="*/ 0 h 379332"/>
                <a:gd name="connsiteX0" fmla="*/ 285750 w 319161"/>
                <a:gd name="connsiteY0" fmla="*/ 0 h 379332"/>
                <a:gd name="connsiteX1" fmla="*/ 0 w 319161"/>
                <a:gd name="connsiteY1" fmla="*/ 250031 h 379332"/>
                <a:gd name="connsiteX2" fmla="*/ 266699 w 319161"/>
                <a:gd name="connsiteY2" fmla="*/ 378619 h 379332"/>
                <a:gd name="connsiteX3" fmla="*/ 285750 w 319161"/>
                <a:gd name="connsiteY3" fmla="*/ 0 h 37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161" h="379332">
                  <a:moveTo>
                    <a:pt x="285750" y="0"/>
                  </a:moveTo>
                  <a:cubicBezTo>
                    <a:pt x="185738" y="45244"/>
                    <a:pt x="92868" y="123825"/>
                    <a:pt x="0" y="250031"/>
                  </a:cubicBezTo>
                  <a:cubicBezTo>
                    <a:pt x="52387" y="300038"/>
                    <a:pt x="211929" y="388143"/>
                    <a:pt x="266699" y="378619"/>
                  </a:cubicBezTo>
                  <a:cubicBezTo>
                    <a:pt x="338137" y="311944"/>
                    <a:pt x="328612" y="95251"/>
                    <a:pt x="285750" y="0"/>
                  </a:cubicBezTo>
                  <a:close/>
                </a:path>
              </a:pathLst>
            </a:custGeom>
            <a:solidFill>
              <a:srgbClr val="58B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任意多边形: 形状 260">
              <a:extLst>
                <a:ext uri="{FF2B5EF4-FFF2-40B4-BE49-F238E27FC236}">
                  <a16:creationId xmlns:a16="http://schemas.microsoft.com/office/drawing/2014/main" id="{599A570B-E9CC-45C1-B6B6-CA027317F696}"/>
                </a:ext>
              </a:extLst>
            </p:cNvPr>
            <p:cNvSpPr/>
            <p:nvPr/>
          </p:nvSpPr>
          <p:spPr>
            <a:xfrm>
              <a:off x="2214563" y="1881189"/>
              <a:ext cx="317840" cy="282819"/>
            </a:xfrm>
            <a:custGeom>
              <a:avLst/>
              <a:gdLst>
                <a:gd name="connsiteX0" fmla="*/ 285750 w 316706"/>
                <a:gd name="connsiteY0" fmla="*/ 0 h 238125"/>
                <a:gd name="connsiteX1" fmla="*/ 0 w 316706"/>
                <a:gd name="connsiteY1" fmla="*/ 238125 h 238125"/>
                <a:gd name="connsiteX2" fmla="*/ 316706 w 316706"/>
                <a:gd name="connsiteY2" fmla="*/ 190500 h 238125"/>
                <a:gd name="connsiteX3" fmla="*/ 285750 w 316706"/>
                <a:gd name="connsiteY3" fmla="*/ 0 h 238125"/>
                <a:gd name="connsiteX0" fmla="*/ 285750 w 316706"/>
                <a:gd name="connsiteY0" fmla="*/ 0 h 277692"/>
                <a:gd name="connsiteX1" fmla="*/ 0 w 316706"/>
                <a:gd name="connsiteY1" fmla="*/ 238125 h 277692"/>
                <a:gd name="connsiteX2" fmla="*/ 316706 w 316706"/>
                <a:gd name="connsiteY2" fmla="*/ 190500 h 277692"/>
                <a:gd name="connsiteX3" fmla="*/ 285750 w 316706"/>
                <a:gd name="connsiteY3" fmla="*/ 0 h 277692"/>
                <a:gd name="connsiteX0" fmla="*/ 285750 w 317374"/>
                <a:gd name="connsiteY0" fmla="*/ 0 h 283291"/>
                <a:gd name="connsiteX1" fmla="*/ 0 w 317374"/>
                <a:gd name="connsiteY1" fmla="*/ 238125 h 283291"/>
                <a:gd name="connsiteX2" fmla="*/ 316706 w 317374"/>
                <a:gd name="connsiteY2" fmla="*/ 190500 h 283291"/>
                <a:gd name="connsiteX3" fmla="*/ 285750 w 317374"/>
                <a:gd name="connsiteY3" fmla="*/ 0 h 283291"/>
                <a:gd name="connsiteX0" fmla="*/ 285750 w 316706"/>
                <a:gd name="connsiteY0" fmla="*/ 0 h 282819"/>
                <a:gd name="connsiteX1" fmla="*/ 0 w 316706"/>
                <a:gd name="connsiteY1" fmla="*/ 238125 h 282819"/>
                <a:gd name="connsiteX2" fmla="*/ 316706 w 316706"/>
                <a:gd name="connsiteY2" fmla="*/ 190500 h 282819"/>
                <a:gd name="connsiteX3" fmla="*/ 285750 w 316706"/>
                <a:gd name="connsiteY3" fmla="*/ 0 h 282819"/>
                <a:gd name="connsiteX0" fmla="*/ 285750 w 316706"/>
                <a:gd name="connsiteY0" fmla="*/ 0 h 282819"/>
                <a:gd name="connsiteX1" fmla="*/ 0 w 316706"/>
                <a:gd name="connsiteY1" fmla="*/ 238125 h 282819"/>
                <a:gd name="connsiteX2" fmla="*/ 316706 w 316706"/>
                <a:gd name="connsiteY2" fmla="*/ 190500 h 282819"/>
                <a:gd name="connsiteX3" fmla="*/ 285750 w 316706"/>
                <a:gd name="connsiteY3" fmla="*/ 0 h 282819"/>
                <a:gd name="connsiteX0" fmla="*/ 285750 w 316706"/>
                <a:gd name="connsiteY0" fmla="*/ 0 h 282819"/>
                <a:gd name="connsiteX1" fmla="*/ 0 w 316706"/>
                <a:gd name="connsiteY1" fmla="*/ 238125 h 282819"/>
                <a:gd name="connsiteX2" fmla="*/ 316706 w 316706"/>
                <a:gd name="connsiteY2" fmla="*/ 190500 h 282819"/>
                <a:gd name="connsiteX3" fmla="*/ 285750 w 316706"/>
                <a:gd name="connsiteY3" fmla="*/ 0 h 282819"/>
                <a:gd name="connsiteX0" fmla="*/ 285750 w 316706"/>
                <a:gd name="connsiteY0" fmla="*/ 0 h 282819"/>
                <a:gd name="connsiteX1" fmla="*/ 0 w 316706"/>
                <a:gd name="connsiteY1" fmla="*/ 238125 h 282819"/>
                <a:gd name="connsiteX2" fmla="*/ 316706 w 316706"/>
                <a:gd name="connsiteY2" fmla="*/ 190500 h 282819"/>
                <a:gd name="connsiteX3" fmla="*/ 285750 w 316706"/>
                <a:gd name="connsiteY3" fmla="*/ 0 h 282819"/>
                <a:gd name="connsiteX0" fmla="*/ 285750 w 318696"/>
                <a:gd name="connsiteY0" fmla="*/ 0 h 282819"/>
                <a:gd name="connsiteX1" fmla="*/ 0 w 318696"/>
                <a:gd name="connsiteY1" fmla="*/ 238125 h 282819"/>
                <a:gd name="connsiteX2" fmla="*/ 316706 w 318696"/>
                <a:gd name="connsiteY2" fmla="*/ 190500 h 282819"/>
                <a:gd name="connsiteX3" fmla="*/ 285750 w 318696"/>
                <a:gd name="connsiteY3" fmla="*/ 0 h 282819"/>
                <a:gd name="connsiteX0" fmla="*/ 285750 w 317840"/>
                <a:gd name="connsiteY0" fmla="*/ 0 h 282819"/>
                <a:gd name="connsiteX1" fmla="*/ 0 w 317840"/>
                <a:gd name="connsiteY1" fmla="*/ 238125 h 282819"/>
                <a:gd name="connsiteX2" fmla="*/ 316706 w 317840"/>
                <a:gd name="connsiteY2" fmla="*/ 190500 h 282819"/>
                <a:gd name="connsiteX3" fmla="*/ 285750 w 317840"/>
                <a:gd name="connsiteY3" fmla="*/ 0 h 282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840" h="282819">
                  <a:moveTo>
                    <a:pt x="285750" y="0"/>
                  </a:moveTo>
                  <a:cubicBezTo>
                    <a:pt x="183356" y="36513"/>
                    <a:pt x="97632" y="96838"/>
                    <a:pt x="0" y="238125"/>
                  </a:cubicBezTo>
                  <a:cubicBezTo>
                    <a:pt x="136525" y="343694"/>
                    <a:pt x="315911" y="234950"/>
                    <a:pt x="316706" y="190500"/>
                  </a:cubicBezTo>
                  <a:cubicBezTo>
                    <a:pt x="320674" y="134144"/>
                    <a:pt x="315118" y="68262"/>
                    <a:pt x="285750" y="0"/>
                  </a:cubicBezTo>
                  <a:close/>
                </a:path>
              </a:pathLst>
            </a:custGeom>
            <a:solidFill>
              <a:srgbClr val="89D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任意多边形: 形状 262">
              <a:extLst>
                <a:ext uri="{FF2B5EF4-FFF2-40B4-BE49-F238E27FC236}">
                  <a16:creationId xmlns:a16="http://schemas.microsoft.com/office/drawing/2014/main" id="{B75A0DBD-537E-4B03-890B-3C45E57287AB}"/>
                </a:ext>
              </a:extLst>
            </p:cNvPr>
            <p:cNvSpPr/>
            <p:nvPr/>
          </p:nvSpPr>
          <p:spPr>
            <a:xfrm>
              <a:off x="2212181" y="1885951"/>
              <a:ext cx="292893" cy="240506"/>
            </a:xfrm>
            <a:custGeom>
              <a:avLst/>
              <a:gdLst>
                <a:gd name="connsiteX0" fmla="*/ 285750 w 285750"/>
                <a:gd name="connsiteY0" fmla="*/ 0 h 230981"/>
                <a:gd name="connsiteX1" fmla="*/ 0 w 285750"/>
                <a:gd name="connsiteY1" fmla="*/ 230981 h 230981"/>
                <a:gd name="connsiteX0" fmla="*/ 285750 w 285750"/>
                <a:gd name="connsiteY0" fmla="*/ 0 h 230981"/>
                <a:gd name="connsiteX1" fmla="*/ 0 w 285750"/>
                <a:gd name="connsiteY1" fmla="*/ 230981 h 230981"/>
                <a:gd name="connsiteX0" fmla="*/ 285750 w 285750"/>
                <a:gd name="connsiteY0" fmla="*/ 0 h 230981"/>
                <a:gd name="connsiteX1" fmla="*/ 0 w 285750"/>
                <a:gd name="connsiteY1" fmla="*/ 230981 h 230981"/>
                <a:gd name="connsiteX0" fmla="*/ 292893 w 292893"/>
                <a:gd name="connsiteY0" fmla="*/ 0 h 240506"/>
                <a:gd name="connsiteX1" fmla="*/ 0 w 292893"/>
                <a:gd name="connsiteY1" fmla="*/ 240506 h 24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893" h="240506">
                  <a:moveTo>
                    <a:pt x="292893" y="0"/>
                  </a:moveTo>
                  <a:cubicBezTo>
                    <a:pt x="200025" y="12701"/>
                    <a:pt x="88106" y="92075"/>
                    <a:pt x="0" y="240506"/>
                  </a:cubicBezTo>
                </a:path>
              </a:pathLst>
            </a:custGeom>
            <a:noFill/>
            <a:ln>
              <a:solidFill>
                <a:srgbClr val="4A73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任意多边形: 形状 264">
              <a:extLst>
                <a:ext uri="{FF2B5EF4-FFF2-40B4-BE49-F238E27FC236}">
                  <a16:creationId xmlns:a16="http://schemas.microsoft.com/office/drawing/2014/main" id="{A83CA31F-B05E-4D58-B7C5-BF05E40AE47B}"/>
                </a:ext>
              </a:extLst>
            </p:cNvPr>
            <p:cNvSpPr/>
            <p:nvPr/>
          </p:nvSpPr>
          <p:spPr>
            <a:xfrm>
              <a:off x="2209799" y="2169918"/>
              <a:ext cx="261938" cy="118403"/>
            </a:xfrm>
            <a:custGeom>
              <a:avLst/>
              <a:gdLst>
                <a:gd name="connsiteX0" fmla="*/ 261938 w 261938"/>
                <a:gd name="connsiteY0" fmla="*/ 107156 h 107156"/>
                <a:gd name="connsiteX1" fmla="*/ 0 w 261938"/>
                <a:gd name="connsiteY1" fmla="*/ 0 h 107156"/>
                <a:gd name="connsiteX0" fmla="*/ 261938 w 261938"/>
                <a:gd name="connsiteY0" fmla="*/ 107156 h 107156"/>
                <a:gd name="connsiteX1" fmla="*/ 0 w 261938"/>
                <a:gd name="connsiteY1" fmla="*/ 0 h 107156"/>
                <a:gd name="connsiteX0" fmla="*/ 261938 w 261938"/>
                <a:gd name="connsiteY0" fmla="*/ 107156 h 111825"/>
                <a:gd name="connsiteX1" fmla="*/ 0 w 261938"/>
                <a:gd name="connsiteY1" fmla="*/ 0 h 111825"/>
                <a:gd name="connsiteX0" fmla="*/ 261938 w 261938"/>
                <a:gd name="connsiteY0" fmla="*/ 114300 h 118403"/>
                <a:gd name="connsiteX1" fmla="*/ 0 w 261938"/>
                <a:gd name="connsiteY1" fmla="*/ 0 h 11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938" h="118403">
                  <a:moveTo>
                    <a:pt x="261938" y="114300"/>
                  </a:moveTo>
                  <a:cubicBezTo>
                    <a:pt x="188913" y="130969"/>
                    <a:pt x="84932" y="97632"/>
                    <a:pt x="0" y="0"/>
                  </a:cubicBezTo>
                </a:path>
              </a:pathLst>
            </a:custGeom>
            <a:noFill/>
            <a:ln cap="rnd">
              <a:solidFill>
                <a:srgbClr val="2D65B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任意多边形: 形状 274">
              <a:extLst>
                <a:ext uri="{FF2B5EF4-FFF2-40B4-BE49-F238E27FC236}">
                  <a16:creationId xmlns:a16="http://schemas.microsoft.com/office/drawing/2014/main" id="{F40E72FD-3160-4A63-889D-B5E146806161}"/>
                </a:ext>
              </a:extLst>
            </p:cNvPr>
            <p:cNvSpPr/>
            <p:nvPr/>
          </p:nvSpPr>
          <p:spPr>
            <a:xfrm rot="21254221">
              <a:off x="2209799" y="2155863"/>
              <a:ext cx="254796" cy="134363"/>
            </a:xfrm>
            <a:custGeom>
              <a:avLst/>
              <a:gdLst>
                <a:gd name="connsiteX0" fmla="*/ 40482 w 290513"/>
                <a:gd name="connsiteY0" fmla="*/ 0 h 164307"/>
                <a:gd name="connsiteX1" fmla="*/ 0 w 290513"/>
                <a:gd name="connsiteY1" fmla="*/ 38100 h 164307"/>
                <a:gd name="connsiteX2" fmla="*/ 290513 w 290513"/>
                <a:gd name="connsiteY2" fmla="*/ 164307 h 164307"/>
                <a:gd name="connsiteX3" fmla="*/ 276225 w 290513"/>
                <a:gd name="connsiteY3" fmla="*/ 119063 h 164307"/>
                <a:gd name="connsiteX4" fmla="*/ 40482 w 290513"/>
                <a:gd name="connsiteY4" fmla="*/ 0 h 164307"/>
                <a:gd name="connsiteX0" fmla="*/ 40482 w 290513"/>
                <a:gd name="connsiteY0" fmla="*/ 0 h 164307"/>
                <a:gd name="connsiteX1" fmla="*/ 0 w 290513"/>
                <a:gd name="connsiteY1" fmla="*/ 38100 h 164307"/>
                <a:gd name="connsiteX2" fmla="*/ 290513 w 290513"/>
                <a:gd name="connsiteY2" fmla="*/ 164307 h 164307"/>
                <a:gd name="connsiteX3" fmla="*/ 276225 w 290513"/>
                <a:gd name="connsiteY3" fmla="*/ 119063 h 164307"/>
                <a:gd name="connsiteX4" fmla="*/ 40482 w 290513"/>
                <a:gd name="connsiteY4" fmla="*/ 0 h 164307"/>
                <a:gd name="connsiteX0" fmla="*/ 40482 w 290513"/>
                <a:gd name="connsiteY0" fmla="*/ 0 h 164817"/>
                <a:gd name="connsiteX1" fmla="*/ 0 w 290513"/>
                <a:gd name="connsiteY1" fmla="*/ 38100 h 164817"/>
                <a:gd name="connsiteX2" fmla="*/ 290513 w 290513"/>
                <a:gd name="connsiteY2" fmla="*/ 164307 h 164817"/>
                <a:gd name="connsiteX3" fmla="*/ 276225 w 290513"/>
                <a:gd name="connsiteY3" fmla="*/ 119063 h 164817"/>
                <a:gd name="connsiteX4" fmla="*/ 40482 w 290513"/>
                <a:gd name="connsiteY4" fmla="*/ 0 h 164817"/>
                <a:gd name="connsiteX0" fmla="*/ 40482 w 290513"/>
                <a:gd name="connsiteY0" fmla="*/ 0 h 164817"/>
                <a:gd name="connsiteX1" fmla="*/ 0 w 290513"/>
                <a:gd name="connsiteY1" fmla="*/ 38100 h 164817"/>
                <a:gd name="connsiteX2" fmla="*/ 290513 w 290513"/>
                <a:gd name="connsiteY2" fmla="*/ 164307 h 164817"/>
                <a:gd name="connsiteX3" fmla="*/ 276225 w 290513"/>
                <a:gd name="connsiteY3" fmla="*/ 119063 h 164817"/>
                <a:gd name="connsiteX4" fmla="*/ 40482 w 290513"/>
                <a:gd name="connsiteY4" fmla="*/ 0 h 164817"/>
                <a:gd name="connsiteX0" fmla="*/ 40482 w 290513"/>
                <a:gd name="connsiteY0" fmla="*/ 0 h 164817"/>
                <a:gd name="connsiteX1" fmla="*/ 0 w 290513"/>
                <a:gd name="connsiteY1" fmla="*/ 38100 h 164817"/>
                <a:gd name="connsiteX2" fmla="*/ 290513 w 290513"/>
                <a:gd name="connsiteY2" fmla="*/ 164307 h 164817"/>
                <a:gd name="connsiteX3" fmla="*/ 276225 w 290513"/>
                <a:gd name="connsiteY3" fmla="*/ 119063 h 164817"/>
                <a:gd name="connsiteX4" fmla="*/ 40482 w 290513"/>
                <a:gd name="connsiteY4" fmla="*/ 0 h 164817"/>
                <a:gd name="connsiteX0" fmla="*/ 40482 w 290513"/>
                <a:gd name="connsiteY0" fmla="*/ 0 h 164817"/>
                <a:gd name="connsiteX1" fmla="*/ 0 w 290513"/>
                <a:gd name="connsiteY1" fmla="*/ 38100 h 164817"/>
                <a:gd name="connsiteX2" fmla="*/ 290513 w 290513"/>
                <a:gd name="connsiteY2" fmla="*/ 164307 h 164817"/>
                <a:gd name="connsiteX3" fmla="*/ 276225 w 290513"/>
                <a:gd name="connsiteY3" fmla="*/ 119063 h 164817"/>
                <a:gd name="connsiteX4" fmla="*/ 40482 w 290513"/>
                <a:gd name="connsiteY4" fmla="*/ 0 h 164817"/>
                <a:gd name="connsiteX0" fmla="*/ 40482 w 290513"/>
                <a:gd name="connsiteY0" fmla="*/ 0 h 164817"/>
                <a:gd name="connsiteX1" fmla="*/ 0 w 290513"/>
                <a:gd name="connsiteY1" fmla="*/ 38100 h 164817"/>
                <a:gd name="connsiteX2" fmla="*/ 290513 w 290513"/>
                <a:gd name="connsiteY2" fmla="*/ 164307 h 164817"/>
                <a:gd name="connsiteX3" fmla="*/ 276225 w 290513"/>
                <a:gd name="connsiteY3" fmla="*/ 119063 h 164817"/>
                <a:gd name="connsiteX4" fmla="*/ 40482 w 290513"/>
                <a:gd name="connsiteY4" fmla="*/ 0 h 164817"/>
                <a:gd name="connsiteX0" fmla="*/ 43099 w 290513"/>
                <a:gd name="connsiteY0" fmla="*/ 0 h 173135"/>
                <a:gd name="connsiteX1" fmla="*/ 0 w 290513"/>
                <a:gd name="connsiteY1" fmla="*/ 46418 h 173135"/>
                <a:gd name="connsiteX2" fmla="*/ 290513 w 290513"/>
                <a:gd name="connsiteY2" fmla="*/ 172625 h 173135"/>
                <a:gd name="connsiteX3" fmla="*/ 276225 w 290513"/>
                <a:gd name="connsiteY3" fmla="*/ 127381 h 173135"/>
                <a:gd name="connsiteX4" fmla="*/ 43099 w 290513"/>
                <a:gd name="connsiteY4" fmla="*/ 0 h 173135"/>
                <a:gd name="connsiteX0" fmla="*/ 43099 w 290513"/>
                <a:gd name="connsiteY0" fmla="*/ 0 h 173135"/>
                <a:gd name="connsiteX1" fmla="*/ 0 w 290513"/>
                <a:gd name="connsiteY1" fmla="*/ 46418 h 173135"/>
                <a:gd name="connsiteX2" fmla="*/ 290513 w 290513"/>
                <a:gd name="connsiteY2" fmla="*/ 172625 h 173135"/>
                <a:gd name="connsiteX3" fmla="*/ 276225 w 290513"/>
                <a:gd name="connsiteY3" fmla="*/ 127381 h 173135"/>
                <a:gd name="connsiteX4" fmla="*/ 43099 w 290513"/>
                <a:gd name="connsiteY4" fmla="*/ 0 h 173135"/>
                <a:gd name="connsiteX0" fmla="*/ 43099 w 290513"/>
                <a:gd name="connsiteY0" fmla="*/ 0 h 173135"/>
                <a:gd name="connsiteX1" fmla="*/ 0 w 290513"/>
                <a:gd name="connsiteY1" fmla="*/ 46418 h 173135"/>
                <a:gd name="connsiteX2" fmla="*/ 290513 w 290513"/>
                <a:gd name="connsiteY2" fmla="*/ 172625 h 173135"/>
                <a:gd name="connsiteX3" fmla="*/ 284077 w 290513"/>
                <a:gd name="connsiteY3" fmla="*/ 121836 h 173135"/>
                <a:gd name="connsiteX4" fmla="*/ 43099 w 290513"/>
                <a:gd name="connsiteY4" fmla="*/ 0 h 173135"/>
                <a:gd name="connsiteX0" fmla="*/ 43099 w 290513"/>
                <a:gd name="connsiteY0" fmla="*/ 0 h 173135"/>
                <a:gd name="connsiteX1" fmla="*/ 0 w 290513"/>
                <a:gd name="connsiteY1" fmla="*/ 46418 h 173135"/>
                <a:gd name="connsiteX2" fmla="*/ 290513 w 290513"/>
                <a:gd name="connsiteY2" fmla="*/ 172625 h 173135"/>
                <a:gd name="connsiteX3" fmla="*/ 284077 w 290513"/>
                <a:gd name="connsiteY3" fmla="*/ 121836 h 173135"/>
                <a:gd name="connsiteX4" fmla="*/ 43099 w 290513"/>
                <a:gd name="connsiteY4" fmla="*/ 0 h 173135"/>
                <a:gd name="connsiteX0" fmla="*/ 43099 w 294546"/>
                <a:gd name="connsiteY0" fmla="*/ 0 h 173135"/>
                <a:gd name="connsiteX1" fmla="*/ 0 w 294546"/>
                <a:gd name="connsiteY1" fmla="*/ 46418 h 173135"/>
                <a:gd name="connsiteX2" fmla="*/ 290513 w 294546"/>
                <a:gd name="connsiteY2" fmla="*/ 172625 h 173135"/>
                <a:gd name="connsiteX3" fmla="*/ 294546 w 294546"/>
                <a:gd name="connsiteY3" fmla="*/ 113518 h 173135"/>
                <a:gd name="connsiteX4" fmla="*/ 43099 w 294546"/>
                <a:gd name="connsiteY4" fmla="*/ 0 h 173135"/>
                <a:gd name="connsiteX0" fmla="*/ 43099 w 294546"/>
                <a:gd name="connsiteY0" fmla="*/ 0 h 173135"/>
                <a:gd name="connsiteX1" fmla="*/ 0 w 294546"/>
                <a:gd name="connsiteY1" fmla="*/ 46418 h 173135"/>
                <a:gd name="connsiteX2" fmla="*/ 290513 w 294546"/>
                <a:gd name="connsiteY2" fmla="*/ 172625 h 173135"/>
                <a:gd name="connsiteX3" fmla="*/ 294546 w 294546"/>
                <a:gd name="connsiteY3" fmla="*/ 113518 h 173135"/>
                <a:gd name="connsiteX4" fmla="*/ 43099 w 294546"/>
                <a:gd name="connsiteY4" fmla="*/ 0 h 173135"/>
                <a:gd name="connsiteX0" fmla="*/ 27396 w 278843"/>
                <a:gd name="connsiteY0" fmla="*/ 0 h 172971"/>
                <a:gd name="connsiteX1" fmla="*/ 0 w 278843"/>
                <a:gd name="connsiteY1" fmla="*/ 24237 h 172971"/>
                <a:gd name="connsiteX2" fmla="*/ 274810 w 278843"/>
                <a:gd name="connsiteY2" fmla="*/ 172625 h 172971"/>
                <a:gd name="connsiteX3" fmla="*/ 278843 w 278843"/>
                <a:gd name="connsiteY3" fmla="*/ 113518 h 172971"/>
                <a:gd name="connsiteX4" fmla="*/ 27396 w 278843"/>
                <a:gd name="connsiteY4" fmla="*/ 0 h 172971"/>
                <a:gd name="connsiteX0" fmla="*/ 27396 w 280044"/>
                <a:gd name="connsiteY0" fmla="*/ 0 h 156445"/>
                <a:gd name="connsiteX1" fmla="*/ 0 w 280044"/>
                <a:gd name="connsiteY1" fmla="*/ 24237 h 156445"/>
                <a:gd name="connsiteX2" fmla="*/ 280044 w 280044"/>
                <a:gd name="connsiteY2" fmla="*/ 155989 h 156445"/>
                <a:gd name="connsiteX3" fmla="*/ 278843 w 280044"/>
                <a:gd name="connsiteY3" fmla="*/ 113518 h 156445"/>
                <a:gd name="connsiteX4" fmla="*/ 27396 w 280044"/>
                <a:gd name="connsiteY4" fmla="*/ 0 h 15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044" h="156445">
                  <a:moveTo>
                    <a:pt x="27396" y="0"/>
                  </a:moveTo>
                  <a:lnTo>
                    <a:pt x="0" y="24237"/>
                  </a:lnTo>
                  <a:cubicBezTo>
                    <a:pt x="92075" y="116312"/>
                    <a:pt x="185587" y="161545"/>
                    <a:pt x="280044" y="155989"/>
                  </a:cubicBezTo>
                  <a:cubicBezTo>
                    <a:pt x="279644" y="141832"/>
                    <a:pt x="279243" y="127675"/>
                    <a:pt x="278843" y="113518"/>
                  </a:cubicBezTo>
                  <a:cubicBezTo>
                    <a:pt x="202644" y="114702"/>
                    <a:pt x="119041" y="86955"/>
                    <a:pt x="27396" y="0"/>
                  </a:cubicBezTo>
                  <a:close/>
                </a:path>
              </a:pathLst>
            </a:custGeom>
            <a:solidFill>
              <a:schemeClr val="tx1"/>
            </a:solidFill>
            <a:ln w="3492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6" name="任意多边形: 形状 275">
              <a:extLst>
                <a:ext uri="{FF2B5EF4-FFF2-40B4-BE49-F238E27FC236}">
                  <a16:creationId xmlns:a16="http://schemas.microsoft.com/office/drawing/2014/main" id="{99A22BE1-6E9A-48E5-A3CE-D07B6F933245}"/>
                </a:ext>
              </a:extLst>
            </p:cNvPr>
            <p:cNvSpPr/>
            <p:nvPr/>
          </p:nvSpPr>
          <p:spPr>
            <a:xfrm rot="21254221">
              <a:off x="2212971" y="2152453"/>
              <a:ext cx="261938" cy="118403"/>
            </a:xfrm>
            <a:custGeom>
              <a:avLst/>
              <a:gdLst>
                <a:gd name="connsiteX0" fmla="*/ 261938 w 261938"/>
                <a:gd name="connsiteY0" fmla="*/ 107156 h 107156"/>
                <a:gd name="connsiteX1" fmla="*/ 0 w 261938"/>
                <a:gd name="connsiteY1" fmla="*/ 0 h 107156"/>
                <a:gd name="connsiteX0" fmla="*/ 261938 w 261938"/>
                <a:gd name="connsiteY0" fmla="*/ 107156 h 107156"/>
                <a:gd name="connsiteX1" fmla="*/ 0 w 261938"/>
                <a:gd name="connsiteY1" fmla="*/ 0 h 107156"/>
                <a:gd name="connsiteX0" fmla="*/ 261938 w 261938"/>
                <a:gd name="connsiteY0" fmla="*/ 107156 h 111825"/>
                <a:gd name="connsiteX1" fmla="*/ 0 w 261938"/>
                <a:gd name="connsiteY1" fmla="*/ 0 h 111825"/>
                <a:gd name="connsiteX0" fmla="*/ 261938 w 261938"/>
                <a:gd name="connsiteY0" fmla="*/ 114300 h 118403"/>
                <a:gd name="connsiteX1" fmla="*/ 0 w 261938"/>
                <a:gd name="connsiteY1" fmla="*/ 0 h 11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938" h="118403">
                  <a:moveTo>
                    <a:pt x="261938" y="114300"/>
                  </a:moveTo>
                  <a:cubicBezTo>
                    <a:pt x="188913" y="130969"/>
                    <a:pt x="84932" y="97632"/>
                    <a:pt x="0" y="0"/>
                  </a:cubicBezTo>
                </a:path>
              </a:pathLst>
            </a:custGeom>
            <a:noFill/>
            <a:ln cap="rnd">
              <a:solidFill>
                <a:srgbClr val="2D65B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9A66F24C-7A96-40F5-9CFB-36708F02B4F0}"/>
              </a:ext>
            </a:extLst>
          </p:cNvPr>
          <p:cNvGrpSpPr/>
          <p:nvPr/>
        </p:nvGrpSpPr>
        <p:grpSpPr>
          <a:xfrm>
            <a:off x="4513215" y="1787207"/>
            <a:ext cx="293321" cy="468254"/>
            <a:chOff x="1811938" y="1787207"/>
            <a:chExt cx="293321" cy="468254"/>
          </a:xfrm>
        </p:grpSpPr>
        <p:sp>
          <p:nvSpPr>
            <p:cNvPr id="268" name="任意多边形: 形状 267">
              <a:extLst>
                <a:ext uri="{FF2B5EF4-FFF2-40B4-BE49-F238E27FC236}">
                  <a16:creationId xmlns:a16="http://schemas.microsoft.com/office/drawing/2014/main" id="{08640DC9-DEA0-407C-A662-4441A3ECB4E3}"/>
                </a:ext>
              </a:extLst>
            </p:cNvPr>
            <p:cNvSpPr/>
            <p:nvPr/>
          </p:nvSpPr>
          <p:spPr>
            <a:xfrm flipH="1">
              <a:off x="1811938" y="1787207"/>
              <a:ext cx="289043" cy="454571"/>
            </a:xfrm>
            <a:custGeom>
              <a:avLst/>
              <a:gdLst>
                <a:gd name="connsiteX0" fmla="*/ 290513 w 323850"/>
                <a:gd name="connsiteY0" fmla="*/ 0 h 492919"/>
                <a:gd name="connsiteX1" fmla="*/ 0 w 323850"/>
                <a:gd name="connsiteY1" fmla="*/ 319088 h 492919"/>
                <a:gd name="connsiteX2" fmla="*/ 323850 w 323850"/>
                <a:gd name="connsiteY2" fmla="*/ 492919 h 492919"/>
                <a:gd name="connsiteX3" fmla="*/ 290513 w 323850"/>
                <a:gd name="connsiteY3" fmla="*/ 0 h 492919"/>
                <a:gd name="connsiteX0" fmla="*/ 290513 w 323850"/>
                <a:gd name="connsiteY0" fmla="*/ 0 h 492919"/>
                <a:gd name="connsiteX1" fmla="*/ 0 w 323850"/>
                <a:gd name="connsiteY1" fmla="*/ 319088 h 492919"/>
                <a:gd name="connsiteX2" fmla="*/ 323850 w 323850"/>
                <a:gd name="connsiteY2" fmla="*/ 492919 h 492919"/>
                <a:gd name="connsiteX3" fmla="*/ 290513 w 323850"/>
                <a:gd name="connsiteY3" fmla="*/ 0 h 492919"/>
                <a:gd name="connsiteX0" fmla="*/ 290513 w 323850"/>
                <a:gd name="connsiteY0" fmla="*/ 0 h 492919"/>
                <a:gd name="connsiteX1" fmla="*/ 0 w 323850"/>
                <a:gd name="connsiteY1" fmla="*/ 319088 h 492919"/>
                <a:gd name="connsiteX2" fmla="*/ 323850 w 323850"/>
                <a:gd name="connsiteY2" fmla="*/ 492919 h 492919"/>
                <a:gd name="connsiteX3" fmla="*/ 290513 w 323850"/>
                <a:gd name="connsiteY3" fmla="*/ 0 h 492919"/>
                <a:gd name="connsiteX0" fmla="*/ 290513 w 352241"/>
                <a:gd name="connsiteY0" fmla="*/ 0 h 492919"/>
                <a:gd name="connsiteX1" fmla="*/ 0 w 352241"/>
                <a:gd name="connsiteY1" fmla="*/ 319088 h 492919"/>
                <a:gd name="connsiteX2" fmla="*/ 323850 w 352241"/>
                <a:gd name="connsiteY2" fmla="*/ 492919 h 492919"/>
                <a:gd name="connsiteX3" fmla="*/ 290513 w 352241"/>
                <a:gd name="connsiteY3" fmla="*/ 0 h 492919"/>
                <a:gd name="connsiteX0" fmla="*/ 290513 w 380526"/>
                <a:gd name="connsiteY0" fmla="*/ 0 h 492919"/>
                <a:gd name="connsiteX1" fmla="*/ 0 w 380526"/>
                <a:gd name="connsiteY1" fmla="*/ 319088 h 492919"/>
                <a:gd name="connsiteX2" fmla="*/ 323850 w 380526"/>
                <a:gd name="connsiteY2" fmla="*/ 492919 h 492919"/>
                <a:gd name="connsiteX3" fmla="*/ 290513 w 380526"/>
                <a:gd name="connsiteY3" fmla="*/ 0 h 492919"/>
                <a:gd name="connsiteX0" fmla="*/ 290513 w 380526"/>
                <a:gd name="connsiteY0" fmla="*/ 0 h 492934"/>
                <a:gd name="connsiteX1" fmla="*/ 0 w 380526"/>
                <a:gd name="connsiteY1" fmla="*/ 319088 h 492934"/>
                <a:gd name="connsiteX2" fmla="*/ 323850 w 380526"/>
                <a:gd name="connsiteY2" fmla="*/ 492919 h 492934"/>
                <a:gd name="connsiteX3" fmla="*/ 290513 w 380526"/>
                <a:gd name="connsiteY3" fmla="*/ 0 h 492934"/>
                <a:gd name="connsiteX0" fmla="*/ 290513 w 380526"/>
                <a:gd name="connsiteY0" fmla="*/ 0 h 492940"/>
                <a:gd name="connsiteX1" fmla="*/ 0 w 380526"/>
                <a:gd name="connsiteY1" fmla="*/ 319088 h 492940"/>
                <a:gd name="connsiteX2" fmla="*/ 323850 w 380526"/>
                <a:gd name="connsiteY2" fmla="*/ 492919 h 492940"/>
                <a:gd name="connsiteX3" fmla="*/ 290513 w 380526"/>
                <a:gd name="connsiteY3" fmla="*/ 0 h 492940"/>
                <a:gd name="connsiteX0" fmla="*/ 290513 w 380526"/>
                <a:gd name="connsiteY0" fmla="*/ 0 h 492940"/>
                <a:gd name="connsiteX1" fmla="*/ 0 w 380526"/>
                <a:gd name="connsiteY1" fmla="*/ 319088 h 492940"/>
                <a:gd name="connsiteX2" fmla="*/ 323850 w 380526"/>
                <a:gd name="connsiteY2" fmla="*/ 492919 h 492940"/>
                <a:gd name="connsiteX3" fmla="*/ 290513 w 380526"/>
                <a:gd name="connsiteY3" fmla="*/ 0 h 492940"/>
                <a:gd name="connsiteX0" fmla="*/ 270395 w 371875"/>
                <a:gd name="connsiteY0" fmla="*/ 0 h 516353"/>
                <a:gd name="connsiteX1" fmla="*/ 0 w 371875"/>
                <a:gd name="connsiteY1" fmla="*/ 342501 h 516353"/>
                <a:gd name="connsiteX2" fmla="*/ 323850 w 371875"/>
                <a:gd name="connsiteY2" fmla="*/ 516332 h 516353"/>
                <a:gd name="connsiteX3" fmla="*/ 270395 w 371875"/>
                <a:gd name="connsiteY3" fmla="*/ 0 h 516353"/>
                <a:gd name="connsiteX0" fmla="*/ 270395 w 371875"/>
                <a:gd name="connsiteY0" fmla="*/ 0 h 516353"/>
                <a:gd name="connsiteX1" fmla="*/ 0 w 371875"/>
                <a:gd name="connsiteY1" fmla="*/ 342501 h 516353"/>
                <a:gd name="connsiteX2" fmla="*/ 323850 w 371875"/>
                <a:gd name="connsiteY2" fmla="*/ 516332 h 516353"/>
                <a:gd name="connsiteX3" fmla="*/ 270395 w 371875"/>
                <a:gd name="connsiteY3" fmla="*/ 0 h 516353"/>
                <a:gd name="connsiteX0" fmla="*/ 197465 w 298945"/>
                <a:gd name="connsiteY0" fmla="*/ 0 h 516344"/>
                <a:gd name="connsiteX1" fmla="*/ 0 w 298945"/>
                <a:gd name="connsiteY1" fmla="*/ 274866 h 516344"/>
                <a:gd name="connsiteX2" fmla="*/ 250920 w 298945"/>
                <a:gd name="connsiteY2" fmla="*/ 516332 h 516344"/>
                <a:gd name="connsiteX3" fmla="*/ 197465 w 298945"/>
                <a:gd name="connsiteY3" fmla="*/ 0 h 516344"/>
                <a:gd name="connsiteX0" fmla="*/ 197465 w 310237"/>
                <a:gd name="connsiteY0" fmla="*/ 0 h 482530"/>
                <a:gd name="connsiteX1" fmla="*/ 0 w 310237"/>
                <a:gd name="connsiteY1" fmla="*/ 274866 h 482530"/>
                <a:gd name="connsiteX2" fmla="*/ 268523 w 310237"/>
                <a:gd name="connsiteY2" fmla="*/ 482515 h 482530"/>
                <a:gd name="connsiteX3" fmla="*/ 197465 w 310237"/>
                <a:gd name="connsiteY3" fmla="*/ 0 h 482530"/>
                <a:gd name="connsiteX0" fmla="*/ 197465 w 305257"/>
                <a:gd name="connsiteY0" fmla="*/ 0 h 495535"/>
                <a:gd name="connsiteX1" fmla="*/ 0 w 305257"/>
                <a:gd name="connsiteY1" fmla="*/ 274866 h 495535"/>
                <a:gd name="connsiteX2" fmla="*/ 260978 w 305257"/>
                <a:gd name="connsiteY2" fmla="*/ 495521 h 495535"/>
                <a:gd name="connsiteX3" fmla="*/ 197465 w 305257"/>
                <a:gd name="connsiteY3" fmla="*/ 0 h 495535"/>
                <a:gd name="connsiteX0" fmla="*/ 197465 w 305258"/>
                <a:gd name="connsiteY0" fmla="*/ 0 h 496535"/>
                <a:gd name="connsiteX1" fmla="*/ 0 w 305258"/>
                <a:gd name="connsiteY1" fmla="*/ 274866 h 496535"/>
                <a:gd name="connsiteX2" fmla="*/ 260978 w 305258"/>
                <a:gd name="connsiteY2" fmla="*/ 495521 h 496535"/>
                <a:gd name="connsiteX3" fmla="*/ 197465 w 305258"/>
                <a:gd name="connsiteY3" fmla="*/ 0 h 496535"/>
                <a:gd name="connsiteX0" fmla="*/ 197465 w 305258"/>
                <a:gd name="connsiteY0" fmla="*/ 0 h 496586"/>
                <a:gd name="connsiteX1" fmla="*/ 0 w 305258"/>
                <a:gd name="connsiteY1" fmla="*/ 274866 h 496586"/>
                <a:gd name="connsiteX2" fmla="*/ 260978 w 305258"/>
                <a:gd name="connsiteY2" fmla="*/ 495521 h 496586"/>
                <a:gd name="connsiteX3" fmla="*/ 197465 w 305258"/>
                <a:gd name="connsiteY3" fmla="*/ 0 h 49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8" h="496586">
                  <a:moveTo>
                    <a:pt x="197465" y="0"/>
                  </a:moveTo>
                  <a:cubicBezTo>
                    <a:pt x="73765" y="72584"/>
                    <a:pt x="63500" y="142309"/>
                    <a:pt x="0" y="274866"/>
                  </a:cubicBezTo>
                  <a:cubicBezTo>
                    <a:pt x="73277" y="371570"/>
                    <a:pt x="155275" y="510117"/>
                    <a:pt x="260978" y="495521"/>
                  </a:cubicBezTo>
                  <a:cubicBezTo>
                    <a:pt x="333210" y="390746"/>
                    <a:pt x="320496" y="209550"/>
                    <a:pt x="1974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任意多边形: 形状 268">
              <a:extLst>
                <a:ext uri="{FF2B5EF4-FFF2-40B4-BE49-F238E27FC236}">
                  <a16:creationId xmlns:a16="http://schemas.microsoft.com/office/drawing/2014/main" id="{C146EAF4-D74D-4AB8-A72A-6C48BC0F5636}"/>
                </a:ext>
              </a:extLst>
            </p:cNvPr>
            <p:cNvSpPr/>
            <p:nvPr/>
          </p:nvSpPr>
          <p:spPr>
            <a:xfrm flipH="1">
              <a:off x="1820823" y="1902859"/>
              <a:ext cx="251338" cy="340774"/>
            </a:xfrm>
            <a:custGeom>
              <a:avLst/>
              <a:gdLst>
                <a:gd name="connsiteX0" fmla="*/ 285750 w 321469"/>
                <a:gd name="connsiteY0" fmla="*/ 0 h 250031"/>
                <a:gd name="connsiteX1" fmla="*/ 0 w 321469"/>
                <a:gd name="connsiteY1" fmla="*/ 250031 h 250031"/>
                <a:gd name="connsiteX2" fmla="*/ 321469 w 321469"/>
                <a:gd name="connsiteY2" fmla="*/ 214313 h 250031"/>
                <a:gd name="connsiteX3" fmla="*/ 285750 w 321469"/>
                <a:gd name="connsiteY3" fmla="*/ 0 h 250031"/>
                <a:gd name="connsiteX0" fmla="*/ 285750 w 321469"/>
                <a:gd name="connsiteY0" fmla="*/ 0 h 250031"/>
                <a:gd name="connsiteX1" fmla="*/ 0 w 321469"/>
                <a:gd name="connsiteY1" fmla="*/ 250031 h 250031"/>
                <a:gd name="connsiteX2" fmla="*/ 321469 w 321469"/>
                <a:gd name="connsiteY2" fmla="*/ 214313 h 250031"/>
                <a:gd name="connsiteX3" fmla="*/ 285750 w 321469"/>
                <a:gd name="connsiteY3" fmla="*/ 0 h 250031"/>
                <a:gd name="connsiteX0" fmla="*/ 285750 w 321469"/>
                <a:gd name="connsiteY0" fmla="*/ 0 h 250031"/>
                <a:gd name="connsiteX1" fmla="*/ 0 w 321469"/>
                <a:gd name="connsiteY1" fmla="*/ 250031 h 250031"/>
                <a:gd name="connsiteX2" fmla="*/ 321469 w 321469"/>
                <a:gd name="connsiteY2" fmla="*/ 214313 h 250031"/>
                <a:gd name="connsiteX3" fmla="*/ 285750 w 321469"/>
                <a:gd name="connsiteY3" fmla="*/ 0 h 250031"/>
                <a:gd name="connsiteX0" fmla="*/ 285750 w 321469"/>
                <a:gd name="connsiteY0" fmla="*/ 0 h 250031"/>
                <a:gd name="connsiteX1" fmla="*/ 0 w 321469"/>
                <a:gd name="connsiteY1" fmla="*/ 250031 h 250031"/>
                <a:gd name="connsiteX2" fmla="*/ 321469 w 321469"/>
                <a:gd name="connsiteY2" fmla="*/ 214313 h 250031"/>
                <a:gd name="connsiteX3" fmla="*/ 285750 w 321469"/>
                <a:gd name="connsiteY3" fmla="*/ 0 h 250031"/>
                <a:gd name="connsiteX0" fmla="*/ 285750 w 321469"/>
                <a:gd name="connsiteY0" fmla="*/ 0 h 250031"/>
                <a:gd name="connsiteX1" fmla="*/ 0 w 321469"/>
                <a:gd name="connsiteY1" fmla="*/ 250031 h 250031"/>
                <a:gd name="connsiteX2" fmla="*/ 321469 w 321469"/>
                <a:gd name="connsiteY2" fmla="*/ 214313 h 250031"/>
                <a:gd name="connsiteX3" fmla="*/ 285750 w 321469"/>
                <a:gd name="connsiteY3" fmla="*/ 0 h 250031"/>
                <a:gd name="connsiteX0" fmla="*/ 285750 w 321469"/>
                <a:gd name="connsiteY0" fmla="*/ 0 h 263632"/>
                <a:gd name="connsiteX1" fmla="*/ 0 w 321469"/>
                <a:gd name="connsiteY1" fmla="*/ 250031 h 263632"/>
                <a:gd name="connsiteX2" fmla="*/ 321469 w 321469"/>
                <a:gd name="connsiteY2" fmla="*/ 214313 h 263632"/>
                <a:gd name="connsiteX3" fmla="*/ 285750 w 321469"/>
                <a:gd name="connsiteY3" fmla="*/ 0 h 263632"/>
                <a:gd name="connsiteX0" fmla="*/ 285750 w 321469"/>
                <a:gd name="connsiteY0" fmla="*/ 0 h 280543"/>
                <a:gd name="connsiteX1" fmla="*/ 0 w 321469"/>
                <a:gd name="connsiteY1" fmla="*/ 250031 h 280543"/>
                <a:gd name="connsiteX2" fmla="*/ 321469 w 321469"/>
                <a:gd name="connsiteY2" fmla="*/ 214313 h 280543"/>
                <a:gd name="connsiteX3" fmla="*/ 285750 w 321469"/>
                <a:gd name="connsiteY3" fmla="*/ 0 h 280543"/>
                <a:gd name="connsiteX0" fmla="*/ 285750 w 321469"/>
                <a:gd name="connsiteY0" fmla="*/ 0 h 281486"/>
                <a:gd name="connsiteX1" fmla="*/ 0 w 321469"/>
                <a:gd name="connsiteY1" fmla="*/ 250031 h 281486"/>
                <a:gd name="connsiteX2" fmla="*/ 321469 w 321469"/>
                <a:gd name="connsiteY2" fmla="*/ 214313 h 281486"/>
                <a:gd name="connsiteX3" fmla="*/ 285750 w 321469"/>
                <a:gd name="connsiteY3" fmla="*/ 0 h 281486"/>
                <a:gd name="connsiteX0" fmla="*/ 285750 w 300906"/>
                <a:gd name="connsiteY0" fmla="*/ 0 h 406707"/>
                <a:gd name="connsiteX1" fmla="*/ 0 w 300906"/>
                <a:gd name="connsiteY1" fmla="*/ 250031 h 406707"/>
                <a:gd name="connsiteX2" fmla="*/ 269081 w 300906"/>
                <a:gd name="connsiteY2" fmla="*/ 381000 h 406707"/>
                <a:gd name="connsiteX3" fmla="*/ 285750 w 300906"/>
                <a:gd name="connsiteY3" fmla="*/ 0 h 406707"/>
                <a:gd name="connsiteX0" fmla="*/ 285750 w 322961"/>
                <a:gd name="connsiteY0" fmla="*/ 0 h 406707"/>
                <a:gd name="connsiteX1" fmla="*/ 0 w 322961"/>
                <a:gd name="connsiteY1" fmla="*/ 250031 h 406707"/>
                <a:gd name="connsiteX2" fmla="*/ 269081 w 322961"/>
                <a:gd name="connsiteY2" fmla="*/ 381000 h 406707"/>
                <a:gd name="connsiteX3" fmla="*/ 285750 w 322961"/>
                <a:gd name="connsiteY3" fmla="*/ 0 h 406707"/>
                <a:gd name="connsiteX0" fmla="*/ 285750 w 322961"/>
                <a:gd name="connsiteY0" fmla="*/ 0 h 382712"/>
                <a:gd name="connsiteX1" fmla="*/ 0 w 322961"/>
                <a:gd name="connsiteY1" fmla="*/ 250031 h 382712"/>
                <a:gd name="connsiteX2" fmla="*/ 269081 w 322961"/>
                <a:gd name="connsiteY2" fmla="*/ 381000 h 382712"/>
                <a:gd name="connsiteX3" fmla="*/ 285750 w 322961"/>
                <a:gd name="connsiteY3" fmla="*/ 0 h 382712"/>
                <a:gd name="connsiteX0" fmla="*/ 285750 w 322961"/>
                <a:gd name="connsiteY0" fmla="*/ 0 h 382891"/>
                <a:gd name="connsiteX1" fmla="*/ 0 w 322961"/>
                <a:gd name="connsiteY1" fmla="*/ 250031 h 382891"/>
                <a:gd name="connsiteX2" fmla="*/ 269081 w 322961"/>
                <a:gd name="connsiteY2" fmla="*/ 381000 h 382891"/>
                <a:gd name="connsiteX3" fmla="*/ 285750 w 322961"/>
                <a:gd name="connsiteY3" fmla="*/ 0 h 382891"/>
                <a:gd name="connsiteX0" fmla="*/ 285750 w 321770"/>
                <a:gd name="connsiteY0" fmla="*/ 0 h 380551"/>
                <a:gd name="connsiteX1" fmla="*/ 0 w 321770"/>
                <a:gd name="connsiteY1" fmla="*/ 250031 h 380551"/>
                <a:gd name="connsiteX2" fmla="*/ 266699 w 321770"/>
                <a:gd name="connsiteY2" fmla="*/ 378619 h 380551"/>
                <a:gd name="connsiteX3" fmla="*/ 285750 w 321770"/>
                <a:gd name="connsiteY3" fmla="*/ 0 h 380551"/>
                <a:gd name="connsiteX0" fmla="*/ 285750 w 321770"/>
                <a:gd name="connsiteY0" fmla="*/ 0 h 379332"/>
                <a:gd name="connsiteX1" fmla="*/ 0 w 321770"/>
                <a:gd name="connsiteY1" fmla="*/ 250031 h 379332"/>
                <a:gd name="connsiteX2" fmla="*/ 266699 w 321770"/>
                <a:gd name="connsiteY2" fmla="*/ 378619 h 379332"/>
                <a:gd name="connsiteX3" fmla="*/ 285750 w 321770"/>
                <a:gd name="connsiteY3" fmla="*/ 0 h 379332"/>
                <a:gd name="connsiteX0" fmla="*/ 285750 w 319161"/>
                <a:gd name="connsiteY0" fmla="*/ 0 h 379332"/>
                <a:gd name="connsiteX1" fmla="*/ 0 w 319161"/>
                <a:gd name="connsiteY1" fmla="*/ 250031 h 379332"/>
                <a:gd name="connsiteX2" fmla="*/ 266699 w 319161"/>
                <a:gd name="connsiteY2" fmla="*/ 378619 h 379332"/>
                <a:gd name="connsiteX3" fmla="*/ 285750 w 319161"/>
                <a:gd name="connsiteY3" fmla="*/ 0 h 379332"/>
                <a:gd name="connsiteX0" fmla="*/ 261730 w 295141"/>
                <a:gd name="connsiteY0" fmla="*/ 0 h 379032"/>
                <a:gd name="connsiteX1" fmla="*/ 0 w 295141"/>
                <a:gd name="connsiteY1" fmla="*/ 180907 h 379032"/>
                <a:gd name="connsiteX2" fmla="*/ 242679 w 295141"/>
                <a:gd name="connsiteY2" fmla="*/ 378619 h 379032"/>
                <a:gd name="connsiteX3" fmla="*/ 261730 w 295141"/>
                <a:gd name="connsiteY3" fmla="*/ 0 h 379032"/>
                <a:gd name="connsiteX0" fmla="*/ 261730 w 295141"/>
                <a:gd name="connsiteY0" fmla="*/ 0 h 359733"/>
                <a:gd name="connsiteX1" fmla="*/ 0 w 295141"/>
                <a:gd name="connsiteY1" fmla="*/ 180907 h 359733"/>
                <a:gd name="connsiteX2" fmla="*/ 242679 w 295141"/>
                <a:gd name="connsiteY2" fmla="*/ 359264 h 359733"/>
                <a:gd name="connsiteX3" fmla="*/ 261730 w 295141"/>
                <a:gd name="connsiteY3" fmla="*/ 0 h 359733"/>
                <a:gd name="connsiteX0" fmla="*/ 192340 w 271442"/>
                <a:gd name="connsiteY0" fmla="*/ 0 h 395679"/>
                <a:gd name="connsiteX1" fmla="*/ 0 w 271442"/>
                <a:gd name="connsiteY1" fmla="*/ 216853 h 395679"/>
                <a:gd name="connsiteX2" fmla="*/ 242679 w 271442"/>
                <a:gd name="connsiteY2" fmla="*/ 395210 h 395679"/>
                <a:gd name="connsiteX3" fmla="*/ 192340 w 271442"/>
                <a:gd name="connsiteY3" fmla="*/ 0 h 395679"/>
                <a:gd name="connsiteX0" fmla="*/ 192340 w 271442"/>
                <a:gd name="connsiteY0" fmla="*/ 0 h 395679"/>
                <a:gd name="connsiteX1" fmla="*/ 0 w 271442"/>
                <a:gd name="connsiteY1" fmla="*/ 216853 h 395679"/>
                <a:gd name="connsiteX2" fmla="*/ 242679 w 271442"/>
                <a:gd name="connsiteY2" fmla="*/ 395210 h 395679"/>
                <a:gd name="connsiteX3" fmla="*/ 192340 w 271442"/>
                <a:gd name="connsiteY3" fmla="*/ 0 h 395679"/>
                <a:gd name="connsiteX0" fmla="*/ 184333 w 263435"/>
                <a:gd name="connsiteY0" fmla="*/ 0 h 395688"/>
                <a:gd name="connsiteX1" fmla="*/ 0 w 263435"/>
                <a:gd name="connsiteY1" fmla="*/ 219618 h 395688"/>
                <a:gd name="connsiteX2" fmla="*/ 234672 w 263435"/>
                <a:gd name="connsiteY2" fmla="*/ 395210 h 395688"/>
                <a:gd name="connsiteX3" fmla="*/ 184333 w 263435"/>
                <a:gd name="connsiteY3" fmla="*/ 0 h 395688"/>
                <a:gd name="connsiteX0" fmla="*/ 184333 w 263435"/>
                <a:gd name="connsiteY0" fmla="*/ 0 h 395688"/>
                <a:gd name="connsiteX1" fmla="*/ 0 w 263435"/>
                <a:gd name="connsiteY1" fmla="*/ 219618 h 395688"/>
                <a:gd name="connsiteX2" fmla="*/ 234672 w 263435"/>
                <a:gd name="connsiteY2" fmla="*/ 395210 h 395688"/>
                <a:gd name="connsiteX3" fmla="*/ 184333 w 263435"/>
                <a:gd name="connsiteY3" fmla="*/ 0 h 395688"/>
                <a:gd name="connsiteX0" fmla="*/ 184333 w 268122"/>
                <a:gd name="connsiteY0" fmla="*/ 0 h 395688"/>
                <a:gd name="connsiteX1" fmla="*/ 0 w 268122"/>
                <a:gd name="connsiteY1" fmla="*/ 219618 h 395688"/>
                <a:gd name="connsiteX2" fmla="*/ 234672 w 268122"/>
                <a:gd name="connsiteY2" fmla="*/ 395210 h 395688"/>
                <a:gd name="connsiteX3" fmla="*/ 184333 w 268122"/>
                <a:gd name="connsiteY3" fmla="*/ 0 h 395688"/>
                <a:gd name="connsiteX0" fmla="*/ 184333 w 277419"/>
                <a:gd name="connsiteY0" fmla="*/ 0 h 395688"/>
                <a:gd name="connsiteX1" fmla="*/ 0 w 277419"/>
                <a:gd name="connsiteY1" fmla="*/ 219618 h 395688"/>
                <a:gd name="connsiteX2" fmla="*/ 234672 w 277419"/>
                <a:gd name="connsiteY2" fmla="*/ 395210 h 395688"/>
                <a:gd name="connsiteX3" fmla="*/ 184333 w 277419"/>
                <a:gd name="connsiteY3" fmla="*/ 0 h 395688"/>
                <a:gd name="connsiteX0" fmla="*/ 184333 w 281697"/>
                <a:gd name="connsiteY0" fmla="*/ 0 h 395688"/>
                <a:gd name="connsiteX1" fmla="*/ 0 w 281697"/>
                <a:gd name="connsiteY1" fmla="*/ 219618 h 395688"/>
                <a:gd name="connsiteX2" fmla="*/ 234672 w 281697"/>
                <a:gd name="connsiteY2" fmla="*/ 395210 h 395688"/>
                <a:gd name="connsiteX3" fmla="*/ 184333 w 281697"/>
                <a:gd name="connsiteY3" fmla="*/ 0 h 39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697" h="395688">
                  <a:moveTo>
                    <a:pt x="184333" y="0"/>
                  </a:moveTo>
                  <a:cubicBezTo>
                    <a:pt x="97666" y="50773"/>
                    <a:pt x="71516" y="96178"/>
                    <a:pt x="0" y="219618"/>
                  </a:cubicBezTo>
                  <a:cubicBezTo>
                    <a:pt x="52387" y="269625"/>
                    <a:pt x="179902" y="404734"/>
                    <a:pt x="234672" y="395210"/>
                  </a:cubicBezTo>
                  <a:cubicBezTo>
                    <a:pt x="316786" y="320241"/>
                    <a:pt x="285910" y="64837"/>
                    <a:pt x="184333" y="0"/>
                  </a:cubicBezTo>
                  <a:close/>
                </a:path>
              </a:pathLst>
            </a:custGeom>
            <a:solidFill>
              <a:srgbClr val="58B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任意多边形: 形状 269">
              <a:extLst>
                <a:ext uri="{FF2B5EF4-FFF2-40B4-BE49-F238E27FC236}">
                  <a16:creationId xmlns:a16="http://schemas.microsoft.com/office/drawing/2014/main" id="{E6C66A1E-E7E1-4689-A894-B8EC1C69202E}"/>
                </a:ext>
              </a:extLst>
            </p:cNvPr>
            <p:cNvSpPr/>
            <p:nvPr/>
          </p:nvSpPr>
          <p:spPr>
            <a:xfrm flipH="1">
              <a:off x="1827517" y="1899598"/>
              <a:ext cx="264434" cy="266696"/>
            </a:xfrm>
            <a:custGeom>
              <a:avLst/>
              <a:gdLst>
                <a:gd name="connsiteX0" fmla="*/ 285750 w 316706"/>
                <a:gd name="connsiteY0" fmla="*/ 0 h 238125"/>
                <a:gd name="connsiteX1" fmla="*/ 0 w 316706"/>
                <a:gd name="connsiteY1" fmla="*/ 238125 h 238125"/>
                <a:gd name="connsiteX2" fmla="*/ 316706 w 316706"/>
                <a:gd name="connsiteY2" fmla="*/ 190500 h 238125"/>
                <a:gd name="connsiteX3" fmla="*/ 285750 w 316706"/>
                <a:gd name="connsiteY3" fmla="*/ 0 h 238125"/>
                <a:gd name="connsiteX0" fmla="*/ 285750 w 316706"/>
                <a:gd name="connsiteY0" fmla="*/ 0 h 277692"/>
                <a:gd name="connsiteX1" fmla="*/ 0 w 316706"/>
                <a:gd name="connsiteY1" fmla="*/ 238125 h 277692"/>
                <a:gd name="connsiteX2" fmla="*/ 316706 w 316706"/>
                <a:gd name="connsiteY2" fmla="*/ 190500 h 277692"/>
                <a:gd name="connsiteX3" fmla="*/ 285750 w 316706"/>
                <a:gd name="connsiteY3" fmla="*/ 0 h 277692"/>
                <a:gd name="connsiteX0" fmla="*/ 285750 w 317374"/>
                <a:gd name="connsiteY0" fmla="*/ 0 h 283291"/>
                <a:gd name="connsiteX1" fmla="*/ 0 w 317374"/>
                <a:gd name="connsiteY1" fmla="*/ 238125 h 283291"/>
                <a:gd name="connsiteX2" fmla="*/ 316706 w 317374"/>
                <a:gd name="connsiteY2" fmla="*/ 190500 h 283291"/>
                <a:gd name="connsiteX3" fmla="*/ 285750 w 317374"/>
                <a:gd name="connsiteY3" fmla="*/ 0 h 283291"/>
                <a:gd name="connsiteX0" fmla="*/ 285750 w 316706"/>
                <a:gd name="connsiteY0" fmla="*/ 0 h 282819"/>
                <a:gd name="connsiteX1" fmla="*/ 0 w 316706"/>
                <a:gd name="connsiteY1" fmla="*/ 238125 h 282819"/>
                <a:gd name="connsiteX2" fmla="*/ 316706 w 316706"/>
                <a:gd name="connsiteY2" fmla="*/ 190500 h 282819"/>
                <a:gd name="connsiteX3" fmla="*/ 285750 w 316706"/>
                <a:gd name="connsiteY3" fmla="*/ 0 h 282819"/>
                <a:gd name="connsiteX0" fmla="*/ 285750 w 316706"/>
                <a:gd name="connsiteY0" fmla="*/ 0 h 282819"/>
                <a:gd name="connsiteX1" fmla="*/ 0 w 316706"/>
                <a:gd name="connsiteY1" fmla="*/ 238125 h 282819"/>
                <a:gd name="connsiteX2" fmla="*/ 316706 w 316706"/>
                <a:gd name="connsiteY2" fmla="*/ 190500 h 282819"/>
                <a:gd name="connsiteX3" fmla="*/ 285750 w 316706"/>
                <a:gd name="connsiteY3" fmla="*/ 0 h 282819"/>
                <a:gd name="connsiteX0" fmla="*/ 285750 w 316706"/>
                <a:gd name="connsiteY0" fmla="*/ 0 h 282819"/>
                <a:gd name="connsiteX1" fmla="*/ 0 w 316706"/>
                <a:gd name="connsiteY1" fmla="*/ 238125 h 282819"/>
                <a:gd name="connsiteX2" fmla="*/ 316706 w 316706"/>
                <a:gd name="connsiteY2" fmla="*/ 190500 h 282819"/>
                <a:gd name="connsiteX3" fmla="*/ 285750 w 316706"/>
                <a:gd name="connsiteY3" fmla="*/ 0 h 282819"/>
                <a:gd name="connsiteX0" fmla="*/ 285750 w 316706"/>
                <a:gd name="connsiteY0" fmla="*/ 0 h 282819"/>
                <a:gd name="connsiteX1" fmla="*/ 0 w 316706"/>
                <a:gd name="connsiteY1" fmla="*/ 238125 h 282819"/>
                <a:gd name="connsiteX2" fmla="*/ 316706 w 316706"/>
                <a:gd name="connsiteY2" fmla="*/ 190500 h 282819"/>
                <a:gd name="connsiteX3" fmla="*/ 285750 w 316706"/>
                <a:gd name="connsiteY3" fmla="*/ 0 h 282819"/>
                <a:gd name="connsiteX0" fmla="*/ 285750 w 318696"/>
                <a:gd name="connsiteY0" fmla="*/ 0 h 282819"/>
                <a:gd name="connsiteX1" fmla="*/ 0 w 318696"/>
                <a:gd name="connsiteY1" fmla="*/ 238125 h 282819"/>
                <a:gd name="connsiteX2" fmla="*/ 316706 w 318696"/>
                <a:gd name="connsiteY2" fmla="*/ 190500 h 282819"/>
                <a:gd name="connsiteX3" fmla="*/ 285750 w 318696"/>
                <a:gd name="connsiteY3" fmla="*/ 0 h 282819"/>
                <a:gd name="connsiteX0" fmla="*/ 285750 w 317840"/>
                <a:gd name="connsiteY0" fmla="*/ 0 h 282819"/>
                <a:gd name="connsiteX1" fmla="*/ 0 w 317840"/>
                <a:gd name="connsiteY1" fmla="*/ 238125 h 282819"/>
                <a:gd name="connsiteX2" fmla="*/ 316706 w 317840"/>
                <a:gd name="connsiteY2" fmla="*/ 190500 h 282819"/>
                <a:gd name="connsiteX3" fmla="*/ 285750 w 317840"/>
                <a:gd name="connsiteY3" fmla="*/ 0 h 282819"/>
                <a:gd name="connsiteX0" fmla="*/ 285750 w 354683"/>
                <a:gd name="connsiteY0" fmla="*/ 0 h 296261"/>
                <a:gd name="connsiteX1" fmla="*/ 0 w 354683"/>
                <a:gd name="connsiteY1" fmla="*/ 238125 h 296261"/>
                <a:gd name="connsiteX2" fmla="*/ 354429 w 354683"/>
                <a:gd name="connsiteY2" fmla="*/ 237324 h 296261"/>
                <a:gd name="connsiteX3" fmla="*/ 285750 w 354683"/>
                <a:gd name="connsiteY3" fmla="*/ 0 h 296261"/>
                <a:gd name="connsiteX0" fmla="*/ 222879 w 291812"/>
                <a:gd name="connsiteY0" fmla="*/ 0 h 344063"/>
                <a:gd name="connsiteX1" fmla="*/ 0 w 291812"/>
                <a:gd name="connsiteY1" fmla="*/ 303159 h 344063"/>
                <a:gd name="connsiteX2" fmla="*/ 291558 w 291812"/>
                <a:gd name="connsiteY2" fmla="*/ 237324 h 344063"/>
                <a:gd name="connsiteX3" fmla="*/ 222879 w 291812"/>
                <a:gd name="connsiteY3" fmla="*/ 0 h 344063"/>
                <a:gd name="connsiteX0" fmla="*/ 197731 w 266664"/>
                <a:gd name="connsiteY0" fmla="*/ 0 h 304875"/>
                <a:gd name="connsiteX1" fmla="*/ 0 w 266664"/>
                <a:gd name="connsiteY1" fmla="*/ 251132 h 304875"/>
                <a:gd name="connsiteX2" fmla="*/ 266410 w 266664"/>
                <a:gd name="connsiteY2" fmla="*/ 237324 h 304875"/>
                <a:gd name="connsiteX3" fmla="*/ 197731 w 266664"/>
                <a:gd name="connsiteY3" fmla="*/ 0 h 304875"/>
                <a:gd name="connsiteX0" fmla="*/ 197731 w 266664"/>
                <a:gd name="connsiteY0" fmla="*/ 0 h 304876"/>
                <a:gd name="connsiteX1" fmla="*/ 0 w 266664"/>
                <a:gd name="connsiteY1" fmla="*/ 251132 h 304876"/>
                <a:gd name="connsiteX2" fmla="*/ 266410 w 266664"/>
                <a:gd name="connsiteY2" fmla="*/ 237324 h 304876"/>
                <a:gd name="connsiteX3" fmla="*/ 197731 w 266664"/>
                <a:gd name="connsiteY3" fmla="*/ 0 h 304876"/>
                <a:gd name="connsiteX0" fmla="*/ 197731 w 266664"/>
                <a:gd name="connsiteY0" fmla="*/ 0 h 284454"/>
                <a:gd name="connsiteX1" fmla="*/ 0 w 266664"/>
                <a:gd name="connsiteY1" fmla="*/ 251132 h 284454"/>
                <a:gd name="connsiteX2" fmla="*/ 266410 w 266664"/>
                <a:gd name="connsiteY2" fmla="*/ 237324 h 284454"/>
                <a:gd name="connsiteX3" fmla="*/ 197731 w 266664"/>
                <a:gd name="connsiteY3" fmla="*/ 0 h 284454"/>
                <a:gd name="connsiteX0" fmla="*/ 197731 w 279184"/>
                <a:gd name="connsiteY0" fmla="*/ 0 h 283541"/>
                <a:gd name="connsiteX1" fmla="*/ 0 w 279184"/>
                <a:gd name="connsiteY1" fmla="*/ 251132 h 283541"/>
                <a:gd name="connsiteX2" fmla="*/ 278984 w 279184"/>
                <a:gd name="connsiteY2" fmla="*/ 234723 h 283541"/>
                <a:gd name="connsiteX3" fmla="*/ 197731 w 279184"/>
                <a:gd name="connsiteY3" fmla="*/ 0 h 283541"/>
                <a:gd name="connsiteX0" fmla="*/ 212821 w 279253"/>
                <a:gd name="connsiteY0" fmla="*/ 0 h 283541"/>
                <a:gd name="connsiteX1" fmla="*/ 0 w 279253"/>
                <a:gd name="connsiteY1" fmla="*/ 251132 h 283541"/>
                <a:gd name="connsiteX2" fmla="*/ 278984 w 279253"/>
                <a:gd name="connsiteY2" fmla="*/ 234723 h 283541"/>
                <a:gd name="connsiteX3" fmla="*/ 212821 w 279253"/>
                <a:gd name="connsiteY3" fmla="*/ 0 h 283541"/>
                <a:gd name="connsiteX0" fmla="*/ 212821 w 279253"/>
                <a:gd name="connsiteY0" fmla="*/ 0 h 283541"/>
                <a:gd name="connsiteX1" fmla="*/ 0 w 279253"/>
                <a:gd name="connsiteY1" fmla="*/ 251132 h 283541"/>
                <a:gd name="connsiteX2" fmla="*/ 278984 w 279253"/>
                <a:gd name="connsiteY2" fmla="*/ 234723 h 283541"/>
                <a:gd name="connsiteX3" fmla="*/ 212821 w 279253"/>
                <a:gd name="connsiteY3" fmla="*/ 0 h 283541"/>
                <a:gd name="connsiteX0" fmla="*/ 215336 w 279269"/>
                <a:gd name="connsiteY0" fmla="*/ 0 h 291345"/>
                <a:gd name="connsiteX1" fmla="*/ 0 w 279269"/>
                <a:gd name="connsiteY1" fmla="*/ 258936 h 291345"/>
                <a:gd name="connsiteX2" fmla="*/ 278984 w 279269"/>
                <a:gd name="connsiteY2" fmla="*/ 242527 h 291345"/>
                <a:gd name="connsiteX3" fmla="*/ 215336 w 279269"/>
                <a:gd name="connsiteY3" fmla="*/ 0 h 291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269" h="291345">
                  <a:moveTo>
                    <a:pt x="215336" y="0"/>
                  </a:moveTo>
                  <a:cubicBezTo>
                    <a:pt x="100368" y="7898"/>
                    <a:pt x="24702" y="211298"/>
                    <a:pt x="0" y="258936"/>
                  </a:cubicBezTo>
                  <a:cubicBezTo>
                    <a:pt x="86228" y="317680"/>
                    <a:pt x="278189" y="286977"/>
                    <a:pt x="278984" y="242527"/>
                  </a:cubicBezTo>
                  <a:cubicBezTo>
                    <a:pt x="282952" y="186171"/>
                    <a:pt x="244704" y="68262"/>
                    <a:pt x="215336" y="0"/>
                  </a:cubicBezTo>
                  <a:close/>
                </a:path>
              </a:pathLst>
            </a:custGeom>
            <a:solidFill>
              <a:srgbClr val="89D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任意多边形: 形状 270">
              <a:extLst>
                <a:ext uri="{FF2B5EF4-FFF2-40B4-BE49-F238E27FC236}">
                  <a16:creationId xmlns:a16="http://schemas.microsoft.com/office/drawing/2014/main" id="{DCA9A78F-9513-44CB-A0D8-5E52A7A9D163}"/>
                </a:ext>
              </a:extLst>
            </p:cNvPr>
            <p:cNvSpPr/>
            <p:nvPr/>
          </p:nvSpPr>
          <p:spPr>
            <a:xfrm flipH="1">
              <a:off x="1897253" y="1895475"/>
              <a:ext cx="189065" cy="260388"/>
            </a:xfrm>
            <a:custGeom>
              <a:avLst/>
              <a:gdLst>
                <a:gd name="connsiteX0" fmla="*/ 285750 w 285750"/>
                <a:gd name="connsiteY0" fmla="*/ 0 h 230981"/>
                <a:gd name="connsiteX1" fmla="*/ 0 w 285750"/>
                <a:gd name="connsiteY1" fmla="*/ 230981 h 230981"/>
                <a:gd name="connsiteX0" fmla="*/ 285750 w 285750"/>
                <a:gd name="connsiteY0" fmla="*/ 0 h 230981"/>
                <a:gd name="connsiteX1" fmla="*/ 0 w 285750"/>
                <a:gd name="connsiteY1" fmla="*/ 230981 h 230981"/>
                <a:gd name="connsiteX0" fmla="*/ 285750 w 285750"/>
                <a:gd name="connsiteY0" fmla="*/ 0 h 230981"/>
                <a:gd name="connsiteX1" fmla="*/ 0 w 285750"/>
                <a:gd name="connsiteY1" fmla="*/ 230981 h 230981"/>
                <a:gd name="connsiteX0" fmla="*/ 292893 w 292893"/>
                <a:gd name="connsiteY0" fmla="*/ 0 h 240506"/>
                <a:gd name="connsiteX1" fmla="*/ 0 w 292893"/>
                <a:gd name="connsiteY1" fmla="*/ 240506 h 24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893" h="240506">
                  <a:moveTo>
                    <a:pt x="292893" y="0"/>
                  </a:moveTo>
                  <a:cubicBezTo>
                    <a:pt x="200025" y="12701"/>
                    <a:pt x="88106" y="92075"/>
                    <a:pt x="0" y="240506"/>
                  </a:cubicBezTo>
                </a:path>
              </a:pathLst>
            </a:custGeom>
            <a:noFill/>
            <a:ln>
              <a:solidFill>
                <a:srgbClr val="4A73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任意多边形: 形状 271">
              <a:extLst>
                <a:ext uri="{FF2B5EF4-FFF2-40B4-BE49-F238E27FC236}">
                  <a16:creationId xmlns:a16="http://schemas.microsoft.com/office/drawing/2014/main" id="{4F7045C4-9C2C-485A-A856-52DA0CC4039A}"/>
                </a:ext>
              </a:extLst>
            </p:cNvPr>
            <p:cNvSpPr/>
            <p:nvPr/>
          </p:nvSpPr>
          <p:spPr>
            <a:xfrm rot="21054405" flipH="1">
              <a:off x="1863998" y="2132466"/>
              <a:ext cx="241261" cy="122995"/>
            </a:xfrm>
            <a:custGeom>
              <a:avLst/>
              <a:gdLst>
                <a:gd name="connsiteX0" fmla="*/ 40482 w 290513"/>
                <a:gd name="connsiteY0" fmla="*/ 0 h 164307"/>
                <a:gd name="connsiteX1" fmla="*/ 0 w 290513"/>
                <a:gd name="connsiteY1" fmla="*/ 38100 h 164307"/>
                <a:gd name="connsiteX2" fmla="*/ 290513 w 290513"/>
                <a:gd name="connsiteY2" fmla="*/ 164307 h 164307"/>
                <a:gd name="connsiteX3" fmla="*/ 276225 w 290513"/>
                <a:gd name="connsiteY3" fmla="*/ 119063 h 164307"/>
                <a:gd name="connsiteX4" fmla="*/ 40482 w 290513"/>
                <a:gd name="connsiteY4" fmla="*/ 0 h 164307"/>
                <a:gd name="connsiteX0" fmla="*/ 40482 w 290513"/>
                <a:gd name="connsiteY0" fmla="*/ 0 h 164307"/>
                <a:gd name="connsiteX1" fmla="*/ 0 w 290513"/>
                <a:gd name="connsiteY1" fmla="*/ 38100 h 164307"/>
                <a:gd name="connsiteX2" fmla="*/ 290513 w 290513"/>
                <a:gd name="connsiteY2" fmla="*/ 164307 h 164307"/>
                <a:gd name="connsiteX3" fmla="*/ 276225 w 290513"/>
                <a:gd name="connsiteY3" fmla="*/ 119063 h 164307"/>
                <a:gd name="connsiteX4" fmla="*/ 40482 w 290513"/>
                <a:gd name="connsiteY4" fmla="*/ 0 h 164307"/>
                <a:gd name="connsiteX0" fmla="*/ 40482 w 290513"/>
                <a:gd name="connsiteY0" fmla="*/ 0 h 164817"/>
                <a:gd name="connsiteX1" fmla="*/ 0 w 290513"/>
                <a:gd name="connsiteY1" fmla="*/ 38100 h 164817"/>
                <a:gd name="connsiteX2" fmla="*/ 290513 w 290513"/>
                <a:gd name="connsiteY2" fmla="*/ 164307 h 164817"/>
                <a:gd name="connsiteX3" fmla="*/ 276225 w 290513"/>
                <a:gd name="connsiteY3" fmla="*/ 119063 h 164817"/>
                <a:gd name="connsiteX4" fmla="*/ 40482 w 290513"/>
                <a:gd name="connsiteY4" fmla="*/ 0 h 164817"/>
                <a:gd name="connsiteX0" fmla="*/ 40482 w 290513"/>
                <a:gd name="connsiteY0" fmla="*/ 0 h 164817"/>
                <a:gd name="connsiteX1" fmla="*/ 0 w 290513"/>
                <a:gd name="connsiteY1" fmla="*/ 38100 h 164817"/>
                <a:gd name="connsiteX2" fmla="*/ 290513 w 290513"/>
                <a:gd name="connsiteY2" fmla="*/ 164307 h 164817"/>
                <a:gd name="connsiteX3" fmla="*/ 276225 w 290513"/>
                <a:gd name="connsiteY3" fmla="*/ 119063 h 164817"/>
                <a:gd name="connsiteX4" fmla="*/ 40482 w 290513"/>
                <a:gd name="connsiteY4" fmla="*/ 0 h 164817"/>
                <a:gd name="connsiteX0" fmla="*/ 40482 w 290513"/>
                <a:gd name="connsiteY0" fmla="*/ 0 h 164817"/>
                <a:gd name="connsiteX1" fmla="*/ 0 w 290513"/>
                <a:gd name="connsiteY1" fmla="*/ 38100 h 164817"/>
                <a:gd name="connsiteX2" fmla="*/ 290513 w 290513"/>
                <a:gd name="connsiteY2" fmla="*/ 164307 h 164817"/>
                <a:gd name="connsiteX3" fmla="*/ 276225 w 290513"/>
                <a:gd name="connsiteY3" fmla="*/ 119063 h 164817"/>
                <a:gd name="connsiteX4" fmla="*/ 40482 w 290513"/>
                <a:gd name="connsiteY4" fmla="*/ 0 h 164817"/>
                <a:gd name="connsiteX0" fmla="*/ 40482 w 290513"/>
                <a:gd name="connsiteY0" fmla="*/ 0 h 164817"/>
                <a:gd name="connsiteX1" fmla="*/ 0 w 290513"/>
                <a:gd name="connsiteY1" fmla="*/ 38100 h 164817"/>
                <a:gd name="connsiteX2" fmla="*/ 290513 w 290513"/>
                <a:gd name="connsiteY2" fmla="*/ 164307 h 164817"/>
                <a:gd name="connsiteX3" fmla="*/ 276225 w 290513"/>
                <a:gd name="connsiteY3" fmla="*/ 119063 h 164817"/>
                <a:gd name="connsiteX4" fmla="*/ 40482 w 290513"/>
                <a:gd name="connsiteY4" fmla="*/ 0 h 164817"/>
                <a:gd name="connsiteX0" fmla="*/ 40482 w 290513"/>
                <a:gd name="connsiteY0" fmla="*/ 0 h 164817"/>
                <a:gd name="connsiteX1" fmla="*/ 0 w 290513"/>
                <a:gd name="connsiteY1" fmla="*/ 38100 h 164817"/>
                <a:gd name="connsiteX2" fmla="*/ 290513 w 290513"/>
                <a:gd name="connsiteY2" fmla="*/ 164307 h 164817"/>
                <a:gd name="connsiteX3" fmla="*/ 276225 w 290513"/>
                <a:gd name="connsiteY3" fmla="*/ 119063 h 164817"/>
                <a:gd name="connsiteX4" fmla="*/ 40482 w 290513"/>
                <a:gd name="connsiteY4" fmla="*/ 0 h 164817"/>
                <a:gd name="connsiteX0" fmla="*/ 43099 w 290513"/>
                <a:gd name="connsiteY0" fmla="*/ 0 h 173135"/>
                <a:gd name="connsiteX1" fmla="*/ 0 w 290513"/>
                <a:gd name="connsiteY1" fmla="*/ 46418 h 173135"/>
                <a:gd name="connsiteX2" fmla="*/ 290513 w 290513"/>
                <a:gd name="connsiteY2" fmla="*/ 172625 h 173135"/>
                <a:gd name="connsiteX3" fmla="*/ 276225 w 290513"/>
                <a:gd name="connsiteY3" fmla="*/ 127381 h 173135"/>
                <a:gd name="connsiteX4" fmla="*/ 43099 w 290513"/>
                <a:gd name="connsiteY4" fmla="*/ 0 h 173135"/>
                <a:gd name="connsiteX0" fmla="*/ 43099 w 290513"/>
                <a:gd name="connsiteY0" fmla="*/ 0 h 173135"/>
                <a:gd name="connsiteX1" fmla="*/ 0 w 290513"/>
                <a:gd name="connsiteY1" fmla="*/ 46418 h 173135"/>
                <a:gd name="connsiteX2" fmla="*/ 290513 w 290513"/>
                <a:gd name="connsiteY2" fmla="*/ 172625 h 173135"/>
                <a:gd name="connsiteX3" fmla="*/ 276225 w 290513"/>
                <a:gd name="connsiteY3" fmla="*/ 127381 h 173135"/>
                <a:gd name="connsiteX4" fmla="*/ 43099 w 290513"/>
                <a:gd name="connsiteY4" fmla="*/ 0 h 173135"/>
                <a:gd name="connsiteX0" fmla="*/ 43099 w 290513"/>
                <a:gd name="connsiteY0" fmla="*/ 0 h 173135"/>
                <a:gd name="connsiteX1" fmla="*/ 0 w 290513"/>
                <a:gd name="connsiteY1" fmla="*/ 46418 h 173135"/>
                <a:gd name="connsiteX2" fmla="*/ 290513 w 290513"/>
                <a:gd name="connsiteY2" fmla="*/ 172625 h 173135"/>
                <a:gd name="connsiteX3" fmla="*/ 284077 w 290513"/>
                <a:gd name="connsiteY3" fmla="*/ 121836 h 173135"/>
                <a:gd name="connsiteX4" fmla="*/ 43099 w 290513"/>
                <a:gd name="connsiteY4" fmla="*/ 0 h 173135"/>
                <a:gd name="connsiteX0" fmla="*/ 43099 w 290513"/>
                <a:gd name="connsiteY0" fmla="*/ 0 h 173135"/>
                <a:gd name="connsiteX1" fmla="*/ 0 w 290513"/>
                <a:gd name="connsiteY1" fmla="*/ 46418 h 173135"/>
                <a:gd name="connsiteX2" fmla="*/ 290513 w 290513"/>
                <a:gd name="connsiteY2" fmla="*/ 172625 h 173135"/>
                <a:gd name="connsiteX3" fmla="*/ 284077 w 290513"/>
                <a:gd name="connsiteY3" fmla="*/ 121836 h 173135"/>
                <a:gd name="connsiteX4" fmla="*/ 43099 w 290513"/>
                <a:gd name="connsiteY4" fmla="*/ 0 h 173135"/>
                <a:gd name="connsiteX0" fmla="*/ 43099 w 294546"/>
                <a:gd name="connsiteY0" fmla="*/ 0 h 173135"/>
                <a:gd name="connsiteX1" fmla="*/ 0 w 294546"/>
                <a:gd name="connsiteY1" fmla="*/ 46418 h 173135"/>
                <a:gd name="connsiteX2" fmla="*/ 290513 w 294546"/>
                <a:gd name="connsiteY2" fmla="*/ 172625 h 173135"/>
                <a:gd name="connsiteX3" fmla="*/ 294546 w 294546"/>
                <a:gd name="connsiteY3" fmla="*/ 113518 h 173135"/>
                <a:gd name="connsiteX4" fmla="*/ 43099 w 294546"/>
                <a:gd name="connsiteY4" fmla="*/ 0 h 173135"/>
                <a:gd name="connsiteX0" fmla="*/ 43099 w 294546"/>
                <a:gd name="connsiteY0" fmla="*/ 0 h 173135"/>
                <a:gd name="connsiteX1" fmla="*/ 0 w 294546"/>
                <a:gd name="connsiteY1" fmla="*/ 46418 h 173135"/>
                <a:gd name="connsiteX2" fmla="*/ 290513 w 294546"/>
                <a:gd name="connsiteY2" fmla="*/ 172625 h 173135"/>
                <a:gd name="connsiteX3" fmla="*/ 294546 w 294546"/>
                <a:gd name="connsiteY3" fmla="*/ 113518 h 173135"/>
                <a:gd name="connsiteX4" fmla="*/ 43099 w 294546"/>
                <a:gd name="connsiteY4" fmla="*/ 0 h 173135"/>
                <a:gd name="connsiteX0" fmla="*/ 27396 w 278843"/>
                <a:gd name="connsiteY0" fmla="*/ 0 h 172971"/>
                <a:gd name="connsiteX1" fmla="*/ 0 w 278843"/>
                <a:gd name="connsiteY1" fmla="*/ 24237 h 172971"/>
                <a:gd name="connsiteX2" fmla="*/ 274810 w 278843"/>
                <a:gd name="connsiteY2" fmla="*/ 172625 h 172971"/>
                <a:gd name="connsiteX3" fmla="*/ 278843 w 278843"/>
                <a:gd name="connsiteY3" fmla="*/ 113518 h 172971"/>
                <a:gd name="connsiteX4" fmla="*/ 27396 w 278843"/>
                <a:gd name="connsiteY4" fmla="*/ 0 h 172971"/>
                <a:gd name="connsiteX0" fmla="*/ 27396 w 280044"/>
                <a:gd name="connsiteY0" fmla="*/ 0 h 156445"/>
                <a:gd name="connsiteX1" fmla="*/ 0 w 280044"/>
                <a:gd name="connsiteY1" fmla="*/ 24237 h 156445"/>
                <a:gd name="connsiteX2" fmla="*/ 280044 w 280044"/>
                <a:gd name="connsiteY2" fmla="*/ 155989 h 156445"/>
                <a:gd name="connsiteX3" fmla="*/ 278843 w 280044"/>
                <a:gd name="connsiteY3" fmla="*/ 113518 h 156445"/>
                <a:gd name="connsiteX4" fmla="*/ 27396 w 280044"/>
                <a:gd name="connsiteY4" fmla="*/ 0 h 15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044" h="156445">
                  <a:moveTo>
                    <a:pt x="27396" y="0"/>
                  </a:moveTo>
                  <a:lnTo>
                    <a:pt x="0" y="24237"/>
                  </a:lnTo>
                  <a:cubicBezTo>
                    <a:pt x="92075" y="116312"/>
                    <a:pt x="185587" y="161545"/>
                    <a:pt x="280044" y="155989"/>
                  </a:cubicBezTo>
                  <a:cubicBezTo>
                    <a:pt x="279644" y="141832"/>
                    <a:pt x="279243" y="127675"/>
                    <a:pt x="278843" y="113518"/>
                  </a:cubicBezTo>
                  <a:cubicBezTo>
                    <a:pt x="202644" y="114702"/>
                    <a:pt x="119041" y="86955"/>
                    <a:pt x="27396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3492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任意多边形: 形状 272">
              <a:extLst>
                <a:ext uri="{FF2B5EF4-FFF2-40B4-BE49-F238E27FC236}">
                  <a16:creationId xmlns:a16="http://schemas.microsoft.com/office/drawing/2014/main" id="{781AD340-033D-4600-AF9C-E942951B6507}"/>
                </a:ext>
              </a:extLst>
            </p:cNvPr>
            <p:cNvSpPr/>
            <p:nvPr/>
          </p:nvSpPr>
          <p:spPr>
            <a:xfrm rot="21054405" flipH="1">
              <a:off x="1854232" y="2129345"/>
              <a:ext cx="248024" cy="108385"/>
            </a:xfrm>
            <a:custGeom>
              <a:avLst/>
              <a:gdLst>
                <a:gd name="connsiteX0" fmla="*/ 261938 w 261938"/>
                <a:gd name="connsiteY0" fmla="*/ 107156 h 107156"/>
                <a:gd name="connsiteX1" fmla="*/ 0 w 261938"/>
                <a:gd name="connsiteY1" fmla="*/ 0 h 107156"/>
                <a:gd name="connsiteX0" fmla="*/ 261938 w 261938"/>
                <a:gd name="connsiteY0" fmla="*/ 107156 h 107156"/>
                <a:gd name="connsiteX1" fmla="*/ 0 w 261938"/>
                <a:gd name="connsiteY1" fmla="*/ 0 h 107156"/>
                <a:gd name="connsiteX0" fmla="*/ 261938 w 261938"/>
                <a:gd name="connsiteY0" fmla="*/ 107156 h 111825"/>
                <a:gd name="connsiteX1" fmla="*/ 0 w 261938"/>
                <a:gd name="connsiteY1" fmla="*/ 0 h 111825"/>
                <a:gd name="connsiteX0" fmla="*/ 261938 w 261938"/>
                <a:gd name="connsiteY0" fmla="*/ 114300 h 118403"/>
                <a:gd name="connsiteX1" fmla="*/ 0 w 261938"/>
                <a:gd name="connsiteY1" fmla="*/ 0 h 11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938" h="118403">
                  <a:moveTo>
                    <a:pt x="261938" y="114300"/>
                  </a:moveTo>
                  <a:cubicBezTo>
                    <a:pt x="188913" y="130969"/>
                    <a:pt x="84932" y="97632"/>
                    <a:pt x="0" y="0"/>
                  </a:cubicBezTo>
                </a:path>
              </a:pathLst>
            </a:custGeom>
            <a:noFill/>
            <a:ln>
              <a:solidFill>
                <a:srgbClr val="2D65B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8" name="任意多边形: 形状 277">
            <a:extLst>
              <a:ext uri="{FF2B5EF4-FFF2-40B4-BE49-F238E27FC236}">
                <a16:creationId xmlns:a16="http://schemas.microsoft.com/office/drawing/2014/main" id="{47642D80-E32B-4663-B566-4004C36BF8E4}"/>
              </a:ext>
            </a:extLst>
          </p:cNvPr>
          <p:cNvSpPr/>
          <p:nvPr/>
        </p:nvSpPr>
        <p:spPr>
          <a:xfrm>
            <a:off x="5356225" y="2143126"/>
            <a:ext cx="181240" cy="495299"/>
          </a:xfrm>
          <a:custGeom>
            <a:avLst/>
            <a:gdLst>
              <a:gd name="connsiteX0" fmla="*/ 190500 w 190500"/>
              <a:gd name="connsiteY0" fmla="*/ 0 h 509588"/>
              <a:gd name="connsiteX1" fmla="*/ 0 w 190500"/>
              <a:gd name="connsiteY1" fmla="*/ 509588 h 509588"/>
              <a:gd name="connsiteX0" fmla="*/ 190500 w 196336"/>
              <a:gd name="connsiteY0" fmla="*/ 0 h 509588"/>
              <a:gd name="connsiteX1" fmla="*/ 0 w 196336"/>
              <a:gd name="connsiteY1" fmla="*/ 509588 h 509588"/>
              <a:gd name="connsiteX0" fmla="*/ 190500 w 198406"/>
              <a:gd name="connsiteY0" fmla="*/ 0 h 509588"/>
              <a:gd name="connsiteX1" fmla="*/ 0 w 198406"/>
              <a:gd name="connsiteY1" fmla="*/ 509588 h 509588"/>
              <a:gd name="connsiteX0" fmla="*/ 190500 w 194969"/>
              <a:gd name="connsiteY0" fmla="*/ 0 h 509588"/>
              <a:gd name="connsiteX1" fmla="*/ 0 w 194969"/>
              <a:gd name="connsiteY1" fmla="*/ 509588 h 509588"/>
              <a:gd name="connsiteX0" fmla="*/ 183356 w 188089"/>
              <a:gd name="connsiteY0" fmla="*/ 0 h 504825"/>
              <a:gd name="connsiteX1" fmla="*/ 0 w 188089"/>
              <a:gd name="connsiteY1" fmla="*/ 504825 h 504825"/>
              <a:gd name="connsiteX0" fmla="*/ 183356 w 188089"/>
              <a:gd name="connsiteY0" fmla="*/ 0 h 500062"/>
              <a:gd name="connsiteX1" fmla="*/ 0 w 188089"/>
              <a:gd name="connsiteY1" fmla="*/ 500062 h 500062"/>
              <a:gd name="connsiteX0" fmla="*/ 176212 w 181240"/>
              <a:gd name="connsiteY0" fmla="*/ 0 h 495299"/>
              <a:gd name="connsiteX1" fmla="*/ 0 w 181240"/>
              <a:gd name="connsiteY1" fmla="*/ 495299 h 49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1240" h="495299">
                <a:moveTo>
                  <a:pt x="176212" y="0"/>
                </a:moveTo>
                <a:cubicBezTo>
                  <a:pt x="203200" y="272256"/>
                  <a:pt x="118269" y="396874"/>
                  <a:pt x="0" y="495299"/>
                </a:cubicBezTo>
              </a:path>
            </a:pathLst>
          </a:custGeom>
          <a:noFill/>
          <a:ln>
            <a:solidFill>
              <a:srgbClr val="2783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任意多边形: 形状 280">
            <a:extLst>
              <a:ext uri="{FF2B5EF4-FFF2-40B4-BE49-F238E27FC236}">
                <a16:creationId xmlns:a16="http://schemas.microsoft.com/office/drawing/2014/main" id="{34E7C900-DA35-433A-A99D-199AA059E101}"/>
              </a:ext>
            </a:extLst>
          </p:cNvPr>
          <p:cNvSpPr/>
          <p:nvPr/>
        </p:nvSpPr>
        <p:spPr>
          <a:xfrm>
            <a:off x="4983164" y="2575023"/>
            <a:ext cx="167723" cy="158652"/>
          </a:xfrm>
          <a:custGeom>
            <a:avLst/>
            <a:gdLst>
              <a:gd name="connsiteX0" fmla="*/ 95250 w 164306"/>
              <a:gd name="connsiteY0" fmla="*/ 0 h 147637"/>
              <a:gd name="connsiteX1" fmla="*/ 0 w 164306"/>
              <a:gd name="connsiteY1" fmla="*/ 147637 h 147637"/>
              <a:gd name="connsiteX2" fmla="*/ 164306 w 164306"/>
              <a:gd name="connsiteY2" fmla="*/ 23812 h 147637"/>
              <a:gd name="connsiteX3" fmla="*/ 95250 w 164306"/>
              <a:gd name="connsiteY3" fmla="*/ 0 h 147637"/>
              <a:gd name="connsiteX0" fmla="*/ 95250 w 164306"/>
              <a:gd name="connsiteY0" fmla="*/ 1126 h 148763"/>
              <a:gd name="connsiteX1" fmla="*/ 0 w 164306"/>
              <a:gd name="connsiteY1" fmla="*/ 148763 h 148763"/>
              <a:gd name="connsiteX2" fmla="*/ 164306 w 164306"/>
              <a:gd name="connsiteY2" fmla="*/ 24938 h 148763"/>
              <a:gd name="connsiteX3" fmla="*/ 95250 w 164306"/>
              <a:gd name="connsiteY3" fmla="*/ 1126 h 148763"/>
              <a:gd name="connsiteX0" fmla="*/ 95250 w 165343"/>
              <a:gd name="connsiteY0" fmla="*/ 1490 h 149127"/>
              <a:gd name="connsiteX1" fmla="*/ 0 w 165343"/>
              <a:gd name="connsiteY1" fmla="*/ 149127 h 149127"/>
              <a:gd name="connsiteX2" fmla="*/ 164306 w 165343"/>
              <a:gd name="connsiteY2" fmla="*/ 25302 h 149127"/>
              <a:gd name="connsiteX3" fmla="*/ 95250 w 165343"/>
              <a:gd name="connsiteY3" fmla="*/ 1490 h 149127"/>
              <a:gd name="connsiteX0" fmla="*/ 95250 w 165343"/>
              <a:gd name="connsiteY0" fmla="*/ 1490 h 149127"/>
              <a:gd name="connsiteX1" fmla="*/ 0 w 165343"/>
              <a:gd name="connsiteY1" fmla="*/ 149127 h 149127"/>
              <a:gd name="connsiteX2" fmla="*/ 164306 w 165343"/>
              <a:gd name="connsiteY2" fmla="*/ 25302 h 149127"/>
              <a:gd name="connsiteX3" fmla="*/ 95250 w 165343"/>
              <a:gd name="connsiteY3" fmla="*/ 1490 h 149127"/>
              <a:gd name="connsiteX0" fmla="*/ 95250 w 165343"/>
              <a:gd name="connsiteY0" fmla="*/ 1490 h 163415"/>
              <a:gd name="connsiteX1" fmla="*/ 0 w 165343"/>
              <a:gd name="connsiteY1" fmla="*/ 163415 h 163415"/>
              <a:gd name="connsiteX2" fmla="*/ 164306 w 165343"/>
              <a:gd name="connsiteY2" fmla="*/ 25302 h 163415"/>
              <a:gd name="connsiteX3" fmla="*/ 95250 w 165343"/>
              <a:gd name="connsiteY3" fmla="*/ 1490 h 163415"/>
              <a:gd name="connsiteX0" fmla="*/ 102393 w 172486"/>
              <a:gd name="connsiteY0" fmla="*/ 1490 h 161033"/>
              <a:gd name="connsiteX1" fmla="*/ 0 w 172486"/>
              <a:gd name="connsiteY1" fmla="*/ 161033 h 161033"/>
              <a:gd name="connsiteX2" fmla="*/ 171449 w 172486"/>
              <a:gd name="connsiteY2" fmla="*/ 25302 h 161033"/>
              <a:gd name="connsiteX3" fmla="*/ 102393 w 172486"/>
              <a:gd name="connsiteY3" fmla="*/ 1490 h 161033"/>
              <a:gd name="connsiteX0" fmla="*/ 102393 w 172486"/>
              <a:gd name="connsiteY0" fmla="*/ 1490 h 161033"/>
              <a:gd name="connsiteX1" fmla="*/ 0 w 172486"/>
              <a:gd name="connsiteY1" fmla="*/ 161033 h 161033"/>
              <a:gd name="connsiteX2" fmla="*/ 171449 w 172486"/>
              <a:gd name="connsiteY2" fmla="*/ 25302 h 161033"/>
              <a:gd name="connsiteX3" fmla="*/ 102393 w 172486"/>
              <a:gd name="connsiteY3" fmla="*/ 1490 h 161033"/>
              <a:gd name="connsiteX0" fmla="*/ 102393 w 172486"/>
              <a:gd name="connsiteY0" fmla="*/ 1490 h 161033"/>
              <a:gd name="connsiteX1" fmla="*/ 0 w 172486"/>
              <a:gd name="connsiteY1" fmla="*/ 161033 h 161033"/>
              <a:gd name="connsiteX2" fmla="*/ 171449 w 172486"/>
              <a:gd name="connsiteY2" fmla="*/ 25302 h 161033"/>
              <a:gd name="connsiteX3" fmla="*/ 102393 w 172486"/>
              <a:gd name="connsiteY3" fmla="*/ 1490 h 161033"/>
              <a:gd name="connsiteX0" fmla="*/ 102393 w 172486"/>
              <a:gd name="connsiteY0" fmla="*/ 1490 h 161033"/>
              <a:gd name="connsiteX1" fmla="*/ 0 w 172486"/>
              <a:gd name="connsiteY1" fmla="*/ 161033 h 161033"/>
              <a:gd name="connsiteX2" fmla="*/ 171449 w 172486"/>
              <a:gd name="connsiteY2" fmla="*/ 25302 h 161033"/>
              <a:gd name="connsiteX3" fmla="*/ 102393 w 172486"/>
              <a:gd name="connsiteY3" fmla="*/ 1490 h 161033"/>
              <a:gd name="connsiteX0" fmla="*/ 97630 w 167723"/>
              <a:gd name="connsiteY0" fmla="*/ 1490 h 158652"/>
              <a:gd name="connsiteX1" fmla="*/ 0 w 167723"/>
              <a:gd name="connsiteY1" fmla="*/ 158652 h 158652"/>
              <a:gd name="connsiteX2" fmla="*/ 166686 w 167723"/>
              <a:gd name="connsiteY2" fmla="*/ 25302 h 158652"/>
              <a:gd name="connsiteX3" fmla="*/ 97630 w 167723"/>
              <a:gd name="connsiteY3" fmla="*/ 1490 h 158652"/>
              <a:gd name="connsiteX0" fmla="*/ 97630 w 167723"/>
              <a:gd name="connsiteY0" fmla="*/ 1490 h 158652"/>
              <a:gd name="connsiteX1" fmla="*/ 0 w 167723"/>
              <a:gd name="connsiteY1" fmla="*/ 158652 h 158652"/>
              <a:gd name="connsiteX2" fmla="*/ 166686 w 167723"/>
              <a:gd name="connsiteY2" fmla="*/ 25302 h 158652"/>
              <a:gd name="connsiteX3" fmla="*/ 97630 w 167723"/>
              <a:gd name="connsiteY3" fmla="*/ 1490 h 15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23" h="158652">
                <a:moveTo>
                  <a:pt x="97630" y="1490"/>
                </a:moveTo>
                <a:cubicBezTo>
                  <a:pt x="56356" y="30858"/>
                  <a:pt x="19844" y="74515"/>
                  <a:pt x="0" y="158652"/>
                </a:cubicBezTo>
                <a:cubicBezTo>
                  <a:pt x="35720" y="153096"/>
                  <a:pt x="169067" y="73721"/>
                  <a:pt x="166686" y="25302"/>
                </a:cubicBezTo>
                <a:cubicBezTo>
                  <a:pt x="172242" y="10221"/>
                  <a:pt x="156367" y="-4861"/>
                  <a:pt x="97630" y="1490"/>
                </a:cubicBezTo>
                <a:close/>
              </a:path>
            </a:pathLst>
          </a:custGeom>
          <a:solidFill>
            <a:srgbClr val="DAD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任意多边形: 形状 281">
            <a:extLst>
              <a:ext uri="{FF2B5EF4-FFF2-40B4-BE49-F238E27FC236}">
                <a16:creationId xmlns:a16="http://schemas.microsoft.com/office/drawing/2014/main" id="{D9C0192D-8683-4FDC-BB06-E529FC9345E5}"/>
              </a:ext>
            </a:extLst>
          </p:cNvPr>
          <p:cNvSpPr/>
          <p:nvPr/>
        </p:nvSpPr>
        <p:spPr>
          <a:xfrm>
            <a:off x="4810629" y="2145506"/>
            <a:ext cx="15942" cy="873919"/>
          </a:xfrm>
          <a:custGeom>
            <a:avLst/>
            <a:gdLst>
              <a:gd name="connsiteX0" fmla="*/ 0 w 11906"/>
              <a:gd name="connsiteY0" fmla="*/ 0 h 816769"/>
              <a:gd name="connsiteX1" fmla="*/ 11906 w 11906"/>
              <a:gd name="connsiteY1" fmla="*/ 816769 h 816769"/>
              <a:gd name="connsiteX0" fmla="*/ 2191 w 14097"/>
              <a:gd name="connsiteY0" fmla="*/ 0 h 816769"/>
              <a:gd name="connsiteX1" fmla="*/ 14097 w 14097"/>
              <a:gd name="connsiteY1" fmla="*/ 816769 h 816769"/>
              <a:gd name="connsiteX0" fmla="*/ 7483 w 19389"/>
              <a:gd name="connsiteY0" fmla="*/ 0 h 816769"/>
              <a:gd name="connsiteX1" fmla="*/ 19389 w 19389"/>
              <a:gd name="connsiteY1" fmla="*/ 816769 h 816769"/>
              <a:gd name="connsiteX0" fmla="*/ 8634 w 18159"/>
              <a:gd name="connsiteY0" fmla="*/ 0 h 859632"/>
              <a:gd name="connsiteX1" fmla="*/ 18159 w 18159"/>
              <a:gd name="connsiteY1" fmla="*/ 859632 h 859632"/>
              <a:gd name="connsiteX0" fmla="*/ 7484 w 19390"/>
              <a:gd name="connsiteY0" fmla="*/ 0 h 873919"/>
              <a:gd name="connsiteX1" fmla="*/ 19390 w 19390"/>
              <a:gd name="connsiteY1" fmla="*/ 873919 h 873919"/>
              <a:gd name="connsiteX0" fmla="*/ 15942 w 15942"/>
              <a:gd name="connsiteY0" fmla="*/ 0 h 873919"/>
              <a:gd name="connsiteX1" fmla="*/ 13561 w 15942"/>
              <a:gd name="connsiteY1" fmla="*/ 873919 h 87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42" h="873919">
                <a:moveTo>
                  <a:pt x="15942" y="0"/>
                </a:moveTo>
                <a:cubicBezTo>
                  <a:pt x="8005" y="274637"/>
                  <a:pt x="-14221" y="604044"/>
                  <a:pt x="13561" y="873919"/>
                </a:cubicBezTo>
              </a:path>
            </a:pathLst>
          </a:custGeom>
          <a:noFill/>
          <a:ln>
            <a:solidFill>
              <a:srgbClr val="BAB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任意多边形: 形状 282">
            <a:extLst>
              <a:ext uri="{FF2B5EF4-FFF2-40B4-BE49-F238E27FC236}">
                <a16:creationId xmlns:a16="http://schemas.microsoft.com/office/drawing/2014/main" id="{3B067C58-A7A7-40C1-9965-9684BC7E3E9C}"/>
              </a:ext>
            </a:extLst>
          </p:cNvPr>
          <p:cNvSpPr/>
          <p:nvPr/>
        </p:nvSpPr>
        <p:spPr>
          <a:xfrm>
            <a:off x="5008432" y="2278871"/>
            <a:ext cx="34832" cy="683378"/>
          </a:xfrm>
          <a:custGeom>
            <a:avLst/>
            <a:gdLst>
              <a:gd name="connsiteX0" fmla="*/ 0 w 7144"/>
              <a:gd name="connsiteY0" fmla="*/ 0 h 642937"/>
              <a:gd name="connsiteX1" fmla="*/ 7144 w 7144"/>
              <a:gd name="connsiteY1" fmla="*/ 642937 h 642937"/>
              <a:gd name="connsiteX0" fmla="*/ 29369 w 39369"/>
              <a:gd name="connsiteY0" fmla="*/ 0 h 10000"/>
              <a:gd name="connsiteX1" fmla="*/ 39369 w 39369"/>
              <a:gd name="connsiteY1" fmla="*/ 10000 h 10000"/>
              <a:gd name="connsiteX0" fmla="*/ 36392 w 46392"/>
              <a:gd name="connsiteY0" fmla="*/ 0 h 10000"/>
              <a:gd name="connsiteX1" fmla="*/ 46392 w 46392"/>
              <a:gd name="connsiteY1" fmla="*/ 10000 h 10000"/>
              <a:gd name="connsiteX0" fmla="*/ 39903 w 39903"/>
              <a:gd name="connsiteY0" fmla="*/ 0 h 10222"/>
              <a:gd name="connsiteX1" fmla="*/ 39903 w 39903"/>
              <a:gd name="connsiteY1" fmla="*/ 10222 h 10222"/>
              <a:gd name="connsiteX0" fmla="*/ 48758 w 48758"/>
              <a:gd name="connsiteY0" fmla="*/ 0 h 10629"/>
              <a:gd name="connsiteX1" fmla="*/ 28759 w 48758"/>
              <a:gd name="connsiteY1" fmla="*/ 10629 h 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758" h="10629">
                <a:moveTo>
                  <a:pt x="48758" y="0"/>
                </a:moveTo>
                <a:cubicBezTo>
                  <a:pt x="-21241" y="4666"/>
                  <a:pt x="-4573" y="7518"/>
                  <a:pt x="28759" y="10629"/>
                </a:cubicBezTo>
              </a:path>
            </a:pathLst>
          </a:custGeom>
          <a:noFill/>
          <a:ln>
            <a:solidFill>
              <a:srgbClr val="BAB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任意多边形: 形状 283">
            <a:extLst>
              <a:ext uri="{FF2B5EF4-FFF2-40B4-BE49-F238E27FC236}">
                <a16:creationId xmlns:a16="http://schemas.microsoft.com/office/drawing/2014/main" id="{9C4931E5-D4ED-4A2D-849D-6C319E4E255F}"/>
              </a:ext>
            </a:extLst>
          </p:cNvPr>
          <p:cNvSpPr/>
          <p:nvPr/>
        </p:nvSpPr>
        <p:spPr>
          <a:xfrm>
            <a:off x="4614639" y="2281238"/>
            <a:ext cx="34307" cy="690563"/>
          </a:xfrm>
          <a:custGeom>
            <a:avLst/>
            <a:gdLst>
              <a:gd name="connsiteX0" fmla="*/ 30956 w 30956"/>
              <a:gd name="connsiteY0" fmla="*/ 0 h 647700"/>
              <a:gd name="connsiteX1" fmla="*/ 0 w 30956"/>
              <a:gd name="connsiteY1" fmla="*/ 647700 h 647700"/>
              <a:gd name="connsiteX0" fmla="*/ 30956 w 40402"/>
              <a:gd name="connsiteY0" fmla="*/ 0 h 647700"/>
              <a:gd name="connsiteX1" fmla="*/ 0 w 40402"/>
              <a:gd name="connsiteY1" fmla="*/ 647700 h 647700"/>
              <a:gd name="connsiteX0" fmla="*/ 30956 w 41984"/>
              <a:gd name="connsiteY0" fmla="*/ 0 h 647700"/>
              <a:gd name="connsiteX1" fmla="*/ 0 w 41984"/>
              <a:gd name="connsiteY1" fmla="*/ 647700 h 647700"/>
              <a:gd name="connsiteX0" fmla="*/ 28575 w 40018"/>
              <a:gd name="connsiteY0" fmla="*/ 0 h 647700"/>
              <a:gd name="connsiteX1" fmla="*/ 0 w 40018"/>
              <a:gd name="connsiteY1" fmla="*/ 647700 h 647700"/>
              <a:gd name="connsiteX0" fmla="*/ 21431 w 34307"/>
              <a:gd name="connsiteY0" fmla="*/ 0 h 678656"/>
              <a:gd name="connsiteX1" fmla="*/ 0 w 34307"/>
              <a:gd name="connsiteY1" fmla="*/ 678656 h 678656"/>
              <a:gd name="connsiteX0" fmla="*/ 21431 w 34307"/>
              <a:gd name="connsiteY0" fmla="*/ 0 h 690563"/>
              <a:gd name="connsiteX1" fmla="*/ 0 w 34307"/>
              <a:gd name="connsiteY1" fmla="*/ 690563 h 690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307" h="690563">
                <a:moveTo>
                  <a:pt x="21431" y="0"/>
                </a:moveTo>
                <a:cubicBezTo>
                  <a:pt x="51593" y="237331"/>
                  <a:pt x="22225" y="491332"/>
                  <a:pt x="0" y="690563"/>
                </a:cubicBezTo>
              </a:path>
            </a:pathLst>
          </a:custGeom>
          <a:noFill/>
          <a:ln>
            <a:solidFill>
              <a:srgbClr val="BAB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任意多边形: 形状 284">
            <a:extLst>
              <a:ext uri="{FF2B5EF4-FFF2-40B4-BE49-F238E27FC236}">
                <a16:creationId xmlns:a16="http://schemas.microsoft.com/office/drawing/2014/main" id="{EBD1F9D6-354E-4D87-A27F-44BAD67B2C57}"/>
              </a:ext>
            </a:extLst>
          </p:cNvPr>
          <p:cNvSpPr/>
          <p:nvPr/>
        </p:nvSpPr>
        <p:spPr>
          <a:xfrm>
            <a:off x="4574159" y="2426494"/>
            <a:ext cx="485775" cy="461962"/>
          </a:xfrm>
          <a:custGeom>
            <a:avLst/>
            <a:gdLst>
              <a:gd name="connsiteX0" fmla="*/ 0 w 485775"/>
              <a:gd name="connsiteY0" fmla="*/ 0 h 461962"/>
              <a:gd name="connsiteX1" fmla="*/ 485775 w 485775"/>
              <a:gd name="connsiteY1" fmla="*/ 461962 h 461962"/>
              <a:gd name="connsiteX0" fmla="*/ 0 w 485775"/>
              <a:gd name="connsiteY0" fmla="*/ 0 h 461962"/>
              <a:gd name="connsiteX1" fmla="*/ 485775 w 485775"/>
              <a:gd name="connsiteY1" fmla="*/ 461962 h 461962"/>
              <a:gd name="connsiteX0" fmla="*/ 0 w 485775"/>
              <a:gd name="connsiteY0" fmla="*/ 0 h 461962"/>
              <a:gd name="connsiteX1" fmla="*/ 485775 w 485775"/>
              <a:gd name="connsiteY1" fmla="*/ 461962 h 46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775" h="461962">
                <a:moveTo>
                  <a:pt x="0" y="0"/>
                </a:moveTo>
                <a:cubicBezTo>
                  <a:pt x="130968" y="330199"/>
                  <a:pt x="392907" y="443706"/>
                  <a:pt x="485775" y="461962"/>
                </a:cubicBezTo>
              </a:path>
            </a:pathLst>
          </a:custGeom>
          <a:noFill/>
          <a:ln>
            <a:solidFill>
              <a:srgbClr val="BAB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任意多边形: 形状 285">
            <a:extLst>
              <a:ext uri="{FF2B5EF4-FFF2-40B4-BE49-F238E27FC236}">
                <a16:creationId xmlns:a16="http://schemas.microsoft.com/office/drawing/2014/main" id="{91912A75-57DB-43FD-B081-F72D107A8803}"/>
              </a:ext>
            </a:extLst>
          </p:cNvPr>
          <p:cNvSpPr/>
          <p:nvPr/>
        </p:nvSpPr>
        <p:spPr>
          <a:xfrm>
            <a:off x="5146588" y="2328863"/>
            <a:ext cx="30026" cy="254793"/>
          </a:xfrm>
          <a:custGeom>
            <a:avLst/>
            <a:gdLst>
              <a:gd name="connsiteX0" fmla="*/ 0 w 26194"/>
              <a:gd name="connsiteY0" fmla="*/ 0 h 254793"/>
              <a:gd name="connsiteX1" fmla="*/ 26194 w 26194"/>
              <a:gd name="connsiteY1" fmla="*/ 254793 h 254793"/>
              <a:gd name="connsiteX0" fmla="*/ 2265 w 28459"/>
              <a:gd name="connsiteY0" fmla="*/ 0 h 254793"/>
              <a:gd name="connsiteX1" fmla="*/ 28459 w 28459"/>
              <a:gd name="connsiteY1" fmla="*/ 254793 h 254793"/>
              <a:gd name="connsiteX0" fmla="*/ 3832 w 30026"/>
              <a:gd name="connsiteY0" fmla="*/ 0 h 254793"/>
              <a:gd name="connsiteX1" fmla="*/ 30026 w 30026"/>
              <a:gd name="connsiteY1" fmla="*/ 254793 h 2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026" h="254793">
                <a:moveTo>
                  <a:pt x="3832" y="0"/>
                </a:moveTo>
                <a:cubicBezTo>
                  <a:pt x="-6487" y="108743"/>
                  <a:pt x="4626" y="203199"/>
                  <a:pt x="30026" y="254793"/>
                </a:cubicBezTo>
              </a:path>
            </a:pathLst>
          </a:custGeom>
          <a:noFill/>
          <a:ln>
            <a:solidFill>
              <a:srgbClr val="BAB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任意多边形: 形状 286">
            <a:extLst>
              <a:ext uri="{FF2B5EF4-FFF2-40B4-BE49-F238E27FC236}">
                <a16:creationId xmlns:a16="http://schemas.microsoft.com/office/drawing/2014/main" id="{36811BEA-A243-4A88-9CE0-180069398507}"/>
              </a:ext>
            </a:extLst>
          </p:cNvPr>
          <p:cNvSpPr/>
          <p:nvPr/>
        </p:nvSpPr>
        <p:spPr>
          <a:xfrm>
            <a:off x="4524152" y="2574131"/>
            <a:ext cx="6783" cy="128588"/>
          </a:xfrm>
          <a:custGeom>
            <a:avLst/>
            <a:gdLst>
              <a:gd name="connsiteX0" fmla="*/ 0 w 2382"/>
              <a:gd name="connsiteY0" fmla="*/ 0 h 128588"/>
              <a:gd name="connsiteX1" fmla="*/ 2382 w 2382"/>
              <a:gd name="connsiteY1" fmla="*/ 128588 h 128588"/>
              <a:gd name="connsiteX0" fmla="*/ 0 w 25722"/>
              <a:gd name="connsiteY0" fmla="*/ 0 h 10000"/>
              <a:gd name="connsiteX1" fmla="*/ 10000 w 25722"/>
              <a:gd name="connsiteY1" fmla="*/ 10000 h 10000"/>
              <a:gd name="connsiteX0" fmla="*/ 0 w 28476"/>
              <a:gd name="connsiteY0" fmla="*/ 0 h 10000"/>
              <a:gd name="connsiteX1" fmla="*/ 10000 w 28476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476" h="10000">
                <a:moveTo>
                  <a:pt x="0" y="0"/>
                </a:moveTo>
                <a:cubicBezTo>
                  <a:pt x="53317" y="3703"/>
                  <a:pt x="16662" y="7037"/>
                  <a:pt x="10000" y="10000"/>
                </a:cubicBezTo>
              </a:path>
            </a:pathLst>
          </a:custGeom>
          <a:noFill/>
          <a:ln>
            <a:solidFill>
              <a:srgbClr val="BAB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任意多边形: 形状 288">
            <a:extLst>
              <a:ext uri="{FF2B5EF4-FFF2-40B4-BE49-F238E27FC236}">
                <a16:creationId xmlns:a16="http://schemas.microsoft.com/office/drawing/2014/main" id="{1AA3862D-72D8-4E3F-A8E2-2378A063D04D}"/>
              </a:ext>
            </a:extLst>
          </p:cNvPr>
          <p:cNvSpPr/>
          <p:nvPr/>
        </p:nvSpPr>
        <p:spPr>
          <a:xfrm>
            <a:off x="4809953" y="1674020"/>
            <a:ext cx="111918" cy="57185"/>
          </a:xfrm>
          <a:custGeom>
            <a:avLst/>
            <a:gdLst>
              <a:gd name="connsiteX0" fmla="*/ 26194 w 123825"/>
              <a:gd name="connsiteY0" fmla="*/ 0 h 52387"/>
              <a:gd name="connsiteX1" fmla="*/ 121444 w 123825"/>
              <a:gd name="connsiteY1" fmla="*/ 11906 h 52387"/>
              <a:gd name="connsiteX2" fmla="*/ 123825 w 123825"/>
              <a:gd name="connsiteY2" fmla="*/ 52387 h 52387"/>
              <a:gd name="connsiteX3" fmla="*/ 0 w 123825"/>
              <a:gd name="connsiteY3" fmla="*/ 50006 h 52387"/>
              <a:gd name="connsiteX4" fmla="*/ 26194 w 123825"/>
              <a:gd name="connsiteY4" fmla="*/ 0 h 52387"/>
              <a:gd name="connsiteX0" fmla="*/ 26194 w 123825"/>
              <a:gd name="connsiteY0" fmla="*/ 0 h 52387"/>
              <a:gd name="connsiteX1" fmla="*/ 121444 w 123825"/>
              <a:gd name="connsiteY1" fmla="*/ 11906 h 52387"/>
              <a:gd name="connsiteX2" fmla="*/ 123825 w 123825"/>
              <a:gd name="connsiteY2" fmla="*/ 52387 h 52387"/>
              <a:gd name="connsiteX3" fmla="*/ 0 w 123825"/>
              <a:gd name="connsiteY3" fmla="*/ 50006 h 52387"/>
              <a:gd name="connsiteX4" fmla="*/ 26194 w 123825"/>
              <a:gd name="connsiteY4" fmla="*/ 0 h 52387"/>
              <a:gd name="connsiteX0" fmla="*/ 26194 w 123825"/>
              <a:gd name="connsiteY0" fmla="*/ 0 h 52387"/>
              <a:gd name="connsiteX1" fmla="*/ 121444 w 123825"/>
              <a:gd name="connsiteY1" fmla="*/ 11906 h 52387"/>
              <a:gd name="connsiteX2" fmla="*/ 123825 w 123825"/>
              <a:gd name="connsiteY2" fmla="*/ 52387 h 52387"/>
              <a:gd name="connsiteX3" fmla="*/ 0 w 123825"/>
              <a:gd name="connsiteY3" fmla="*/ 50006 h 52387"/>
              <a:gd name="connsiteX4" fmla="*/ 26194 w 123825"/>
              <a:gd name="connsiteY4" fmla="*/ 0 h 52387"/>
              <a:gd name="connsiteX0" fmla="*/ 21431 w 119062"/>
              <a:gd name="connsiteY0" fmla="*/ 0 h 52387"/>
              <a:gd name="connsiteX1" fmla="*/ 116681 w 119062"/>
              <a:gd name="connsiteY1" fmla="*/ 11906 h 52387"/>
              <a:gd name="connsiteX2" fmla="*/ 119062 w 119062"/>
              <a:gd name="connsiteY2" fmla="*/ 52387 h 52387"/>
              <a:gd name="connsiteX3" fmla="*/ 0 w 119062"/>
              <a:gd name="connsiteY3" fmla="*/ 35718 h 52387"/>
              <a:gd name="connsiteX4" fmla="*/ 21431 w 119062"/>
              <a:gd name="connsiteY4" fmla="*/ 0 h 52387"/>
              <a:gd name="connsiteX0" fmla="*/ 21431 w 121443"/>
              <a:gd name="connsiteY0" fmla="*/ 0 h 50006"/>
              <a:gd name="connsiteX1" fmla="*/ 116681 w 121443"/>
              <a:gd name="connsiteY1" fmla="*/ 11906 h 50006"/>
              <a:gd name="connsiteX2" fmla="*/ 121443 w 121443"/>
              <a:gd name="connsiteY2" fmla="*/ 50006 h 50006"/>
              <a:gd name="connsiteX3" fmla="*/ 0 w 121443"/>
              <a:gd name="connsiteY3" fmla="*/ 35718 h 50006"/>
              <a:gd name="connsiteX4" fmla="*/ 21431 w 121443"/>
              <a:gd name="connsiteY4" fmla="*/ 0 h 50006"/>
              <a:gd name="connsiteX0" fmla="*/ 21431 w 121443"/>
              <a:gd name="connsiteY0" fmla="*/ 0 h 50922"/>
              <a:gd name="connsiteX1" fmla="*/ 116681 w 121443"/>
              <a:gd name="connsiteY1" fmla="*/ 11906 h 50922"/>
              <a:gd name="connsiteX2" fmla="*/ 121443 w 121443"/>
              <a:gd name="connsiteY2" fmla="*/ 50006 h 50922"/>
              <a:gd name="connsiteX3" fmla="*/ 0 w 121443"/>
              <a:gd name="connsiteY3" fmla="*/ 35718 h 50922"/>
              <a:gd name="connsiteX4" fmla="*/ 21431 w 121443"/>
              <a:gd name="connsiteY4" fmla="*/ 0 h 50922"/>
              <a:gd name="connsiteX0" fmla="*/ 21431 w 121443"/>
              <a:gd name="connsiteY0" fmla="*/ 0 h 58693"/>
              <a:gd name="connsiteX1" fmla="*/ 116681 w 121443"/>
              <a:gd name="connsiteY1" fmla="*/ 11906 h 58693"/>
              <a:gd name="connsiteX2" fmla="*/ 121443 w 121443"/>
              <a:gd name="connsiteY2" fmla="*/ 50006 h 58693"/>
              <a:gd name="connsiteX3" fmla="*/ 0 w 121443"/>
              <a:gd name="connsiteY3" fmla="*/ 35718 h 58693"/>
              <a:gd name="connsiteX4" fmla="*/ 21431 w 121443"/>
              <a:gd name="connsiteY4" fmla="*/ 0 h 58693"/>
              <a:gd name="connsiteX0" fmla="*/ 11906 w 111918"/>
              <a:gd name="connsiteY0" fmla="*/ 0 h 59566"/>
              <a:gd name="connsiteX1" fmla="*/ 107156 w 111918"/>
              <a:gd name="connsiteY1" fmla="*/ 11906 h 59566"/>
              <a:gd name="connsiteX2" fmla="*/ 111918 w 111918"/>
              <a:gd name="connsiteY2" fmla="*/ 50006 h 59566"/>
              <a:gd name="connsiteX3" fmla="*/ 0 w 111918"/>
              <a:gd name="connsiteY3" fmla="*/ 38099 h 59566"/>
              <a:gd name="connsiteX4" fmla="*/ 11906 w 111918"/>
              <a:gd name="connsiteY4" fmla="*/ 0 h 59566"/>
              <a:gd name="connsiteX0" fmla="*/ 16669 w 111918"/>
              <a:gd name="connsiteY0" fmla="*/ 0 h 57185"/>
              <a:gd name="connsiteX1" fmla="*/ 107156 w 111918"/>
              <a:gd name="connsiteY1" fmla="*/ 9525 h 57185"/>
              <a:gd name="connsiteX2" fmla="*/ 111918 w 111918"/>
              <a:gd name="connsiteY2" fmla="*/ 47625 h 57185"/>
              <a:gd name="connsiteX3" fmla="*/ 0 w 111918"/>
              <a:gd name="connsiteY3" fmla="*/ 35718 h 57185"/>
              <a:gd name="connsiteX4" fmla="*/ 16669 w 111918"/>
              <a:gd name="connsiteY4" fmla="*/ 0 h 5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8" h="57185">
                <a:moveTo>
                  <a:pt x="16669" y="0"/>
                </a:moveTo>
                <a:cubicBezTo>
                  <a:pt x="46038" y="34925"/>
                  <a:pt x="84931" y="12700"/>
                  <a:pt x="107156" y="9525"/>
                </a:cubicBezTo>
                <a:lnTo>
                  <a:pt x="111918" y="47625"/>
                </a:lnTo>
                <a:cubicBezTo>
                  <a:pt x="80962" y="61912"/>
                  <a:pt x="40481" y="61912"/>
                  <a:pt x="0" y="35718"/>
                </a:cubicBezTo>
                <a:lnTo>
                  <a:pt x="16669" y="0"/>
                </a:lnTo>
                <a:close/>
              </a:path>
            </a:pathLst>
          </a:custGeom>
          <a:solidFill>
            <a:srgbClr val="89889C"/>
          </a:solidFill>
          <a:ln w="6350" cap="rnd">
            <a:solidFill>
              <a:srgbClr val="2D2C3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任意多边形: 形状 289">
            <a:extLst>
              <a:ext uri="{FF2B5EF4-FFF2-40B4-BE49-F238E27FC236}">
                <a16:creationId xmlns:a16="http://schemas.microsoft.com/office/drawing/2014/main" id="{F65ADE93-B37D-42FE-9943-06AE9CECCC09}"/>
              </a:ext>
            </a:extLst>
          </p:cNvPr>
          <p:cNvSpPr/>
          <p:nvPr/>
        </p:nvSpPr>
        <p:spPr>
          <a:xfrm>
            <a:off x="4736390" y="1716881"/>
            <a:ext cx="216834" cy="473326"/>
          </a:xfrm>
          <a:custGeom>
            <a:avLst/>
            <a:gdLst>
              <a:gd name="connsiteX0" fmla="*/ 73819 w 211932"/>
              <a:gd name="connsiteY0" fmla="*/ 0 h 431007"/>
              <a:gd name="connsiteX1" fmla="*/ 0 w 211932"/>
              <a:gd name="connsiteY1" fmla="*/ 419100 h 431007"/>
              <a:gd name="connsiteX2" fmla="*/ 211932 w 211932"/>
              <a:gd name="connsiteY2" fmla="*/ 431007 h 431007"/>
              <a:gd name="connsiteX3" fmla="*/ 176213 w 211932"/>
              <a:gd name="connsiteY3" fmla="*/ 0 h 431007"/>
              <a:gd name="connsiteX4" fmla="*/ 73819 w 211932"/>
              <a:gd name="connsiteY4" fmla="*/ 0 h 431007"/>
              <a:gd name="connsiteX0" fmla="*/ 73819 w 211932"/>
              <a:gd name="connsiteY0" fmla="*/ 0 h 431007"/>
              <a:gd name="connsiteX1" fmla="*/ 0 w 211932"/>
              <a:gd name="connsiteY1" fmla="*/ 419100 h 431007"/>
              <a:gd name="connsiteX2" fmla="*/ 211932 w 211932"/>
              <a:gd name="connsiteY2" fmla="*/ 431007 h 431007"/>
              <a:gd name="connsiteX3" fmla="*/ 176213 w 211932"/>
              <a:gd name="connsiteY3" fmla="*/ 0 h 431007"/>
              <a:gd name="connsiteX4" fmla="*/ 73819 w 211932"/>
              <a:gd name="connsiteY4" fmla="*/ 0 h 431007"/>
              <a:gd name="connsiteX0" fmla="*/ 73819 w 211932"/>
              <a:gd name="connsiteY0" fmla="*/ 0 h 431007"/>
              <a:gd name="connsiteX1" fmla="*/ 0 w 211932"/>
              <a:gd name="connsiteY1" fmla="*/ 419100 h 431007"/>
              <a:gd name="connsiteX2" fmla="*/ 211932 w 211932"/>
              <a:gd name="connsiteY2" fmla="*/ 431007 h 431007"/>
              <a:gd name="connsiteX3" fmla="*/ 176213 w 211932"/>
              <a:gd name="connsiteY3" fmla="*/ 0 h 431007"/>
              <a:gd name="connsiteX4" fmla="*/ 73819 w 211932"/>
              <a:gd name="connsiteY4" fmla="*/ 0 h 431007"/>
              <a:gd name="connsiteX0" fmla="*/ 73819 w 211932"/>
              <a:gd name="connsiteY0" fmla="*/ 0 h 431007"/>
              <a:gd name="connsiteX1" fmla="*/ 0 w 211932"/>
              <a:gd name="connsiteY1" fmla="*/ 419100 h 431007"/>
              <a:gd name="connsiteX2" fmla="*/ 211932 w 211932"/>
              <a:gd name="connsiteY2" fmla="*/ 431007 h 431007"/>
              <a:gd name="connsiteX3" fmla="*/ 176213 w 211932"/>
              <a:gd name="connsiteY3" fmla="*/ 0 h 431007"/>
              <a:gd name="connsiteX4" fmla="*/ 73819 w 211932"/>
              <a:gd name="connsiteY4" fmla="*/ 0 h 431007"/>
              <a:gd name="connsiteX0" fmla="*/ 73819 w 211932"/>
              <a:gd name="connsiteY0" fmla="*/ 0 h 431007"/>
              <a:gd name="connsiteX1" fmla="*/ 0 w 211932"/>
              <a:gd name="connsiteY1" fmla="*/ 419100 h 431007"/>
              <a:gd name="connsiteX2" fmla="*/ 211932 w 211932"/>
              <a:gd name="connsiteY2" fmla="*/ 431007 h 431007"/>
              <a:gd name="connsiteX3" fmla="*/ 176213 w 211932"/>
              <a:gd name="connsiteY3" fmla="*/ 0 h 431007"/>
              <a:gd name="connsiteX4" fmla="*/ 73819 w 211932"/>
              <a:gd name="connsiteY4" fmla="*/ 0 h 431007"/>
              <a:gd name="connsiteX0" fmla="*/ 73819 w 211932"/>
              <a:gd name="connsiteY0" fmla="*/ 0 h 431007"/>
              <a:gd name="connsiteX1" fmla="*/ 0 w 211932"/>
              <a:gd name="connsiteY1" fmla="*/ 419100 h 431007"/>
              <a:gd name="connsiteX2" fmla="*/ 211932 w 211932"/>
              <a:gd name="connsiteY2" fmla="*/ 431007 h 431007"/>
              <a:gd name="connsiteX3" fmla="*/ 176213 w 211932"/>
              <a:gd name="connsiteY3" fmla="*/ 0 h 431007"/>
              <a:gd name="connsiteX4" fmla="*/ 73819 w 211932"/>
              <a:gd name="connsiteY4" fmla="*/ 0 h 431007"/>
              <a:gd name="connsiteX0" fmla="*/ 73819 w 211932"/>
              <a:gd name="connsiteY0" fmla="*/ 0 h 431007"/>
              <a:gd name="connsiteX1" fmla="*/ 0 w 211932"/>
              <a:gd name="connsiteY1" fmla="*/ 419100 h 431007"/>
              <a:gd name="connsiteX2" fmla="*/ 211932 w 211932"/>
              <a:gd name="connsiteY2" fmla="*/ 431007 h 431007"/>
              <a:gd name="connsiteX3" fmla="*/ 176213 w 211932"/>
              <a:gd name="connsiteY3" fmla="*/ 0 h 431007"/>
              <a:gd name="connsiteX4" fmla="*/ 73819 w 211932"/>
              <a:gd name="connsiteY4" fmla="*/ 0 h 431007"/>
              <a:gd name="connsiteX0" fmla="*/ 73819 w 212097"/>
              <a:gd name="connsiteY0" fmla="*/ 0 h 431007"/>
              <a:gd name="connsiteX1" fmla="*/ 0 w 212097"/>
              <a:gd name="connsiteY1" fmla="*/ 419100 h 431007"/>
              <a:gd name="connsiteX2" fmla="*/ 211932 w 212097"/>
              <a:gd name="connsiteY2" fmla="*/ 431007 h 431007"/>
              <a:gd name="connsiteX3" fmla="*/ 176213 w 212097"/>
              <a:gd name="connsiteY3" fmla="*/ 0 h 431007"/>
              <a:gd name="connsiteX4" fmla="*/ 73819 w 212097"/>
              <a:gd name="connsiteY4" fmla="*/ 0 h 431007"/>
              <a:gd name="connsiteX0" fmla="*/ 73819 w 212097"/>
              <a:gd name="connsiteY0" fmla="*/ 0 h 453937"/>
              <a:gd name="connsiteX1" fmla="*/ 0 w 212097"/>
              <a:gd name="connsiteY1" fmla="*/ 419100 h 453937"/>
              <a:gd name="connsiteX2" fmla="*/ 211932 w 212097"/>
              <a:gd name="connsiteY2" fmla="*/ 431007 h 453937"/>
              <a:gd name="connsiteX3" fmla="*/ 176213 w 212097"/>
              <a:gd name="connsiteY3" fmla="*/ 0 h 453937"/>
              <a:gd name="connsiteX4" fmla="*/ 73819 w 212097"/>
              <a:gd name="connsiteY4" fmla="*/ 0 h 453937"/>
              <a:gd name="connsiteX0" fmla="*/ 73819 w 212097"/>
              <a:gd name="connsiteY0" fmla="*/ 0 h 463800"/>
              <a:gd name="connsiteX1" fmla="*/ 0 w 212097"/>
              <a:gd name="connsiteY1" fmla="*/ 419100 h 463800"/>
              <a:gd name="connsiteX2" fmla="*/ 211932 w 212097"/>
              <a:gd name="connsiteY2" fmla="*/ 431007 h 463800"/>
              <a:gd name="connsiteX3" fmla="*/ 176213 w 212097"/>
              <a:gd name="connsiteY3" fmla="*/ 0 h 463800"/>
              <a:gd name="connsiteX4" fmla="*/ 73819 w 212097"/>
              <a:gd name="connsiteY4" fmla="*/ 0 h 463800"/>
              <a:gd name="connsiteX0" fmla="*/ 76200 w 214478"/>
              <a:gd name="connsiteY0" fmla="*/ 0 h 468028"/>
              <a:gd name="connsiteX1" fmla="*/ 0 w 214478"/>
              <a:gd name="connsiteY1" fmla="*/ 426244 h 468028"/>
              <a:gd name="connsiteX2" fmla="*/ 214313 w 214478"/>
              <a:gd name="connsiteY2" fmla="*/ 431007 h 468028"/>
              <a:gd name="connsiteX3" fmla="*/ 178594 w 214478"/>
              <a:gd name="connsiteY3" fmla="*/ 0 h 468028"/>
              <a:gd name="connsiteX4" fmla="*/ 76200 w 214478"/>
              <a:gd name="connsiteY4" fmla="*/ 0 h 468028"/>
              <a:gd name="connsiteX0" fmla="*/ 76200 w 214478"/>
              <a:gd name="connsiteY0" fmla="*/ 0 h 463801"/>
              <a:gd name="connsiteX1" fmla="*/ 0 w 214478"/>
              <a:gd name="connsiteY1" fmla="*/ 419101 h 463801"/>
              <a:gd name="connsiteX2" fmla="*/ 214313 w 214478"/>
              <a:gd name="connsiteY2" fmla="*/ 431007 h 463801"/>
              <a:gd name="connsiteX3" fmla="*/ 178594 w 214478"/>
              <a:gd name="connsiteY3" fmla="*/ 0 h 463801"/>
              <a:gd name="connsiteX4" fmla="*/ 76200 w 214478"/>
              <a:gd name="connsiteY4" fmla="*/ 0 h 463801"/>
              <a:gd name="connsiteX0" fmla="*/ 76200 w 216834"/>
              <a:gd name="connsiteY0" fmla="*/ 0 h 463801"/>
              <a:gd name="connsiteX1" fmla="*/ 0 w 216834"/>
              <a:gd name="connsiteY1" fmla="*/ 419101 h 463801"/>
              <a:gd name="connsiteX2" fmla="*/ 214313 w 216834"/>
              <a:gd name="connsiteY2" fmla="*/ 431007 h 463801"/>
              <a:gd name="connsiteX3" fmla="*/ 178594 w 216834"/>
              <a:gd name="connsiteY3" fmla="*/ 0 h 463801"/>
              <a:gd name="connsiteX4" fmla="*/ 76200 w 216834"/>
              <a:gd name="connsiteY4" fmla="*/ 0 h 463801"/>
              <a:gd name="connsiteX0" fmla="*/ 76200 w 216834"/>
              <a:gd name="connsiteY0" fmla="*/ 0 h 473326"/>
              <a:gd name="connsiteX1" fmla="*/ 0 w 216834"/>
              <a:gd name="connsiteY1" fmla="*/ 428626 h 473326"/>
              <a:gd name="connsiteX2" fmla="*/ 214313 w 216834"/>
              <a:gd name="connsiteY2" fmla="*/ 440532 h 473326"/>
              <a:gd name="connsiteX3" fmla="*/ 178594 w 216834"/>
              <a:gd name="connsiteY3" fmla="*/ 9525 h 473326"/>
              <a:gd name="connsiteX4" fmla="*/ 76200 w 216834"/>
              <a:gd name="connsiteY4" fmla="*/ 0 h 47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34" h="473326">
                <a:moveTo>
                  <a:pt x="76200" y="0"/>
                </a:moveTo>
                <a:cubicBezTo>
                  <a:pt x="39688" y="142081"/>
                  <a:pt x="793" y="296070"/>
                  <a:pt x="0" y="428626"/>
                </a:cubicBezTo>
                <a:cubicBezTo>
                  <a:pt x="70644" y="501652"/>
                  <a:pt x="160338" y="469901"/>
                  <a:pt x="214313" y="440532"/>
                </a:cubicBezTo>
                <a:cubicBezTo>
                  <a:pt x="226219" y="320675"/>
                  <a:pt x="192881" y="177007"/>
                  <a:pt x="178594" y="9525"/>
                </a:cubicBezTo>
                <a:cubicBezTo>
                  <a:pt x="151607" y="21431"/>
                  <a:pt x="110331" y="14287"/>
                  <a:pt x="76200" y="0"/>
                </a:cubicBezTo>
                <a:close/>
              </a:path>
            </a:pathLst>
          </a:custGeom>
          <a:solidFill>
            <a:srgbClr val="FFD43F"/>
          </a:solidFill>
          <a:ln w="9525">
            <a:solidFill>
              <a:srgbClr val="B36D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任意多边形: 形状 290">
            <a:extLst>
              <a:ext uri="{FF2B5EF4-FFF2-40B4-BE49-F238E27FC236}">
                <a16:creationId xmlns:a16="http://schemas.microsoft.com/office/drawing/2014/main" id="{7715CC85-3BA2-489A-9B51-63C21C7A3FA2}"/>
              </a:ext>
            </a:extLst>
          </p:cNvPr>
          <p:cNvSpPr/>
          <p:nvPr/>
        </p:nvSpPr>
        <p:spPr>
          <a:xfrm>
            <a:off x="4793150" y="1720807"/>
            <a:ext cx="126207" cy="92868"/>
          </a:xfrm>
          <a:custGeom>
            <a:avLst/>
            <a:gdLst>
              <a:gd name="connsiteX0" fmla="*/ 26194 w 119063"/>
              <a:gd name="connsiteY0" fmla="*/ 4763 h 83344"/>
              <a:gd name="connsiteX1" fmla="*/ 0 w 119063"/>
              <a:gd name="connsiteY1" fmla="*/ 83344 h 83344"/>
              <a:gd name="connsiteX2" fmla="*/ 119063 w 119063"/>
              <a:gd name="connsiteY2" fmla="*/ 66675 h 83344"/>
              <a:gd name="connsiteX3" fmla="*/ 114300 w 119063"/>
              <a:gd name="connsiteY3" fmla="*/ 0 h 83344"/>
              <a:gd name="connsiteX4" fmla="*/ 26194 w 119063"/>
              <a:gd name="connsiteY4" fmla="*/ 4763 h 83344"/>
              <a:gd name="connsiteX0" fmla="*/ 21432 w 119063"/>
              <a:gd name="connsiteY0" fmla="*/ 2382 h 83344"/>
              <a:gd name="connsiteX1" fmla="*/ 0 w 119063"/>
              <a:gd name="connsiteY1" fmla="*/ 83344 h 83344"/>
              <a:gd name="connsiteX2" fmla="*/ 119063 w 119063"/>
              <a:gd name="connsiteY2" fmla="*/ 66675 h 83344"/>
              <a:gd name="connsiteX3" fmla="*/ 114300 w 119063"/>
              <a:gd name="connsiteY3" fmla="*/ 0 h 83344"/>
              <a:gd name="connsiteX4" fmla="*/ 21432 w 119063"/>
              <a:gd name="connsiteY4" fmla="*/ 2382 h 83344"/>
              <a:gd name="connsiteX0" fmla="*/ 21432 w 119063"/>
              <a:gd name="connsiteY0" fmla="*/ 2382 h 83344"/>
              <a:gd name="connsiteX1" fmla="*/ 0 w 119063"/>
              <a:gd name="connsiteY1" fmla="*/ 83344 h 83344"/>
              <a:gd name="connsiteX2" fmla="*/ 119063 w 119063"/>
              <a:gd name="connsiteY2" fmla="*/ 66675 h 83344"/>
              <a:gd name="connsiteX3" fmla="*/ 114300 w 119063"/>
              <a:gd name="connsiteY3" fmla="*/ 0 h 83344"/>
              <a:gd name="connsiteX4" fmla="*/ 21432 w 119063"/>
              <a:gd name="connsiteY4" fmla="*/ 2382 h 83344"/>
              <a:gd name="connsiteX0" fmla="*/ 21432 w 119063"/>
              <a:gd name="connsiteY0" fmla="*/ 2382 h 83344"/>
              <a:gd name="connsiteX1" fmla="*/ 0 w 119063"/>
              <a:gd name="connsiteY1" fmla="*/ 83344 h 83344"/>
              <a:gd name="connsiteX2" fmla="*/ 119063 w 119063"/>
              <a:gd name="connsiteY2" fmla="*/ 66675 h 83344"/>
              <a:gd name="connsiteX3" fmla="*/ 114300 w 119063"/>
              <a:gd name="connsiteY3" fmla="*/ 0 h 83344"/>
              <a:gd name="connsiteX4" fmla="*/ 21432 w 119063"/>
              <a:gd name="connsiteY4" fmla="*/ 2382 h 83344"/>
              <a:gd name="connsiteX0" fmla="*/ 21432 w 119063"/>
              <a:gd name="connsiteY0" fmla="*/ 2382 h 83344"/>
              <a:gd name="connsiteX1" fmla="*/ 0 w 119063"/>
              <a:gd name="connsiteY1" fmla="*/ 83344 h 83344"/>
              <a:gd name="connsiteX2" fmla="*/ 119063 w 119063"/>
              <a:gd name="connsiteY2" fmla="*/ 66675 h 83344"/>
              <a:gd name="connsiteX3" fmla="*/ 114300 w 119063"/>
              <a:gd name="connsiteY3" fmla="*/ 0 h 83344"/>
              <a:gd name="connsiteX4" fmla="*/ 21432 w 119063"/>
              <a:gd name="connsiteY4" fmla="*/ 2382 h 83344"/>
              <a:gd name="connsiteX0" fmla="*/ 21432 w 119063"/>
              <a:gd name="connsiteY0" fmla="*/ 2382 h 83344"/>
              <a:gd name="connsiteX1" fmla="*/ 0 w 119063"/>
              <a:gd name="connsiteY1" fmla="*/ 83344 h 83344"/>
              <a:gd name="connsiteX2" fmla="*/ 119063 w 119063"/>
              <a:gd name="connsiteY2" fmla="*/ 66675 h 83344"/>
              <a:gd name="connsiteX3" fmla="*/ 114300 w 119063"/>
              <a:gd name="connsiteY3" fmla="*/ 0 h 83344"/>
              <a:gd name="connsiteX4" fmla="*/ 21432 w 119063"/>
              <a:gd name="connsiteY4" fmla="*/ 2382 h 83344"/>
              <a:gd name="connsiteX0" fmla="*/ 21432 w 119063"/>
              <a:gd name="connsiteY0" fmla="*/ 2382 h 83344"/>
              <a:gd name="connsiteX1" fmla="*/ 0 w 119063"/>
              <a:gd name="connsiteY1" fmla="*/ 83344 h 83344"/>
              <a:gd name="connsiteX2" fmla="*/ 119063 w 119063"/>
              <a:gd name="connsiteY2" fmla="*/ 66675 h 83344"/>
              <a:gd name="connsiteX3" fmla="*/ 114300 w 119063"/>
              <a:gd name="connsiteY3" fmla="*/ 0 h 83344"/>
              <a:gd name="connsiteX4" fmla="*/ 21432 w 119063"/>
              <a:gd name="connsiteY4" fmla="*/ 2382 h 83344"/>
              <a:gd name="connsiteX0" fmla="*/ 21432 w 119063"/>
              <a:gd name="connsiteY0" fmla="*/ 2382 h 83344"/>
              <a:gd name="connsiteX1" fmla="*/ 0 w 119063"/>
              <a:gd name="connsiteY1" fmla="*/ 83344 h 83344"/>
              <a:gd name="connsiteX2" fmla="*/ 119063 w 119063"/>
              <a:gd name="connsiteY2" fmla="*/ 66675 h 83344"/>
              <a:gd name="connsiteX3" fmla="*/ 114300 w 119063"/>
              <a:gd name="connsiteY3" fmla="*/ 0 h 83344"/>
              <a:gd name="connsiteX4" fmla="*/ 21432 w 119063"/>
              <a:gd name="connsiteY4" fmla="*/ 2382 h 83344"/>
              <a:gd name="connsiteX0" fmla="*/ 21432 w 119063"/>
              <a:gd name="connsiteY0" fmla="*/ 2382 h 83344"/>
              <a:gd name="connsiteX1" fmla="*/ 0 w 119063"/>
              <a:gd name="connsiteY1" fmla="*/ 83344 h 83344"/>
              <a:gd name="connsiteX2" fmla="*/ 119063 w 119063"/>
              <a:gd name="connsiteY2" fmla="*/ 66675 h 83344"/>
              <a:gd name="connsiteX3" fmla="*/ 114300 w 119063"/>
              <a:gd name="connsiteY3" fmla="*/ 0 h 83344"/>
              <a:gd name="connsiteX4" fmla="*/ 21432 w 119063"/>
              <a:gd name="connsiteY4" fmla="*/ 2382 h 83344"/>
              <a:gd name="connsiteX0" fmla="*/ 21432 w 119063"/>
              <a:gd name="connsiteY0" fmla="*/ 2382 h 83344"/>
              <a:gd name="connsiteX1" fmla="*/ 0 w 119063"/>
              <a:gd name="connsiteY1" fmla="*/ 83344 h 83344"/>
              <a:gd name="connsiteX2" fmla="*/ 119063 w 119063"/>
              <a:gd name="connsiteY2" fmla="*/ 71437 h 83344"/>
              <a:gd name="connsiteX3" fmla="*/ 114300 w 119063"/>
              <a:gd name="connsiteY3" fmla="*/ 0 h 83344"/>
              <a:gd name="connsiteX4" fmla="*/ 21432 w 119063"/>
              <a:gd name="connsiteY4" fmla="*/ 2382 h 83344"/>
              <a:gd name="connsiteX0" fmla="*/ 21432 w 126207"/>
              <a:gd name="connsiteY0" fmla="*/ 2382 h 83344"/>
              <a:gd name="connsiteX1" fmla="*/ 0 w 126207"/>
              <a:gd name="connsiteY1" fmla="*/ 83344 h 83344"/>
              <a:gd name="connsiteX2" fmla="*/ 126207 w 126207"/>
              <a:gd name="connsiteY2" fmla="*/ 71437 h 83344"/>
              <a:gd name="connsiteX3" fmla="*/ 114300 w 126207"/>
              <a:gd name="connsiteY3" fmla="*/ 0 h 83344"/>
              <a:gd name="connsiteX4" fmla="*/ 21432 w 126207"/>
              <a:gd name="connsiteY4" fmla="*/ 2382 h 83344"/>
              <a:gd name="connsiteX0" fmla="*/ 21432 w 126207"/>
              <a:gd name="connsiteY0" fmla="*/ 2382 h 83344"/>
              <a:gd name="connsiteX1" fmla="*/ 0 w 126207"/>
              <a:gd name="connsiteY1" fmla="*/ 83344 h 83344"/>
              <a:gd name="connsiteX2" fmla="*/ 126207 w 126207"/>
              <a:gd name="connsiteY2" fmla="*/ 71437 h 83344"/>
              <a:gd name="connsiteX3" fmla="*/ 114300 w 126207"/>
              <a:gd name="connsiteY3" fmla="*/ 0 h 83344"/>
              <a:gd name="connsiteX4" fmla="*/ 21432 w 126207"/>
              <a:gd name="connsiteY4" fmla="*/ 2382 h 83344"/>
              <a:gd name="connsiteX0" fmla="*/ 21432 w 126207"/>
              <a:gd name="connsiteY0" fmla="*/ 0 h 88106"/>
              <a:gd name="connsiteX1" fmla="*/ 0 w 126207"/>
              <a:gd name="connsiteY1" fmla="*/ 88106 h 88106"/>
              <a:gd name="connsiteX2" fmla="*/ 126207 w 126207"/>
              <a:gd name="connsiteY2" fmla="*/ 76199 h 88106"/>
              <a:gd name="connsiteX3" fmla="*/ 114300 w 126207"/>
              <a:gd name="connsiteY3" fmla="*/ 4762 h 88106"/>
              <a:gd name="connsiteX4" fmla="*/ 21432 w 126207"/>
              <a:gd name="connsiteY4" fmla="*/ 0 h 88106"/>
              <a:gd name="connsiteX0" fmla="*/ 21432 w 126207"/>
              <a:gd name="connsiteY0" fmla="*/ 0 h 92868"/>
              <a:gd name="connsiteX1" fmla="*/ 0 w 126207"/>
              <a:gd name="connsiteY1" fmla="*/ 92868 h 92868"/>
              <a:gd name="connsiteX2" fmla="*/ 126207 w 126207"/>
              <a:gd name="connsiteY2" fmla="*/ 80961 h 92868"/>
              <a:gd name="connsiteX3" fmla="*/ 114300 w 126207"/>
              <a:gd name="connsiteY3" fmla="*/ 9524 h 92868"/>
              <a:gd name="connsiteX4" fmla="*/ 21432 w 126207"/>
              <a:gd name="connsiteY4" fmla="*/ 0 h 9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07" h="92868">
                <a:moveTo>
                  <a:pt x="21432" y="0"/>
                </a:moveTo>
                <a:lnTo>
                  <a:pt x="0" y="92868"/>
                </a:lnTo>
                <a:cubicBezTo>
                  <a:pt x="42070" y="89693"/>
                  <a:pt x="86519" y="93660"/>
                  <a:pt x="126207" y="80961"/>
                </a:cubicBezTo>
                <a:lnTo>
                  <a:pt x="114300" y="9524"/>
                </a:lnTo>
                <a:cubicBezTo>
                  <a:pt x="83344" y="22223"/>
                  <a:pt x="57151" y="13493"/>
                  <a:pt x="21432" y="0"/>
                </a:cubicBezTo>
                <a:close/>
              </a:path>
            </a:pathLst>
          </a:custGeom>
          <a:solidFill>
            <a:srgbClr val="FD9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任意多边形: 形状 291">
            <a:extLst>
              <a:ext uri="{FF2B5EF4-FFF2-40B4-BE49-F238E27FC236}">
                <a16:creationId xmlns:a16="http://schemas.microsoft.com/office/drawing/2014/main" id="{9A941BA3-49AB-4DC2-BFC6-8FD80E51E5AC}"/>
              </a:ext>
            </a:extLst>
          </p:cNvPr>
          <p:cNvSpPr/>
          <p:nvPr/>
        </p:nvSpPr>
        <p:spPr>
          <a:xfrm>
            <a:off x="4834022" y="1728788"/>
            <a:ext cx="102394" cy="230982"/>
          </a:xfrm>
          <a:custGeom>
            <a:avLst/>
            <a:gdLst>
              <a:gd name="connsiteX0" fmla="*/ 0 w 109537"/>
              <a:gd name="connsiteY0" fmla="*/ 0 h 230981"/>
              <a:gd name="connsiteX1" fmla="*/ 109537 w 109537"/>
              <a:gd name="connsiteY1" fmla="*/ 230981 h 230981"/>
              <a:gd name="connsiteX0" fmla="*/ 0 w 109537"/>
              <a:gd name="connsiteY0" fmla="*/ 0 h 230981"/>
              <a:gd name="connsiteX1" fmla="*/ 109537 w 109537"/>
              <a:gd name="connsiteY1" fmla="*/ 230981 h 230981"/>
              <a:gd name="connsiteX0" fmla="*/ 0 w 109537"/>
              <a:gd name="connsiteY0" fmla="*/ 0 h 230981"/>
              <a:gd name="connsiteX1" fmla="*/ 109537 w 109537"/>
              <a:gd name="connsiteY1" fmla="*/ 230981 h 230981"/>
              <a:gd name="connsiteX0" fmla="*/ 0 w 109537"/>
              <a:gd name="connsiteY0" fmla="*/ 0 h 238125"/>
              <a:gd name="connsiteX1" fmla="*/ 109537 w 109537"/>
              <a:gd name="connsiteY1" fmla="*/ 238125 h 238125"/>
              <a:gd name="connsiteX0" fmla="*/ 0 w 102394"/>
              <a:gd name="connsiteY0" fmla="*/ 0 h 223838"/>
              <a:gd name="connsiteX1" fmla="*/ 102394 w 102394"/>
              <a:gd name="connsiteY1" fmla="*/ 223838 h 223838"/>
              <a:gd name="connsiteX0" fmla="*/ 0 w 102394"/>
              <a:gd name="connsiteY0" fmla="*/ 0 h 230982"/>
              <a:gd name="connsiteX1" fmla="*/ 102394 w 102394"/>
              <a:gd name="connsiteY1" fmla="*/ 230982 h 23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394" h="230982">
                <a:moveTo>
                  <a:pt x="0" y="0"/>
                </a:moveTo>
                <a:cubicBezTo>
                  <a:pt x="26987" y="79375"/>
                  <a:pt x="56357" y="182563"/>
                  <a:pt x="102394" y="230982"/>
                </a:cubicBezTo>
              </a:path>
            </a:pathLst>
          </a:custGeom>
          <a:noFill/>
          <a:ln cap="rnd">
            <a:solidFill>
              <a:srgbClr val="ED561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任意多边形: 形状 312">
            <a:extLst>
              <a:ext uri="{FF2B5EF4-FFF2-40B4-BE49-F238E27FC236}">
                <a16:creationId xmlns:a16="http://schemas.microsoft.com/office/drawing/2014/main" id="{99BC0697-F815-4516-94A9-44F2943AABC5}"/>
              </a:ext>
            </a:extLst>
          </p:cNvPr>
          <p:cNvSpPr/>
          <p:nvPr/>
        </p:nvSpPr>
        <p:spPr>
          <a:xfrm>
            <a:off x="5132753" y="2566989"/>
            <a:ext cx="307181" cy="419101"/>
          </a:xfrm>
          <a:custGeom>
            <a:avLst/>
            <a:gdLst>
              <a:gd name="connsiteX0" fmla="*/ 0 w 278606"/>
              <a:gd name="connsiteY0" fmla="*/ 138113 h 371475"/>
              <a:gd name="connsiteX1" fmla="*/ 80962 w 278606"/>
              <a:gd name="connsiteY1" fmla="*/ 254794 h 371475"/>
              <a:gd name="connsiteX2" fmla="*/ 104775 w 278606"/>
              <a:gd name="connsiteY2" fmla="*/ 209550 h 371475"/>
              <a:gd name="connsiteX3" fmla="*/ 278606 w 278606"/>
              <a:gd name="connsiteY3" fmla="*/ 371475 h 371475"/>
              <a:gd name="connsiteX4" fmla="*/ 78581 w 278606"/>
              <a:gd name="connsiteY4" fmla="*/ 0 h 371475"/>
              <a:gd name="connsiteX5" fmla="*/ 0 w 278606"/>
              <a:gd name="connsiteY5" fmla="*/ 138113 h 371475"/>
              <a:gd name="connsiteX0" fmla="*/ 0 w 278606"/>
              <a:gd name="connsiteY0" fmla="*/ 138113 h 371475"/>
              <a:gd name="connsiteX1" fmla="*/ 80962 w 278606"/>
              <a:gd name="connsiteY1" fmla="*/ 254794 h 371475"/>
              <a:gd name="connsiteX2" fmla="*/ 104775 w 278606"/>
              <a:gd name="connsiteY2" fmla="*/ 209550 h 371475"/>
              <a:gd name="connsiteX3" fmla="*/ 278606 w 278606"/>
              <a:gd name="connsiteY3" fmla="*/ 371475 h 371475"/>
              <a:gd name="connsiteX4" fmla="*/ 78581 w 278606"/>
              <a:gd name="connsiteY4" fmla="*/ 0 h 371475"/>
              <a:gd name="connsiteX5" fmla="*/ 0 w 278606"/>
              <a:gd name="connsiteY5" fmla="*/ 138113 h 371475"/>
              <a:gd name="connsiteX0" fmla="*/ 0 w 278606"/>
              <a:gd name="connsiteY0" fmla="*/ 138113 h 371475"/>
              <a:gd name="connsiteX1" fmla="*/ 80962 w 278606"/>
              <a:gd name="connsiteY1" fmla="*/ 254794 h 371475"/>
              <a:gd name="connsiteX2" fmla="*/ 104775 w 278606"/>
              <a:gd name="connsiteY2" fmla="*/ 209550 h 371475"/>
              <a:gd name="connsiteX3" fmla="*/ 278606 w 278606"/>
              <a:gd name="connsiteY3" fmla="*/ 371475 h 371475"/>
              <a:gd name="connsiteX4" fmla="*/ 78581 w 278606"/>
              <a:gd name="connsiteY4" fmla="*/ 0 h 371475"/>
              <a:gd name="connsiteX5" fmla="*/ 0 w 278606"/>
              <a:gd name="connsiteY5" fmla="*/ 138113 h 371475"/>
              <a:gd name="connsiteX0" fmla="*/ 0 w 288131"/>
              <a:gd name="connsiteY0" fmla="*/ 138113 h 373857"/>
              <a:gd name="connsiteX1" fmla="*/ 80962 w 288131"/>
              <a:gd name="connsiteY1" fmla="*/ 254794 h 373857"/>
              <a:gd name="connsiteX2" fmla="*/ 104775 w 288131"/>
              <a:gd name="connsiteY2" fmla="*/ 209550 h 373857"/>
              <a:gd name="connsiteX3" fmla="*/ 288131 w 288131"/>
              <a:gd name="connsiteY3" fmla="*/ 373857 h 373857"/>
              <a:gd name="connsiteX4" fmla="*/ 78581 w 288131"/>
              <a:gd name="connsiteY4" fmla="*/ 0 h 373857"/>
              <a:gd name="connsiteX5" fmla="*/ 0 w 288131"/>
              <a:gd name="connsiteY5" fmla="*/ 138113 h 373857"/>
              <a:gd name="connsiteX0" fmla="*/ 0 w 288131"/>
              <a:gd name="connsiteY0" fmla="*/ 138113 h 373857"/>
              <a:gd name="connsiteX1" fmla="*/ 80962 w 288131"/>
              <a:gd name="connsiteY1" fmla="*/ 254794 h 373857"/>
              <a:gd name="connsiteX2" fmla="*/ 104775 w 288131"/>
              <a:gd name="connsiteY2" fmla="*/ 209550 h 373857"/>
              <a:gd name="connsiteX3" fmla="*/ 288131 w 288131"/>
              <a:gd name="connsiteY3" fmla="*/ 373857 h 373857"/>
              <a:gd name="connsiteX4" fmla="*/ 78581 w 288131"/>
              <a:gd name="connsiteY4" fmla="*/ 0 h 373857"/>
              <a:gd name="connsiteX5" fmla="*/ 0 w 288131"/>
              <a:gd name="connsiteY5" fmla="*/ 138113 h 373857"/>
              <a:gd name="connsiteX0" fmla="*/ 0 w 288131"/>
              <a:gd name="connsiteY0" fmla="*/ 138113 h 373857"/>
              <a:gd name="connsiteX1" fmla="*/ 80962 w 288131"/>
              <a:gd name="connsiteY1" fmla="*/ 254794 h 373857"/>
              <a:gd name="connsiteX2" fmla="*/ 104775 w 288131"/>
              <a:gd name="connsiteY2" fmla="*/ 209550 h 373857"/>
              <a:gd name="connsiteX3" fmla="*/ 288131 w 288131"/>
              <a:gd name="connsiteY3" fmla="*/ 373857 h 373857"/>
              <a:gd name="connsiteX4" fmla="*/ 78581 w 288131"/>
              <a:gd name="connsiteY4" fmla="*/ 0 h 373857"/>
              <a:gd name="connsiteX5" fmla="*/ 0 w 288131"/>
              <a:gd name="connsiteY5" fmla="*/ 138113 h 373857"/>
              <a:gd name="connsiteX0" fmla="*/ 0 w 288131"/>
              <a:gd name="connsiteY0" fmla="*/ 138113 h 373857"/>
              <a:gd name="connsiteX1" fmla="*/ 80962 w 288131"/>
              <a:gd name="connsiteY1" fmla="*/ 254794 h 373857"/>
              <a:gd name="connsiteX2" fmla="*/ 104775 w 288131"/>
              <a:gd name="connsiteY2" fmla="*/ 209550 h 373857"/>
              <a:gd name="connsiteX3" fmla="*/ 288131 w 288131"/>
              <a:gd name="connsiteY3" fmla="*/ 373857 h 373857"/>
              <a:gd name="connsiteX4" fmla="*/ 78581 w 288131"/>
              <a:gd name="connsiteY4" fmla="*/ 0 h 373857"/>
              <a:gd name="connsiteX5" fmla="*/ 0 w 288131"/>
              <a:gd name="connsiteY5" fmla="*/ 138113 h 373857"/>
              <a:gd name="connsiteX0" fmla="*/ 0 w 288131"/>
              <a:gd name="connsiteY0" fmla="*/ 138113 h 373857"/>
              <a:gd name="connsiteX1" fmla="*/ 80962 w 288131"/>
              <a:gd name="connsiteY1" fmla="*/ 254794 h 373857"/>
              <a:gd name="connsiteX2" fmla="*/ 104775 w 288131"/>
              <a:gd name="connsiteY2" fmla="*/ 209550 h 373857"/>
              <a:gd name="connsiteX3" fmla="*/ 288131 w 288131"/>
              <a:gd name="connsiteY3" fmla="*/ 373857 h 373857"/>
              <a:gd name="connsiteX4" fmla="*/ 78581 w 288131"/>
              <a:gd name="connsiteY4" fmla="*/ 0 h 373857"/>
              <a:gd name="connsiteX5" fmla="*/ 0 w 288131"/>
              <a:gd name="connsiteY5" fmla="*/ 138113 h 373857"/>
              <a:gd name="connsiteX0" fmla="*/ 0 w 288131"/>
              <a:gd name="connsiteY0" fmla="*/ 138113 h 373857"/>
              <a:gd name="connsiteX1" fmla="*/ 80962 w 288131"/>
              <a:gd name="connsiteY1" fmla="*/ 254794 h 373857"/>
              <a:gd name="connsiteX2" fmla="*/ 104775 w 288131"/>
              <a:gd name="connsiteY2" fmla="*/ 209550 h 373857"/>
              <a:gd name="connsiteX3" fmla="*/ 288131 w 288131"/>
              <a:gd name="connsiteY3" fmla="*/ 373857 h 373857"/>
              <a:gd name="connsiteX4" fmla="*/ 78581 w 288131"/>
              <a:gd name="connsiteY4" fmla="*/ 0 h 373857"/>
              <a:gd name="connsiteX5" fmla="*/ 0 w 288131"/>
              <a:gd name="connsiteY5" fmla="*/ 138113 h 373857"/>
              <a:gd name="connsiteX0" fmla="*/ 0 w 288131"/>
              <a:gd name="connsiteY0" fmla="*/ 138113 h 373857"/>
              <a:gd name="connsiteX1" fmla="*/ 80962 w 288131"/>
              <a:gd name="connsiteY1" fmla="*/ 254794 h 373857"/>
              <a:gd name="connsiteX2" fmla="*/ 104775 w 288131"/>
              <a:gd name="connsiteY2" fmla="*/ 209550 h 373857"/>
              <a:gd name="connsiteX3" fmla="*/ 288131 w 288131"/>
              <a:gd name="connsiteY3" fmla="*/ 373857 h 373857"/>
              <a:gd name="connsiteX4" fmla="*/ 78581 w 288131"/>
              <a:gd name="connsiteY4" fmla="*/ 0 h 373857"/>
              <a:gd name="connsiteX5" fmla="*/ 0 w 288131"/>
              <a:gd name="connsiteY5" fmla="*/ 138113 h 373857"/>
              <a:gd name="connsiteX0" fmla="*/ 0 w 288131"/>
              <a:gd name="connsiteY0" fmla="*/ 138113 h 373857"/>
              <a:gd name="connsiteX1" fmla="*/ 80962 w 288131"/>
              <a:gd name="connsiteY1" fmla="*/ 254794 h 373857"/>
              <a:gd name="connsiteX2" fmla="*/ 104775 w 288131"/>
              <a:gd name="connsiteY2" fmla="*/ 209550 h 373857"/>
              <a:gd name="connsiteX3" fmla="*/ 288131 w 288131"/>
              <a:gd name="connsiteY3" fmla="*/ 373857 h 373857"/>
              <a:gd name="connsiteX4" fmla="*/ 78581 w 288131"/>
              <a:gd name="connsiteY4" fmla="*/ 0 h 373857"/>
              <a:gd name="connsiteX5" fmla="*/ 0 w 288131"/>
              <a:gd name="connsiteY5" fmla="*/ 138113 h 373857"/>
              <a:gd name="connsiteX0" fmla="*/ 0 w 288131"/>
              <a:gd name="connsiteY0" fmla="*/ 138113 h 373857"/>
              <a:gd name="connsiteX1" fmla="*/ 80962 w 288131"/>
              <a:gd name="connsiteY1" fmla="*/ 254794 h 373857"/>
              <a:gd name="connsiteX2" fmla="*/ 104775 w 288131"/>
              <a:gd name="connsiteY2" fmla="*/ 209550 h 373857"/>
              <a:gd name="connsiteX3" fmla="*/ 288131 w 288131"/>
              <a:gd name="connsiteY3" fmla="*/ 373857 h 373857"/>
              <a:gd name="connsiteX4" fmla="*/ 78581 w 288131"/>
              <a:gd name="connsiteY4" fmla="*/ 0 h 373857"/>
              <a:gd name="connsiteX5" fmla="*/ 0 w 288131"/>
              <a:gd name="connsiteY5" fmla="*/ 138113 h 373857"/>
              <a:gd name="connsiteX0" fmla="*/ 0 w 307181"/>
              <a:gd name="connsiteY0" fmla="*/ 138113 h 419101"/>
              <a:gd name="connsiteX1" fmla="*/ 80962 w 307181"/>
              <a:gd name="connsiteY1" fmla="*/ 254794 h 419101"/>
              <a:gd name="connsiteX2" fmla="*/ 104775 w 307181"/>
              <a:gd name="connsiteY2" fmla="*/ 209550 h 419101"/>
              <a:gd name="connsiteX3" fmla="*/ 307181 w 307181"/>
              <a:gd name="connsiteY3" fmla="*/ 419101 h 419101"/>
              <a:gd name="connsiteX4" fmla="*/ 78581 w 307181"/>
              <a:gd name="connsiteY4" fmla="*/ 0 h 419101"/>
              <a:gd name="connsiteX5" fmla="*/ 0 w 307181"/>
              <a:gd name="connsiteY5" fmla="*/ 138113 h 419101"/>
              <a:gd name="connsiteX0" fmla="*/ 0 w 307181"/>
              <a:gd name="connsiteY0" fmla="*/ 138113 h 419101"/>
              <a:gd name="connsiteX1" fmla="*/ 80962 w 307181"/>
              <a:gd name="connsiteY1" fmla="*/ 254794 h 419101"/>
              <a:gd name="connsiteX2" fmla="*/ 104775 w 307181"/>
              <a:gd name="connsiteY2" fmla="*/ 209550 h 419101"/>
              <a:gd name="connsiteX3" fmla="*/ 307181 w 307181"/>
              <a:gd name="connsiteY3" fmla="*/ 419101 h 419101"/>
              <a:gd name="connsiteX4" fmla="*/ 78581 w 307181"/>
              <a:gd name="connsiteY4" fmla="*/ 0 h 419101"/>
              <a:gd name="connsiteX5" fmla="*/ 0 w 307181"/>
              <a:gd name="connsiteY5" fmla="*/ 138113 h 419101"/>
              <a:gd name="connsiteX0" fmla="*/ 0 w 307181"/>
              <a:gd name="connsiteY0" fmla="*/ 138113 h 419101"/>
              <a:gd name="connsiteX1" fmla="*/ 80962 w 307181"/>
              <a:gd name="connsiteY1" fmla="*/ 254794 h 419101"/>
              <a:gd name="connsiteX2" fmla="*/ 104775 w 307181"/>
              <a:gd name="connsiteY2" fmla="*/ 209550 h 419101"/>
              <a:gd name="connsiteX3" fmla="*/ 307181 w 307181"/>
              <a:gd name="connsiteY3" fmla="*/ 419101 h 419101"/>
              <a:gd name="connsiteX4" fmla="*/ 78581 w 307181"/>
              <a:gd name="connsiteY4" fmla="*/ 0 h 419101"/>
              <a:gd name="connsiteX5" fmla="*/ 0 w 307181"/>
              <a:gd name="connsiteY5" fmla="*/ 138113 h 419101"/>
              <a:gd name="connsiteX0" fmla="*/ 0 w 307181"/>
              <a:gd name="connsiteY0" fmla="*/ 138113 h 419101"/>
              <a:gd name="connsiteX1" fmla="*/ 80962 w 307181"/>
              <a:gd name="connsiteY1" fmla="*/ 254794 h 419101"/>
              <a:gd name="connsiteX2" fmla="*/ 104775 w 307181"/>
              <a:gd name="connsiteY2" fmla="*/ 209550 h 419101"/>
              <a:gd name="connsiteX3" fmla="*/ 307181 w 307181"/>
              <a:gd name="connsiteY3" fmla="*/ 419101 h 419101"/>
              <a:gd name="connsiteX4" fmla="*/ 78581 w 307181"/>
              <a:gd name="connsiteY4" fmla="*/ 0 h 419101"/>
              <a:gd name="connsiteX5" fmla="*/ 0 w 307181"/>
              <a:gd name="connsiteY5" fmla="*/ 138113 h 419101"/>
              <a:gd name="connsiteX0" fmla="*/ 0 w 307181"/>
              <a:gd name="connsiteY0" fmla="*/ 138113 h 419101"/>
              <a:gd name="connsiteX1" fmla="*/ 80962 w 307181"/>
              <a:gd name="connsiteY1" fmla="*/ 254794 h 419101"/>
              <a:gd name="connsiteX2" fmla="*/ 104775 w 307181"/>
              <a:gd name="connsiteY2" fmla="*/ 209550 h 419101"/>
              <a:gd name="connsiteX3" fmla="*/ 307181 w 307181"/>
              <a:gd name="connsiteY3" fmla="*/ 419101 h 419101"/>
              <a:gd name="connsiteX4" fmla="*/ 78581 w 307181"/>
              <a:gd name="connsiteY4" fmla="*/ 0 h 419101"/>
              <a:gd name="connsiteX5" fmla="*/ 0 w 307181"/>
              <a:gd name="connsiteY5" fmla="*/ 138113 h 419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81" h="419101">
                <a:moveTo>
                  <a:pt x="0" y="138113"/>
                </a:moveTo>
                <a:cubicBezTo>
                  <a:pt x="19844" y="177007"/>
                  <a:pt x="51594" y="223044"/>
                  <a:pt x="80962" y="254794"/>
                </a:cubicBezTo>
                <a:lnTo>
                  <a:pt x="104775" y="209550"/>
                </a:lnTo>
                <a:cubicBezTo>
                  <a:pt x="187326" y="273844"/>
                  <a:pt x="257967" y="381001"/>
                  <a:pt x="307181" y="419101"/>
                </a:cubicBezTo>
                <a:cubicBezTo>
                  <a:pt x="266700" y="297657"/>
                  <a:pt x="169068" y="130969"/>
                  <a:pt x="78581" y="0"/>
                </a:cubicBezTo>
                <a:cubicBezTo>
                  <a:pt x="35718" y="41275"/>
                  <a:pt x="26194" y="92075"/>
                  <a:pt x="0" y="138113"/>
                </a:cubicBezTo>
                <a:close/>
              </a:path>
            </a:pathLst>
          </a:custGeom>
          <a:solidFill>
            <a:srgbClr val="3F9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任意多边形: 形状 313">
            <a:extLst>
              <a:ext uri="{FF2B5EF4-FFF2-40B4-BE49-F238E27FC236}">
                <a16:creationId xmlns:a16="http://schemas.microsoft.com/office/drawing/2014/main" id="{EF455A9D-CD18-475F-B4DC-7CC798F2E70D}"/>
              </a:ext>
            </a:extLst>
          </p:cNvPr>
          <p:cNvSpPr/>
          <p:nvPr/>
        </p:nvSpPr>
        <p:spPr>
          <a:xfrm>
            <a:off x="4523152" y="3035861"/>
            <a:ext cx="592932" cy="158258"/>
          </a:xfrm>
          <a:custGeom>
            <a:avLst/>
            <a:gdLst>
              <a:gd name="connsiteX0" fmla="*/ 0 w 573881"/>
              <a:gd name="connsiteY0" fmla="*/ 23813 h 23813"/>
              <a:gd name="connsiteX1" fmla="*/ 573881 w 573881"/>
              <a:gd name="connsiteY1" fmla="*/ 0 h 23813"/>
              <a:gd name="connsiteX2" fmla="*/ 0 w 573881"/>
              <a:gd name="connsiteY2" fmla="*/ 23813 h 23813"/>
              <a:gd name="connsiteX0" fmla="*/ 0 w 573881"/>
              <a:gd name="connsiteY0" fmla="*/ 23813 h 68126"/>
              <a:gd name="connsiteX1" fmla="*/ 573881 w 573881"/>
              <a:gd name="connsiteY1" fmla="*/ 0 h 68126"/>
              <a:gd name="connsiteX2" fmla="*/ 0 w 573881"/>
              <a:gd name="connsiteY2" fmla="*/ 23813 h 68126"/>
              <a:gd name="connsiteX0" fmla="*/ 0 w 573881"/>
              <a:gd name="connsiteY0" fmla="*/ 45144 h 89457"/>
              <a:gd name="connsiteX1" fmla="*/ 573881 w 573881"/>
              <a:gd name="connsiteY1" fmla="*/ 21331 h 89457"/>
              <a:gd name="connsiteX2" fmla="*/ 0 w 573881"/>
              <a:gd name="connsiteY2" fmla="*/ 45144 h 89457"/>
              <a:gd name="connsiteX0" fmla="*/ 0 w 573881"/>
              <a:gd name="connsiteY0" fmla="*/ 45144 h 103887"/>
              <a:gd name="connsiteX1" fmla="*/ 573881 w 573881"/>
              <a:gd name="connsiteY1" fmla="*/ 21331 h 103887"/>
              <a:gd name="connsiteX2" fmla="*/ 0 w 573881"/>
              <a:gd name="connsiteY2" fmla="*/ 45144 h 103887"/>
              <a:gd name="connsiteX0" fmla="*/ 0 w 573881"/>
              <a:gd name="connsiteY0" fmla="*/ 100429 h 159172"/>
              <a:gd name="connsiteX1" fmla="*/ 573881 w 573881"/>
              <a:gd name="connsiteY1" fmla="*/ 76616 h 159172"/>
              <a:gd name="connsiteX2" fmla="*/ 0 w 573881"/>
              <a:gd name="connsiteY2" fmla="*/ 100429 h 159172"/>
              <a:gd name="connsiteX0" fmla="*/ 0 w 573881"/>
              <a:gd name="connsiteY0" fmla="*/ 106633 h 165376"/>
              <a:gd name="connsiteX1" fmla="*/ 573881 w 573881"/>
              <a:gd name="connsiteY1" fmla="*/ 82820 h 165376"/>
              <a:gd name="connsiteX2" fmla="*/ 0 w 573881"/>
              <a:gd name="connsiteY2" fmla="*/ 106633 h 165376"/>
              <a:gd name="connsiteX0" fmla="*/ 0 w 573881"/>
              <a:gd name="connsiteY0" fmla="*/ 106633 h 159173"/>
              <a:gd name="connsiteX1" fmla="*/ 573881 w 573881"/>
              <a:gd name="connsiteY1" fmla="*/ 82820 h 159173"/>
              <a:gd name="connsiteX2" fmla="*/ 0 w 573881"/>
              <a:gd name="connsiteY2" fmla="*/ 106633 h 159173"/>
              <a:gd name="connsiteX0" fmla="*/ 0 w 573881"/>
              <a:gd name="connsiteY0" fmla="*/ 106633 h 159173"/>
              <a:gd name="connsiteX1" fmla="*/ 573881 w 573881"/>
              <a:gd name="connsiteY1" fmla="*/ 82820 h 159173"/>
              <a:gd name="connsiteX2" fmla="*/ 0 w 573881"/>
              <a:gd name="connsiteY2" fmla="*/ 106633 h 159173"/>
              <a:gd name="connsiteX0" fmla="*/ 0 w 597694"/>
              <a:gd name="connsiteY0" fmla="*/ 101741 h 158703"/>
              <a:gd name="connsiteX1" fmla="*/ 597694 w 597694"/>
              <a:gd name="connsiteY1" fmla="*/ 89834 h 158703"/>
              <a:gd name="connsiteX2" fmla="*/ 0 w 597694"/>
              <a:gd name="connsiteY2" fmla="*/ 101741 h 158703"/>
              <a:gd name="connsiteX0" fmla="*/ 0 w 592932"/>
              <a:gd name="connsiteY0" fmla="*/ 95483 h 159607"/>
              <a:gd name="connsiteX1" fmla="*/ 592932 w 592932"/>
              <a:gd name="connsiteY1" fmla="*/ 100244 h 159607"/>
              <a:gd name="connsiteX2" fmla="*/ 0 w 592932"/>
              <a:gd name="connsiteY2" fmla="*/ 95483 h 159607"/>
              <a:gd name="connsiteX0" fmla="*/ 0 w 592932"/>
              <a:gd name="connsiteY0" fmla="*/ 95483 h 163372"/>
              <a:gd name="connsiteX1" fmla="*/ 592932 w 592932"/>
              <a:gd name="connsiteY1" fmla="*/ 100244 h 163372"/>
              <a:gd name="connsiteX2" fmla="*/ 0 w 592932"/>
              <a:gd name="connsiteY2" fmla="*/ 95483 h 163372"/>
              <a:gd name="connsiteX0" fmla="*/ 0 w 592932"/>
              <a:gd name="connsiteY0" fmla="*/ 95483 h 156256"/>
              <a:gd name="connsiteX1" fmla="*/ 592932 w 592932"/>
              <a:gd name="connsiteY1" fmla="*/ 100244 h 156256"/>
              <a:gd name="connsiteX2" fmla="*/ 0 w 592932"/>
              <a:gd name="connsiteY2" fmla="*/ 95483 h 156256"/>
              <a:gd name="connsiteX0" fmla="*/ 0 w 592932"/>
              <a:gd name="connsiteY0" fmla="*/ 95483 h 158258"/>
              <a:gd name="connsiteX1" fmla="*/ 592932 w 592932"/>
              <a:gd name="connsiteY1" fmla="*/ 100244 h 158258"/>
              <a:gd name="connsiteX2" fmla="*/ 0 w 592932"/>
              <a:gd name="connsiteY2" fmla="*/ 95483 h 15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2932" h="158258">
                <a:moveTo>
                  <a:pt x="0" y="95483"/>
                </a:moveTo>
                <a:cubicBezTo>
                  <a:pt x="200819" y="-79142"/>
                  <a:pt x="475457" y="24839"/>
                  <a:pt x="592932" y="100244"/>
                </a:cubicBezTo>
                <a:cubicBezTo>
                  <a:pt x="482601" y="148662"/>
                  <a:pt x="207964" y="204227"/>
                  <a:pt x="0" y="95483"/>
                </a:cubicBezTo>
                <a:close/>
              </a:path>
            </a:pathLst>
          </a:custGeom>
          <a:solidFill>
            <a:srgbClr val="89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任意多边形: 形状 314">
            <a:extLst>
              <a:ext uri="{FF2B5EF4-FFF2-40B4-BE49-F238E27FC236}">
                <a16:creationId xmlns:a16="http://schemas.microsoft.com/office/drawing/2014/main" id="{B9F94407-D590-466A-9E88-FBF5D974BCF6}"/>
              </a:ext>
            </a:extLst>
          </p:cNvPr>
          <p:cNvSpPr/>
          <p:nvPr/>
        </p:nvSpPr>
        <p:spPr>
          <a:xfrm>
            <a:off x="4366727" y="2782888"/>
            <a:ext cx="998183" cy="694531"/>
          </a:xfrm>
          <a:custGeom>
            <a:avLst/>
            <a:gdLst>
              <a:gd name="connsiteX0" fmla="*/ 47625 w 949325"/>
              <a:gd name="connsiteY0" fmla="*/ 50800 h 682625"/>
              <a:gd name="connsiteX1" fmla="*/ 0 w 949325"/>
              <a:gd name="connsiteY1" fmla="*/ 247650 h 682625"/>
              <a:gd name="connsiteX2" fmla="*/ 142875 w 949325"/>
              <a:gd name="connsiteY2" fmla="*/ 485775 h 682625"/>
              <a:gd name="connsiteX3" fmla="*/ 387350 w 949325"/>
              <a:gd name="connsiteY3" fmla="*/ 682625 h 682625"/>
              <a:gd name="connsiteX4" fmla="*/ 387350 w 949325"/>
              <a:gd name="connsiteY4" fmla="*/ 657225 h 682625"/>
              <a:gd name="connsiteX5" fmla="*/ 838200 w 949325"/>
              <a:gd name="connsiteY5" fmla="*/ 558800 h 682625"/>
              <a:gd name="connsiteX6" fmla="*/ 949325 w 949325"/>
              <a:gd name="connsiteY6" fmla="*/ 387350 h 682625"/>
              <a:gd name="connsiteX7" fmla="*/ 835025 w 949325"/>
              <a:gd name="connsiteY7" fmla="*/ 0 h 682625"/>
              <a:gd name="connsiteX8" fmla="*/ 717550 w 949325"/>
              <a:gd name="connsiteY8" fmla="*/ 336550 h 682625"/>
              <a:gd name="connsiteX9" fmla="*/ 142875 w 949325"/>
              <a:gd name="connsiteY9" fmla="*/ 327025 h 682625"/>
              <a:gd name="connsiteX10" fmla="*/ 47625 w 949325"/>
              <a:gd name="connsiteY10" fmla="*/ 50800 h 682625"/>
              <a:gd name="connsiteX0" fmla="*/ 63948 w 965648"/>
              <a:gd name="connsiteY0" fmla="*/ 50800 h 682625"/>
              <a:gd name="connsiteX1" fmla="*/ 16323 w 965648"/>
              <a:gd name="connsiteY1" fmla="*/ 247650 h 682625"/>
              <a:gd name="connsiteX2" fmla="*/ 159198 w 965648"/>
              <a:gd name="connsiteY2" fmla="*/ 485775 h 682625"/>
              <a:gd name="connsiteX3" fmla="*/ 403673 w 965648"/>
              <a:gd name="connsiteY3" fmla="*/ 682625 h 682625"/>
              <a:gd name="connsiteX4" fmla="*/ 403673 w 965648"/>
              <a:gd name="connsiteY4" fmla="*/ 657225 h 682625"/>
              <a:gd name="connsiteX5" fmla="*/ 854523 w 965648"/>
              <a:gd name="connsiteY5" fmla="*/ 558800 h 682625"/>
              <a:gd name="connsiteX6" fmla="*/ 965648 w 965648"/>
              <a:gd name="connsiteY6" fmla="*/ 387350 h 682625"/>
              <a:gd name="connsiteX7" fmla="*/ 851348 w 965648"/>
              <a:gd name="connsiteY7" fmla="*/ 0 h 682625"/>
              <a:gd name="connsiteX8" fmla="*/ 733873 w 965648"/>
              <a:gd name="connsiteY8" fmla="*/ 336550 h 682625"/>
              <a:gd name="connsiteX9" fmla="*/ 159198 w 965648"/>
              <a:gd name="connsiteY9" fmla="*/ 327025 h 682625"/>
              <a:gd name="connsiteX10" fmla="*/ 63948 w 965648"/>
              <a:gd name="connsiteY10" fmla="*/ 50800 h 682625"/>
              <a:gd name="connsiteX0" fmla="*/ 63948 w 965648"/>
              <a:gd name="connsiteY0" fmla="*/ 50800 h 682625"/>
              <a:gd name="connsiteX1" fmla="*/ 16323 w 965648"/>
              <a:gd name="connsiteY1" fmla="*/ 247650 h 682625"/>
              <a:gd name="connsiteX2" fmla="*/ 159198 w 965648"/>
              <a:gd name="connsiteY2" fmla="*/ 485775 h 682625"/>
              <a:gd name="connsiteX3" fmla="*/ 403673 w 965648"/>
              <a:gd name="connsiteY3" fmla="*/ 682625 h 682625"/>
              <a:gd name="connsiteX4" fmla="*/ 403673 w 965648"/>
              <a:gd name="connsiteY4" fmla="*/ 657225 h 682625"/>
              <a:gd name="connsiteX5" fmla="*/ 854523 w 965648"/>
              <a:gd name="connsiteY5" fmla="*/ 558800 h 682625"/>
              <a:gd name="connsiteX6" fmla="*/ 965648 w 965648"/>
              <a:gd name="connsiteY6" fmla="*/ 387350 h 682625"/>
              <a:gd name="connsiteX7" fmla="*/ 851348 w 965648"/>
              <a:gd name="connsiteY7" fmla="*/ 0 h 682625"/>
              <a:gd name="connsiteX8" fmla="*/ 733873 w 965648"/>
              <a:gd name="connsiteY8" fmla="*/ 336550 h 682625"/>
              <a:gd name="connsiteX9" fmla="*/ 159198 w 965648"/>
              <a:gd name="connsiteY9" fmla="*/ 327025 h 682625"/>
              <a:gd name="connsiteX10" fmla="*/ 63948 w 965648"/>
              <a:gd name="connsiteY10" fmla="*/ 50800 h 682625"/>
              <a:gd name="connsiteX0" fmla="*/ 63948 w 976758"/>
              <a:gd name="connsiteY0" fmla="*/ 50800 h 682625"/>
              <a:gd name="connsiteX1" fmla="*/ 16323 w 976758"/>
              <a:gd name="connsiteY1" fmla="*/ 247650 h 682625"/>
              <a:gd name="connsiteX2" fmla="*/ 159198 w 976758"/>
              <a:gd name="connsiteY2" fmla="*/ 485775 h 682625"/>
              <a:gd name="connsiteX3" fmla="*/ 403673 w 976758"/>
              <a:gd name="connsiteY3" fmla="*/ 682625 h 682625"/>
              <a:gd name="connsiteX4" fmla="*/ 403673 w 976758"/>
              <a:gd name="connsiteY4" fmla="*/ 657225 h 682625"/>
              <a:gd name="connsiteX5" fmla="*/ 854523 w 976758"/>
              <a:gd name="connsiteY5" fmla="*/ 558800 h 682625"/>
              <a:gd name="connsiteX6" fmla="*/ 965648 w 976758"/>
              <a:gd name="connsiteY6" fmla="*/ 387350 h 682625"/>
              <a:gd name="connsiteX7" fmla="*/ 851348 w 976758"/>
              <a:gd name="connsiteY7" fmla="*/ 0 h 682625"/>
              <a:gd name="connsiteX8" fmla="*/ 733873 w 976758"/>
              <a:gd name="connsiteY8" fmla="*/ 336550 h 682625"/>
              <a:gd name="connsiteX9" fmla="*/ 159198 w 976758"/>
              <a:gd name="connsiteY9" fmla="*/ 327025 h 682625"/>
              <a:gd name="connsiteX10" fmla="*/ 63948 w 976758"/>
              <a:gd name="connsiteY10" fmla="*/ 50800 h 682625"/>
              <a:gd name="connsiteX0" fmla="*/ 63948 w 984716"/>
              <a:gd name="connsiteY0" fmla="*/ 50800 h 682625"/>
              <a:gd name="connsiteX1" fmla="*/ 16323 w 984716"/>
              <a:gd name="connsiteY1" fmla="*/ 247650 h 682625"/>
              <a:gd name="connsiteX2" fmla="*/ 159198 w 984716"/>
              <a:gd name="connsiteY2" fmla="*/ 485775 h 682625"/>
              <a:gd name="connsiteX3" fmla="*/ 403673 w 984716"/>
              <a:gd name="connsiteY3" fmla="*/ 682625 h 682625"/>
              <a:gd name="connsiteX4" fmla="*/ 403673 w 984716"/>
              <a:gd name="connsiteY4" fmla="*/ 657225 h 682625"/>
              <a:gd name="connsiteX5" fmla="*/ 854523 w 984716"/>
              <a:gd name="connsiteY5" fmla="*/ 558800 h 682625"/>
              <a:gd name="connsiteX6" fmla="*/ 965648 w 984716"/>
              <a:gd name="connsiteY6" fmla="*/ 387350 h 682625"/>
              <a:gd name="connsiteX7" fmla="*/ 851348 w 984716"/>
              <a:gd name="connsiteY7" fmla="*/ 0 h 682625"/>
              <a:gd name="connsiteX8" fmla="*/ 733873 w 984716"/>
              <a:gd name="connsiteY8" fmla="*/ 336550 h 682625"/>
              <a:gd name="connsiteX9" fmla="*/ 159198 w 984716"/>
              <a:gd name="connsiteY9" fmla="*/ 327025 h 682625"/>
              <a:gd name="connsiteX10" fmla="*/ 63948 w 984716"/>
              <a:gd name="connsiteY10" fmla="*/ 50800 h 682625"/>
              <a:gd name="connsiteX0" fmla="*/ 63948 w 984716"/>
              <a:gd name="connsiteY0" fmla="*/ 50800 h 682625"/>
              <a:gd name="connsiteX1" fmla="*/ 16323 w 984716"/>
              <a:gd name="connsiteY1" fmla="*/ 247650 h 682625"/>
              <a:gd name="connsiteX2" fmla="*/ 159198 w 984716"/>
              <a:gd name="connsiteY2" fmla="*/ 485775 h 682625"/>
              <a:gd name="connsiteX3" fmla="*/ 403673 w 984716"/>
              <a:gd name="connsiteY3" fmla="*/ 682625 h 682625"/>
              <a:gd name="connsiteX4" fmla="*/ 403673 w 984716"/>
              <a:gd name="connsiteY4" fmla="*/ 657225 h 682625"/>
              <a:gd name="connsiteX5" fmla="*/ 854523 w 984716"/>
              <a:gd name="connsiteY5" fmla="*/ 558800 h 682625"/>
              <a:gd name="connsiteX6" fmla="*/ 965648 w 984716"/>
              <a:gd name="connsiteY6" fmla="*/ 387350 h 682625"/>
              <a:gd name="connsiteX7" fmla="*/ 851348 w 984716"/>
              <a:gd name="connsiteY7" fmla="*/ 0 h 682625"/>
              <a:gd name="connsiteX8" fmla="*/ 733873 w 984716"/>
              <a:gd name="connsiteY8" fmla="*/ 336550 h 682625"/>
              <a:gd name="connsiteX9" fmla="*/ 159198 w 984716"/>
              <a:gd name="connsiteY9" fmla="*/ 327025 h 682625"/>
              <a:gd name="connsiteX10" fmla="*/ 63948 w 984716"/>
              <a:gd name="connsiteY10" fmla="*/ 50800 h 682625"/>
              <a:gd name="connsiteX0" fmla="*/ 63948 w 984716"/>
              <a:gd name="connsiteY0" fmla="*/ 50800 h 682625"/>
              <a:gd name="connsiteX1" fmla="*/ 16323 w 984716"/>
              <a:gd name="connsiteY1" fmla="*/ 247650 h 682625"/>
              <a:gd name="connsiteX2" fmla="*/ 159198 w 984716"/>
              <a:gd name="connsiteY2" fmla="*/ 485775 h 682625"/>
              <a:gd name="connsiteX3" fmla="*/ 403673 w 984716"/>
              <a:gd name="connsiteY3" fmla="*/ 682625 h 682625"/>
              <a:gd name="connsiteX4" fmla="*/ 403673 w 984716"/>
              <a:gd name="connsiteY4" fmla="*/ 657225 h 682625"/>
              <a:gd name="connsiteX5" fmla="*/ 854523 w 984716"/>
              <a:gd name="connsiteY5" fmla="*/ 558800 h 682625"/>
              <a:gd name="connsiteX6" fmla="*/ 965648 w 984716"/>
              <a:gd name="connsiteY6" fmla="*/ 387350 h 682625"/>
              <a:gd name="connsiteX7" fmla="*/ 851348 w 984716"/>
              <a:gd name="connsiteY7" fmla="*/ 0 h 682625"/>
              <a:gd name="connsiteX8" fmla="*/ 733873 w 984716"/>
              <a:gd name="connsiteY8" fmla="*/ 336550 h 682625"/>
              <a:gd name="connsiteX9" fmla="*/ 159198 w 984716"/>
              <a:gd name="connsiteY9" fmla="*/ 327025 h 682625"/>
              <a:gd name="connsiteX10" fmla="*/ 63948 w 984716"/>
              <a:gd name="connsiteY10" fmla="*/ 50800 h 682625"/>
              <a:gd name="connsiteX0" fmla="*/ 63948 w 984716"/>
              <a:gd name="connsiteY0" fmla="*/ 50800 h 682625"/>
              <a:gd name="connsiteX1" fmla="*/ 16323 w 984716"/>
              <a:gd name="connsiteY1" fmla="*/ 247650 h 682625"/>
              <a:gd name="connsiteX2" fmla="*/ 159198 w 984716"/>
              <a:gd name="connsiteY2" fmla="*/ 485775 h 682625"/>
              <a:gd name="connsiteX3" fmla="*/ 403673 w 984716"/>
              <a:gd name="connsiteY3" fmla="*/ 682625 h 682625"/>
              <a:gd name="connsiteX4" fmla="*/ 403673 w 984716"/>
              <a:gd name="connsiteY4" fmla="*/ 657225 h 682625"/>
              <a:gd name="connsiteX5" fmla="*/ 854523 w 984716"/>
              <a:gd name="connsiteY5" fmla="*/ 558800 h 682625"/>
              <a:gd name="connsiteX6" fmla="*/ 965648 w 984716"/>
              <a:gd name="connsiteY6" fmla="*/ 387350 h 682625"/>
              <a:gd name="connsiteX7" fmla="*/ 851348 w 984716"/>
              <a:gd name="connsiteY7" fmla="*/ 0 h 682625"/>
              <a:gd name="connsiteX8" fmla="*/ 733873 w 984716"/>
              <a:gd name="connsiteY8" fmla="*/ 336550 h 682625"/>
              <a:gd name="connsiteX9" fmla="*/ 159198 w 984716"/>
              <a:gd name="connsiteY9" fmla="*/ 327025 h 682625"/>
              <a:gd name="connsiteX10" fmla="*/ 63948 w 984716"/>
              <a:gd name="connsiteY10" fmla="*/ 50800 h 682625"/>
              <a:gd name="connsiteX0" fmla="*/ 63948 w 984716"/>
              <a:gd name="connsiteY0" fmla="*/ 50800 h 682625"/>
              <a:gd name="connsiteX1" fmla="*/ 16323 w 984716"/>
              <a:gd name="connsiteY1" fmla="*/ 247650 h 682625"/>
              <a:gd name="connsiteX2" fmla="*/ 159198 w 984716"/>
              <a:gd name="connsiteY2" fmla="*/ 485775 h 682625"/>
              <a:gd name="connsiteX3" fmla="*/ 403673 w 984716"/>
              <a:gd name="connsiteY3" fmla="*/ 682625 h 682625"/>
              <a:gd name="connsiteX4" fmla="*/ 403673 w 984716"/>
              <a:gd name="connsiteY4" fmla="*/ 657225 h 682625"/>
              <a:gd name="connsiteX5" fmla="*/ 854523 w 984716"/>
              <a:gd name="connsiteY5" fmla="*/ 558800 h 682625"/>
              <a:gd name="connsiteX6" fmla="*/ 965648 w 984716"/>
              <a:gd name="connsiteY6" fmla="*/ 387350 h 682625"/>
              <a:gd name="connsiteX7" fmla="*/ 851348 w 984716"/>
              <a:gd name="connsiteY7" fmla="*/ 0 h 682625"/>
              <a:gd name="connsiteX8" fmla="*/ 733873 w 984716"/>
              <a:gd name="connsiteY8" fmla="*/ 336550 h 682625"/>
              <a:gd name="connsiteX9" fmla="*/ 159198 w 984716"/>
              <a:gd name="connsiteY9" fmla="*/ 327025 h 682625"/>
              <a:gd name="connsiteX10" fmla="*/ 63948 w 984716"/>
              <a:gd name="connsiteY10" fmla="*/ 50800 h 682625"/>
              <a:gd name="connsiteX0" fmla="*/ 63948 w 984716"/>
              <a:gd name="connsiteY0" fmla="*/ 50800 h 682625"/>
              <a:gd name="connsiteX1" fmla="*/ 16323 w 984716"/>
              <a:gd name="connsiteY1" fmla="*/ 247650 h 682625"/>
              <a:gd name="connsiteX2" fmla="*/ 159198 w 984716"/>
              <a:gd name="connsiteY2" fmla="*/ 485775 h 682625"/>
              <a:gd name="connsiteX3" fmla="*/ 403673 w 984716"/>
              <a:gd name="connsiteY3" fmla="*/ 682625 h 682625"/>
              <a:gd name="connsiteX4" fmla="*/ 403673 w 984716"/>
              <a:gd name="connsiteY4" fmla="*/ 657225 h 682625"/>
              <a:gd name="connsiteX5" fmla="*/ 854523 w 984716"/>
              <a:gd name="connsiteY5" fmla="*/ 558800 h 682625"/>
              <a:gd name="connsiteX6" fmla="*/ 965648 w 984716"/>
              <a:gd name="connsiteY6" fmla="*/ 387350 h 682625"/>
              <a:gd name="connsiteX7" fmla="*/ 851348 w 984716"/>
              <a:gd name="connsiteY7" fmla="*/ 0 h 682625"/>
              <a:gd name="connsiteX8" fmla="*/ 733873 w 984716"/>
              <a:gd name="connsiteY8" fmla="*/ 336550 h 682625"/>
              <a:gd name="connsiteX9" fmla="*/ 159198 w 984716"/>
              <a:gd name="connsiteY9" fmla="*/ 327025 h 682625"/>
              <a:gd name="connsiteX10" fmla="*/ 63948 w 984716"/>
              <a:gd name="connsiteY10" fmla="*/ 50800 h 682625"/>
              <a:gd name="connsiteX0" fmla="*/ 63948 w 984716"/>
              <a:gd name="connsiteY0" fmla="*/ 50800 h 682625"/>
              <a:gd name="connsiteX1" fmla="*/ 16323 w 984716"/>
              <a:gd name="connsiteY1" fmla="*/ 247650 h 682625"/>
              <a:gd name="connsiteX2" fmla="*/ 159198 w 984716"/>
              <a:gd name="connsiteY2" fmla="*/ 485775 h 682625"/>
              <a:gd name="connsiteX3" fmla="*/ 403673 w 984716"/>
              <a:gd name="connsiteY3" fmla="*/ 682625 h 682625"/>
              <a:gd name="connsiteX4" fmla="*/ 403673 w 984716"/>
              <a:gd name="connsiteY4" fmla="*/ 657225 h 682625"/>
              <a:gd name="connsiteX5" fmla="*/ 854523 w 984716"/>
              <a:gd name="connsiteY5" fmla="*/ 558800 h 682625"/>
              <a:gd name="connsiteX6" fmla="*/ 965648 w 984716"/>
              <a:gd name="connsiteY6" fmla="*/ 387350 h 682625"/>
              <a:gd name="connsiteX7" fmla="*/ 851348 w 984716"/>
              <a:gd name="connsiteY7" fmla="*/ 0 h 682625"/>
              <a:gd name="connsiteX8" fmla="*/ 733873 w 984716"/>
              <a:gd name="connsiteY8" fmla="*/ 336550 h 682625"/>
              <a:gd name="connsiteX9" fmla="*/ 159198 w 984716"/>
              <a:gd name="connsiteY9" fmla="*/ 327025 h 682625"/>
              <a:gd name="connsiteX10" fmla="*/ 63948 w 984716"/>
              <a:gd name="connsiteY10" fmla="*/ 50800 h 682625"/>
              <a:gd name="connsiteX0" fmla="*/ 63948 w 984716"/>
              <a:gd name="connsiteY0" fmla="*/ 50800 h 682625"/>
              <a:gd name="connsiteX1" fmla="*/ 16323 w 984716"/>
              <a:gd name="connsiteY1" fmla="*/ 247650 h 682625"/>
              <a:gd name="connsiteX2" fmla="*/ 159198 w 984716"/>
              <a:gd name="connsiteY2" fmla="*/ 485775 h 682625"/>
              <a:gd name="connsiteX3" fmla="*/ 403673 w 984716"/>
              <a:gd name="connsiteY3" fmla="*/ 682625 h 682625"/>
              <a:gd name="connsiteX4" fmla="*/ 403673 w 984716"/>
              <a:gd name="connsiteY4" fmla="*/ 657225 h 682625"/>
              <a:gd name="connsiteX5" fmla="*/ 854523 w 984716"/>
              <a:gd name="connsiteY5" fmla="*/ 558800 h 682625"/>
              <a:gd name="connsiteX6" fmla="*/ 965648 w 984716"/>
              <a:gd name="connsiteY6" fmla="*/ 387350 h 682625"/>
              <a:gd name="connsiteX7" fmla="*/ 851348 w 984716"/>
              <a:gd name="connsiteY7" fmla="*/ 0 h 682625"/>
              <a:gd name="connsiteX8" fmla="*/ 733873 w 984716"/>
              <a:gd name="connsiteY8" fmla="*/ 336550 h 682625"/>
              <a:gd name="connsiteX9" fmla="*/ 159198 w 984716"/>
              <a:gd name="connsiteY9" fmla="*/ 327025 h 682625"/>
              <a:gd name="connsiteX10" fmla="*/ 63948 w 984716"/>
              <a:gd name="connsiteY10" fmla="*/ 50800 h 682625"/>
              <a:gd name="connsiteX0" fmla="*/ 63948 w 984716"/>
              <a:gd name="connsiteY0" fmla="*/ 50800 h 682625"/>
              <a:gd name="connsiteX1" fmla="*/ 16323 w 984716"/>
              <a:gd name="connsiteY1" fmla="*/ 247650 h 682625"/>
              <a:gd name="connsiteX2" fmla="*/ 159198 w 984716"/>
              <a:gd name="connsiteY2" fmla="*/ 485775 h 682625"/>
              <a:gd name="connsiteX3" fmla="*/ 403673 w 984716"/>
              <a:gd name="connsiteY3" fmla="*/ 682625 h 682625"/>
              <a:gd name="connsiteX4" fmla="*/ 403673 w 984716"/>
              <a:gd name="connsiteY4" fmla="*/ 657225 h 682625"/>
              <a:gd name="connsiteX5" fmla="*/ 854523 w 984716"/>
              <a:gd name="connsiteY5" fmla="*/ 558800 h 682625"/>
              <a:gd name="connsiteX6" fmla="*/ 965648 w 984716"/>
              <a:gd name="connsiteY6" fmla="*/ 387350 h 682625"/>
              <a:gd name="connsiteX7" fmla="*/ 851348 w 984716"/>
              <a:gd name="connsiteY7" fmla="*/ 0 h 682625"/>
              <a:gd name="connsiteX8" fmla="*/ 733873 w 984716"/>
              <a:gd name="connsiteY8" fmla="*/ 336550 h 682625"/>
              <a:gd name="connsiteX9" fmla="*/ 159198 w 984716"/>
              <a:gd name="connsiteY9" fmla="*/ 327025 h 682625"/>
              <a:gd name="connsiteX10" fmla="*/ 63948 w 984716"/>
              <a:gd name="connsiteY10" fmla="*/ 50800 h 682625"/>
              <a:gd name="connsiteX0" fmla="*/ 63948 w 984716"/>
              <a:gd name="connsiteY0" fmla="*/ 50800 h 682625"/>
              <a:gd name="connsiteX1" fmla="*/ 16323 w 984716"/>
              <a:gd name="connsiteY1" fmla="*/ 247650 h 682625"/>
              <a:gd name="connsiteX2" fmla="*/ 159198 w 984716"/>
              <a:gd name="connsiteY2" fmla="*/ 485775 h 682625"/>
              <a:gd name="connsiteX3" fmla="*/ 403673 w 984716"/>
              <a:gd name="connsiteY3" fmla="*/ 682625 h 682625"/>
              <a:gd name="connsiteX4" fmla="*/ 403673 w 984716"/>
              <a:gd name="connsiteY4" fmla="*/ 657225 h 682625"/>
              <a:gd name="connsiteX5" fmla="*/ 854523 w 984716"/>
              <a:gd name="connsiteY5" fmla="*/ 558800 h 682625"/>
              <a:gd name="connsiteX6" fmla="*/ 965648 w 984716"/>
              <a:gd name="connsiteY6" fmla="*/ 387350 h 682625"/>
              <a:gd name="connsiteX7" fmla="*/ 851348 w 984716"/>
              <a:gd name="connsiteY7" fmla="*/ 0 h 682625"/>
              <a:gd name="connsiteX8" fmla="*/ 733873 w 984716"/>
              <a:gd name="connsiteY8" fmla="*/ 336550 h 682625"/>
              <a:gd name="connsiteX9" fmla="*/ 159198 w 984716"/>
              <a:gd name="connsiteY9" fmla="*/ 327025 h 682625"/>
              <a:gd name="connsiteX10" fmla="*/ 63948 w 984716"/>
              <a:gd name="connsiteY10" fmla="*/ 50800 h 682625"/>
              <a:gd name="connsiteX0" fmla="*/ 63948 w 995064"/>
              <a:gd name="connsiteY0" fmla="*/ 62706 h 694531"/>
              <a:gd name="connsiteX1" fmla="*/ 16323 w 995064"/>
              <a:gd name="connsiteY1" fmla="*/ 259556 h 694531"/>
              <a:gd name="connsiteX2" fmla="*/ 159198 w 995064"/>
              <a:gd name="connsiteY2" fmla="*/ 497681 h 694531"/>
              <a:gd name="connsiteX3" fmla="*/ 403673 w 995064"/>
              <a:gd name="connsiteY3" fmla="*/ 694531 h 694531"/>
              <a:gd name="connsiteX4" fmla="*/ 403673 w 995064"/>
              <a:gd name="connsiteY4" fmla="*/ 669131 h 694531"/>
              <a:gd name="connsiteX5" fmla="*/ 854523 w 995064"/>
              <a:gd name="connsiteY5" fmla="*/ 570706 h 694531"/>
              <a:gd name="connsiteX6" fmla="*/ 965648 w 995064"/>
              <a:gd name="connsiteY6" fmla="*/ 399256 h 694531"/>
              <a:gd name="connsiteX7" fmla="*/ 870398 w 995064"/>
              <a:gd name="connsiteY7" fmla="*/ 0 h 694531"/>
              <a:gd name="connsiteX8" fmla="*/ 733873 w 995064"/>
              <a:gd name="connsiteY8" fmla="*/ 348456 h 694531"/>
              <a:gd name="connsiteX9" fmla="*/ 159198 w 995064"/>
              <a:gd name="connsiteY9" fmla="*/ 338931 h 694531"/>
              <a:gd name="connsiteX10" fmla="*/ 63948 w 995064"/>
              <a:gd name="connsiteY10" fmla="*/ 62706 h 694531"/>
              <a:gd name="connsiteX0" fmla="*/ 76511 w 993340"/>
              <a:gd name="connsiteY0" fmla="*/ 67468 h 694531"/>
              <a:gd name="connsiteX1" fmla="*/ 14599 w 993340"/>
              <a:gd name="connsiteY1" fmla="*/ 259556 h 694531"/>
              <a:gd name="connsiteX2" fmla="*/ 157474 w 993340"/>
              <a:gd name="connsiteY2" fmla="*/ 497681 h 694531"/>
              <a:gd name="connsiteX3" fmla="*/ 401949 w 993340"/>
              <a:gd name="connsiteY3" fmla="*/ 694531 h 694531"/>
              <a:gd name="connsiteX4" fmla="*/ 401949 w 993340"/>
              <a:gd name="connsiteY4" fmla="*/ 669131 h 694531"/>
              <a:gd name="connsiteX5" fmla="*/ 852799 w 993340"/>
              <a:gd name="connsiteY5" fmla="*/ 570706 h 694531"/>
              <a:gd name="connsiteX6" fmla="*/ 963924 w 993340"/>
              <a:gd name="connsiteY6" fmla="*/ 399256 h 694531"/>
              <a:gd name="connsiteX7" fmla="*/ 868674 w 993340"/>
              <a:gd name="connsiteY7" fmla="*/ 0 h 694531"/>
              <a:gd name="connsiteX8" fmla="*/ 732149 w 993340"/>
              <a:gd name="connsiteY8" fmla="*/ 348456 h 694531"/>
              <a:gd name="connsiteX9" fmla="*/ 157474 w 993340"/>
              <a:gd name="connsiteY9" fmla="*/ 338931 h 694531"/>
              <a:gd name="connsiteX10" fmla="*/ 76511 w 993340"/>
              <a:gd name="connsiteY10" fmla="*/ 67468 h 694531"/>
              <a:gd name="connsiteX0" fmla="*/ 76511 w 993340"/>
              <a:gd name="connsiteY0" fmla="*/ 55561 h 694531"/>
              <a:gd name="connsiteX1" fmla="*/ 14599 w 993340"/>
              <a:gd name="connsiteY1" fmla="*/ 259556 h 694531"/>
              <a:gd name="connsiteX2" fmla="*/ 157474 w 993340"/>
              <a:gd name="connsiteY2" fmla="*/ 497681 h 694531"/>
              <a:gd name="connsiteX3" fmla="*/ 401949 w 993340"/>
              <a:gd name="connsiteY3" fmla="*/ 694531 h 694531"/>
              <a:gd name="connsiteX4" fmla="*/ 401949 w 993340"/>
              <a:gd name="connsiteY4" fmla="*/ 669131 h 694531"/>
              <a:gd name="connsiteX5" fmla="*/ 852799 w 993340"/>
              <a:gd name="connsiteY5" fmla="*/ 570706 h 694531"/>
              <a:gd name="connsiteX6" fmla="*/ 963924 w 993340"/>
              <a:gd name="connsiteY6" fmla="*/ 399256 h 694531"/>
              <a:gd name="connsiteX7" fmla="*/ 868674 w 993340"/>
              <a:gd name="connsiteY7" fmla="*/ 0 h 694531"/>
              <a:gd name="connsiteX8" fmla="*/ 732149 w 993340"/>
              <a:gd name="connsiteY8" fmla="*/ 348456 h 694531"/>
              <a:gd name="connsiteX9" fmla="*/ 157474 w 993340"/>
              <a:gd name="connsiteY9" fmla="*/ 338931 h 694531"/>
              <a:gd name="connsiteX10" fmla="*/ 76511 w 993340"/>
              <a:gd name="connsiteY10" fmla="*/ 55561 h 694531"/>
              <a:gd name="connsiteX0" fmla="*/ 81354 w 998183"/>
              <a:gd name="connsiteY0" fmla="*/ 55561 h 694531"/>
              <a:gd name="connsiteX1" fmla="*/ 19442 w 998183"/>
              <a:gd name="connsiteY1" fmla="*/ 259556 h 694531"/>
              <a:gd name="connsiteX2" fmla="*/ 162317 w 998183"/>
              <a:gd name="connsiteY2" fmla="*/ 497681 h 694531"/>
              <a:gd name="connsiteX3" fmla="*/ 406792 w 998183"/>
              <a:gd name="connsiteY3" fmla="*/ 694531 h 694531"/>
              <a:gd name="connsiteX4" fmla="*/ 406792 w 998183"/>
              <a:gd name="connsiteY4" fmla="*/ 669131 h 694531"/>
              <a:gd name="connsiteX5" fmla="*/ 857642 w 998183"/>
              <a:gd name="connsiteY5" fmla="*/ 570706 h 694531"/>
              <a:gd name="connsiteX6" fmla="*/ 968767 w 998183"/>
              <a:gd name="connsiteY6" fmla="*/ 399256 h 694531"/>
              <a:gd name="connsiteX7" fmla="*/ 873517 w 998183"/>
              <a:gd name="connsiteY7" fmla="*/ 0 h 694531"/>
              <a:gd name="connsiteX8" fmla="*/ 736992 w 998183"/>
              <a:gd name="connsiteY8" fmla="*/ 348456 h 694531"/>
              <a:gd name="connsiteX9" fmla="*/ 162317 w 998183"/>
              <a:gd name="connsiteY9" fmla="*/ 338931 h 694531"/>
              <a:gd name="connsiteX10" fmla="*/ 81354 w 998183"/>
              <a:gd name="connsiteY10" fmla="*/ 55561 h 694531"/>
              <a:gd name="connsiteX0" fmla="*/ 81354 w 998183"/>
              <a:gd name="connsiteY0" fmla="*/ 36511 h 694531"/>
              <a:gd name="connsiteX1" fmla="*/ 19442 w 998183"/>
              <a:gd name="connsiteY1" fmla="*/ 259556 h 694531"/>
              <a:gd name="connsiteX2" fmla="*/ 162317 w 998183"/>
              <a:gd name="connsiteY2" fmla="*/ 497681 h 694531"/>
              <a:gd name="connsiteX3" fmla="*/ 406792 w 998183"/>
              <a:gd name="connsiteY3" fmla="*/ 694531 h 694531"/>
              <a:gd name="connsiteX4" fmla="*/ 406792 w 998183"/>
              <a:gd name="connsiteY4" fmla="*/ 669131 h 694531"/>
              <a:gd name="connsiteX5" fmla="*/ 857642 w 998183"/>
              <a:gd name="connsiteY5" fmla="*/ 570706 h 694531"/>
              <a:gd name="connsiteX6" fmla="*/ 968767 w 998183"/>
              <a:gd name="connsiteY6" fmla="*/ 399256 h 694531"/>
              <a:gd name="connsiteX7" fmla="*/ 873517 w 998183"/>
              <a:gd name="connsiteY7" fmla="*/ 0 h 694531"/>
              <a:gd name="connsiteX8" fmla="*/ 736992 w 998183"/>
              <a:gd name="connsiteY8" fmla="*/ 348456 h 694531"/>
              <a:gd name="connsiteX9" fmla="*/ 162317 w 998183"/>
              <a:gd name="connsiteY9" fmla="*/ 338931 h 694531"/>
              <a:gd name="connsiteX10" fmla="*/ 81354 w 998183"/>
              <a:gd name="connsiteY10" fmla="*/ 36511 h 694531"/>
              <a:gd name="connsiteX0" fmla="*/ 81354 w 998183"/>
              <a:gd name="connsiteY0" fmla="*/ 36511 h 694531"/>
              <a:gd name="connsiteX1" fmla="*/ 19442 w 998183"/>
              <a:gd name="connsiteY1" fmla="*/ 259556 h 694531"/>
              <a:gd name="connsiteX2" fmla="*/ 162317 w 998183"/>
              <a:gd name="connsiteY2" fmla="*/ 497681 h 694531"/>
              <a:gd name="connsiteX3" fmla="*/ 406792 w 998183"/>
              <a:gd name="connsiteY3" fmla="*/ 694531 h 694531"/>
              <a:gd name="connsiteX4" fmla="*/ 406792 w 998183"/>
              <a:gd name="connsiteY4" fmla="*/ 669131 h 694531"/>
              <a:gd name="connsiteX5" fmla="*/ 857642 w 998183"/>
              <a:gd name="connsiteY5" fmla="*/ 570706 h 694531"/>
              <a:gd name="connsiteX6" fmla="*/ 968767 w 998183"/>
              <a:gd name="connsiteY6" fmla="*/ 399256 h 694531"/>
              <a:gd name="connsiteX7" fmla="*/ 873517 w 998183"/>
              <a:gd name="connsiteY7" fmla="*/ 0 h 694531"/>
              <a:gd name="connsiteX8" fmla="*/ 736992 w 998183"/>
              <a:gd name="connsiteY8" fmla="*/ 348456 h 694531"/>
              <a:gd name="connsiteX9" fmla="*/ 150411 w 998183"/>
              <a:gd name="connsiteY9" fmla="*/ 362743 h 694531"/>
              <a:gd name="connsiteX10" fmla="*/ 81354 w 998183"/>
              <a:gd name="connsiteY10" fmla="*/ 36511 h 694531"/>
              <a:gd name="connsiteX0" fmla="*/ 81354 w 998183"/>
              <a:gd name="connsiteY0" fmla="*/ 36511 h 694531"/>
              <a:gd name="connsiteX1" fmla="*/ 19442 w 998183"/>
              <a:gd name="connsiteY1" fmla="*/ 259556 h 694531"/>
              <a:gd name="connsiteX2" fmla="*/ 162317 w 998183"/>
              <a:gd name="connsiteY2" fmla="*/ 497681 h 694531"/>
              <a:gd name="connsiteX3" fmla="*/ 406792 w 998183"/>
              <a:gd name="connsiteY3" fmla="*/ 694531 h 694531"/>
              <a:gd name="connsiteX4" fmla="*/ 406792 w 998183"/>
              <a:gd name="connsiteY4" fmla="*/ 669131 h 694531"/>
              <a:gd name="connsiteX5" fmla="*/ 857642 w 998183"/>
              <a:gd name="connsiteY5" fmla="*/ 570706 h 694531"/>
              <a:gd name="connsiteX6" fmla="*/ 968767 w 998183"/>
              <a:gd name="connsiteY6" fmla="*/ 399256 h 694531"/>
              <a:gd name="connsiteX7" fmla="*/ 873517 w 998183"/>
              <a:gd name="connsiteY7" fmla="*/ 0 h 694531"/>
              <a:gd name="connsiteX8" fmla="*/ 748898 w 998183"/>
              <a:gd name="connsiteY8" fmla="*/ 365125 h 694531"/>
              <a:gd name="connsiteX9" fmla="*/ 150411 w 998183"/>
              <a:gd name="connsiteY9" fmla="*/ 362743 h 694531"/>
              <a:gd name="connsiteX10" fmla="*/ 81354 w 998183"/>
              <a:gd name="connsiteY10" fmla="*/ 36511 h 694531"/>
              <a:gd name="connsiteX0" fmla="*/ 81354 w 998183"/>
              <a:gd name="connsiteY0" fmla="*/ 36511 h 694531"/>
              <a:gd name="connsiteX1" fmla="*/ 19442 w 998183"/>
              <a:gd name="connsiteY1" fmla="*/ 259556 h 694531"/>
              <a:gd name="connsiteX2" fmla="*/ 162317 w 998183"/>
              <a:gd name="connsiteY2" fmla="*/ 497681 h 694531"/>
              <a:gd name="connsiteX3" fmla="*/ 406792 w 998183"/>
              <a:gd name="connsiteY3" fmla="*/ 694531 h 694531"/>
              <a:gd name="connsiteX4" fmla="*/ 406792 w 998183"/>
              <a:gd name="connsiteY4" fmla="*/ 669131 h 694531"/>
              <a:gd name="connsiteX5" fmla="*/ 857642 w 998183"/>
              <a:gd name="connsiteY5" fmla="*/ 570706 h 694531"/>
              <a:gd name="connsiteX6" fmla="*/ 968767 w 998183"/>
              <a:gd name="connsiteY6" fmla="*/ 399256 h 694531"/>
              <a:gd name="connsiteX7" fmla="*/ 873517 w 998183"/>
              <a:gd name="connsiteY7" fmla="*/ 0 h 694531"/>
              <a:gd name="connsiteX8" fmla="*/ 748898 w 998183"/>
              <a:gd name="connsiteY8" fmla="*/ 365125 h 694531"/>
              <a:gd name="connsiteX9" fmla="*/ 150411 w 998183"/>
              <a:gd name="connsiteY9" fmla="*/ 362743 h 694531"/>
              <a:gd name="connsiteX10" fmla="*/ 81354 w 998183"/>
              <a:gd name="connsiteY10" fmla="*/ 36511 h 694531"/>
              <a:gd name="connsiteX0" fmla="*/ 81354 w 998183"/>
              <a:gd name="connsiteY0" fmla="*/ 36511 h 694531"/>
              <a:gd name="connsiteX1" fmla="*/ 19442 w 998183"/>
              <a:gd name="connsiteY1" fmla="*/ 259556 h 694531"/>
              <a:gd name="connsiteX2" fmla="*/ 162317 w 998183"/>
              <a:gd name="connsiteY2" fmla="*/ 497681 h 694531"/>
              <a:gd name="connsiteX3" fmla="*/ 406792 w 998183"/>
              <a:gd name="connsiteY3" fmla="*/ 694531 h 694531"/>
              <a:gd name="connsiteX4" fmla="*/ 406792 w 998183"/>
              <a:gd name="connsiteY4" fmla="*/ 669131 h 694531"/>
              <a:gd name="connsiteX5" fmla="*/ 857642 w 998183"/>
              <a:gd name="connsiteY5" fmla="*/ 570706 h 694531"/>
              <a:gd name="connsiteX6" fmla="*/ 968767 w 998183"/>
              <a:gd name="connsiteY6" fmla="*/ 399256 h 694531"/>
              <a:gd name="connsiteX7" fmla="*/ 873517 w 998183"/>
              <a:gd name="connsiteY7" fmla="*/ 0 h 694531"/>
              <a:gd name="connsiteX8" fmla="*/ 748898 w 998183"/>
              <a:gd name="connsiteY8" fmla="*/ 365125 h 694531"/>
              <a:gd name="connsiteX9" fmla="*/ 150411 w 998183"/>
              <a:gd name="connsiteY9" fmla="*/ 362743 h 694531"/>
              <a:gd name="connsiteX10" fmla="*/ 81354 w 998183"/>
              <a:gd name="connsiteY10" fmla="*/ 36511 h 694531"/>
              <a:gd name="connsiteX0" fmla="*/ 81354 w 998183"/>
              <a:gd name="connsiteY0" fmla="*/ 36511 h 694531"/>
              <a:gd name="connsiteX1" fmla="*/ 19442 w 998183"/>
              <a:gd name="connsiteY1" fmla="*/ 259556 h 694531"/>
              <a:gd name="connsiteX2" fmla="*/ 162317 w 998183"/>
              <a:gd name="connsiteY2" fmla="*/ 497681 h 694531"/>
              <a:gd name="connsiteX3" fmla="*/ 406792 w 998183"/>
              <a:gd name="connsiteY3" fmla="*/ 694531 h 694531"/>
              <a:gd name="connsiteX4" fmla="*/ 406792 w 998183"/>
              <a:gd name="connsiteY4" fmla="*/ 669131 h 694531"/>
              <a:gd name="connsiteX5" fmla="*/ 857642 w 998183"/>
              <a:gd name="connsiteY5" fmla="*/ 570706 h 694531"/>
              <a:gd name="connsiteX6" fmla="*/ 968767 w 998183"/>
              <a:gd name="connsiteY6" fmla="*/ 399256 h 694531"/>
              <a:gd name="connsiteX7" fmla="*/ 873517 w 998183"/>
              <a:gd name="connsiteY7" fmla="*/ 0 h 694531"/>
              <a:gd name="connsiteX8" fmla="*/ 748898 w 998183"/>
              <a:gd name="connsiteY8" fmla="*/ 365125 h 694531"/>
              <a:gd name="connsiteX9" fmla="*/ 150411 w 998183"/>
              <a:gd name="connsiteY9" fmla="*/ 362743 h 694531"/>
              <a:gd name="connsiteX10" fmla="*/ 81354 w 998183"/>
              <a:gd name="connsiteY10" fmla="*/ 36511 h 694531"/>
              <a:gd name="connsiteX0" fmla="*/ 81354 w 998183"/>
              <a:gd name="connsiteY0" fmla="*/ 36511 h 694531"/>
              <a:gd name="connsiteX1" fmla="*/ 19442 w 998183"/>
              <a:gd name="connsiteY1" fmla="*/ 259556 h 694531"/>
              <a:gd name="connsiteX2" fmla="*/ 162317 w 998183"/>
              <a:gd name="connsiteY2" fmla="*/ 497681 h 694531"/>
              <a:gd name="connsiteX3" fmla="*/ 406792 w 998183"/>
              <a:gd name="connsiteY3" fmla="*/ 694531 h 694531"/>
              <a:gd name="connsiteX4" fmla="*/ 406792 w 998183"/>
              <a:gd name="connsiteY4" fmla="*/ 669131 h 694531"/>
              <a:gd name="connsiteX5" fmla="*/ 857642 w 998183"/>
              <a:gd name="connsiteY5" fmla="*/ 570706 h 694531"/>
              <a:gd name="connsiteX6" fmla="*/ 968767 w 998183"/>
              <a:gd name="connsiteY6" fmla="*/ 399256 h 694531"/>
              <a:gd name="connsiteX7" fmla="*/ 873517 w 998183"/>
              <a:gd name="connsiteY7" fmla="*/ 0 h 694531"/>
              <a:gd name="connsiteX8" fmla="*/ 748898 w 998183"/>
              <a:gd name="connsiteY8" fmla="*/ 365125 h 694531"/>
              <a:gd name="connsiteX9" fmla="*/ 150411 w 998183"/>
              <a:gd name="connsiteY9" fmla="*/ 360362 h 694531"/>
              <a:gd name="connsiteX10" fmla="*/ 81354 w 998183"/>
              <a:gd name="connsiteY10" fmla="*/ 36511 h 694531"/>
              <a:gd name="connsiteX0" fmla="*/ 81354 w 998183"/>
              <a:gd name="connsiteY0" fmla="*/ 36511 h 694531"/>
              <a:gd name="connsiteX1" fmla="*/ 19442 w 998183"/>
              <a:gd name="connsiteY1" fmla="*/ 259556 h 694531"/>
              <a:gd name="connsiteX2" fmla="*/ 162317 w 998183"/>
              <a:gd name="connsiteY2" fmla="*/ 497681 h 694531"/>
              <a:gd name="connsiteX3" fmla="*/ 406792 w 998183"/>
              <a:gd name="connsiteY3" fmla="*/ 694531 h 694531"/>
              <a:gd name="connsiteX4" fmla="*/ 406792 w 998183"/>
              <a:gd name="connsiteY4" fmla="*/ 669131 h 694531"/>
              <a:gd name="connsiteX5" fmla="*/ 857642 w 998183"/>
              <a:gd name="connsiteY5" fmla="*/ 570706 h 694531"/>
              <a:gd name="connsiteX6" fmla="*/ 968767 w 998183"/>
              <a:gd name="connsiteY6" fmla="*/ 399256 h 694531"/>
              <a:gd name="connsiteX7" fmla="*/ 873517 w 998183"/>
              <a:gd name="connsiteY7" fmla="*/ 0 h 694531"/>
              <a:gd name="connsiteX8" fmla="*/ 748898 w 998183"/>
              <a:gd name="connsiteY8" fmla="*/ 365125 h 694531"/>
              <a:gd name="connsiteX9" fmla="*/ 150411 w 998183"/>
              <a:gd name="connsiteY9" fmla="*/ 353218 h 694531"/>
              <a:gd name="connsiteX10" fmla="*/ 81354 w 998183"/>
              <a:gd name="connsiteY10" fmla="*/ 36511 h 694531"/>
              <a:gd name="connsiteX0" fmla="*/ 81354 w 998183"/>
              <a:gd name="connsiteY0" fmla="*/ 36511 h 694531"/>
              <a:gd name="connsiteX1" fmla="*/ 19442 w 998183"/>
              <a:gd name="connsiteY1" fmla="*/ 259556 h 694531"/>
              <a:gd name="connsiteX2" fmla="*/ 162317 w 998183"/>
              <a:gd name="connsiteY2" fmla="*/ 497681 h 694531"/>
              <a:gd name="connsiteX3" fmla="*/ 406792 w 998183"/>
              <a:gd name="connsiteY3" fmla="*/ 694531 h 694531"/>
              <a:gd name="connsiteX4" fmla="*/ 406792 w 998183"/>
              <a:gd name="connsiteY4" fmla="*/ 669131 h 694531"/>
              <a:gd name="connsiteX5" fmla="*/ 857642 w 998183"/>
              <a:gd name="connsiteY5" fmla="*/ 570706 h 694531"/>
              <a:gd name="connsiteX6" fmla="*/ 968767 w 998183"/>
              <a:gd name="connsiteY6" fmla="*/ 399256 h 694531"/>
              <a:gd name="connsiteX7" fmla="*/ 873517 w 998183"/>
              <a:gd name="connsiteY7" fmla="*/ 0 h 694531"/>
              <a:gd name="connsiteX8" fmla="*/ 748898 w 998183"/>
              <a:gd name="connsiteY8" fmla="*/ 365125 h 694531"/>
              <a:gd name="connsiteX9" fmla="*/ 150411 w 998183"/>
              <a:gd name="connsiteY9" fmla="*/ 353218 h 694531"/>
              <a:gd name="connsiteX10" fmla="*/ 81354 w 998183"/>
              <a:gd name="connsiteY10" fmla="*/ 36511 h 694531"/>
              <a:gd name="connsiteX0" fmla="*/ 81354 w 998183"/>
              <a:gd name="connsiteY0" fmla="*/ 36511 h 694531"/>
              <a:gd name="connsiteX1" fmla="*/ 19442 w 998183"/>
              <a:gd name="connsiteY1" fmla="*/ 259556 h 694531"/>
              <a:gd name="connsiteX2" fmla="*/ 162317 w 998183"/>
              <a:gd name="connsiteY2" fmla="*/ 497681 h 694531"/>
              <a:gd name="connsiteX3" fmla="*/ 406792 w 998183"/>
              <a:gd name="connsiteY3" fmla="*/ 694531 h 694531"/>
              <a:gd name="connsiteX4" fmla="*/ 406792 w 998183"/>
              <a:gd name="connsiteY4" fmla="*/ 669131 h 694531"/>
              <a:gd name="connsiteX5" fmla="*/ 857642 w 998183"/>
              <a:gd name="connsiteY5" fmla="*/ 570706 h 694531"/>
              <a:gd name="connsiteX6" fmla="*/ 968767 w 998183"/>
              <a:gd name="connsiteY6" fmla="*/ 399256 h 694531"/>
              <a:gd name="connsiteX7" fmla="*/ 873517 w 998183"/>
              <a:gd name="connsiteY7" fmla="*/ 0 h 694531"/>
              <a:gd name="connsiteX8" fmla="*/ 748898 w 998183"/>
              <a:gd name="connsiteY8" fmla="*/ 365125 h 694531"/>
              <a:gd name="connsiteX9" fmla="*/ 150411 w 998183"/>
              <a:gd name="connsiteY9" fmla="*/ 353218 h 694531"/>
              <a:gd name="connsiteX10" fmla="*/ 81354 w 998183"/>
              <a:gd name="connsiteY10" fmla="*/ 36511 h 694531"/>
              <a:gd name="connsiteX0" fmla="*/ 81354 w 998183"/>
              <a:gd name="connsiteY0" fmla="*/ 36511 h 694531"/>
              <a:gd name="connsiteX1" fmla="*/ 19442 w 998183"/>
              <a:gd name="connsiteY1" fmla="*/ 259556 h 694531"/>
              <a:gd name="connsiteX2" fmla="*/ 162317 w 998183"/>
              <a:gd name="connsiteY2" fmla="*/ 497681 h 694531"/>
              <a:gd name="connsiteX3" fmla="*/ 406792 w 998183"/>
              <a:gd name="connsiteY3" fmla="*/ 694531 h 694531"/>
              <a:gd name="connsiteX4" fmla="*/ 406792 w 998183"/>
              <a:gd name="connsiteY4" fmla="*/ 669131 h 694531"/>
              <a:gd name="connsiteX5" fmla="*/ 857642 w 998183"/>
              <a:gd name="connsiteY5" fmla="*/ 570706 h 694531"/>
              <a:gd name="connsiteX6" fmla="*/ 968767 w 998183"/>
              <a:gd name="connsiteY6" fmla="*/ 399256 h 694531"/>
              <a:gd name="connsiteX7" fmla="*/ 873517 w 998183"/>
              <a:gd name="connsiteY7" fmla="*/ 0 h 694531"/>
              <a:gd name="connsiteX8" fmla="*/ 748898 w 998183"/>
              <a:gd name="connsiteY8" fmla="*/ 365125 h 694531"/>
              <a:gd name="connsiteX9" fmla="*/ 150411 w 998183"/>
              <a:gd name="connsiteY9" fmla="*/ 353218 h 694531"/>
              <a:gd name="connsiteX10" fmla="*/ 81354 w 998183"/>
              <a:gd name="connsiteY10" fmla="*/ 36511 h 694531"/>
              <a:gd name="connsiteX0" fmla="*/ 81354 w 998183"/>
              <a:gd name="connsiteY0" fmla="*/ 36511 h 694531"/>
              <a:gd name="connsiteX1" fmla="*/ 19442 w 998183"/>
              <a:gd name="connsiteY1" fmla="*/ 259556 h 694531"/>
              <a:gd name="connsiteX2" fmla="*/ 162317 w 998183"/>
              <a:gd name="connsiteY2" fmla="*/ 497681 h 694531"/>
              <a:gd name="connsiteX3" fmla="*/ 406792 w 998183"/>
              <a:gd name="connsiteY3" fmla="*/ 694531 h 694531"/>
              <a:gd name="connsiteX4" fmla="*/ 406792 w 998183"/>
              <a:gd name="connsiteY4" fmla="*/ 669131 h 694531"/>
              <a:gd name="connsiteX5" fmla="*/ 857642 w 998183"/>
              <a:gd name="connsiteY5" fmla="*/ 570706 h 694531"/>
              <a:gd name="connsiteX6" fmla="*/ 968767 w 998183"/>
              <a:gd name="connsiteY6" fmla="*/ 399256 h 694531"/>
              <a:gd name="connsiteX7" fmla="*/ 873517 w 998183"/>
              <a:gd name="connsiteY7" fmla="*/ 0 h 694531"/>
              <a:gd name="connsiteX8" fmla="*/ 748898 w 998183"/>
              <a:gd name="connsiteY8" fmla="*/ 365125 h 694531"/>
              <a:gd name="connsiteX9" fmla="*/ 150411 w 998183"/>
              <a:gd name="connsiteY9" fmla="*/ 353218 h 694531"/>
              <a:gd name="connsiteX10" fmla="*/ 81354 w 998183"/>
              <a:gd name="connsiteY10" fmla="*/ 36511 h 694531"/>
              <a:gd name="connsiteX0" fmla="*/ 81354 w 998183"/>
              <a:gd name="connsiteY0" fmla="*/ 36511 h 694531"/>
              <a:gd name="connsiteX1" fmla="*/ 19442 w 998183"/>
              <a:gd name="connsiteY1" fmla="*/ 259556 h 694531"/>
              <a:gd name="connsiteX2" fmla="*/ 162317 w 998183"/>
              <a:gd name="connsiteY2" fmla="*/ 497681 h 694531"/>
              <a:gd name="connsiteX3" fmla="*/ 406792 w 998183"/>
              <a:gd name="connsiteY3" fmla="*/ 694531 h 694531"/>
              <a:gd name="connsiteX4" fmla="*/ 406792 w 998183"/>
              <a:gd name="connsiteY4" fmla="*/ 669131 h 694531"/>
              <a:gd name="connsiteX5" fmla="*/ 857642 w 998183"/>
              <a:gd name="connsiteY5" fmla="*/ 570706 h 694531"/>
              <a:gd name="connsiteX6" fmla="*/ 968767 w 998183"/>
              <a:gd name="connsiteY6" fmla="*/ 399256 h 694531"/>
              <a:gd name="connsiteX7" fmla="*/ 873517 w 998183"/>
              <a:gd name="connsiteY7" fmla="*/ 0 h 694531"/>
              <a:gd name="connsiteX8" fmla="*/ 748898 w 998183"/>
              <a:gd name="connsiteY8" fmla="*/ 365125 h 694531"/>
              <a:gd name="connsiteX9" fmla="*/ 150411 w 998183"/>
              <a:gd name="connsiteY9" fmla="*/ 353218 h 694531"/>
              <a:gd name="connsiteX10" fmla="*/ 81354 w 998183"/>
              <a:gd name="connsiteY10" fmla="*/ 36511 h 694531"/>
              <a:gd name="connsiteX0" fmla="*/ 81354 w 998183"/>
              <a:gd name="connsiteY0" fmla="*/ 36511 h 694531"/>
              <a:gd name="connsiteX1" fmla="*/ 19442 w 998183"/>
              <a:gd name="connsiteY1" fmla="*/ 259556 h 694531"/>
              <a:gd name="connsiteX2" fmla="*/ 162317 w 998183"/>
              <a:gd name="connsiteY2" fmla="*/ 497681 h 694531"/>
              <a:gd name="connsiteX3" fmla="*/ 406792 w 998183"/>
              <a:gd name="connsiteY3" fmla="*/ 694531 h 694531"/>
              <a:gd name="connsiteX4" fmla="*/ 406792 w 998183"/>
              <a:gd name="connsiteY4" fmla="*/ 669131 h 694531"/>
              <a:gd name="connsiteX5" fmla="*/ 857642 w 998183"/>
              <a:gd name="connsiteY5" fmla="*/ 570706 h 694531"/>
              <a:gd name="connsiteX6" fmla="*/ 968767 w 998183"/>
              <a:gd name="connsiteY6" fmla="*/ 399256 h 694531"/>
              <a:gd name="connsiteX7" fmla="*/ 873517 w 998183"/>
              <a:gd name="connsiteY7" fmla="*/ 0 h 694531"/>
              <a:gd name="connsiteX8" fmla="*/ 748898 w 998183"/>
              <a:gd name="connsiteY8" fmla="*/ 365125 h 694531"/>
              <a:gd name="connsiteX9" fmla="*/ 150411 w 998183"/>
              <a:gd name="connsiteY9" fmla="*/ 353218 h 694531"/>
              <a:gd name="connsiteX10" fmla="*/ 81354 w 998183"/>
              <a:gd name="connsiteY10" fmla="*/ 36511 h 694531"/>
              <a:gd name="connsiteX0" fmla="*/ 81354 w 998183"/>
              <a:gd name="connsiteY0" fmla="*/ 36511 h 694531"/>
              <a:gd name="connsiteX1" fmla="*/ 19442 w 998183"/>
              <a:gd name="connsiteY1" fmla="*/ 259556 h 694531"/>
              <a:gd name="connsiteX2" fmla="*/ 162317 w 998183"/>
              <a:gd name="connsiteY2" fmla="*/ 497681 h 694531"/>
              <a:gd name="connsiteX3" fmla="*/ 406792 w 998183"/>
              <a:gd name="connsiteY3" fmla="*/ 694531 h 694531"/>
              <a:gd name="connsiteX4" fmla="*/ 406792 w 998183"/>
              <a:gd name="connsiteY4" fmla="*/ 669131 h 694531"/>
              <a:gd name="connsiteX5" fmla="*/ 857642 w 998183"/>
              <a:gd name="connsiteY5" fmla="*/ 570706 h 694531"/>
              <a:gd name="connsiteX6" fmla="*/ 968767 w 998183"/>
              <a:gd name="connsiteY6" fmla="*/ 399256 h 694531"/>
              <a:gd name="connsiteX7" fmla="*/ 873517 w 998183"/>
              <a:gd name="connsiteY7" fmla="*/ 0 h 694531"/>
              <a:gd name="connsiteX8" fmla="*/ 748898 w 998183"/>
              <a:gd name="connsiteY8" fmla="*/ 365125 h 694531"/>
              <a:gd name="connsiteX9" fmla="*/ 150411 w 998183"/>
              <a:gd name="connsiteY9" fmla="*/ 353218 h 694531"/>
              <a:gd name="connsiteX10" fmla="*/ 81354 w 998183"/>
              <a:gd name="connsiteY10" fmla="*/ 36511 h 694531"/>
              <a:gd name="connsiteX0" fmla="*/ 81354 w 998183"/>
              <a:gd name="connsiteY0" fmla="*/ 36511 h 694531"/>
              <a:gd name="connsiteX1" fmla="*/ 19442 w 998183"/>
              <a:gd name="connsiteY1" fmla="*/ 259556 h 694531"/>
              <a:gd name="connsiteX2" fmla="*/ 162317 w 998183"/>
              <a:gd name="connsiteY2" fmla="*/ 497681 h 694531"/>
              <a:gd name="connsiteX3" fmla="*/ 406792 w 998183"/>
              <a:gd name="connsiteY3" fmla="*/ 694531 h 694531"/>
              <a:gd name="connsiteX4" fmla="*/ 406792 w 998183"/>
              <a:gd name="connsiteY4" fmla="*/ 669131 h 694531"/>
              <a:gd name="connsiteX5" fmla="*/ 857642 w 998183"/>
              <a:gd name="connsiteY5" fmla="*/ 570706 h 694531"/>
              <a:gd name="connsiteX6" fmla="*/ 968767 w 998183"/>
              <a:gd name="connsiteY6" fmla="*/ 399256 h 694531"/>
              <a:gd name="connsiteX7" fmla="*/ 873517 w 998183"/>
              <a:gd name="connsiteY7" fmla="*/ 0 h 694531"/>
              <a:gd name="connsiteX8" fmla="*/ 748898 w 998183"/>
              <a:gd name="connsiteY8" fmla="*/ 365125 h 694531"/>
              <a:gd name="connsiteX9" fmla="*/ 150411 w 998183"/>
              <a:gd name="connsiteY9" fmla="*/ 353218 h 694531"/>
              <a:gd name="connsiteX10" fmla="*/ 81354 w 998183"/>
              <a:gd name="connsiteY10" fmla="*/ 36511 h 694531"/>
              <a:gd name="connsiteX0" fmla="*/ 81354 w 998183"/>
              <a:gd name="connsiteY0" fmla="*/ 36511 h 694531"/>
              <a:gd name="connsiteX1" fmla="*/ 19442 w 998183"/>
              <a:gd name="connsiteY1" fmla="*/ 259556 h 694531"/>
              <a:gd name="connsiteX2" fmla="*/ 162317 w 998183"/>
              <a:gd name="connsiteY2" fmla="*/ 497681 h 694531"/>
              <a:gd name="connsiteX3" fmla="*/ 406792 w 998183"/>
              <a:gd name="connsiteY3" fmla="*/ 694531 h 694531"/>
              <a:gd name="connsiteX4" fmla="*/ 406792 w 998183"/>
              <a:gd name="connsiteY4" fmla="*/ 669131 h 694531"/>
              <a:gd name="connsiteX5" fmla="*/ 857642 w 998183"/>
              <a:gd name="connsiteY5" fmla="*/ 570706 h 694531"/>
              <a:gd name="connsiteX6" fmla="*/ 968767 w 998183"/>
              <a:gd name="connsiteY6" fmla="*/ 399256 h 694531"/>
              <a:gd name="connsiteX7" fmla="*/ 873517 w 998183"/>
              <a:gd name="connsiteY7" fmla="*/ 0 h 694531"/>
              <a:gd name="connsiteX8" fmla="*/ 751280 w 998183"/>
              <a:gd name="connsiteY8" fmla="*/ 365125 h 694531"/>
              <a:gd name="connsiteX9" fmla="*/ 150411 w 998183"/>
              <a:gd name="connsiteY9" fmla="*/ 353218 h 694531"/>
              <a:gd name="connsiteX10" fmla="*/ 81354 w 998183"/>
              <a:gd name="connsiteY10" fmla="*/ 36511 h 6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8183" h="694531">
                <a:moveTo>
                  <a:pt x="81354" y="36511"/>
                </a:moveTo>
                <a:cubicBezTo>
                  <a:pt x="27379" y="75935"/>
                  <a:pt x="-31358" y="139964"/>
                  <a:pt x="19442" y="259556"/>
                </a:cubicBezTo>
                <a:cubicBezTo>
                  <a:pt x="60717" y="383381"/>
                  <a:pt x="73417" y="459581"/>
                  <a:pt x="162317" y="497681"/>
                </a:cubicBezTo>
                <a:cubicBezTo>
                  <a:pt x="205709" y="610923"/>
                  <a:pt x="341175" y="682889"/>
                  <a:pt x="406792" y="694531"/>
                </a:cubicBezTo>
                <a:lnTo>
                  <a:pt x="406792" y="669131"/>
                </a:lnTo>
                <a:cubicBezTo>
                  <a:pt x="544375" y="706173"/>
                  <a:pt x="758159" y="720989"/>
                  <a:pt x="857642" y="570706"/>
                </a:cubicBezTo>
                <a:cubicBezTo>
                  <a:pt x="897859" y="532606"/>
                  <a:pt x="960300" y="497681"/>
                  <a:pt x="968767" y="399256"/>
                </a:cubicBezTo>
                <a:cubicBezTo>
                  <a:pt x="952892" y="282839"/>
                  <a:pt x="1092592" y="154517"/>
                  <a:pt x="873517" y="0"/>
                </a:cubicBezTo>
                <a:cubicBezTo>
                  <a:pt x="831977" y="121708"/>
                  <a:pt x="816632" y="264848"/>
                  <a:pt x="751280" y="365125"/>
                </a:cubicBezTo>
                <a:cubicBezTo>
                  <a:pt x="497015" y="438150"/>
                  <a:pt x="321332" y="444501"/>
                  <a:pt x="150411" y="353218"/>
                </a:cubicBezTo>
                <a:cubicBezTo>
                  <a:pt x="108343" y="219074"/>
                  <a:pt x="90085" y="187323"/>
                  <a:pt x="81354" y="36511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任意多边形: 形状 317">
            <a:extLst>
              <a:ext uri="{FF2B5EF4-FFF2-40B4-BE49-F238E27FC236}">
                <a16:creationId xmlns:a16="http://schemas.microsoft.com/office/drawing/2014/main" id="{B49FFA62-0A1C-4CA9-BF21-F2A67C6F6880}"/>
              </a:ext>
            </a:extLst>
          </p:cNvPr>
          <p:cNvSpPr/>
          <p:nvPr/>
        </p:nvSpPr>
        <p:spPr>
          <a:xfrm>
            <a:off x="4368200" y="2782888"/>
            <a:ext cx="998183" cy="481804"/>
          </a:xfrm>
          <a:custGeom>
            <a:avLst/>
            <a:gdLst>
              <a:gd name="connsiteX0" fmla="*/ 873517 w 998183"/>
              <a:gd name="connsiteY0" fmla="*/ 0 h 481804"/>
              <a:gd name="connsiteX1" fmla="*/ 969102 w 998183"/>
              <a:gd name="connsiteY1" fmla="*/ 355014 h 481804"/>
              <a:gd name="connsiteX2" fmla="*/ 968816 w 998183"/>
              <a:gd name="connsiteY2" fmla="*/ 392754 h 481804"/>
              <a:gd name="connsiteX3" fmla="*/ 938433 w 998183"/>
              <a:gd name="connsiteY3" fmla="*/ 481804 h 481804"/>
              <a:gd name="connsiteX4" fmla="*/ 238572 w 998183"/>
              <a:gd name="connsiteY4" fmla="*/ 456510 h 481804"/>
              <a:gd name="connsiteX5" fmla="*/ 135368 w 998183"/>
              <a:gd name="connsiteY5" fmla="*/ 479789 h 481804"/>
              <a:gd name="connsiteX6" fmla="*/ 108293 w 998183"/>
              <a:gd name="connsiteY6" fmla="*/ 461814 h 481804"/>
              <a:gd name="connsiteX7" fmla="*/ 19442 w 998183"/>
              <a:gd name="connsiteY7" fmla="*/ 259556 h 481804"/>
              <a:gd name="connsiteX8" fmla="*/ 81354 w 998183"/>
              <a:gd name="connsiteY8" fmla="*/ 36511 h 481804"/>
              <a:gd name="connsiteX9" fmla="*/ 150411 w 998183"/>
              <a:gd name="connsiteY9" fmla="*/ 353218 h 481804"/>
              <a:gd name="connsiteX10" fmla="*/ 751280 w 998183"/>
              <a:gd name="connsiteY10" fmla="*/ 365125 h 481804"/>
              <a:gd name="connsiteX11" fmla="*/ 873517 w 998183"/>
              <a:gd name="connsiteY11" fmla="*/ 0 h 48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98183" h="481804">
                <a:moveTo>
                  <a:pt x="873517" y="0"/>
                </a:moveTo>
                <a:cubicBezTo>
                  <a:pt x="1065208" y="135203"/>
                  <a:pt x="982211" y="250349"/>
                  <a:pt x="969102" y="355014"/>
                </a:cubicBezTo>
                <a:lnTo>
                  <a:pt x="968816" y="392754"/>
                </a:lnTo>
                <a:lnTo>
                  <a:pt x="938433" y="481804"/>
                </a:lnTo>
                <a:cubicBezTo>
                  <a:pt x="821753" y="423463"/>
                  <a:pt x="508170" y="407057"/>
                  <a:pt x="238572" y="456510"/>
                </a:cubicBezTo>
                <a:lnTo>
                  <a:pt x="135368" y="479789"/>
                </a:lnTo>
                <a:lnTo>
                  <a:pt x="108293" y="461814"/>
                </a:lnTo>
                <a:cubicBezTo>
                  <a:pt x="65281" y="418505"/>
                  <a:pt x="50399" y="352425"/>
                  <a:pt x="19442" y="259556"/>
                </a:cubicBezTo>
                <a:cubicBezTo>
                  <a:pt x="-31358" y="139964"/>
                  <a:pt x="27379" y="75935"/>
                  <a:pt x="81354" y="36511"/>
                </a:cubicBezTo>
                <a:cubicBezTo>
                  <a:pt x="90085" y="187323"/>
                  <a:pt x="108343" y="219074"/>
                  <a:pt x="150411" y="353218"/>
                </a:cubicBezTo>
                <a:cubicBezTo>
                  <a:pt x="321332" y="444501"/>
                  <a:pt x="497015" y="438150"/>
                  <a:pt x="751280" y="365125"/>
                </a:cubicBezTo>
                <a:cubicBezTo>
                  <a:pt x="816632" y="264848"/>
                  <a:pt x="831977" y="121708"/>
                  <a:pt x="873517" y="0"/>
                </a:cubicBezTo>
                <a:close/>
              </a:path>
            </a:pathLst>
          </a:custGeom>
          <a:solidFill>
            <a:srgbClr val="D2CE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9" name="任意多边形: 形状 318">
            <a:extLst>
              <a:ext uri="{FF2B5EF4-FFF2-40B4-BE49-F238E27FC236}">
                <a16:creationId xmlns:a16="http://schemas.microsoft.com/office/drawing/2014/main" id="{625E1FB4-57BF-4369-A655-C24FF3462FA5}"/>
              </a:ext>
            </a:extLst>
          </p:cNvPr>
          <p:cNvSpPr/>
          <p:nvPr/>
        </p:nvSpPr>
        <p:spPr>
          <a:xfrm>
            <a:off x="4835683" y="3266563"/>
            <a:ext cx="204644" cy="145768"/>
          </a:xfrm>
          <a:custGeom>
            <a:avLst/>
            <a:gdLst>
              <a:gd name="connsiteX0" fmla="*/ 0 w 209550"/>
              <a:gd name="connsiteY0" fmla="*/ 0 h 142875"/>
              <a:gd name="connsiteX1" fmla="*/ 116681 w 209550"/>
              <a:gd name="connsiteY1" fmla="*/ 142875 h 142875"/>
              <a:gd name="connsiteX2" fmla="*/ 209550 w 209550"/>
              <a:gd name="connsiteY2" fmla="*/ 38100 h 142875"/>
              <a:gd name="connsiteX3" fmla="*/ 0 w 209550"/>
              <a:gd name="connsiteY3" fmla="*/ 0 h 142875"/>
              <a:gd name="connsiteX0" fmla="*/ 0 w 209550"/>
              <a:gd name="connsiteY0" fmla="*/ 1411 h 144286"/>
              <a:gd name="connsiteX1" fmla="*/ 116681 w 209550"/>
              <a:gd name="connsiteY1" fmla="*/ 144286 h 144286"/>
              <a:gd name="connsiteX2" fmla="*/ 209550 w 209550"/>
              <a:gd name="connsiteY2" fmla="*/ 39511 h 144286"/>
              <a:gd name="connsiteX3" fmla="*/ 0 w 209550"/>
              <a:gd name="connsiteY3" fmla="*/ 1411 h 144286"/>
              <a:gd name="connsiteX0" fmla="*/ 0 w 209550"/>
              <a:gd name="connsiteY0" fmla="*/ 1805 h 144680"/>
              <a:gd name="connsiteX1" fmla="*/ 116681 w 209550"/>
              <a:gd name="connsiteY1" fmla="*/ 144680 h 144680"/>
              <a:gd name="connsiteX2" fmla="*/ 209550 w 209550"/>
              <a:gd name="connsiteY2" fmla="*/ 39905 h 144680"/>
              <a:gd name="connsiteX3" fmla="*/ 0 w 209550"/>
              <a:gd name="connsiteY3" fmla="*/ 1805 h 144680"/>
              <a:gd name="connsiteX0" fmla="*/ 0 w 211844"/>
              <a:gd name="connsiteY0" fmla="*/ 1805 h 144680"/>
              <a:gd name="connsiteX1" fmla="*/ 116681 w 211844"/>
              <a:gd name="connsiteY1" fmla="*/ 144680 h 144680"/>
              <a:gd name="connsiteX2" fmla="*/ 209550 w 211844"/>
              <a:gd name="connsiteY2" fmla="*/ 39905 h 144680"/>
              <a:gd name="connsiteX3" fmla="*/ 0 w 211844"/>
              <a:gd name="connsiteY3" fmla="*/ 1805 h 144680"/>
              <a:gd name="connsiteX0" fmla="*/ 0 w 211788"/>
              <a:gd name="connsiteY0" fmla="*/ 1805 h 144680"/>
              <a:gd name="connsiteX1" fmla="*/ 116681 w 211788"/>
              <a:gd name="connsiteY1" fmla="*/ 144680 h 144680"/>
              <a:gd name="connsiteX2" fmla="*/ 209550 w 211788"/>
              <a:gd name="connsiteY2" fmla="*/ 39905 h 144680"/>
              <a:gd name="connsiteX3" fmla="*/ 0 w 211788"/>
              <a:gd name="connsiteY3" fmla="*/ 1805 h 144680"/>
              <a:gd name="connsiteX0" fmla="*/ 0 w 211788"/>
              <a:gd name="connsiteY0" fmla="*/ 1805 h 144680"/>
              <a:gd name="connsiteX1" fmla="*/ 116681 w 211788"/>
              <a:gd name="connsiteY1" fmla="*/ 144680 h 144680"/>
              <a:gd name="connsiteX2" fmla="*/ 209550 w 211788"/>
              <a:gd name="connsiteY2" fmla="*/ 39905 h 144680"/>
              <a:gd name="connsiteX3" fmla="*/ 0 w 211788"/>
              <a:gd name="connsiteY3" fmla="*/ 1805 h 144680"/>
              <a:gd name="connsiteX0" fmla="*/ 0 w 211788"/>
              <a:gd name="connsiteY0" fmla="*/ 1805 h 144680"/>
              <a:gd name="connsiteX1" fmla="*/ 116681 w 211788"/>
              <a:gd name="connsiteY1" fmla="*/ 144680 h 144680"/>
              <a:gd name="connsiteX2" fmla="*/ 209550 w 211788"/>
              <a:gd name="connsiteY2" fmla="*/ 39905 h 144680"/>
              <a:gd name="connsiteX3" fmla="*/ 0 w 211788"/>
              <a:gd name="connsiteY3" fmla="*/ 1805 h 144680"/>
              <a:gd name="connsiteX0" fmla="*/ 0 w 204644"/>
              <a:gd name="connsiteY0" fmla="*/ 2106 h 140219"/>
              <a:gd name="connsiteX1" fmla="*/ 109537 w 204644"/>
              <a:gd name="connsiteY1" fmla="*/ 140219 h 140219"/>
              <a:gd name="connsiteX2" fmla="*/ 202406 w 204644"/>
              <a:gd name="connsiteY2" fmla="*/ 35444 h 140219"/>
              <a:gd name="connsiteX3" fmla="*/ 0 w 204644"/>
              <a:gd name="connsiteY3" fmla="*/ 2106 h 140219"/>
              <a:gd name="connsiteX0" fmla="*/ 0 w 204644"/>
              <a:gd name="connsiteY0" fmla="*/ 2106 h 140219"/>
              <a:gd name="connsiteX1" fmla="*/ 109537 w 204644"/>
              <a:gd name="connsiteY1" fmla="*/ 140219 h 140219"/>
              <a:gd name="connsiteX2" fmla="*/ 202406 w 204644"/>
              <a:gd name="connsiteY2" fmla="*/ 35444 h 140219"/>
              <a:gd name="connsiteX3" fmla="*/ 0 w 204644"/>
              <a:gd name="connsiteY3" fmla="*/ 2106 h 140219"/>
              <a:gd name="connsiteX0" fmla="*/ 0 w 204644"/>
              <a:gd name="connsiteY0" fmla="*/ 7655 h 145768"/>
              <a:gd name="connsiteX1" fmla="*/ 109537 w 204644"/>
              <a:gd name="connsiteY1" fmla="*/ 145768 h 145768"/>
              <a:gd name="connsiteX2" fmla="*/ 202406 w 204644"/>
              <a:gd name="connsiteY2" fmla="*/ 40993 h 145768"/>
              <a:gd name="connsiteX3" fmla="*/ 0 w 204644"/>
              <a:gd name="connsiteY3" fmla="*/ 7655 h 145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644" h="145768">
                <a:moveTo>
                  <a:pt x="0" y="7655"/>
                </a:moveTo>
                <a:cubicBezTo>
                  <a:pt x="795" y="45754"/>
                  <a:pt x="42068" y="105287"/>
                  <a:pt x="109537" y="145768"/>
                </a:cubicBezTo>
                <a:cubicBezTo>
                  <a:pt x="138111" y="144180"/>
                  <a:pt x="219075" y="104493"/>
                  <a:pt x="202406" y="40993"/>
                </a:cubicBezTo>
                <a:cubicBezTo>
                  <a:pt x="165894" y="18768"/>
                  <a:pt x="115093" y="-15363"/>
                  <a:pt x="0" y="7655"/>
                </a:cubicBezTo>
                <a:close/>
              </a:path>
            </a:pathLst>
          </a:custGeom>
          <a:solidFill>
            <a:srgbClr val="DF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任意多边形: 形状 329">
            <a:extLst>
              <a:ext uri="{FF2B5EF4-FFF2-40B4-BE49-F238E27FC236}">
                <a16:creationId xmlns:a16="http://schemas.microsoft.com/office/drawing/2014/main" id="{36C75441-3680-4CDB-9685-57800B5E0249}"/>
              </a:ext>
            </a:extLst>
          </p:cNvPr>
          <p:cNvSpPr/>
          <p:nvPr/>
        </p:nvSpPr>
        <p:spPr>
          <a:xfrm>
            <a:off x="4292626" y="3261191"/>
            <a:ext cx="1119383" cy="351225"/>
          </a:xfrm>
          <a:custGeom>
            <a:avLst/>
            <a:gdLst>
              <a:gd name="connsiteX0" fmla="*/ 1032906 w 1180506"/>
              <a:gd name="connsiteY0" fmla="*/ 0 h 396503"/>
              <a:gd name="connsiteX1" fmla="*/ 1077032 w 1180506"/>
              <a:gd name="connsiteY1" fmla="*/ 15866 h 396503"/>
              <a:gd name="connsiteX2" fmla="*/ 1180506 w 1180506"/>
              <a:gd name="connsiteY2" fmla="*/ 124269 h 396503"/>
              <a:gd name="connsiteX3" fmla="*/ 1180317 w 1180506"/>
              <a:gd name="connsiteY3" fmla="*/ 165003 h 396503"/>
              <a:gd name="connsiteX4" fmla="*/ 1151739 w 1180506"/>
              <a:gd name="connsiteY4" fmla="*/ 196979 h 396503"/>
              <a:gd name="connsiteX5" fmla="*/ 1043391 w 1180506"/>
              <a:gd name="connsiteY5" fmla="*/ 266928 h 396503"/>
              <a:gd name="connsiteX6" fmla="*/ 1052916 w 1180506"/>
              <a:gd name="connsiteY6" fmla="*/ 290741 h 396503"/>
              <a:gd name="connsiteX7" fmla="*/ 512372 w 1180506"/>
              <a:gd name="connsiteY7" fmla="*/ 340747 h 396503"/>
              <a:gd name="connsiteX8" fmla="*/ 557616 w 1180506"/>
              <a:gd name="connsiteY8" fmla="*/ 376466 h 396503"/>
              <a:gd name="connsiteX9" fmla="*/ 229003 w 1180506"/>
              <a:gd name="connsiteY9" fmla="*/ 352653 h 396503"/>
              <a:gd name="connsiteX10" fmla="*/ 221859 w 1180506"/>
              <a:gd name="connsiteY10" fmla="*/ 314553 h 396503"/>
              <a:gd name="connsiteX11" fmla="*/ 20942 w 1180506"/>
              <a:gd name="connsiteY11" fmla="*/ 226037 h 396503"/>
              <a:gd name="connsiteX12" fmla="*/ 5519 w 1180506"/>
              <a:gd name="connsiteY12" fmla="*/ 197747 h 396503"/>
              <a:gd name="connsiteX13" fmla="*/ 0 w 1180506"/>
              <a:gd name="connsiteY13" fmla="*/ 170461 h 396503"/>
              <a:gd name="connsiteX14" fmla="*/ 172118 w 1180506"/>
              <a:gd name="connsiteY14" fmla="*/ 54197 h 396503"/>
              <a:gd name="connsiteX15" fmla="*/ 228174 w 1180506"/>
              <a:gd name="connsiteY15" fmla="*/ 29598 h 396503"/>
              <a:gd name="connsiteX16" fmla="*/ 241081 w 1180506"/>
              <a:gd name="connsiteY16" fmla="*/ 38167 h 396503"/>
              <a:gd name="connsiteX17" fmla="*/ 485556 w 1180506"/>
              <a:gd name="connsiteY17" fmla="*/ 235017 h 396503"/>
              <a:gd name="connsiteX18" fmla="*/ 485556 w 1180506"/>
              <a:gd name="connsiteY18" fmla="*/ 209617 h 396503"/>
              <a:gd name="connsiteX19" fmla="*/ 936406 w 1180506"/>
              <a:gd name="connsiteY19" fmla="*/ 111192 h 396503"/>
              <a:gd name="connsiteX20" fmla="*/ 1032251 w 1180506"/>
              <a:gd name="connsiteY20" fmla="*/ 2696 h 396503"/>
              <a:gd name="connsiteX0" fmla="*/ 1032906 w 1180506"/>
              <a:gd name="connsiteY0" fmla="*/ 0 h 396503"/>
              <a:gd name="connsiteX1" fmla="*/ 1077032 w 1180506"/>
              <a:gd name="connsiteY1" fmla="*/ 15866 h 396503"/>
              <a:gd name="connsiteX2" fmla="*/ 1180506 w 1180506"/>
              <a:gd name="connsiteY2" fmla="*/ 124269 h 396503"/>
              <a:gd name="connsiteX3" fmla="*/ 1180317 w 1180506"/>
              <a:gd name="connsiteY3" fmla="*/ 165003 h 396503"/>
              <a:gd name="connsiteX4" fmla="*/ 1151739 w 1180506"/>
              <a:gd name="connsiteY4" fmla="*/ 196979 h 396503"/>
              <a:gd name="connsiteX5" fmla="*/ 1043391 w 1180506"/>
              <a:gd name="connsiteY5" fmla="*/ 266928 h 396503"/>
              <a:gd name="connsiteX6" fmla="*/ 1052916 w 1180506"/>
              <a:gd name="connsiteY6" fmla="*/ 290741 h 396503"/>
              <a:gd name="connsiteX7" fmla="*/ 512372 w 1180506"/>
              <a:gd name="connsiteY7" fmla="*/ 340747 h 396503"/>
              <a:gd name="connsiteX8" fmla="*/ 557616 w 1180506"/>
              <a:gd name="connsiteY8" fmla="*/ 376466 h 396503"/>
              <a:gd name="connsiteX9" fmla="*/ 229003 w 1180506"/>
              <a:gd name="connsiteY9" fmla="*/ 352653 h 396503"/>
              <a:gd name="connsiteX10" fmla="*/ 221859 w 1180506"/>
              <a:gd name="connsiteY10" fmla="*/ 314553 h 396503"/>
              <a:gd name="connsiteX11" fmla="*/ 20942 w 1180506"/>
              <a:gd name="connsiteY11" fmla="*/ 226037 h 396503"/>
              <a:gd name="connsiteX12" fmla="*/ 5519 w 1180506"/>
              <a:gd name="connsiteY12" fmla="*/ 197747 h 396503"/>
              <a:gd name="connsiteX13" fmla="*/ 0 w 1180506"/>
              <a:gd name="connsiteY13" fmla="*/ 170461 h 396503"/>
              <a:gd name="connsiteX14" fmla="*/ 228174 w 1180506"/>
              <a:gd name="connsiteY14" fmla="*/ 29598 h 396503"/>
              <a:gd name="connsiteX15" fmla="*/ 241081 w 1180506"/>
              <a:gd name="connsiteY15" fmla="*/ 38167 h 396503"/>
              <a:gd name="connsiteX16" fmla="*/ 485556 w 1180506"/>
              <a:gd name="connsiteY16" fmla="*/ 235017 h 396503"/>
              <a:gd name="connsiteX17" fmla="*/ 485556 w 1180506"/>
              <a:gd name="connsiteY17" fmla="*/ 209617 h 396503"/>
              <a:gd name="connsiteX18" fmla="*/ 936406 w 1180506"/>
              <a:gd name="connsiteY18" fmla="*/ 111192 h 396503"/>
              <a:gd name="connsiteX19" fmla="*/ 1032251 w 1180506"/>
              <a:gd name="connsiteY19" fmla="*/ 2696 h 396503"/>
              <a:gd name="connsiteX20" fmla="*/ 1032906 w 1180506"/>
              <a:gd name="connsiteY20" fmla="*/ 0 h 396503"/>
              <a:gd name="connsiteX0" fmla="*/ 1032906 w 1180506"/>
              <a:gd name="connsiteY0" fmla="*/ 0 h 396503"/>
              <a:gd name="connsiteX1" fmla="*/ 1077032 w 1180506"/>
              <a:gd name="connsiteY1" fmla="*/ 15866 h 396503"/>
              <a:gd name="connsiteX2" fmla="*/ 1180506 w 1180506"/>
              <a:gd name="connsiteY2" fmla="*/ 124269 h 396503"/>
              <a:gd name="connsiteX3" fmla="*/ 1180317 w 1180506"/>
              <a:gd name="connsiteY3" fmla="*/ 165003 h 396503"/>
              <a:gd name="connsiteX4" fmla="*/ 1151739 w 1180506"/>
              <a:gd name="connsiteY4" fmla="*/ 196979 h 396503"/>
              <a:gd name="connsiteX5" fmla="*/ 1043391 w 1180506"/>
              <a:gd name="connsiteY5" fmla="*/ 266928 h 396503"/>
              <a:gd name="connsiteX6" fmla="*/ 1052916 w 1180506"/>
              <a:gd name="connsiteY6" fmla="*/ 290741 h 396503"/>
              <a:gd name="connsiteX7" fmla="*/ 512372 w 1180506"/>
              <a:gd name="connsiteY7" fmla="*/ 340747 h 396503"/>
              <a:gd name="connsiteX8" fmla="*/ 557616 w 1180506"/>
              <a:gd name="connsiteY8" fmla="*/ 376466 h 396503"/>
              <a:gd name="connsiteX9" fmla="*/ 229003 w 1180506"/>
              <a:gd name="connsiteY9" fmla="*/ 352653 h 396503"/>
              <a:gd name="connsiteX10" fmla="*/ 221859 w 1180506"/>
              <a:gd name="connsiteY10" fmla="*/ 314553 h 396503"/>
              <a:gd name="connsiteX11" fmla="*/ 20942 w 1180506"/>
              <a:gd name="connsiteY11" fmla="*/ 226037 h 396503"/>
              <a:gd name="connsiteX12" fmla="*/ 5519 w 1180506"/>
              <a:gd name="connsiteY12" fmla="*/ 197747 h 396503"/>
              <a:gd name="connsiteX13" fmla="*/ 0 w 1180506"/>
              <a:gd name="connsiteY13" fmla="*/ 170461 h 396503"/>
              <a:gd name="connsiteX14" fmla="*/ 228174 w 1180506"/>
              <a:gd name="connsiteY14" fmla="*/ 29598 h 396503"/>
              <a:gd name="connsiteX15" fmla="*/ 241081 w 1180506"/>
              <a:gd name="connsiteY15" fmla="*/ 38167 h 396503"/>
              <a:gd name="connsiteX16" fmla="*/ 485556 w 1180506"/>
              <a:gd name="connsiteY16" fmla="*/ 235017 h 396503"/>
              <a:gd name="connsiteX17" fmla="*/ 485556 w 1180506"/>
              <a:gd name="connsiteY17" fmla="*/ 209617 h 396503"/>
              <a:gd name="connsiteX18" fmla="*/ 936406 w 1180506"/>
              <a:gd name="connsiteY18" fmla="*/ 111192 h 396503"/>
              <a:gd name="connsiteX19" fmla="*/ 1032251 w 1180506"/>
              <a:gd name="connsiteY19" fmla="*/ 2696 h 396503"/>
              <a:gd name="connsiteX20" fmla="*/ 1032906 w 1180506"/>
              <a:gd name="connsiteY20" fmla="*/ 0 h 396503"/>
              <a:gd name="connsiteX0" fmla="*/ 1032906 w 1180506"/>
              <a:gd name="connsiteY0" fmla="*/ 0 h 396503"/>
              <a:gd name="connsiteX1" fmla="*/ 1077032 w 1180506"/>
              <a:gd name="connsiteY1" fmla="*/ 15866 h 396503"/>
              <a:gd name="connsiteX2" fmla="*/ 1180506 w 1180506"/>
              <a:gd name="connsiteY2" fmla="*/ 124269 h 396503"/>
              <a:gd name="connsiteX3" fmla="*/ 1180317 w 1180506"/>
              <a:gd name="connsiteY3" fmla="*/ 165003 h 396503"/>
              <a:gd name="connsiteX4" fmla="*/ 1151739 w 1180506"/>
              <a:gd name="connsiteY4" fmla="*/ 196979 h 396503"/>
              <a:gd name="connsiteX5" fmla="*/ 1043391 w 1180506"/>
              <a:gd name="connsiteY5" fmla="*/ 266928 h 396503"/>
              <a:gd name="connsiteX6" fmla="*/ 1052916 w 1180506"/>
              <a:gd name="connsiteY6" fmla="*/ 290741 h 396503"/>
              <a:gd name="connsiteX7" fmla="*/ 512372 w 1180506"/>
              <a:gd name="connsiteY7" fmla="*/ 340747 h 396503"/>
              <a:gd name="connsiteX8" fmla="*/ 557616 w 1180506"/>
              <a:gd name="connsiteY8" fmla="*/ 376466 h 396503"/>
              <a:gd name="connsiteX9" fmla="*/ 229003 w 1180506"/>
              <a:gd name="connsiteY9" fmla="*/ 352653 h 396503"/>
              <a:gd name="connsiteX10" fmla="*/ 221859 w 1180506"/>
              <a:gd name="connsiteY10" fmla="*/ 314553 h 396503"/>
              <a:gd name="connsiteX11" fmla="*/ 20942 w 1180506"/>
              <a:gd name="connsiteY11" fmla="*/ 226037 h 396503"/>
              <a:gd name="connsiteX12" fmla="*/ 5519 w 1180506"/>
              <a:gd name="connsiteY12" fmla="*/ 197747 h 396503"/>
              <a:gd name="connsiteX13" fmla="*/ 0 w 1180506"/>
              <a:gd name="connsiteY13" fmla="*/ 170461 h 396503"/>
              <a:gd name="connsiteX14" fmla="*/ 228174 w 1180506"/>
              <a:gd name="connsiteY14" fmla="*/ 29598 h 396503"/>
              <a:gd name="connsiteX15" fmla="*/ 241081 w 1180506"/>
              <a:gd name="connsiteY15" fmla="*/ 38167 h 396503"/>
              <a:gd name="connsiteX16" fmla="*/ 485556 w 1180506"/>
              <a:gd name="connsiteY16" fmla="*/ 235017 h 396503"/>
              <a:gd name="connsiteX17" fmla="*/ 485556 w 1180506"/>
              <a:gd name="connsiteY17" fmla="*/ 209617 h 396503"/>
              <a:gd name="connsiteX18" fmla="*/ 936406 w 1180506"/>
              <a:gd name="connsiteY18" fmla="*/ 111192 h 396503"/>
              <a:gd name="connsiteX19" fmla="*/ 1032251 w 1180506"/>
              <a:gd name="connsiteY19" fmla="*/ 2696 h 396503"/>
              <a:gd name="connsiteX20" fmla="*/ 1032906 w 1180506"/>
              <a:gd name="connsiteY20" fmla="*/ 0 h 396503"/>
              <a:gd name="connsiteX0" fmla="*/ 1032906 w 1180506"/>
              <a:gd name="connsiteY0" fmla="*/ 0 h 396503"/>
              <a:gd name="connsiteX1" fmla="*/ 1077032 w 1180506"/>
              <a:gd name="connsiteY1" fmla="*/ 15866 h 396503"/>
              <a:gd name="connsiteX2" fmla="*/ 1180506 w 1180506"/>
              <a:gd name="connsiteY2" fmla="*/ 124269 h 396503"/>
              <a:gd name="connsiteX3" fmla="*/ 1180317 w 1180506"/>
              <a:gd name="connsiteY3" fmla="*/ 165003 h 396503"/>
              <a:gd name="connsiteX4" fmla="*/ 1151739 w 1180506"/>
              <a:gd name="connsiteY4" fmla="*/ 196979 h 396503"/>
              <a:gd name="connsiteX5" fmla="*/ 1043391 w 1180506"/>
              <a:gd name="connsiteY5" fmla="*/ 266928 h 396503"/>
              <a:gd name="connsiteX6" fmla="*/ 1052916 w 1180506"/>
              <a:gd name="connsiteY6" fmla="*/ 290741 h 396503"/>
              <a:gd name="connsiteX7" fmla="*/ 512372 w 1180506"/>
              <a:gd name="connsiteY7" fmla="*/ 340747 h 396503"/>
              <a:gd name="connsiteX8" fmla="*/ 557616 w 1180506"/>
              <a:gd name="connsiteY8" fmla="*/ 376466 h 396503"/>
              <a:gd name="connsiteX9" fmla="*/ 229003 w 1180506"/>
              <a:gd name="connsiteY9" fmla="*/ 352653 h 396503"/>
              <a:gd name="connsiteX10" fmla="*/ 221859 w 1180506"/>
              <a:gd name="connsiteY10" fmla="*/ 314553 h 396503"/>
              <a:gd name="connsiteX11" fmla="*/ 20942 w 1180506"/>
              <a:gd name="connsiteY11" fmla="*/ 226037 h 396503"/>
              <a:gd name="connsiteX12" fmla="*/ 5519 w 1180506"/>
              <a:gd name="connsiteY12" fmla="*/ 197747 h 396503"/>
              <a:gd name="connsiteX13" fmla="*/ 0 w 1180506"/>
              <a:gd name="connsiteY13" fmla="*/ 170461 h 396503"/>
              <a:gd name="connsiteX14" fmla="*/ 213887 w 1180506"/>
              <a:gd name="connsiteY14" fmla="*/ 12929 h 396503"/>
              <a:gd name="connsiteX15" fmla="*/ 241081 w 1180506"/>
              <a:gd name="connsiteY15" fmla="*/ 38167 h 396503"/>
              <a:gd name="connsiteX16" fmla="*/ 485556 w 1180506"/>
              <a:gd name="connsiteY16" fmla="*/ 235017 h 396503"/>
              <a:gd name="connsiteX17" fmla="*/ 485556 w 1180506"/>
              <a:gd name="connsiteY17" fmla="*/ 209617 h 396503"/>
              <a:gd name="connsiteX18" fmla="*/ 936406 w 1180506"/>
              <a:gd name="connsiteY18" fmla="*/ 111192 h 396503"/>
              <a:gd name="connsiteX19" fmla="*/ 1032251 w 1180506"/>
              <a:gd name="connsiteY19" fmla="*/ 2696 h 396503"/>
              <a:gd name="connsiteX20" fmla="*/ 1032906 w 1180506"/>
              <a:gd name="connsiteY20" fmla="*/ 0 h 396503"/>
              <a:gd name="connsiteX0" fmla="*/ 1032906 w 1180506"/>
              <a:gd name="connsiteY0" fmla="*/ 0 h 396503"/>
              <a:gd name="connsiteX1" fmla="*/ 1077032 w 1180506"/>
              <a:gd name="connsiteY1" fmla="*/ 15866 h 396503"/>
              <a:gd name="connsiteX2" fmla="*/ 1180506 w 1180506"/>
              <a:gd name="connsiteY2" fmla="*/ 124269 h 396503"/>
              <a:gd name="connsiteX3" fmla="*/ 1180317 w 1180506"/>
              <a:gd name="connsiteY3" fmla="*/ 165003 h 396503"/>
              <a:gd name="connsiteX4" fmla="*/ 1151739 w 1180506"/>
              <a:gd name="connsiteY4" fmla="*/ 196979 h 396503"/>
              <a:gd name="connsiteX5" fmla="*/ 1043391 w 1180506"/>
              <a:gd name="connsiteY5" fmla="*/ 266928 h 396503"/>
              <a:gd name="connsiteX6" fmla="*/ 1052916 w 1180506"/>
              <a:gd name="connsiteY6" fmla="*/ 290741 h 396503"/>
              <a:gd name="connsiteX7" fmla="*/ 512372 w 1180506"/>
              <a:gd name="connsiteY7" fmla="*/ 340747 h 396503"/>
              <a:gd name="connsiteX8" fmla="*/ 557616 w 1180506"/>
              <a:gd name="connsiteY8" fmla="*/ 376466 h 396503"/>
              <a:gd name="connsiteX9" fmla="*/ 229003 w 1180506"/>
              <a:gd name="connsiteY9" fmla="*/ 352653 h 396503"/>
              <a:gd name="connsiteX10" fmla="*/ 221859 w 1180506"/>
              <a:gd name="connsiteY10" fmla="*/ 314553 h 396503"/>
              <a:gd name="connsiteX11" fmla="*/ 20942 w 1180506"/>
              <a:gd name="connsiteY11" fmla="*/ 226037 h 396503"/>
              <a:gd name="connsiteX12" fmla="*/ 5519 w 1180506"/>
              <a:gd name="connsiteY12" fmla="*/ 197747 h 396503"/>
              <a:gd name="connsiteX13" fmla="*/ 0 w 1180506"/>
              <a:gd name="connsiteY13" fmla="*/ 170461 h 396503"/>
              <a:gd name="connsiteX14" fmla="*/ 213887 w 1180506"/>
              <a:gd name="connsiteY14" fmla="*/ 12929 h 396503"/>
              <a:gd name="connsiteX15" fmla="*/ 241081 w 1180506"/>
              <a:gd name="connsiteY15" fmla="*/ 38167 h 396503"/>
              <a:gd name="connsiteX16" fmla="*/ 485556 w 1180506"/>
              <a:gd name="connsiteY16" fmla="*/ 235017 h 396503"/>
              <a:gd name="connsiteX17" fmla="*/ 485556 w 1180506"/>
              <a:gd name="connsiteY17" fmla="*/ 209617 h 396503"/>
              <a:gd name="connsiteX18" fmla="*/ 936406 w 1180506"/>
              <a:gd name="connsiteY18" fmla="*/ 111192 h 396503"/>
              <a:gd name="connsiteX19" fmla="*/ 1032251 w 1180506"/>
              <a:gd name="connsiteY19" fmla="*/ 2696 h 396503"/>
              <a:gd name="connsiteX20" fmla="*/ 1032906 w 1180506"/>
              <a:gd name="connsiteY20" fmla="*/ 0 h 396503"/>
              <a:gd name="connsiteX0" fmla="*/ 1018618 w 1180506"/>
              <a:gd name="connsiteY0" fmla="*/ 9210 h 393807"/>
              <a:gd name="connsiteX1" fmla="*/ 1077032 w 1180506"/>
              <a:gd name="connsiteY1" fmla="*/ 13170 h 393807"/>
              <a:gd name="connsiteX2" fmla="*/ 1180506 w 1180506"/>
              <a:gd name="connsiteY2" fmla="*/ 121573 h 393807"/>
              <a:gd name="connsiteX3" fmla="*/ 1180317 w 1180506"/>
              <a:gd name="connsiteY3" fmla="*/ 162307 h 393807"/>
              <a:gd name="connsiteX4" fmla="*/ 1151739 w 1180506"/>
              <a:gd name="connsiteY4" fmla="*/ 194283 h 393807"/>
              <a:gd name="connsiteX5" fmla="*/ 1043391 w 1180506"/>
              <a:gd name="connsiteY5" fmla="*/ 264232 h 393807"/>
              <a:gd name="connsiteX6" fmla="*/ 1052916 w 1180506"/>
              <a:gd name="connsiteY6" fmla="*/ 288045 h 393807"/>
              <a:gd name="connsiteX7" fmla="*/ 512372 w 1180506"/>
              <a:gd name="connsiteY7" fmla="*/ 338051 h 393807"/>
              <a:gd name="connsiteX8" fmla="*/ 557616 w 1180506"/>
              <a:gd name="connsiteY8" fmla="*/ 373770 h 393807"/>
              <a:gd name="connsiteX9" fmla="*/ 229003 w 1180506"/>
              <a:gd name="connsiteY9" fmla="*/ 349957 h 393807"/>
              <a:gd name="connsiteX10" fmla="*/ 221859 w 1180506"/>
              <a:gd name="connsiteY10" fmla="*/ 311857 h 393807"/>
              <a:gd name="connsiteX11" fmla="*/ 20942 w 1180506"/>
              <a:gd name="connsiteY11" fmla="*/ 223341 h 393807"/>
              <a:gd name="connsiteX12" fmla="*/ 5519 w 1180506"/>
              <a:gd name="connsiteY12" fmla="*/ 195051 h 393807"/>
              <a:gd name="connsiteX13" fmla="*/ 0 w 1180506"/>
              <a:gd name="connsiteY13" fmla="*/ 167765 h 393807"/>
              <a:gd name="connsiteX14" fmla="*/ 213887 w 1180506"/>
              <a:gd name="connsiteY14" fmla="*/ 10233 h 393807"/>
              <a:gd name="connsiteX15" fmla="*/ 241081 w 1180506"/>
              <a:gd name="connsiteY15" fmla="*/ 35471 h 393807"/>
              <a:gd name="connsiteX16" fmla="*/ 485556 w 1180506"/>
              <a:gd name="connsiteY16" fmla="*/ 232321 h 393807"/>
              <a:gd name="connsiteX17" fmla="*/ 485556 w 1180506"/>
              <a:gd name="connsiteY17" fmla="*/ 206921 h 393807"/>
              <a:gd name="connsiteX18" fmla="*/ 936406 w 1180506"/>
              <a:gd name="connsiteY18" fmla="*/ 108496 h 393807"/>
              <a:gd name="connsiteX19" fmla="*/ 1032251 w 1180506"/>
              <a:gd name="connsiteY19" fmla="*/ 0 h 393807"/>
              <a:gd name="connsiteX20" fmla="*/ 1018618 w 1180506"/>
              <a:gd name="connsiteY20" fmla="*/ 9210 h 393807"/>
              <a:gd name="connsiteX0" fmla="*/ 1018618 w 1180506"/>
              <a:gd name="connsiteY0" fmla="*/ 9210 h 393807"/>
              <a:gd name="connsiteX1" fmla="*/ 1180506 w 1180506"/>
              <a:gd name="connsiteY1" fmla="*/ 121573 h 393807"/>
              <a:gd name="connsiteX2" fmla="*/ 1180317 w 1180506"/>
              <a:gd name="connsiteY2" fmla="*/ 162307 h 393807"/>
              <a:gd name="connsiteX3" fmla="*/ 1151739 w 1180506"/>
              <a:gd name="connsiteY3" fmla="*/ 194283 h 393807"/>
              <a:gd name="connsiteX4" fmla="*/ 1043391 w 1180506"/>
              <a:gd name="connsiteY4" fmla="*/ 264232 h 393807"/>
              <a:gd name="connsiteX5" fmla="*/ 1052916 w 1180506"/>
              <a:gd name="connsiteY5" fmla="*/ 288045 h 393807"/>
              <a:gd name="connsiteX6" fmla="*/ 512372 w 1180506"/>
              <a:gd name="connsiteY6" fmla="*/ 338051 h 393807"/>
              <a:gd name="connsiteX7" fmla="*/ 557616 w 1180506"/>
              <a:gd name="connsiteY7" fmla="*/ 373770 h 393807"/>
              <a:gd name="connsiteX8" fmla="*/ 229003 w 1180506"/>
              <a:gd name="connsiteY8" fmla="*/ 349957 h 393807"/>
              <a:gd name="connsiteX9" fmla="*/ 221859 w 1180506"/>
              <a:gd name="connsiteY9" fmla="*/ 311857 h 393807"/>
              <a:gd name="connsiteX10" fmla="*/ 20942 w 1180506"/>
              <a:gd name="connsiteY10" fmla="*/ 223341 h 393807"/>
              <a:gd name="connsiteX11" fmla="*/ 5519 w 1180506"/>
              <a:gd name="connsiteY11" fmla="*/ 195051 h 393807"/>
              <a:gd name="connsiteX12" fmla="*/ 0 w 1180506"/>
              <a:gd name="connsiteY12" fmla="*/ 167765 h 393807"/>
              <a:gd name="connsiteX13" fmla="*/ 213887 w 1180506"/>
              <a:gd name="connsiteY13" fmla="*/ 10233 h 393807"/>
              <a:gd name="connsiteX14" fmla="*/ 241081 w 1180506"/>
              <a:gd name="connsiteY14" fmla="*/ 35471 h 393807"/>
              <a:gd name="connsiteX15" fmla="*/ 485556 w 1180506"/>
              <a:gd name="connsiteY15" fmla="*/ 232321 h 393807"/>
              <a:gd name="connsiteX16" fmla="*/ 485556 w 1180506"/>
              <a:gd name="connsiteY16" fmla="*/ 206921 h 393807"/>
              <a:gd name="connsiteX17" fmla="*/ 936406 w 1180506"/>
              <a:gd name="connsiteY17" fmla="*/ 108496 h 393807"/>
              <a:gd name="connsiteX18" fmla="*/ 1032251 w 1180506"/>
              <a:gd name="connsiteY18" fmla="*/ 0 h 393807"/>
              <a:gd name="connsiteX19" fmla="*/ 1018618 w 1180506"/>
              <a:gd name="connsiteY19" fmla="*/ 9210 h 393807"/>
              <a:gd name="connsiteX0" fmla="*/ 1066243 w 1180506"/>
              <a:gd name="connsiteY0" fmla="*/ 6829 h 393807"/>
              <a:gd name="connsiteX1" fmla="*/ 1180506 w 1180506"/>
              <a:gd name="connsiteY1" fmla="*/ 121573 h 393807"/>
              <a:gd name="connsiteX2" fmla="*/ 1180317 w 1180506"/>
              <a:gd name="connsiteY2" fmla="*/ 162307 h 393807"/>
              <a:gd name="connsiteX3" fmla="*/ 1151739 w 1180506"/>
              <a:gd name="connsiteY3" fmla="*/ 194283 h 393807"/>
              <a:gd name="connsiteX4" fmla="*/ 1043391 w 1180506"/>
              <a:gd name="connsiteY4" fmla="*/ 264232 h 393807"/>
              <a:gd name="connsiteX5" fmla="*/ 1052916 w 1180506"/>
              <a:gd name="connsiteY5" fmla="*/ 288045 h 393807"/>
              <a:gd name="connsiteX6" fmla="*/ 512372 w 1180506"/>
              <a:gd name="connsiteY6" fmla="*/ 338051 h 393807"/>
              <a:gd name="connsiteX7" fmla="*/ 557616 w 1180506"/>
              <a:gd name="connsiteY7" fmla="*/ 373770 h 393807"/>
              <a:gd name="connsiteX8" fmla="*/ 229003 w 1180506"/>
              <a:gd name="connsiteY8" fmla="*/ 349957 h 393807"/>
              <a:gd name="connsiteX9" fmla="*/ 221859 w 1180506"/>
              <a:gd name="connsiteY9" fmla="*/ 311857 h 393807"/>
              <a:gd name="connsiteX10" fmla="*/ 20942 w 1180506"/>
              <a:gd name="connsiteY10" fmla="*/ 223341 h 393807"/>
              <a:gd name="connsiteX11" fmla="*/ 5519 w 1180506"/>
              <a:gd name="connsiteY11" fmla="*/ 195051 h 393807"/>
              <a:gd name="connsiteX12" fmla="*/ 0 w 1180506"/>
              <a:gd name="connsiteY12" fmla="*/ 167765 h 393807"/>
              <a:gd name="connsiteX13" fmla="*/ 213887 w 1180506"/>
              <a:gd name="connsiteY13" fmla="*/ 10233 h 393807"/>
              <a:gd name="connsiteX14" fmla="*/ 241081 w 1180506"/>
              <a:gd name="connsiteY14" fmla="*/ 35471 h 393807"/>
              <a:gd name="connsiteX15" fmla="*/ 485556 w 1180506"/>
              <a:gd name="connsiteY15" fmla="*/ 232321 h 393807"/>
              <a:gd name="connsiteX16" fmla="*/ 485556 w 1180506"/>
              <a:gd name="connsiteY16" fmla="*/ 206921 h 393807"/>
              <a:gd name="connsiteX17" fmla="*/ 936406 w 1180506"/>
              <a:gd name="connsiteY17" fmla="*/ 108496 h 393807"/>
              <a:gd name="connsiteX18" fmla="*/ 1032251 w 1180506"/>
              <a:gd name="connsiteY18" fmla="*/ 0 h 393807"/>
              <a:gd name="connsiteX19" fmla="*/ 1066243 w 1180506"/>
              <a:gd name="connsiteY19" fmla="*/ 6829 h 393807"/>
              <a:gd name="connsiteX0" fmla="*/ 1032251 w 1180506"/>
              <a:gd name="connsiteY0" fmla="*/ 0 h 393807"/>
              <a:gd name="connsiteX1" fmla="*/ 1180506 w 1180506"/>
              <a:gd name="connsiteY1" fmla="*/ 121573 h 393807"/>
              <a:gd name="connsiteX2" fmla="*/ 1180317 w 1180506"/>
              <a:gd name="connsiteY2" fmla="*/ 162307 h 393807"/>
              <a:gd name="connsiteX3" fmla="*/ 1151739 w 1180506"/>
              <a:gd name="connsiteY3" fmla="*/ 194283 h 393807"/>
              <a:gd name="connsiteX4" fmla="*/ 1043391 w 1180506"/>
              <a:gd name="connsiteY4" fmla="*/ 264232 h 393807"/>
              <a:gd name="connsiteX5" fmla="*/ 1052916 w 1180506"/>
              <a:gd name="connsiteY5" fmla="*/ 288045 h 393807"/>
              <a:gd name="connsiteX6" fmla="*/ 512372 w 1180506"/>
              <a:gd name="connsiteY6" fmla="*/ 338051 h 393807"/>
              <a:gd name="connsiteX7" fmla="*/ 557616 w 1180506"/>
              <a:gd name="connsiteY7" fmla="*/ 373770 h 393807"/>
              <a:gd name="connsiteX8" fmla="*/ 229003 w 1180506"/>
              <a:gd name="connsiteY8" fmla="*/ 349957 h 393807"/>
              <a:gd name="connsiteX9" fmla="*/ 221859 w 1180506"/>
              <a:gd name="connsiteY9" fmla="*/ 311857 h 393807"/>
              <a:gd name="connsiteX10" fmla="*/ 20942 w 1180506"/>
              <a:gd name="connsiteY10" fmla="*/ 223341 h 393807"/>
              <a:gd name="connsiteX11" fmla="*/ 5519 w 1180506"/>
              <a:gd name="connsiteY11" fmla="*/ 195051 h 393807"/>
              <a:gd name="connsiteX12" fmla="*/ 0 w 1180506"/>
              <a:gd name="connsiteY12" fmla="*/ 167765 h 393807"/>
              <a:gd name="connsiteX13" fmla="*/ 213887 w 1180506"/>
              <a:gd name="connsiteY13" fmla="*/ 10233 h 393807"/>
              <a:gd name="connsiteX14" fmla="*/ 241081 w 1180506"/>
              <a:gd name="connsiteY14" fmla="*/ 35471 h 393807"/>
              <a:gd name="connsiteX15" fmla="*/ 485556 w 1180506"/>
              <a:gd name="connsiteY15" fmla="*/ 232321 h 393807"/>
              <a:gd name="connsiteX16" fmla="*/ 485556 w 1180506"/>
              <a:gd name="connsiteY16" fmla="*/ 206921 h 393807"/>
              <a:gd name="connsiteX17" fmla="*/ 936406 w 1180506"/>
              <a:gd name="connsiteY17" fmla="*/ 108496 h 393807"/>
              <a:gd name="connsiteX18" fmla="*/ 1032251 w 1180506"/>
              <a:gd name="connsiteY18" fmla="*/ 0 h 393807"/>
              <a:gd name="connsiteX0" fmla="*/ 1025107 w 1180506"/>
              <a:gd name="connsiteY0" fmla="*/ 0 h 386663"/>
              <a:gd name="connsiteX1" fmla="*/ 1180506 w 1180506"/>
              <a:gd name="connsiteY1" fmla="*/ 114429 h 386663"/>
              <a:gd name="connsiteX2" fmla="*/ 1180317 w 1180506"/>
              <a:gd name="connsiteY2" fmla="*/ 155163 h 386663"/>
              <a:gd name="connsiteX3" fmla="*/ 1151739 w 1180506"/>
              <a:gd name="connsiteY3" fmla="*/ 187139 h 386663"/>
              <a:gd name="connsiteX4" fmla="*/ 1043391 w 1180506"/>
              <a:gd name="connsiteY4" fmla="*/ 257088 h 386663"/>
              <a:gd name="connsiteX5" fmla="*/ 1052916 w 1180506"/>
              <a:gd name="connsiteY5" fmla="*/ 280901 h 386663"/>
              <a:gd name="connsiteX6" fmla="*/ 512372 w 1180506"/>
              <a:gd name="connsiteY6" fmla="*/ 330907 h 386663"/>
              <a:gd name="connsiteX7" fmla="*/ 557616 w 1180506"/>
              <a:gd name="connsiteY7" fmla="*/ 366626 h 386663"/>
              <a:gd name="connsiteX8" fmla="*/ 229003 w 1180506"/>
              <a:gd name="connsiteY8" fmla="*/ 342813 h 386663"/>
              <a:gd name="connsiteX9" fmla="*/ 221859 w 1180506"/>
              <a:gd name="connsiteY9" fmla="*/ 304713 h 386663"/>
              <a:gd name="connsiteX10" fmla="*/ 20942 w 1180506"/>
              <a:gd name="connsiteY10" fmla="*/ 216197 h 386663"/>
              <a:gd name="connsiteX11" fmla="*/ 5519 w 1180506"/>
              <a:gd name="connsiteY11" fmla="*/ 187907 h 386663"/>
              <a:gd name="connsiteX12" fmla="*/ 0 w 1180506"/>
              <a:gd name="connsiteY12" fmla="*/ 160621 h 386663"/>
              <a:gd name="connsiteX13" fmla="*/ 213887 w 1180506"/>
              <a:gd name="connsiteY13" fmla="*/ 3089 h 386663"/>
              <a:gd name="connsiteX14" fmla="*/ 241081 w 1180506"/>
              <a:gd name="connsiteY14" fmla="*/ 28327 h 386663"/>
              <a:gd name="connsiteX15" fmla="*/ 485556 w 1180506"/>
              <a:gd name="connsiteY15" fmla="*/ 225177 h 386663"/>
              <a:gd name="connsiteX16" fmla="*/ 485556 w 1180506"/>
              <a:gd name="connsiteY16" fmla="*/ 199777 h 386663"/>
              <a:gd name="connsiteX17" fmla="*/ 936406 w 1180506"/>
              <a:gd name="connsiteY17" fmla="*/ 101352 h 386663"/>
              <a:gd name="connsiteX18" fmla="*/ 1025107 w 1180506"/>
              <a:gd name="connsiteY18" fmla="*/ 0 h 386663"/>
              <a:gd name="connsiteX0" fmla="*/ 1025107 w 1180506"/>
              <a:gd name="connsiteY0" fmla="*/ 0 h 386663"/>
              <a:gd name="connsiteX1" fmla="*/ 1180506 w 1180506"/>
              <a:gd name="connsiteY1" fmla="*/ 114429 h 386663"/>
              <a:gd name="connsiteX2" fmla="*/ 1180317 w 1180506"/>
              <a:gd name="connsiteY2" fmla="*/ 155163 h 386663"/>
              <a:gd name="connsiteX3" fmla="*/ 1151739 w 1180506"/>
              <a:gd name="connsiteY3" fmla="*/ 187139 h 386663"/>
              <a:gd name="connsiteX4" fmla="*/ 1043391 w 1180506"/>
              <a:gd name="connsiteY4" fmla="*/ 257088 h 386663"/>
              <a:gd name="connsiteX5" fmla="*/ 1052916 w 1180506"/>
              <a:gd name="connsiteY5" fmla="*/ 280901 h 386663"/>
              <a:gd name="connsiteX6" fmla="*/ 512372 w 1180506"/>
              <a:gd name="connsiteY6" fmla="*/ 330907 h 386663"/>
              <a:gd name="connsiteX7" fmla="*/ 557616 w 1180506"/>
              <a:gd name="connsiteY7" fmla="*/ 366626 h 386663"/>
              <a:gd name="connsiteX8" fmla="*/ 229003 w 1180506"/>
              <a:gd name="connsiteY8" fmla="*/ 342813 h 386663"/>
              <a:gd name="connsiteX9" fmla="*/ 221859 w 1180506"/>
              <a:gd name="connsiteY9" fmla="*/ 304713 h 386663"/>
              <a:gd name="connsiteX10" fmla="*/ 20942 w 1180506"/>
              <a:gd name="connsiteY10" fmla="*/ 216197 h 386663"/>
              <a:gd name="connsiteX11" fmla="*/ 5519 w 1180506"/>
              <a:gd name="connsiteY11" fmla="*/ 187907 h 386663"/>
              <a:gd name="connsiteX12" fmla="*/ 0 w 1180506"/>
              <a:gd name="connsiteY12" fmla="*/ 160621 h 386663"/>
              <a:gd name="connsiteX13" fmla="*/ 213887 w 1180506"/>
              <a:gd name="connsiteY13" fmla="*/ 3089 h 386663"/>
              <a:gd name="connsiteX14" fmla="*/ 241081 w 1180506"/>
              <a:gd name="connsiteY14" fmla="*/ 28327 h 386663"/>
              <a:gd name="connsiteX15" fmla="*/ 485556 w 1180506"/>
              <a:gd name="connsiteY15" fmla="*/ 225177 h 386663"/>
              <a:gd name="connsiteX16" fmla="*/ 485556 w 1180506"/>
              <a:gd name="connsiteY16" fmla="*/ 199777 h 386663"/>
              <a:gd name="connsiteX17" fmla="*/ 936406 w 1180506"/>
              <a:gd name="connsiteY17" fmla="*/ 101352 h 386663"/>
              <a:gd name="connsiteX18" fmla="*/ 1025107 w 1180506"/>
              <a:gd name="connsiteY18" fmla="*/ 0 h 386663"/>
              <a:gd name="connsiteX0" fmla="*/ 1025107 w 1180506"/>
              <a:gd name="connsiteY0" fmla="*/ 0 h 386663"/>
              <a:gd name="connsiteX1" fmla="*/ 1180506 w 1180506"/>
              <a:gd name="connsiteY1" fmla="*/ 114429 h 386663"/>
              <a:gd name="connsiteX2" fmla="*/ 1180317 w 1180506"/>
              <a:gd name="connsiteY2" fmla="*/ 155163 h 386663"/>
              <a:gd name="connsiteX3" fmla="*/ 1151739 w 1180506"/>
              <a:gd name="connsiteY3" fmla="*/ 187139 h 386663"/>
              <a:gd name="connsiteX4" fmla="*/ 1043391 w 1180506"/>
              <a:gd name="connsiteY4" fmla="*/ 257088 h 386663"/>
              <a:gd name="connsiteX5" fmla="*/ 1052916 w 1180506"/>
              <a:gd name="connsiteY5" fmla="*/ 280901 h 386663"/>
              <a:gd name="connsiteX6" fmla="*/ 512372 w 1180506"/>
              <a:gd name="connsiteY6" fmla="*/ 330907 h 386663"/>
              <a:gd name="connsiteX7" fmla="*/ 557616 w 1180506"/>
              <a:gd name="connsiteY7" fmla="*/ 366626 h 386663"/>
              <a:gd name="connsiteX8" fmla="*/ 229003 w 1180506"/>
              <a:gd name="connsiteY8" fmla="*/ 342813 h 386663"/>
              <a:gd name="connsiteX9" fmla="*/ 221859 w 1180506"/>
              <a:gd name="connsiteY9" fmla="*/ 304713 h 386663"/>
              <a:gd name="connsiteX10" fmla="*/ 20942 w 1180506"/>
              <a:gd name="connsiteY10" fmla="*/ 216197 h 386663"/>
              <a:gd name="connsiteX11" fmla="*/ 5519 w 1180506"/>
              <a:gd name="connsiteY11" fmla="*/ 187907 h 386663"/>
              <a:gd name="connsiteX12" fmla="*/ 0 w 1180506"/>
              <a:gd name="connsiteY12" fmla="*/ 160621 h 386663"/>
              <a:gd name="connsiteX13" fmla="*/ 213887 w 1180506"/>
              <a:gd name="connsiteY13" fmla="*/ 3089 h 386663"/>
              <a:gd name="connsiteX14" fmla="*/ 241081 w 1180506"/>
              <a:gd name="connsiteY14" fmla="*/ 28327 h 386663"/>
              <a:gd name="connsiteX15" fmla="*/ 485556 w 1180506"/>
              <a:gd name="connsiteY15" fmla="*/ 225177 h 386663"/>
              <a:gd name="connsiteX16" fmla="*/ 485556 w 1180506"/>
              <a:gd name="connsiteY16" fmla="*/ 199777 h 386663"/>
              <a:gd name="connsiteX17" fmla="*/ 936406 w 1180506"/>
              <a:gd name="connsiteY17" fmla="*/ 101352 h 386663"/>
              <a:gd name="connsiteX18" fmla="*/ 1025107 w 1180506"/>
              <a:gd name="connsiteY18" fmla="*/ 0 h 386663"/>
              <a:gd name="connsiteX0" fmla="*/ 1025107 w 1180506"/>
              <a:gd name="connsiteY0" fmla="*/ 0 h 386663"/>
              <a:gd name="connsiteX1" fmla="*/ 1180506 w 1180506"/>
              <a:gd name="connsiteY1" fmla="*/ 114429 h 386663"/>
              <a:gd name="connsiteX2" fmla="*/ 1180317 w 1180506"/>
              <a:gd name="connsiteY2" fmla="*/ 155163 h 386663"/>
              <a:gd name="connsiteX3" fmla="*/ 1151739 w 1180506"/>
              <a:gd name="connsiteY3" fmla="*/ 187139 h 386663"/>
              <a:gd name="connsiteX4" fmla="*/ 1043391 w 1180506"/>
              <a:gd name="connsiteY4" fmla="*/ 257088 h 386663"/>
              <a:gd name="connsiteX5" fmla="*/ 1052916 w 1180506"/>
              <a:gd name="connsiteY5" fmla="*/ 280901 h 386663"/>
              <a:gd name="connsiteX6" fmla="*/ 512372 w 1180506"/>
              <a:gd name="connsiteY6" fmla="*/ 330907 h 386663"/>
              <a:gd name="connsiteX7" fmla="*/ 557616 w 1180506"/>
              <a:gd name="connsiteY7" fmla="*/ 366626 h 386663"/>
              <a:gd name="connsiteX8" fmla="*/ 229003 w 1180506"/>
              <a:gd name="connsiteY8" fmla="*/ 342813 h 386663"/>
              <a:gd name="connsiteX9" fmla="*/ 221859 w 1180506"/>
              <a:gd name="connsiteY9" fmla="*/ 304713 h 386663"/>
              <a:gd name="connsiteX10" fmla="*/ 20942 w 1180506"/>
              <a:gd name="connsiteY10" fmla="*/ 216197 h 386663"/>
              <a:gd name="connsiteX11" fmla="*/ 5519 w 1180506"/>
              <a:gd name="connsiteY11" fmla="*/ 187907 h 386663"/>
              <a:gd name="connsiteX12" fmla="*/ 0 w 1180506"/>
              <a:gd name="connsiteY12" fmla="*/ 160621 h 386663"/>
              <a:gd name="connsiteX13" fmla="*/ 213887 w 1180506"/>
              <a:gd name="connsiteY13" fmla="*/ 3089 h 386663"/>
              <a:gd name="connsiteX14" fmla="*/ 241081 w 1180506"/>
              <a:gd name="connsiteY14" fmla="*/ 28327 h 386663"/>
              <a:gd name="connsiteX15" fmla="*/ 485556 w 1180506"/>
              <a:gd name="connsiteY15" fmla="*/ 225177 h 386663"/>
              <a:gd name="connsiteX16" fmla="*/ 485556 w 1180506"/>
              <a:gd name="connsiteY16" fmla="*/ 199777 h 386663"/>
              <a:gd name="connsiteX17" fmla="*/ 938787 w 1180506"/>
              <a:gd name="connsiteY17" fmla="*/ 96590 h 386663"/>
              <a:gd name="connsiteX18" fmla="*/ 1025107 w 1180506"/>
              <a:gd name="connsiteY18" fmla="*/ 0 h 386663"/>
              <a:gd name="connsiteX0" fmla="*/ 1025107 w 1180506"/>
              <a:gd name="connsiteY0" fmla="*/ 0 h 386663"/>
              <a:gd name="connsiteX1" fmla="*/ 1180506 w 1180506"/>
              <a:gd name="connsiteY1" fmla="*/ 114429 h 386663"/>
              <a:gd name="connsiteX2" fmla="*/ 1180317 w 1180506"/>
              <a:gd name="connsiteY2" fmla="*/ 155163 h 386663"/>
              <a:gd name="connsiteX3" fmla="*/ 1151739 w 1180506"/>
              <a:gd name="connsiteY3" fmla="*/ 187139 h 386663"/>
              <a:gd name="connsiteX4" fmla="*/ 1043391 w 1180506"/>
              <a:gd name="connsiteY4" fmla="*/ 257088 h 386663"/>
              <a:gd name="connsiteX5" fmla="*/ 1052916 w 1180506"/>
              <a:gd name="connsiteY5" fmla="*/ 280901 h 386663"/>
              <a:gd name="connsiteX6" fmla="*/ 512372 w 1180506"/>
              <a:gd name="connsiteY6" fmla="*/ 330907 h 386663"/>
              <a:gd name="connsiteX7" fmla="*/ 557616 w 1180506"/>
              <a:gd name="connsiteY7" fmla="*/ 366626 h 386663"/>
              <a:gd name="connsiteX8" fmla="*/ 229003 w 1180506"/>
              <a:gd name="connsiteY8" fmla="*/ 342813 h 386663"/>
              <a:gd name="connsiteX9" fmla="*/ 221859 w 1180506"/>
              <a:gd name="connsiteY9" fmla="*/ 304713 h 386663"/>
              <a:gd name="connsiteX10" fmla="*/ 20942 w 1180506"/>
              <a:gd name="connsiteY10" fmla="*/ 216197 h 386663"/>
              <a:gd name="connsiteX11" fmla="*/ 5519 w 1180506"/>
              <a:gd name="connsiteY11" fmla="*/ 187907 h 386663"/>
              <a:gd name="connsiteX12" fmla="*/ 0 w 1180506"/>
              <a:gd name="connsiteY12" fmla="*/ 160621 h 386663"/>
              <a:gd name="connsiteX13" fmla="*/ 213887 w 1180506"/>
              <a:gd name="connsiteY13" fmla="*/ 3089 h 386663"/>
              <a:gd name="connsiteX14" fmla="*/ 238700 w 1180506"/>
              <a:gd name="connsiteY14" fmla="*/ 28327 h 386663"/>
              <a:gd name="connsiteX15" fmla="*/ 485556 w 1180506"/>
              <a:gd name="connsiteY15" fmla="*/ 225177 h 386663"/>
              <a:gd name="connsiteX16" fmla="*/ 485556 w 1180506"/>
              <a:gd name="connsiteY16" fmla="*/ 199777 h 386663"/>
              <a:gd name="connsiteX17" fmla="*/ 938787 w 1180506"/>
              <a:gd name="connsiteY17" fmla="*/ 96590 h 386663"/>
              <a:gd name="connsiteX18" fmla="*/ 1025107 w 1180506"/>
              <a:gd name="connsiteY18" fmla="*/ 0 h 386663"/>
              <a:gd name="connsiteX0" fmla="*/ 1025107 w 1180506"/>
              <a:gd name="connsiteY0" fmla="*/ 0 h 386663"/>
              <a:gd name="connsiteX1" fmla="*/ 1180506 w 1180506"/>
              <a:gd name="connsiteY1" fmla="*/ 114429 h 386663"/>
              <a:gd name="connsiteX2" fmla="*/ 1180317 w 1180506"/>
              <a:gd name="connsiteY2" fmla="*/ 155163 h 386663"/>
              <a:gd name="connsiteX3" fmla="*/ 1151739 w 1180506"/>
              <a:gd name="connsiteY3" fmla="*/ 187139 h 386663"/>
              <a:gd name="connsiteX4" fmla="*/ 1043391 w 1180506"/>
              <a:gd name="connsiteY4" fmla="*/ 257088 h 386663"/>
              <a:gd name="connsiteX5" fmla="*/ 1052916 w 1180506"/>
              <a:gd name="connsiteY5" fmla="*/ 280901 h 386663"/>
              <a:gd name="connsiteX6" fmla="*/ 512372 w 1180506"/>
              <a:gd name="connsiteY6" fmla="*/ 330907 h 386663"/>
              <a:gd name="connsiteX7" fmla="*/ 557616 w 1180506"/>
              <a:gd name="connsiteY7" fmla="*/ 366626 h 386663"/>
              <a:gd name="connsiteX8" fmla="*/ 229003 w 1180506"/>
              <a:gd name="connsiteY8" fmla="*/ 342813 h 386663"/>
              <a:gd name="connsiteX9" fmla="*/ 221859 w 1180506"/>
              <a:gd name="connsiteY9" fmla="*/ 304713 h 386663"/>
              <a:gd name="connsiteX10" fmla="*/ 37611 w 1180506"/>
              <a:gd name="connsiteY10" fmla="*/ 211434 h 386663"/>
              <a:gd name="connsiteX11" fmla="*/ 5519 w 1180506"/>
              <a:gd name="connsiteY11" fmla="*/ 187907 h 386663"/>
              <a:gd name="connsiteX12" fmla="*/ 0 w 1180506"/>
              <a:gd name="connsiteY12" fmla="*/ 160621 h 386663"/>
              <a:gd name="connsiteX13" fmla="*/ 213887 w 1180506"/>
              <a:gd name="connsiteY13" fmla="*/ 3089 h 386663"/>
              <a:gd name="connsiteX14" fmla="*/ 238700 w 1180506"/>
              <a:gd name="connsiteY14" fmla="*/ 28327 h 386663"/>
              <a:gd name="connsiteX15" fmla="*/ 485556 w 1180506"/>
              <a:gd name="connsiteY15" fmla="*/ 225177 h 386663"/>
              <a:gd name="connsiteX16" fmla="*/ 485556 w 1180506"/>
              <a:gd name="connsiteY16" fmla="*/ 199777 h 386663"/>
              <a:gd name="connsiteX17" fmla="*/ 938787 w 1180506"/>
              <a:gd name="connsiteY17" fmla="*/ 96590 h 386663"/>
              <a:gd name="connsiteX18" fmla="*/ 1025107 w 1180506"/>
              <a:gd name="connsiteY18" fmla="*/ 0 h 386663"/>
              <a:gd name="connsiteX0" fmla="*/ 1025107 w 1180506"/>
              <a:gd name="connsiteY0" fmla="*/ 0 h 386663"/>
              <a:gd name="connsiteX1" fmla="*/ 1180506 w 1180506"/>
              <a:gd name="connsiteY1" fmla="*/ 114429 h 386663"/>
              <a:gd name="connsiteX2" fmla="*/ 1180317 w 1180506"/>
              <a:gd name="connsiteY2" fmla="*/ 155163 h 386663"/>
              <a:gd name="connsiteX3" fmla="*/ 1151739 w 1180506"/>
              <a:gd name="connsiteY3" fmla="*/ 187139 h 386663"/>
              <a:gd name="connsiteX4" fmla="*/ 1043391 w 1180506"/>
              <a:gd name="connsiteY4" fmla="*/ 257088 h 386663"/>
              <a:gd name="connsiteX5" fmla="*/ 1052916 w 1180506"/>
              <a:gd name="connsiteY5" fmla="*/ 280901 h 386663"/>
              <a:gd name="connsiteX6" fmla="*/ 512372 w 1180506"/>
              <a:gd name="connsiteY6" fmla="*/ 330907 h 386663"/>
              <a:gd name="connsiteX7" fmla="*/ 557616 w 1180506"/>
              <a:gd name="connsiteY7" fmla="*/ 366626 h 386663"/>
              <a:gd name="connsiteX8" fmla="*/ 229003 w 1180506"/>
              <a:gd name="connsiteY8" fmla="*/ 342813 h 386663"/>
              <a:gd name="connsiteX9" fmla="*/ 221859 w 1180506"/>
              <a:gd name="connsiteY9" fmla="*/ 304713 h 386663"/>
              <a:gd name="connsiteX10" fmla="*/ 5519 w 1180506"/>
              <a:gd name="connsiteY10" fmla="*/ 187907 h 386663"/>
              <a:gd name="connsiteX11" fmla="*/ 0 w 1180506"/>
              <a:gd name="connsiteY11" fmla="*/ 160621 h 386663"/>
              <a:gd name="connsiteX12" fmla="*/ 213887 w 1180506"/>
              <a:gd name="connsiteY12" fmla="*/ 3089 h 386663"/>
              <a:gd name="connsiteX13" fmla="*/ 238700 w 1180506"/>
              <a:gd name="connsiteY13" fmla="*/ 28327 h 386663"/>
              <a:gd name="connsiteX14" fmla="*/ 485556 w 1180506"/>
              <a:gd name="connsiteY14" fmla="*/ 225177 h 386663"/>
              <a:gd name="connsiteX15" fmla="*/ 485556 w 1180506"/>
              <a:gd name="connsiteY15" fmla="*/ 199777 h 386663"/>
              <a:gd name="connsiteX16" fmla="*/ 938787 w 1180506"/>
              <a:gd name="connsiteY16" fmla="*/ 96590 h 386663"/>
              <a:gd name="connsiteX17" fmla="*/ 1025107 w 1180506"/>
              <a:gd name="connsiteY17" fmla="*/ 0 h 386663"/>
              <a:gd name="connsiteX0" fmla="*/ 1025107 w 1180506"/>
              <a:gd name="connsiteY0" fmla="*/ 0 h 386663"/>
              <a:gd name="connsiteX1" fmla="*/ 1180506 w 1180506"/>
              <a:gd name="connsiteY1" fmla="*/ 114429 h 386663"/>
              <a:gd name="connsiteX2" fmla="*/ 1180317 w 1180506"/>
              <a:gd name="connsiteY2" fmla="*/ 155163 h 386663"/>
              <a:gd name="connsiteX3" fmla="*/ 1151739 w 1180506"/>
              <a:gd name="connsiteY3" fmla="*/ 187139 h 386663"/>
              <a:gd name="connsiteX4" fmla="*/ 1043391 w 1180506"/>
              <a:gd name="connsiteY4" fmla="*/ 257088 h 386663"/>
              <a:gd name="connsiteX5" fmla="*/ 1052916 w 1180506"/>
              <a:gd name="connsiteY5" fmla="*/ 280901 h 386663"/>
              <a:gd name="connsiteX6" fmla="*/ 512372 w 1180506"/>
              <a:gd name="connsiteY6" fmla="*/ 330907 h 386663"/>
              <a:gd name="connsiteX7" fmla="*/ 557616 w 1180506"/>
              <a:gd name="connsiteY7" fmla="*/ 366626 h 386663"/>
              <a:gd name="connsiteX8" fmla="*/ 229003 w 1180506"/>
              <a:gd name="connsiteY8" fmla="*/ 342813 h 386663"/>
              <a:gd name="connsiteX9" fmla="*/ 221859 w 1180506"/>
              <a:gd name="connsiteY9" fmla="*/ 304713 h 386663"/>
              <a:gd name="connsiteX10" fmla="*/ 0 w 1180506"/>
              <a:gd name="connsiteY10" fmla="*/ 160621 h 386663"/>
              <a:gd name="connsiteX11" fmla="*/ 213887 w 1180506"/>
              <a:gd name="connsiteY11" fmla="*/ 3089 h 386663"/>
              <a:gd name="connsiteX12" fmla="*/ 238700 w 1180506"/>
              <a:gd name="connsiteY12" fmla="*/ 28327 h 386663"/>
              <a:gd name="connsiteX13" fmla="*/ 485556 w 1180506"/>
              <a:gd name="connsiteY13" fmla="*/ 225177 h 386663"/>
              <a:gd name="connsiteX14" fmla="*/ 485556 w 1180506"/>
              <a:gd name="connsiteY14" fmla="*/ 199777 h 386663"/>
              <a:gd name="connsiteX15" fmla="*/ 938787 w 1180506"/>
              <a:gd name="connsiteY15" fmla="*/ 96590 h 386663"/>
              <a:gd name="connsiteX16" fmla="*/ 1025107 w 1180506"/>
              <a:gd name="connsiteY16" fmla="*/ 0 h 386663"/>
              <a:gd name="connsiteX0" fmla="*/ 1025107 w 1180506"/>
              <a:gd name="connsiteY0" fmla="*/ 0 h 386663"/>
              <a:gd name="connsiteX1" fmla="*/ 1180506 w 1180506"/>
              <a:gd name="connsiteY1" fmla="*/ 114429 h 386663"/>
              <a:gd name="connsiteX2" fmla="*/ 1180317 w 1180506"/>
              <a:gd name="connsiteY2" fmla="*/ 155163 h 386663"/>
              <a:gd name="connsiteX3" fmla="*/ 1151739 w 1180506"/>
              <a:gd name="connsiteY3" fmla="*/ 187139 h 386663"/>
              <a:gd name="connsiteX4" fmla="*/ 1043391 w 1180506"/>
              <a:gd name="connsiteY4" fmla="*/ 257088 h 386663"/>
              <a:gd name="connsiteX5" fmla="*/ 1052916 w 1180506"/>
              <a:gd name="connsiteY5" fmla="*/ 280901 h 386663"/>
              <a:gd name="connsiteX6" fmla="*/ 512372 w 1180506"/>
              <a:gd name="connsiteY6" fmla="*/ 330907 h 386663"/>
              <a:gd name="connsiteX7" fmla="*/ 557616 w 1180506"/>
              <a:gd name="connsiteY7" fmla="*/ 366626 h 386663"/>
              <a:gd name="connsiteX8" fmla="*/ 229003 w 1180506"/>
              <a:gd name="connsiteY8" fmla="*/ 342813 h 386663"/>
              <a:gd name="connsiteX9" fmla="*/ 221859 w 1180506"/>
              <a:gd name="connsiteY9" fmla="*/ 304713 h 386663"/>
              <a:gd name="connsiteX10" fmla="*/ 0 w 1180506"/>
              <a:gd name="connsiteY10" fmla="*/ 160621 h 386663"/>
              <a:gd name="connsiteX11" fmla="*/ 213887 w 1180506"/>
              <a:gd name="connsiteY11" fmla="*/ 3089 h 386663"/>
              <a:gd name="connsiteX12" fmla="*/ 238700 w 1180506"/>
              <a:gd name="connsiteY12" fmla="*/ 28327 h 386663"/>
              <a:gd name="connsiteX13" fmla="*/ 485556 w 1180506"/>
              <a:gd name="connsiteY13" fmla="*/ 225177 h 386663"/>
              <a:gd name="connsiteX14" fmla="*/ 485556 w 1180506"/>
              <a:gd name="connsiteY14" fmla="*/ 199777 h 386663"/>
              <a:gd name="connsiteX15" fmla="*/ 938787 w 1180506"/>
              <a:gd name="connsiteY15" fmla="*/ 96590 h 386663"/>
              <a:gd name="connsiteX16" fmla="*/ 1025107 w 1180506"/>
              <a:gd name="connsiteY16" fmla="*/ 0 h 386663"/>
              <a:gd name="connsiteX0" fmla="*/ 1025107 w 1180506"/>
              <a:gd name="connsiteY0" fmla="*/ 0 h 386663"/>
              <a:gd name="connsiteX1" fmla="*/ 1180506 w 1180506"/>
              <a:gd name="connsiteY1" fmla="*/ 114429 h 386663"/>
              <a:gd name="connsiteX2" fmla="*/ 1180317 w 1180506"/>
              <a:gd name="connsiteY2" fmla="*/ 155163 h 386663"/>
              <a:gd name="connsiteX3" fmla="*/ 1151739 w 1180506"/>
              <a:gd name="connsiteY3" fmla="*/ 187139 h 386663"/>
              <a:gd name="connsiteX4" fmla="*/ 1043391 w 1180506"/>
              <a:gd name="connsiteY4" fmla="*/ 257088 h 386663"/>
              <a:gd name="connsiteX5" fmla="*/ 1052916 w 1180506"/>
              <a:gd name="connsiteY5" fmla="*/ 280901 h 386663"/>
              <a:gd name="connsiteX6" fmla="*/ 512372 w 1180506"/>
              <a:gd name="connsiteY6" fmla="*/ 330907 h 386663"/>
              <a:gd name="connsiteX7" fmla="*/ 557616 w 1180506"/>
              <a:gd name="connsiteY7" fmla="*/ 366626 h 386663"/>
              <a:gd name="connsiteX8" fmla="*/ 229003 w 1180506"/>
              <a:gd name="connsiteY8" fmla="*/ 342813 h 386663"/>
              <a:gd name="connsiteX9" fmla="*/ 219477 w 1180506"/>
              <a:gd name="connsiteY9" fmla="*/ 283281 h 386663"/>
              <a:gd name="connsiteX10" fmla="*/ 0 w 1180506"/>
              <a:gd name="connsiteY10" fmla="*/ 160621 h 386663"/>
              <a:gd name="connsiteX11" fmla="*/ 213887 w 1180506"/>
              <a:gd name="connsiteY11" fmla="*/ 3089 h 386663"/>
              <a:gd name="connsiteX12" fmla="*/ 238700 w 1180506"/>
              <a:gd name="connsiteY12" fmla="*/ 28327 h 386663"/>
              <a:gd name="connsiteX13" fmla="*/ 485556 w 1180506"/>
              <a:gd name="connsiteY13" fmla="*/ 225177 h 386663"/>
              <a:gd name="connsiteX14" fmla="*/ 485556 w 1180506"/>
              <a:gd name="connsiteY14" fmla="*/ 199777 h 386663"/>
              <a:gd name="connsiteX15" fmla="*/ 938787 w 1180506"/>
              <a:gd name="connsiteY15" fmla="*/ 96590 h 386663"/>
              <a:gd name="connsiteX16" fmla="*/ 1025107 w 1180506"/>
              <a:gd name="connsiteY16" fmla="*/ 0 h 386663"/>
              <a:gd name="connsiteX0" fmla="*/ 1025107 w 1180506"/>
              <a:gd name="connsiteY0" fmla="*/ 0 h 386663"/>
              <a:gd name="connsiteX1" fmla="*/ 1180506 w 1180506"/>
              <a:gd name="connsiteY1" fmla="*/ 114429 h 386663"/>
              <a:gd name="connsiteX2" fmla="*/ 1180317 w 1180506"/>
              <a:gd name="connsiteY2" fmla="*/ 155163 h 386663"/>
              <a:gd name="connsiteX3" fmla="*/ 1151739 w 1180506"/>
              <a:gd name="connsiteY3" fmla="*/ 187139 h 386663"/>
              <a:gd name="connsiteX4" fmla="*/ 1043391 w 1180506"/>
              <a:gd name="connsiteY4" fmla="*/ 257088 h 386663"/>
              <a:gd name="connsiteX5" fmla="*/ 1052916 w 1180506"/>
              <a:gd name="connsiteY5" fmla="*/ 280901 h 386663"/>
              <a:gd name="connsiteX6" fmla="*/ 512372 w 1180506"/>
              <a:gd name="connsiteY6" fmla="*/ 330907 h 386663"/>
              <a:gd name="connsiteX7" fmla="*/ 557616 w 1180506"/>
              <a:gd name="connsiteY7" fmla="*/ 366626 h 386663"/>
              <a:gd name="connsiteX8" fmla="*/ 229003 w 1180506"/>
              <a:gd name="connsiteY8" fmla="*/ 342813 h 386663"/>
              <a:gd name="connsiteX9" fmla="*/ 231383 w 1180506"/>
              <a:gd name="connsiteY9" fmla="*/ 268993 h 386663"/>
              <a:gd name="connsiteX10" fmla="*/ 0 w 1180506"/>
              <a:gd name="connsiteY10" fmla="*/ 160621 h 386663"/>
              <a:gd name="connsiteX11" fmla="*/ 213887 w 1180506"/>
              <a:gd name="connsiteY11" fmla="*/ 3089 h 386663"/>
              <a:gd name="connsiteX12" fmla="*/ 238700 w 1180506"/>
              <a:gd name="connsiteY12" fmla="*/ 28327 h 386663"/>
              <a:gd name="connsiteX13" fmla="*/ 485556 w 1180506"/>
              <a:gd name="connsiteY13" fmla="*/ 225177 h 386663"/>
              <a:gd name="connsiteX14" fmla="*/ 485556 w 1180506"/>
              <a:gd name="connsiteY14" fmla="*/ 199777 h 386663"/>
              <a:gd name="connsiteX15" fmla="*/ 938787 w 1180506"/>
              <a:gd name="connsiteY15" fmla="*/ 96590 h 386663"/>
              <a:gd name="connsiteX16" fmla="*/ 1025107 w 1180506"/>
              <a:gd name="connsiteY16" fmla="*/ 0 h 386663"/>
              <a:gd name="connsiteX0" fmla="*/ 1025107 w 1180506"/>
              <a:gd name="connsiteY0" fmla="*/ 0 h 386663"/>
              <a:gd name="connsiteX1" fmla="*/ 1180506 w 1180506"/>
              <a:gd name="connsiteY1" fmla="*/ 114429 h 386663"/>
              <a:gd name="connsiteX2" fmla="*/ 1180317 w 1180506"/>
              <a:gd name="connsiteY2" fmla="*/ 155163 h 386663"/>
              <a:gd name="connsiteX3" fmla="*/ 1151739 w 1180506"/>
              <a:gd name="connsiteY3" fmla="*/ 187139 h 386663"/>
              <a:gd name="connsiteX4" fmla="*/ 1043391 w 1180506"/>
              <a:gd name="connsiteY4" fmla="*/ 257088 h 386663"/>
              <a:gd name="connsiteX5" fmla="*/ 1052916 w 1180506"/>
              <a:gd name="connsiteY5" fmla="*/ 280901 h 386663"/>
              <a:gd name="connsiteX6" fmla="*/ 512372 w 1180506"/>
              <a:gd name="connsiteY6" fmla="*/ 330907 h 386663"/>
              <a:gd name="connsiteX7" fmla="*/ 557616 w 1180506"/>
              <a:gd name="connsiteY7" fmla="*/ 366626 h 386663"/>
              <a:gd name="connsiteX8" fmla="*/ 229003 w 1180506"/>
              <a:gd name="connsiteY8" fmla="*/ 342813 h 386663"/>
              <a:gd name="connsiteX9" fmla="*/ 231383 w 1180506"/>
              <a:gd name="connsiteY9" fmla="*/ 268993 h 386663"/>
              <a:gd name="connsiteX10" fmla="*/ 0 w 1180506"/>
              <a:gd name="connsiteY10" fmla="*/ 160621 h 386663"/>
              <a:gd name="connsiteX11" fmla="*/ 213887 w 1180506"/>
              <a:gd name="connsiteY11" fmla="*/ 3089 h 386663"/>
              <a:gd name="connsiteX12" fmla="*/ 238700 w 1180506"/>
              <a:gd name="connsiteY12" fmla="*/ 28327 h 386663"/>
              <a:gd name="connsiteX13" fmla="*/ 485556 w 1180506"/>
              <a:gd name="connsiteY13" fmla="*/ 225177 h 386663"/>
              <a:gd name="connsiteX14" fmla="*/ 485556 w 1180506"/>
              <a:gd name="connsiteY14" fmla="*/ 199777 h 386663"/>
              <a:gd name="connsiteX15" fmla="*/ 938787 w 1180506"/>
              <a:gd name="connsiteY15" fmla="*/ 96590 h 386663"/>
              <a:gd name="connsiteX16" fmla="*/ 1025107 w 1180506"/>
              <a:gd name="connsiteY16" fmla="*/ 0 h 386663"/>
              <a:gd name="connsiteX0" fmla="*/ 1025107 w 1180506"/>
              <a:gd name="connsiteY0" fmla="*/ 0 h 386663"/>
              <a:gd name="connsiteX1" fmla="*/ 1180506 w 1180506"/>
              <a:gd name="connsiteY1" fmla="*/ 114429 h 386663"/>
              <a:gd name="connsiteX2" fmla="*/ 1180317 w 1180506"/>
              <a:gd name="connsiteY2" fmla="*/ 155163 h 386663"/>
              <a:gd name="connsiteX3" fmla="*/ 1151739 w 1180506"/>
              <a:gd name="connsiteY3" fmla="*/ 187139 h 386663"/>
              <a:gd name="connsiteX4" fmla="*/ 1043391 w 1180506"/>
              <a:gd name="connsiteY4" fmla="*/ 257088 h 386663"/>
              <a:gd name="connsiteX5" fmla="*/ 1052916 w 1180506"/>
              <a:gd name="connsiteY5" fmla="*/ 280901 h 386663"/>
              <a:gd name="connsiteX6" fmla="*/ 512372 w 1180506"/>
              <a:gd name="connsiteY6" fmla="*/ 330907 h 386663"/>
              <a:gd name="connsiteX7" fmla="*/ 557616 w 1180506"/>
              <a:gd name="connsiteY7" fmla="*/ 366626 h 386663"/>
              <a:gd name="connsiteX8" fmla="*/ 229003 w 1180506"/>
              <a:gd name="connsiteY8" fmla="*/ 342813 h 386663"/>
              <a:gd name="connsiteX9" fmla="*/ 217096 w 1180506"/>
              <a:gd name="connsiteY9" fmla="*/ 266611 h 386663"/>
              <a:gd name="connsiteX10" fmla="*/ 0 w 1180506"/>
              <a:gd name="connsiteY10" fmla="*/ 160621 h 386663"/>
              <a:gd name="connsiteX11" fmla="*/ 213887 w 1180506"/>
              <a:gd name="connsiteY11" fmla="*/ 3089 h 386663"/>
              <a:gd name="connsiteX12" fmla="*/ 238700 w 1180506"/>
              <a:gd name="connsiteY12" fmla="*/ 28327 h 386663"/>
              <a:gd name="connsiteX13" fmla="*/ 485556 w 1180506"/>
              <a:gd name="connsiteY13" fmla="*/ 225177 h 386663"/>
              <a:gd name="connsiteX14" fmla="*/ 485556 w 1180506"/>
              <a:gd name="connsiteY14" fmla="*/ 199777 h 386663"/>
              <a:gd name="connsiteX15" fmla="*/ 938787 w 1180506"/>
              <a:gd name="connsiteY15" fmla="*/ 96590 h 386663"/>
              <a:gd name="connsiteX16" fmla="*/ 1025107 w 1180506"/>
              <a:gd name="connsiteY16" fmla="*/ 0 h 386663"/>
              <a:gd name="connsiteX0" fmla="*/ 1025107 w 1180506"/>
              <a:gd name="connsiteY0" fmla="*/ 0 h 377909"/>
              <a:gd name="connsiteX1" fmla="*/ 1180506 w 1180506"/>
              <a:gd name="connsiteY1" fmla="*/ 114429 h 377909"/>
              <a:gd name="connsiteX2" fmla="*/ 1180317 w 1180506"/>
              <a:gd name="connsiteY2" fmla="*/ 155163 h 377909"/>
              <a:gd name="connsiteX3" fmla="*/ 1151739 w 1180506"/>
              <a:gd name="connsiteY3" fmla="*/ 187139 h 377909"/>
              <a:gd name="connsiteX4" fmla="*/ 1043391 w 1180506"/>
              <a:gd name="connsiteY4" fmla="*/ 257088 h 377909"/>
              <a:gd name="connsiteX5" fmla="*/ 1052916 w 1180506"/>
              <a:gd name="connsiteY5" fmla="*/ 280901 h 377909"/>
              <a:gd name="connsiteX6" fmla="*/ 512372 w 1180506"/>
              <a:gd name="connsiteY6" fmla="*/ 330907 h 377909"/>
              <a:gd name="connsiteX7" fmla="*/ 557616 w 1180506"/>
              <a:gd name="connsiteY7" fmla="*/ 366626 h 377909"/>
              <a:gd name="connsiteX8" fmla="*/ 224240 w 1180506"/>
              <a:gd name="connsiteY8" fmla="*/ 309476 h 377909"/>
              <a:gd name="connsiteX9" fmla="*/ 217096 w 1180506"/>
              <a:gd name="connsiteY9" fmla="*/ 266611 h 377909"/>
              <a:gd name="connsiteX10" fmla="*/ 0 w 1180506"/>
              <a:gd name="connsiteY10" fmla="*/ 160621 h 377909"/>
              <a:gd name="connsiteX11" fmla="*/ 213887 w 1180506"/>
              <a:gd name="connsiteY11" fmla="*/ 3089 h 377909"/>
              <a:gd name="connsiteX12" fmla="*/ 238700 w 1180506"/>
              <a:gd name="connsiteY12" fmla="*/ 28327 h 377909"/>
              <a:gd name="connsiteX13" fmla="*/ 485556 w 1180506"/>
              <a:gd name="connsiteY13" fmla="*/ 225177 h 377909"/>
              <a:gd name="connsiteX14" fmla="*/ 485556 w 1180506"/>
              <a:gd name="connsiteY14" fmla="*/ 199777 h 377909"/>
              <a:gd name="connsiteX15" fmla="*/ 938787 w 1180506"/>
              <a:gd name="connsiteY15" fmla="*/ 96590 h 377909"/>
              <a:gd name="connsiteX16" fmla="*/ 1025107 w 1180506"/>
              <a:gd name="connsiteY16" fmla="*/ 0 h 377909"/>
              <a:gd name="connsiteX0" fmla="*/ 1025107 w 1180506"/>
              <a:gd name="connsiteY0" fmla="*/ 0 h 364686"/>
              <a:gd name="connsiteX1" fmla="*/ 1180506 w 1180506"/>
              <a:gd name="connsiteY1" fmla="*/ 114429 h 364686"/>
              <a:gd name="connsiteX2" fmla="*/ 1180317 w 1180506"/>
              <a:gd name="connsiteY2" fmla="*/ 155163 h 364686"/>
              <a:gd name="connsiteX3" fmla="*/ 1151739 w 1180506"/>
              <a:gd name="connsiteY3" fmla="*/ 187139 h 364686"/>
              <a:gd name="connsiteX4" fmla="*/ 1043391 w 1180506"/>
              <a:gd name="connsiteY4" fmla="*/ 257088 h 364686"/>
              <a:gd name="connsiteX5" fmla="*/ 1052916 w 1180506"/>
              <a:gd name="connsiteY5" fmla="*/ 280901 h 364686"/>
              <a:gd name="connsiteX6" fmla="*/ 512372 w 1180506"/>
              <a:gd name="connsiteY6" fmla="*/ 330907 h 364686"/>
              <a:gd name="connsiteX7" fmla="*/ 521897 w 1180506"/>
              <a:gd name="connsiteY7" fmla="*/ 349957 h 364686"/>
              <a:gd name="connsiteX8" fmla="*/ 224240 w 1180506"/>
              <a:gd name="connsiteY8" fmla="*/ 309476 h 364686"/>
              <a:gd name="connsiteX9" fmla="*/ 217096 w 1180506"/>
              <a:gd name="connsiteY9" fmla="*/ 266611 h 364686"/>
              <a:gd name="connsiteX10" fmla="*/ 0 w 1180506"/>
              <a:gd name="connsiteY10" fmla="*/ 160621 h 364686"/>
              <a:gd name="connsiteX11" fmla="*/ 213887 w 1180506"/>
              <a:gd name="connsiteY11" fmla="*/ 3089 h 364686"/>
              <a:gd name="connsiteX12" fmla="*/ 238700 w 1180506"/>
              <a:gd name="connsiteY12" fmla="*/ 28327 h 364686"/>
              <a:gd name="connsiteX13" fmla="*/ 485556 w 1180506"/>
              <a:gd name="connsiteY13" fmla="*/ 225177 h 364686"/>
              <a:gd name="connsiteX14" fmla="*/ 485556 w 1180506"/>
              <a:gd name="connsiteY14" fmla="*/ 199777 h 364686"/>
              <a:gd name="connsiteX15" fmla="*/ 938787 w 1180506"/>
              <a:gd name="connsiteY15" fmla="*/ 96590 h 364686"/>
              <a:gd name="connsiteX16" fmla="*/ 1025107 w 1180506"/>
              <a:gd name="connsiteY16" fmla="*/ 0 h 364686"/>
              <a:gd name="connsiteX0" fmla="*/ 1025107 w 1180506"/>
              <a:gd name="connsiteY0" fmla="*/ 0 h 359548"/>
              <a:gd name="connsiteX1" fmla="*/ 1180506 w 1180506"/>
              <a:gd name="connsiteY1" fmla="*/ 114429 h 359548"/>
              <a:gd name="connsiteX2" fmla="*/ 1180317 w 1180506"/>
              <a:gd name="connsiteY2" fmla="*/ 155163 h 359548"/>
              <a:gd name="connsiteX3" fmla="*/ 1151739 w 1180506"/>
              <a:gd name="connsiteY3" fmla="*/ 187139 h 359548"/>
              <a:gd name="connsiteX4" fmla="*/ 1043391 w 1180506"/>
              <a:gd name="connsiteY4" fmla="*/ 257088 h 359548"/>
              <a:gd name="connsiteX5" fmla="*/ 1052916 w 1180506"/>
              <a:gd name="connsiteY5" fmla="*/ 280901 h 359548"/>
              <a:gd name="connsiteX6" fmla="*/ 512372 w 1180506"/>
              <a:gd name="connsiteY6" fmla="*/ 330907 h 359548"/>
              <a:gd name="connsiteX7" fmla="*/ 505228 w 1180506"/>
              <a:gd name="connsiteY7" fmla="*/ 342814 h 359548"/>
              <a:gd name="connsiteX8" fmla="*/ 224240 w 1180506"/>
              <a:gd name="connsiteY8" fmla="*/ 309476 h 359548"/>
              <a:gd name="connsiteX9" fmla="*/ 217096 w 1180506"/>
              <a:gd name="connsiteY9" fmla="*/ 266611 h 359548"/>
              <a:gd name="connsiteX10" fmla="*/ 0 w 1180506"/>
              <a:gd name="connsiteY10" fmla="*/ 160621 h 359548"/>
              <a:gd name="connsiteX11" fmla="*/ 213887 w 1180506"/>
              <a:gd name="connsiteY11" fmla="*/ 3089 h 359548"/>
              <a:gd name="connsiteX12" fmla="*/ 238700 w 1180506"/>
              <a:gd name="connsiteY12" fmla="*/ 28327 h 359548"/>
              <a:gd name="connsiteX13" fmla="*/ 485556 w 1180506"/>
              <a:gd name="connsiteY13" fmla="*/ 225177 h 359548"/>
              <a:gd name="connsiteX14" fmla="*/ 485556 w 1180506"/>
              <a:gd name="connsiteY14" fmla="*/ 199777 h 359548"/>
              <a:gd name="connsiteX15" fmla="*/ 938787 w 1180506"/>
              <a:gd name="connsiteY15" fmla="*/ 96590 h 359548"/>
              <a:gd name="connsiteX16" fmla="*/ 1025107 w 1180506"/>
              <a:gd name="connsiteY16" fmla="*/ 0 h 359548"/>
              <a:gd name="connsiteX0" fmla="*/ 1025107 w 1180506"/>
              <a:gd name="connsiteY0" fmla="*/ 0 h 359548"/>
              <a:gd name="connsiteX1" fmla="*/ 1180506 w 1180506"/>
              <a:gd name="connsiteY1" fmla="*/ 114429 h 359548"/>
              <a:gd name="connsiteX2" fmla="*/ 1180317 w 1180506"/>
              <a:gd name="connsiteY2" fmla="*/ 155163 h 359548"/>
              <a:gd name="connsiteX3" fmla="*/ 1151739 w 1180506"/>
              <a:gd name="connsiteY3" fmla="*/ 187139 h 359548"/>
              <a:gd name="connsiteX4" fmla="*/ 1043391 w 1180506"/>
              <a:gd name="connsiteY4" fmla="*/ 257088 h 359548"/>
              <a:gd name="connsiteX5" fmla="*/ 1052916 w 1180506"/>
              <a:gd name="connsiteY5" fmla="*/ 280901 h 359548"/>
              <a:gd name="connsiteX6" fmla="*/ 486178 w 1180506"/>
              <a:gd name="connsiteY6" fmla="*/ 295188 h 359548"/>
              <a:gd name="connsiteX7" fmla="*/ 505228 w 1180506"/>
              <a:gd name="connsiteY7" fmla="*/ 342814 h 359548"/>
              <a:gd name="connsiteX8" fmla="*/ 224240 w 1180506"/>
              <a:gd name="connsiteY8" fmla="*/ 309476 h 359548"/>
              <a:gd name="connsiteX9" fmla="*/ 217096 w 1180506"/>
              <a:gd name="connsiteY9" fmla="*/ 266611 h 359548"/>
              <a:gd name="connsiteX10" fmla="*/ 0 w 1180506"/>
              <a:gd name="connsiteY10" fmla="*/ 160621 h 359548"/>
              <a:gd name="connsiteX11" fmla="*/ 213887 w 1180506"/>
              <a:gd name="connsiteY11" fmla="*/ 3089 h 359548"/>
              <a:gd name="connsiteX12" fmla="*/ 238700 w 1180506"/>
              <a:gd name="connsiteY12" fmla="*/ 28327 h 359548"/>
              <a:gd name="connsiteX13" fmla="*/ 485556 w 1180506"/>
              <a:gd name="connsiteY13" fmla="*/ 225177 h 359548"/>
              <a:gd name="connsiteX14" fmla="*/ 485556 w 1180506"/>
              <a:gd name="connsiteY14" fmla="*/ 199777 h 359548"/>
              <a:gd name="connsiteX15" fmla="*/ 938787 w 1180506"/>
              <a:gd name="connsiteY15" fmla="*/ 96590 h 359548"/>
              <a:gd name="connsiteX16" fmla="*/ 1025107 w 1180506"/>
              <a:gd name="connsiteY16" fmla="*/ 0 h 359548"/>
              <a:gd name="connsiteX0" fmla="*/ 1025107 w 1180506"/>
              <a:gd name="connsiteY0" fmla="*/ 0 h 356340"/>
              <a:gd name="connsiteX1" fmla="*/ 1180506 w 1180506"/>
              <a:gd name="connsiteY1" fmla="*/ 114429 h 356340"/>
              <a:gd name="connsiteX2" fmla="*/ 1180317 w 1180506"/>
              <a:gd name="connsiteY2" fmla="*/ 155163 h 356340"/>
              <a:gd name="connsiteX3" fmla="*/ 1151739 w 1180506"/>
              <a:gd name="connsiteY3" fmla="*/ 187139 h 356340"/>
              <a:gd name="connsiteX4" fmla="*/ 1043391 w 1180506"/>
              <a:gd name="connsiteY4" fmla="*/ 257088 h 356340"/>
              <a:gd name="connsiteX5" fmla="*/ 1052916 w 1180506"/>
              <a:gd name="connsiteY5" fmla="*/ 280901 h 356340"/>
              <a:gd name="connsiteX6" fmla="*/ 486178 w 1180506"/>
              <a:gd name="connsiteY6" fmla="*/ 295188 h 356340"/>
              <a:gd name="connsiteX7" fmla="*/ 536184 w 1180506"/>
              <a:gd name="connsiteY7" fmla="*/ 338051 h 356340"/>
              <a:gd name="connsiteX8" fmla="*/ 224240 w 1180506"/>
              <a:gd name="connsiteY8" fmla="*/ 309476 h 356340"/>
              <a:gd name="connsiteX9" fmla="*/ 217096 w 1180506"/>
              <a:gd name="connsiteY9" fmla="*/ 266611 h 356340"/>
              <a:gd name="connsiteX10" fmla="*/ 0 w 1180506"/>
              <a:gd name="connsiteY10" fmla="*/ 160621 h 356340"/>
              <a:gd name="connsiteX11" fmla="*/ 213887 w 1180506"/>
              <a:gd name="connsiteY11" fmla="*/ 3089 h 356340"/>
              <a:gd name="connsiteX12" fmla="*/ 238700 w 1180506"/>
              <a:gd name="connsiteY12" fmla="*/ 28327 h 356340"/>
              <a:gd name="connsiteX13" fmla="*/ 485556 w 1180506"/>
              <a:gd name="connsiteY13" fmla="*/ 225177 h 356340"/>
              <a:gd name="connsiteX14" fmla="*/ 485556 w 1180506"/>
              <a:gd name="connsiteY14" fmla="*/ 199777 h 356340"/>
              <a:gd name="connsiteX15" fmla="*/ 938787 w 1180506"/>
              <a:gd name="connsiteY15" fmla="*/ 96590 h 356340"/>
              <a:gd name="connsiteX16" fmla="*/ 1025107 w 1180506"/>
              <a:gd name="connsiteY16" fmla="*/ 0 h 356340"/>
              <a:gd name="connsiteX0" fmla="*/ 1025107 w 1180506"/>
              <a:gd name="connsiteY0" fmla="*/ 0 h 351225"/>
              <a:gd name="connsiteX1" fmla="*/ 1180506 w 1180506"/>
              <a:gd name="connsiteY1" fmla="*/ 114429 h 351225"/>
              <a:gd name="connsiteX2" fmla="*/ 1180317 w 1180506"/>
              <a:gd name="connsiteY2" fmla="*/ 155163 h 351225"/>
              <a:gd name="connsiteX3" fmla="*/ 1151739 w 1180506"/>
              <a:gd name="connsiteY3" fmla="*/ 187139 h 351225"/>
              <a:gd name="connsiteX4" fmla="*/ 1043391 w 1180506"/>
              <a:gd name="connsiteY4" fmla="*/ 257088 h 351225"/>
              <a:gd name="connsiteX5" fmla="*/ 1052916 w 1180506"/>
              <a:gd name="connsiteY5" fmla="*/ 280901 h 351225"/>
              <a:gd name="connsiteX6" fmla="*/ 486178 w 1180506"/>
              <a:gd name="connsiteY6" fmla="*/ 295188 h 351225"/>
              <a:gd name="connsiteX7" fmla="*/ 536184 w 1180506"/>
              <a:gd name="connsiteY7" fmla="*/ 338051 h 351225"/>
              <a:gd name="connsiteX8" fmla="*/ 224240 w 1180506"/>
              <a:gd name="connsiteY8" fmla="*/ 309476 h 351225"/>
              <a:gd name="connsiteX9" fmla="*/ 217096 w 1180506"/>
              <a:gd name="connsiteY9" fmla="*/ 266611 h 351225"/>
              <a:gd name="connsiteX10" fmla="*/ 0 w 1180506"/>
              <a:gd name="connsiteY10" fmla="*/ 160621 h 351225"/>
              <a:gd name="connsiteX11" fmla="*/ 213887 w 1180506"/>
              <a:gd name="connsiteY11" fmla="*/ 3089 h 351225"/>
              <a:gd name="connsiteX12" fmla="*/ 238700 w 1180506"/>
              <a:gd name="connsiteY12" fmla="*/ 28327 h 351225"/>
              <a:gd name="connsiteX13" fmla="*/ 485556 w 1180506"/>
              <a:gd name="connsiteY13" fmla="*/ 225177 h 351225"/>
              <a:gd name="connsiteX14" fmla="*/ 485556 w 1180506"/>
              <a:gd name="connsiteY14" fmla="*/ 199777 h 351225"/>
              <a:gd name="connsiteX15" fmla="*/ 938787 w 1180506"/>
              <a:gd name="connsiteY15" fmla="*/ 96590 h 351225"/>
              <a:gd name="connsiteX16" fmla="*/ 1025107 w 1180506"/>
              <a:gd name="connsiteY16" fmla="*/ 0 h 351225"/>
              <a:gd name="connsiteX0" fmla="*/ 1025107 w 1180506"/>
              <a:gd name="connsiteY0" fmla="*/ 0 h 351225"/>
              <a:gd name="connsiteX1" fmla="*/ 1180506 w 1180506"/>
              <a:gd name="connsiteY1" fmla="*/ 114429 h 351225"/>
              <a:gd name="connsiteX2" fmla="*/ 1180317 w 1180506"/>
              <a:gd name="connsiteY2" fmla="*/ 155163 h 351225"/>
              <a:gd name="connsiteX3" fmla="*/ 1151739 w 1180506"/>
              <a:gd name="connsiteY3" fmla="*/ 187139 h 351225"/>
              <a:gd name="connsiteX4" fmla="*/ 1029103 w 1180506"/>
              <a:gd name="connsiteY4" fmla="*/ 221369 h 351225"/>
              <a:gd name="connsiteX5" fmla="*/ 1052916 w 1180506"/>
              <a:gd name="connsiteY5" fmla="*/ 280901 h 351225"/>
              <a:gd name="connsiteX6" fmla="*/ 486178 w 1180506"/>
              <a:gd name="connsiteY6" fmla="*/ 295188 h 351225"/>
              <a:gd name="connsiteX7" fmla="*/ 536184 w 1180506"/>
              <a:gd name="connsiteY7" fmla="*/ 338051 h 351225"/>
              <a:gd name="connsiteX8" fmla="*/ 224240 w 1180506"/>
              <a:gd name="connsiteY8" fmla="*/ 309476 h 351225"/>
              <a:gd name="connsiteX9" fmla="*/ 217096 w 1180506"/>
              <a:gd name="connsiteY9" fmla="*/ 266611 h 351225"/>
              <a:gd name="connsiteX10" fmla="*/ 0 w 1180506"/>
              <a:gd name="connsiteY10" fmla="*/ 160621 h 351225"/>
              <a:gd name="connsiteX11" fmla="*/ 213887 w 1180506"/>
              <a:gd name="connsiteY11" fmla="*/ 3089 h 351225"/>
              <a:gd name="connsiteX12" fmla="*/ 238700 w 1180506"/>
              <a:gd name="connsiteY12" fmla="*/ 28327 h 351225"/>
              <a:gd name="connsiteX13" fmla="*/ 485556 w 1180506"/>
              <a:gd name="connsiteY13" fmla="*/ 225177 h 351225"/>
              <a:gd name="connsiteX14" fmla="*/ 485556 w 1180506"/>
              <a:gd name="connsiteY14" fmla="*/ 199777 h 351225"/>
              <a:gd name="connsiteX15" fmla="*/ 938787 w 1180506"/>
              <a:gd name="connsiteY15" fmla="*/ 96590 h 351225"/>
              <a:gd name="connsiteX16" fmla="*/ 1025107 w 1180506"/>
              <a:gd name="connsiteY16" fmla="*/ 0 h 351225"/>
              <a:gd name="connsiteX0" fmla="*/ 1025107 w 1180506"/>
              <a:gd name="connsiteY0" fmla="*/ 0 h 351225"/>
              <a:gd name="connsiteX1" fmla="*/ 1180506 w 1180506"/>
              <a:gd name="connsiteY1" fmla="*/ 114429 h 351225"/>
              <a:gd name="connsiteX2" fmla="*/ 1180317 w 1180506"/>
              <a:gd name="connsiteY2" fmla="*/ 155163 h 351225"/>
              <a:gd name="connsiteX3" fmla="*/ 1151739 w 1180506"/>
              <a:gd name="connsiteY3" fmla="*/ 187139 h 351225"/>
              <a:gd name="connsiteX4" fmla="*/ 1029103 w 1180506"/>
              <a:gd name="connsiteY4" fmla="*/ 221369 h 351225"/>
              <a:gd name="connsiteX5" fmla="*/ 1031485 w 1180506"/>
              <a:gd name="connsiteY5" fmla="*/ 254708 h 351225"/>
              <a:gd name="connsiteX6" fmla="*/ 486178 w 1180506"/>
              <a:gd name="connsiteY6" fmla="*/ 295188 h 351225"/>
              <a:gd name="connsiteX7" fmla="*/ 536184 w 1180506"/>
              <a:gd name="connsiteY7" fmla="*/ 338051 h 351225"/>
              <a:gd name="connsiteX8" fmla="*/ 224240 w 1180506"/>
              <a:gd name="connsiteY8" fmla="*/ 309476 h 351225"/>
              <a:gd name="connsiteX9" fmla="*/ 217096 w 1180506"/>
              <a:gd name="connsiteY9" fmla="*/ 266611 h 351225"/>
              <a:gd name="connsiteX10" fmla="*/ 0 w 1180506"/>
              <a:gd name="connsiteY10" fmla="*/ 160621 h 351225"/>
              <a:gd name="connsiteX11" fmla="*/ 213887 w 1180506"/>
              <a:gd name="connsiteY11" fmla="*/ 3089 h 351225"/>
              <a:gd name="connsiteX12" fmla="*/ 238700 w 1180506"/>
              <a:gd name="connsiteY12" fmla="*/ 28327 h 351225"/>
              <a:gd name="connsiteX13" fmla="*/ 485556 w 1180506"/>
              <a:gd name="connsiteY13" fmla="*/ 225177 h 351225"/>
              <a:gd name="connsiteX14" fmla="*/ 485556 w 1180506"/>
              <a:gd name="connsiteY14" fmla="*/ 199777 h 351225"/>
              <a:gd name="connsiteX15" fmla="*/ 938787 w 1180506"/>
              <a:gd name="connsiteY15" fmla="*/ 96590 h 351225"/>
              <a:gd name="connsiteX16" fmla="*/ 1025107 w 1180506"/>
              <a:gd name="connsiteY16" fmla="*/ 0 h 351225"/>
              <a:gd name="connsiteX0" fmla="*/ 1025107 w 1180506"/>
              <a:gd name="connsiteY0" fmla="*/ 0 h 351225"/>
              <a:gd name="connsiteX1" fmla="*/ 1180506 w 1180506"/>
              <a:gd name="connsiteY1" fmla="*/ 114429 h 351225"/>
              <a:gd name="connsiteX2" fmla="*/ 1180317 w 1180506"/>
              <a:gd name="connsiteY2" fmla="*/ 155163 h 351225"/>
              <a:gd name="connsiteX3" fmla="*/ 1151739 w 1180506"/>
              <a:gd name="connsiteY3" fmla="*/ 187139 h 351225"/>
              <a:gd name="connsiteX4" fmla="*/ 1029103 w 1180506"/>
              <a:gd name="connsiteY4" fmla="*/ 221369 h 351225"/>
              <a:gd name="connsiteX5" fmla="*/ 1031485 w 1180506"/>
              <a:gd name="connsiteY5" fmla="*/ 254708 h 351225"/>
              <a:gd name="connsiteX6" fmla="*/ 486178 w 1180506"/>
              <a:gd name="connsiteY6" fmla="*/ 295188 h 351225"/>
              <a:gd name="connsiteX7" fmla="*/ 536184 w 1180506"/>
              <a:gd name="connsiteY7" fmla="*/ 338051 h 351225"/>
              <a:gd name="connsiteX8" fmla="*/ 224240 w 1180506"/>
              <a:gd name="connsiteY8" fmla="*/ 309476 h 351225"/>
              <a:gd name="connsiteX9" fmla="*/ 217096 w 1180506"/>
              <a:gd name="connsiteY9" fmla="*/ 266611 h 351225"/>
              <a:gd name="connsiteX10" fmla="*/ 0 w 1180506"/>
              <a:gd name="connsiteY10" fmla="*/ 160621 h 351225"/>
              <a:gd name="connsiteX11" fmla="*/ 213887 w 1180506"/>
              <a:gd name="connsiteY11" fmla="*/ 3089 h 351225"/>
              <a:gd name="connsiteX12" fmla="*/ 238700 w 1180506"/>
              <a:gd name="connsiteY12" fmla="*/ 28327 h 351225"/>
              <a:gd name="connsiteX13" fmla="*/ 485556 w 1180506"/>
              <a:gd name="connsiteY13" fmla="*/ 225177 h 351225"/>
              <a:gd name="connsiteX14" fmla="*/ 485556 w 1180506"/>
              <a:gd name="connsiteY14" fmla="*/ 199777 h 351225"/>
              <a:gd name="connsiteX15" fmla="*/ 938787 w 1180506"/>
              <a:gd name="connsiteY15" fmla="*/ 96590 h 351225"/>
              <a:gd name="connsiteX16" fmla="*/ 1025107 w 1180506"/>
              <a:gd name="connsiteY16" fmla="*/ 0 h 351225"/>
              <a:gd name="connsiteX0" fmla="*/ 1025107 w 1180506"/>
              <a:gd name="connsiteY0" fmla="*/ 0 h 351225"/>
              <a:gd name="connsiteX1" fmla="*/ 1180506 w 1180506"/>
              <a:gd name="connsiteY1" fmla="*/ 114429 h 351225"/>
              <a:gd name="connsiteX2" fmla="*/ 1180317 w 1180506"/>
              <a:gd name="connsiteY2" fmla="*/ 155163 h 351225"/>
              <a:gd name="connsiteX3" fmla="*/ 1151739 w 1180506"/>
              <a:gd name="connsiteY3" fmla="*/ 187139 h 351225"/>
              <a:gd name="connsiteX4" fmla="*/ 1029103 w 1180506"/>
              <a:gd name="connsiteY4" fmla="*/ 221369 h 351225"/>
              <a:gd name="connsiteX5" fmla="*/ 1026722 w 1180506"/>
              <a:gd name="connsiteY5" fmla="*/ 254708 h 351225"/>
              <a:gd name="connsiteX6" fmla="*/ 486178 w 1180506"/>
              <a:gd name="connsiteY6" fmla="*/ 295188 h 351225"/>
              <a:gd name="connsiteX7" fmla="*/ 536184 w 1180506"/>
              <a:gd name="connsiteY7" fmla="*/ 338051 h 351225"/>
              <a:gd name="connsiteX8" fmla="*/ 224240 w 1180506"/>
              <a:gd name="connsiteY8" fmla="*/ 309476 h 351225"/>
              <a:gd name="connsiteX9" fmla="*/ 217096 w 1180506"/>
              <a:gd name="connsiteY9" fmla="*/ 266611 h 351225"/>
              <a:gd name="connsiteX10" fmla="*/ 0 w 1180506"/>
              <a:gd name="connsiteY10" fmla="*/ 160621 h 351225"/>
              <a:gd name="connsiteX11" fmla="*/ 213887 w 1180506"/>
              <a:gd name="connsiteY11" fmla="*/ 3089 h 351225"/>
              <a:gd name="connsiteX12" fmla="*/ 238700 w 1180506"/>
              <a:gd name="connsiteY12" fmla="*/ 28327 h 351225"/>
              <a:gd name="connsiteX13" fmla="*/ 485556 w 1180506"/>
              <a:gd name="connsiteY13" fmla="*/ 225177 h 351225"/>
              <a:gd name="connsiteX14" fmla="*/ 485556 w 1180506"/>
              <a:gd name="connsiteY14" fmla="*/ 199777 h 351225"/>
              <a:gd name="connsiteX15" fmla="*/ 938787 w 1180506"/>
              <a:gd name="connsiteY15" fmla="*/ 96590 h 351225"/>
              <a:gd name="connsiteX16" fmla="*/ 1025107 w 1180506"/>
              <a:gd name="connsiteY16" fmla="*/ 0 h 351225"/>
              <a:gd name="connsiteX0" fmla="*/ 1025107 w 1180506"/>
              <a:gd name="connsiteY0" fmla="*/ 0 h 351225"/>
              <a:gd name="connsiteX1" fmla="*/ 1180506 w 1180506"/>
              <a:gd name="connsiteY1" fmla="*/ 114429 h 351225"/>
              <a:gd name="connsiteX2" fmla="*/ 1180317 w 1180506"/>
              <a:gd name="connsiteY2" fmla="*/ 155163 h 351225"/>
              <a:gd name="connsiteX3" fmla="*/ 1029103 w 1180506"/>
              <a:gd name="connsiteY3" fmla="*/ 221369 h 351225"/>
              <a:gd name="connsiteX4" fmla="*/ 1026722 w 1180506"/>
              <a:gd name="connsiteY4" fmla="*/ 254708 h 351225"/>
              <a:gd name="connsiteX5" fmla="*/ 486178 w 1180506"/>
              <a:gd name="connsiteY5" fmla="*/ 295188 h 351225"/>
              <a:gd name="connsiteX6" fmla="*/ 536184 w 1180506"/>
              <a:gd name="connsiteY6" fmla="*/ 338051 h 351225"/>
              <a:gd name="connsiteX7" fmla="*/ 224240 w 1180506"/>
              <a:gd name="connsiteY7" fmla="*/ 309476 h 351225"/>
              <a:gd name="connsiteX8" fmla="*/ 217096 w 1180506"/>
              <a:gd name="connsiteY8" fmla="*/ 266611 h 351225"/>
              <a:gd name="connsiteX9" fmla="*/ 0 w 1180506"/>
              <a:gd name="connsiteY9" fmla="*/ 160621 h 351225"/>
              <a:gd name="connsiteX10" fmla="*/ 213887 w 1180506"/>
              <a:gd name="connsiteY10" fmla="*/ 3089 h 351225"/>
              <a:gd name="connsiteX11" fmla="*/ 238700 w 1180506"/>
              <a:gd name="connsiteY11" fmla="*/ 28327 h 351225"/>
              <a:gd name="connsiteX12" fmla="*/ 485556 w 1180506"/>
              <a:gd name="connsiteY12" fmla="*/ 225177 h 351225"/>
              <a:gd name="connsiteX13" fmla="*/ 485556 w 1180506"/>
              <a:gd name="connsiteY13" fmla="*/ 199777 h 351225"/>
              <a:gd name="connsiteX14" fmla="*/ 938787 w 1180506"/>
              <a:gd name="connsiteY14" fmla="*/ 96590 h 351225"/>
              <a:gd name="connsiteX15" fmla="*/ 1025107 w 1180506"/>
              <a:gd name="connsiteY15" fmla="*/ 0 h 351225"/>
              <a:gd name="connsiteX0" fmla="*/ 1025107 w 1180506"/>
              <a:gd name="connsiteY0" fmla="*/ 0 h 351225"/>
              <a:gd name="connsiteX1" fmla="*/ 1180506 w 1180506"/>
              <a:gd name="connsiteY1" fmla="*/ 114429 h 351225"/>
              <a:gd name="connsiteX2" fmla="*/ 1029103 w 1180506"/>
              <a:gd name="connsiteY2" fmla="*/ 221369 h 351225"/>
              <a:gd name="connsiteX3" fmla="*/ 1026722 w 1180506"/>
              <a:gd name="connsiteY3" fmla="*/ 254708 h 351225"/>
              <a:gd name="connsiteX4" fmla="*/ 486178 w 1180506"/>
              <a:gd name="connsiteY4" fmla="*/ 295188 h 351225"/>
              <a:gd name="connsiteX5" fmla="*/ 536184 w 1180506"/>
              <a:gd name="connsiteY5" fmla="*/ 338051 h 351225"/>
              <a:gd name="connsiteX6" fmla="*/ 224240 w 1180506"/>
              <a:gd name="connsiteY6" fmla="*/ 309476 h 351225"/>
              <a:gd name="connsiteX7" fmla="*/ 217096 w 1180506"/>
              <a:gd name="connsiteY7" fmla="*/ 266611 h 351225"/>
              <a:gd name="connsiteX8" fmla="*/ 0 w 1180506"/>
              <a:gd name="connsiteY8" fmla="*/ 160621 h 351225"/>
              <a:gd name="connsiteX9" fmla="*/ 213887 w 1180506"/>
              <a:gd name="connsiteY9" fmla="*/ 3089 h 351225"/>
              <a:gd name="connsiteX10" fmla="*/ 238700 w 1180506"/>
              <a:gd name="connsiteY10" fmla="*/ 28327 h 351225"/>
              <a:gd name="connsiteX11" fmla="*/ 485556 w 1180506"/>
              <a:gd name="connsiteY11" fmla="*/ 225177 h 351225"/>
              <a:gd name="connsiteX12" fmla="*/ 485556 w 1180506"/>
              <a:gd name="connsiteY12" fmla="*/ 199777 h 351225"/>
              <a:gd name="connsiteX13" fmla="*/ 938787 w 1180506"/>
              <a:gd name="connsiteY13" fmla="*/ 96590 h 351225"/>
              <a:gd name="connsiteX14" fmla="*/ 1025107 w 1180506"/>
              <a:gd name="connsiteY14" fmla="*/ 0 h 351225"/>
              <a:gd name="connsiteX0" fmla="*/ 1025107 w 1180506"/>
              <a:gd name="connsiteY0" fmla="*/ 0 h 351225"/>
              <a:gd name="connsiteX1" fmla="*/ 1180506 w 1180506"/>
              <a:gd name="connsiteY1" fmla="*/ 114429 h 351225"/>
              <a:gd name="connsiteX2" fmla="*/ 1029103 w 1180506"/>
              <a:gd name="connsiteY2" fmla="*/ 221369 h 351225"/>
              <a:gd name="connsiteX3" fmla="*/ 1026722 w 1180506"/>
              <a:gd name="connsiteY3" fmla="*/ 254708 h 351225"/>
              <a:gd name="connsiteX4" fmla="*/ 486178 w 1180506"/>
              <a:gd name="connsiteY4" fmla="*/ 295188 h 351225"/>
              <a:gd name="connsiteX5" fmla="*/ 536184 w 1180506"/>
              <a:gd name="connsiteY5" fmla="*/ 338051 h 351225"/>
              <a:gd name="connsiteX6" fmla="*/ 224240 w 1180506"/>
              <a:gd name="connsiteY6" fmla="*/ 309476 h 351225"/>
              <a:gd name="connsiteX7" fmla="*/ 217096 w 1180506"/>
              <a:gd name="connsiteY7" fmla="*/ 266611 h 351225"/>
              <a:gd name="connsiteX8" fmla="*/ 0 w 1180506"/>
              <a:gd name="connsiteY8" fmla="*/ 160621 h 351225"/>
              <a:gd name="connsiteX9" fmla="*/ 213887 w 1180506"/>
              <a:gd name="connsiteY9" fmla="*/ 3089 h 351225"/>
              <a:gd name="connsiteX10" fmla="*/ 238700 w 1180506"/>
              <a:gd name="connsiteY10" fmla="*/ 28327 h 351225"/>
              <a:gd name="connsiteX11" fmla="*/ 485556 w 1180506"/>
              <a:gd name="connsiteY11" fmla="*/ 225177 h 351225"/>
              <a:gd name="connsiteX12" fmla="*/ 485556 w 1180506"/>
              <a:gd name="connsiteY12" fmla="*/ 199777 h 351225"/>
              <a:gd name="connsiteX13" fmla="*/ 938787 w 1180506"/>
              <a:gd name="connsiteY13" fmla="*/ 96590 h 351225"/>
              <a:gd name="connsiteX14" fmla="*/ 1025107 w 1180506"/>
              <a:gd name="connsiteY14" fmla="*/ 0 h 351225"/>
              <a:gd name="connsiteX0" fmla="*/ 1025107 w 1175744"/>
              <a:gd name="connsiteY0" fmla="*/ 0 h 351225"/>
              <a:gd name="connsiteX1" fmla="*/ 1175744 w 1175744"/>
              <a:gd name="connsiteY1" fmla="*/ 112048 h 351225"/>
              <a:gd name="connsiteX2" fmla="*/ 1029103 w 1175744"/>
              <a:gd name="connsiteY2" fmla="*/ 221369 h 351225"/>
              <a:gd name="connsiteX3" fmla="*/ 1026722 w 1175744"/>
              <a:gd name="connsiteY3" fmla="*/ 254708 h 351225"/>
              <a:gd name="connsiteX4" fmla="*/ 486178 w 1175744"/>
              <a:gd name="connsiteY4" fmla="*/ 295188 h 351225"/>
              <a:gd name="connsiteX5" fmla="*/ 536184 w 1175744"/>
              <a:gd name="connsiteY5" fmla="*/ 338051 h 351225"/>
              <a:gd name="connsiteX6" fmla="*/ 224240 w 1175744"/>
              <a:gd name="connsiteY6" fmla="*/ 309476 h 351225"/>
              <a:gd name="connsiteX7" fmla="*/ 217096 w 1175744"/>
              <a:gd name="connsiteY7" fmla="*/ 266611 h 351225"/>
              <a:gd name="connsiteX8" fmla="*/ 0 w 1175744"/>
              <a:gd name="connsiteY8" fmla="*/ 160621 h 351225"/>
              <a:gd name="connsiteX9" fmla="*/ 213887 w 1175744"/>
              <a:gd name="connsiteY9" fmla="*/ 3089 h 351225"/>
              <a:gd name="connsiteX10" fmla="*/ 238700 w 1175744"/>
              <a:gd name="connsiteY10" fmla="*/ 28327 h 351225"/>
              <a:gd name="connsiteX11" fmla="*/ 485556 w 1175744"/>
              <a:gd name="connsiteY11" fmla="*/ 225177 h 351225"/>
              <a:gd name="connsiteX12" fmla="*/ 485556 w 1175744"/>
              <a:gd name="connsiteY12" fmla="*/ 199777 h 351225"/>
              <a:gd name="connsiteX13" fmla="*/ 938787 w 1175744"/>
              <a:gd name="connsiteY13" fmla="*/ 96590 h 351225"/>
              <a:gd name="connsiteX14" fmla="*/ 1025107 w 1175744"/>
              <a:gd name="connsiteY14" fmla="*/ 0 h 351225"/>
              <a:gd name="connsiteX0" fmla="*/ 1025107 w 1175744"/>
              <a:gd name="connsiteY0" fmla="*/ 0 h 351225"/>
              <a:gd name="connsiteX1" fmla="*/ 1175744 w 1175744"/>
              <a:gd name="connsiteY1" fmla="*/ 112048 h 351225"/>
              <a:gd name="connsiteX2" fmla="*/ 1029103 w 1175744"/>
              <a:gd name="connsiteY2" fmla="*/ 221369 h 351225"/>
              <a:gd name="connsiteX3" fmla="*/ 1026722 w 1175744"/>
              <a:gd name="connsiteY3" fmla="*/ 254708 h 351225"/>
              <a:gd name="connsiteX4" fmla="*/ 486178 w 1175744"/>
              <a:gd name="connsiteY4" fmla="*/ 295188 h 351225"/>
              <a:gd name="connsiteX5" fmla="*/ 536184 w 1175744"/>
              <a:gd name="connsiteY5" fmla="*/ 338051 h 351225"/>
              <a:gd name="connsiteX6" fmla="*/ 224240 w 1175744"/>
              <a:gd name="connsiteY6" fmla="*/ 309476 h 351225"/>
              <a:gd name="connsiteX7" fmla="*/ 217096 w 1175744"/>
              <a:gd name="connsiteY7" fmla="*/ 266611 h 351225"/>
              <a:gd name="connsiteX8" fmla="*/ 0 w 1175744"/>
              <a:gd name="connsiteY8" fmla="*/ 160621 h 351225"/>
              <a:gd name="connsiteX9" fmla="*/ 213887 w 1175744"/>
              <a:gd name="connsiteY9" fmla="*/ 3089 h 351225"/>
              <a:gd name="connsiteX10" fmla="*/ 238700 w 1175744"/>
              <a:gd name="connsiteY10" fmla="*/ 28327 h 351225"/>
              <a:gd name="connsiteX11" fmla="*/ 485556 w 1175744"/>
              <a:gd name="connsiteY11" fmla="*/ 225177 h 351225"/>
              <a:gd name="connsiteX12" fmla="*/ 485556 w 1175744"/>
              <a:gd name="connsiteY12" fmla="*/ 199777 h 351225"/>
              <a:gd name="connsiteX13" fmla="*/ 938787 w 1175744"/>
              <a:gd name="connsiteY13" fmla="*/ 96590 h 351225"/>
              <a:gd name="connsiteX14" fmla="*/ 1025107 w 1175744"/>
              <a:gd name="connsiteY14" fmla="*/ 0 h 351225"/>
              <a:gd name="connsiteX0" fmla="*/ 1025107 w 1175744"/>
              <a:gd name="connsiteY0" fmla="*/ 0 h 351225"/>
              <a:gd name="connsiteX1" fmla="*/ 1175744 w 1175744"/>
              <a:gd name="connsiteY1" fmla="*/ 112048 h 351225"/>
              <a:gd name="connsiteX2" fmla="*/ 1029103 w 1175744"/>
              <a:gd name="connsiteY2" fmla="*/ 221369 h 351225"/>
              <a:gd name="connsiteX3" fmla="*/ 1026722 w 1175744"/>
              <a:gd name="connsiteY3" fmla="*/ 254708 h 351225"/>
              <a:gd name="connsiteX4" fmla="*/ 486178 w 1175744"/>
              <a:gd name="connsiteY4" fmla="*/ 295188 h 351225"/>
              <a:gd name="connsiteX5" fmla="*/ 536184 w 1175744"/>
              <a:gd name="connsiteY5" fmla="*/ 338051 h 351225"/>
              <a:gd name="connsiteX6" fmla="*/ 224240 w 1175744"/>
              <a:gd name="connsiteY6" fmla="*/ 309476 h 351225"/>
              <a:gd name="connsiteX7" fmla="*/ 217096 w 1175744"/>
              <a:gd name="connsiteY7" fmla="*/ 266611 h 351225"/>
              <a:gd name="connsiteX8" fmla="*/ 0 w 1175744"/>
              <a:gd name="connsiteY8" fmla="*/ 160621 h 351225"/>
              <a:gd name="connsiteX9" fmla="*/ 213887 w 1175744"/>
              <a:gd name="connsiteY9" fmla="*/ 3089 h 351225"/>
              <a:gd name="connsiteX10" fmla="*/ 238700 w 1175744"/>
              <a:gd name="connsiteY10" fmla="*/ 28327 h 351225"/>
              <a:gd name="connsiteX11" fmla="*/ 485556 w 1175744"/>
              <a:gd name="connsiteY11" fmla="*/ 225177 h 351225"/>
              <a:gd name="connsiteX12" fmla="*/ 485556 w 1175744"/>
              <a:gd name="connsiteY12" fmla="*/ 199777 h 351225"/>
              <a:gd name="connsiteX13" fmla="*/ 938787 w 1175744"/>
              <a:gd name="connsiteY13" fmla="*/ 96590 h 351225"/>
              <a:gd name="connsiteX14" fmla="*/ 1025107 w 1175744"/>
              <a:gd name="connsiteY14" fmla="*/ 0 h 351225"/>
              <a:gd name="connsiteX0" fmla="*/ 1025107 w 1135263"/>
              <a:gd name="connsiteY0" fmla="*/ 0 h 351225"/>
              <a:gd name="connsiteX1" fmla="*/ 1135263 w 1135263"/>
              <a:gd name="connsiteY1" fmla="*/ 154911 h 351225"/>
              <a:gd name="connsiteX2" fmla="*/ 1029103 w 1135263"/>
              <a:gd name="connsiteY2" fmla="*/ 221369 h 351225"/>
              <a:gd name="connsiteX3" fmla="*/ 1026722 w 1135263"/>
              <a:gd name="connsiteY3" fmla="*/ 254708 h 351225"/>
              <a:gd name="connsiteX4" fmla="*/ 486178 w 1135263"/>
              <a:gd name="connsiteY4" fmla="*/ 295188 h 351225"/>
              <a:gd name="connsiteX5" fmla="*/ 536184 w 1135263"/>
              <a:gd name="connsiteY5" fmla="*/ 338051 h 351225"/>
              <a:gd name="connsiteX6" fmla="*/ 224240 w 1135263"/>
              <a:gd name="connsiteY6" fmla="*/ 309476 h 351225"/>
              <a:gd name="connsiteX7" fmla="*/ 217096 w 1135263"/>
              <a:gd name="connsiteY7" fmla="*/ 266611 h 351225"/>
              <a:gd name="connsiteX8" fmla="*/ 0 w 1135263"/>
              <a:gd name="connsiteY8" fmla="*/ 160621 h 351225"/>
              <a:gd name="connsiteX9" fmla="*/ 213887 w 1135263"/>
              <a:gd name="connsiteY9" fmla="*/ 3089 h 351225"/>
              <a:gd name="connsiteX10" fmla="*/ 238700 w 1135263"/>
              <a:gd name="connsiteY10" fmla="*/ 28327 h 351225"/>
              <a:gd name="connsiteX11" fmla="*/ 485556 w 1135263"/>
              <a:gd name="connsiteY11" fmla="*/ 225177 h 351225"/>
              <a:gd name="connsiteX12" fmla="*/ 485556 w 1135263"/>
              <a:gd name="connsiteY12" fmla="*/ 199777 h 351225"/>
              <a:gd name="connsiteX13" fmla="*/ 938787 w 1135263"/>
              <a:gd name="connsiteY13" fmla="*/ 96590 h 351225"/>
              <a:gd name="connsiteX14" fmla="*/ 1025107 w 1135263"/>
              <a:gd name="connsiteY14" fmla="*/ 0 h 351225"/>
              <a:gd name="connsiteX0" fmla="*/ 1025107 w 1135270"/>
              <a:gd name="connsiteY0" fmla="*/ 0 h 351225"/>
              <a:gd name="connsiteX1" fmla="*/ 1135263 w 1135270"/>
              <a:gd name="connsiteY1" fmla="*/ 154911 h 351225"/>
              <a:gd name="connsiteX2" fmla="*/ 1029103 w 1135270"/>
              <a:gd name="connsiteY2" fmla="*/ 221369 h 351225"/>
              <a:gd name="connsiteX3" fmla="*/ 1026722 w 1135270"/>
              <a:gd name="connsiteY3" fmla="*/ 254708 h 351225"/>
              <a:gd name="connsiteX4" fmla="*/ 486178 w 1135270"/>
              <a:gd name="connsiteY4" fmla="*/ 295188 h 351225"/>
              <a:gd name="connsiteX5" fmla="*/ 536184 w 1135270"/>
              <a:gd name="connsiteY5" fmla="*/ 338051 h 351225"/>
              <a:gd name="connsiteX6" fmla="*/ 224240 w 1135270"/>
              <a:gd name="connsiteY6" fmla="*/ 309476 h 351225"/>
              <a:gd name="connsiteX7" fmla="*/ 217096 w 1135270"/>
              <a:gd name="connsiteY7" fmla="*/ 266611 h 351225"/>
              <a:gd name="connsiteX8" fmla="*/ 0 w 1135270"/>
              <a:gd name="connsiteY8" fmla="*/ 160621 h 351225"/>
              <a:gd name="connsiteX9" fmla="*/ 213887 w 1135270"/>
              <a:gd name="connsiteY9" fmla="*/ 3089 h 351225"/>
              <a:gd name="connsiteX10" fmla="*/ 238700 w 1135270"/>
              <a:gd name="connsiteY10" fmla="*/ 28327 h 351225"/>
              <a:gd name="connsiteX11" fmla="*/ 485556 w 1135270"/>
              <a:gd name="connsiteY11" fmla="*/ 225177 h 351225"/>
              <a:gd name="connsiteX12" fmla="*/ 485556 w 1135270"/>
              <a:gd name="connsiteY12" fmla="*/ 199777 h 351225"/>
              <a:gd name="connsiteX13" fmla="*/ 938787 w 1135270"/>
              <a:gd name="connsiteY13" fmla="*/ 96590 h 351225"/>
              <a:gd name="connsiteX14" fmla="*/ 1025107 w 1135270"/>
              <a:gd name="connsiteY14" fmla="*/ 0 h 351225"/>
              <a:gd name="connsiteX0" fmla="*/ 1025107 w 1118609"/>
              <a:gd name="connsiteY0" fmla="*/ 0 h 351225"/>
              <a:gd name="connsiteX1" fmla="*/ 1118594 w 1118609"/>
              <a:gd name="connsiteY1" fmla="*/ 171580 h 351225"/>
              <a:gd name="connsiteX2" fmla="*/ 1029103 w 1118609"/>
              <a:gd name="connsiteY2" fmla="*/ 221369 h 351225"/>
              <a:gd name="connsiteX3" fmla="*/ 1026722 w 1118609"/>
              <a:gd name="connsiteY3" fmla="*/ 254708 h 351225"/>
              <a:gd name="connsiteX4" fmla="*/ 486178 w 1118609"/>
              <a:gd name="connsiteY4" fmla="*/ 295188 h 351225"/>
              <a:gd name="connsiteX5" fmla="*/ 536184 w 1118609"/>
              <a:gd name="connsiteY5" fmla="*/ 338051 h 351225"/>
              <a:gd name="connsiteX6" fmla="*/ 224240 w 1118609"/>
              <a:gd name="connsiteY6" fmla="*/ 309476 h 351225"/>
              <a:gd name="connsiteX7" fmla="*/ 217096 w 1118609"/>
              <a:gd name="connsiteY7" fmla="*/ 266611 h 351225"/>
              <a:gd name="connsiteX8" fmla="*/ 0 w 1118609"/>
              <a:gd name="connsiteY8" fmla="*/ 160621 h 351225"/>
              <a:gd name="connsiteX9" fmla="*/ 213887 w 1118609"/>
              <a:gd name="connsiteY9" fmla="*/ 3089 h 351225"/>
              <a:gd name="connsiteX10" fmla="*/ 238700 w 1118609"/>
              <a:gd name="connsiteY10" fmla="*/ 28327 h 351225"/>
              <a:gd name="connsiteX11" fmla="*/ 485556 w 1118609"/>
              <a:gd name="connsiteY11" fmla="*/ 225177 h 351225"/>
              <a:gd name="connsiteX12" fmla="*/ 485556 w 1118609"/>
              <a:gd name="connsiteY12" fmla="*/ 199777 h 351225"/>
              <a:gd name="connsiteX13" fmla="*/ 938787 w 1118609"/>
              <a:gd name="connsiteY13" fmla="*/ 96590 h 351225"/>
              <a:gd name="connsiteX14" fmla="*/ 1025107 w 1118609"/>
              <a:gd name="connsiteY14" fmla="*/ 0 h 351225"/>
              <a:gd name="connsiteX0" fmla="*/ 1025107 w 1119383"/>
              <a:gd name="connsiteY0" fmla="*/ 0 h 351225"/>
              <a:gd name="connsiteX1" fmla="*/ 1118594 w 1119383"/>
              <a:gd name="connsiteY1" fmla="*/ 171580 h 351225"/>
              <a:gd name="connsiteX2" fmla="*/ 1029103 w 1119383"/>
              <a:gd name="connsiteY2" fmla="*/ 221369 h 351225"/>
              <a:gd name="connsiteX3" fmla="*/ 1026722 w 1119383"/>
              <a:gd name="connsiteY3" fmla="*/ 254708 h 351225"/>
              <a:gd name="connsiteX4" fmla="*/ 486178 w 1119383"/>
              <a:gd name="connsiteY4" fmla="*/ 295188 h 351225"/>
              <a:gd name="connsiteX5" fmla="*/ 536184 w 1119383"/>
              <a:gd name="connsiteY5" fmla="*/ 338051 h 351225"/>
              <a:gd name="connsiteX6" fmla="*/ 224240 w 1119383"/>
              <a:gd name="connsiteY6" fmla="*/ 309476 h 351225"/>
              <a:gd name="connsiteX7" fmla="*/ 217096 w 1119383"/>
              <a:gd name="connsiteY7" fmla="*/ 266611 h 351225"/>
              <a:gd name="connsiteX8" fmla="*/ 0 w 1119383"/>
              <a:gd name="connsiteY8" fmla="*/ 160621 h 351225"/>
              <a:gd name="connsiteX9" fmla="*/ 213887 w 1119383"/>
              <a:gd name="connsiteY9" fmla="*/ 3089 h 351225"/>
              <a:gd name="connsiteX10" fmla="*/ 238700 w 1119383"/>
              <a:gd name="connsiteY10" fmla="*/ 28327 h 351225"/>
              <a:gd name="connsiteX11" fmla="*/ 485556 w 1119383"/>
              <a:gd name="connsiteY11" fmla="*/ 225177 h 351225"/>
              <a:gd name="connsiteX12" fmla="*/ 485556 w 1119383"/>
              <a:gd name="connsiteY12" fmla="*/ 199777 h 351225"/>
              <a:gd name="connsiteX13" fmla="*/ 938787 w 1119383"/>
              <a:gd name="connsiteY13" fmla="*/ 96590 h 351225"/>
              <a:gd name="connsiteX14" fmla="*/ 1025107 w 1119383"/>
              <a:gd name="connsiteY14" fmla="*/ 0 h 35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9383" h="351225">
                <a:moveTo>
                  <a:pt x="1025107" y="0"/>
                </a:moveTo>
                <a:cubicBezTo>
                  <a:pt x="1103101" y="35762"/>
                  <a:pt x="1123945" y="119150"/>
                  <a:pt x="1118594" y="171580"/>
                </a:cubicBezTo>
                <a:cubicBezTo>
                  <a:pt x="1072888" y="211990"/>
                  <a:pt x="1086715" y="202391"/>
                  <a:pt x="1029103" y="221369"/>
                </a:cubicBezTo>
                <a:lnTo>
                  <a:pt x="1026722" y="254708"/>
                </a:lnTo>
                <a:cubicBezTo>
                  <a:pt x="844158" y="359484"/>
                  <a:pt x="580634" y="299950"/>
                  <a:pt x="486178" y="295188"/>
                </a:cubicBezTo>
                <a:lnTo>
                  <a:pt x="536184" y="338051"/>
                </a:lnTo>
                <a:cubicBezTo>
                  <a:pt x="439346" y="356307"/>
                  <a:pt x="323459" y="362658"/>
                  <a:pt x="224240" y="309476"/>
                </a:cubicBezTo>
                <a:cubicBezTo>
                  <a:pt x="225033" y="284869"/>
                  <a:pt x="216303" y="291218"/>
                  <a:pt x="217096" y="266611"/>
                </a:cubicBezTo>
                <a:cubicBezTo>
                  <a:pt x="167022" y="269584"/>
                  <a:pt x="27523" y="234704"/>
                  <a:pt x="0" y="160621"/>
                </a:cubicBezTo>
                <a:cubicBezTo>
                  <a:pt x="22821" y="82590"/>
                  <a:pt x="178469" y="13232"/>
                  <a:pt x="213887" y="3089"/>
                </a:cubicBezTo>
                <a:lnTo>
                  <a:pt x="238700" y="28327"/>
                </a:lnTo>
                <a:cubicBezTo>
                  <a:pt x="282092" y="141569"/>
                  <a:pt x="419939" y="213535"/>
                  <a:pt x="485556" y="225177"/>
                </a:cubicBezTo>
                <a:lnTo>
                  <a:pt x="485556" y="199777"/>
                </a:lnTo>
                <a:cubicBezTo>
                  <a:pt x="623139" y="236819"/>
                  <a:pt x="839304" y="246873"/>
                  <a:pt x="938787" y="96590"/>
                </a:cubicBezTo>
                <a:cubicBezTo>
                  <a:pt x="968950" y="68015"/>
                  <a:pt x="1002089" y="53132"/>
                  <a:pt x="1025107" y="0"/>
                </a:cubicBezTo>
                <a:close/>
              </a:path>
            </a:pathLst>
          </a:custGeom>
          <a:solidFill>
            <a:srgbClr val="4B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1" name="任意多边形: 形状 330">
            <a:extLst>
              <a:ext uri="{FF2B5EF4-FFF2-40B4-BE49-F238E27FC236}">
                <a16:creationId xmlns:a16="http://schemas.microsoft.com/office/drawing/2014/main" id="{10CF6B84-272E-41F1-883F-099D756A5D66}"/>
              </a:ext>
            </a:extLst>
          </p:cNvPr>
          <p:cNvSpPr/>
          <p:nvPr/>
        </p:nvSpPr>
        <p:spPr>
          <a:xfrm>
            <a:off x="4560407" y="3486150"/>
            <a:ext cx="271462" cy="125395"/>
          </a:xfrm>
          <a:custGeom>
            <a:avLst/>
            <a:gdLst>
              <a:gd name="connsiteX0" fmla="*/ 216693 w 271462"/>
              <a:gd name="connsiteY0" fmla="*/ 0 h 95250"/>
              <a:gd name="connsiteX1" fmla="*/ 0 w 271462"/>
              <a:gd name="connsiteY1" fmla="*/ 85725 h 95250"/>
              <a:gd name="connsiteX2" fmla="*/ 271462 w 271462"/>
              <a:gd name="connsiteY2" fmla="*/ 95250 h 95250"/>
              <a:gd name="connsiteX3" fmla="*/ 216693 w 271462"/>
              <a:gd name="connsiteY3" fmla="*/ 59532 h 95250"/>
              <a:gd name="connsiteX4" fmla="*/ 216693 w 271462"/>
              <a:gd name="connsiteY4" fmla="*/ 0 h 95250"/>
              <a:gd name="connsiteX0" fmla="*/ 216693 w 271462"/>
              <a:gd name="connsiteY0" fmla="*/ 0 h 95250"/>
              <a:gd name="connsiteX1" fmla="*/ 0 w 271462"/>
              <a:gd name="connsiteY1" fmla="*/ 85725 h 95250"/>
              <a:gd name="connsiteX2" fmla="*/ 271462 w 271462"/>
              <a:gd name="connsiteY2" fmla="*/ 95250 h 95250"/>
              <a:gd name="connsiteX3" fmla="*/ 216693 w 271462"/>
              <a:gd name="connsiteY3" fmla="*/ 59532 h 95250"/>
              <a:gd name="connsiteX4" fmla="*/ 216693 w 271462"/>
              <a:gd name="connsiteY4" fmla="*/ 0 h 95250"/>
              <a:gd name="connsiteX0" fmla="*/ 216693 w 271462"/>
              <a:gd name="connsiteY0" fmla="*/ 0 h 95250"/>
              <a:gd name="connsiteX1" fmla="*/ 0 w 271462"/>
              <a:gd name="connsiteY1" fmla="*/ 85725 h 95250"/>
              <a:gd name="connsiteX2" fmla="*/ 271462 w 271462"/>
              <a:gd name="connsiteY2" fmla="*/ 95250 h 95250"/>
              <a:gd name="connsiteX3" fmla="*/ 216693 w 271462"/>
              <a:gd name="connsiteY3" fmla="*/ 59532 h 95250"/>
              <a:gd name="connsiteX4" fmla="*/ 216693 w 271462"/>
              <a:gd name="connsiteY4" fmla="*/ 0 h 95250"/>
              <a:gd name="connsiteX0" fmla="*/ 216693 w 271462"/>
              <a:gd name="connsiteY0" fmla="*/ 0 h 95250"/>
              <a:gd name="connsiteX1" fmla="*/ 0 w 271462"/>
              <a:gd name="connsiteY1" fmla="*/ 85725 h 95250"/>
              <a:gd name="connsiteX2" fmla="*/ 271462 w 271462"/>
              <a:gd name="connsiteY2" fmla="*/ 95250 h 95250"/>
              <a:gd name="connsiteX3" fmla="*/ 216693 w 271462"/>
              <a:gd name="connsiteY3" fmla="*/ 59532 h 95250"/>
              <a:gd name="connsiteX4" fmla="*/ 216693 w 271462"/>
              <a:gd name="connsiteY4" fmla="*/ 0 h 95250"/>
              <a:gd name="connsiteX0" fmla="*/ 216693 w 271462"/>
              <a:gd name="connsiteY0" fmla="*/ 0 h 97805"/>
              <a:gd name="connsiteX1" fmla="*/ 0 w 271462"/>
              <a:gd name="connsiteY1" fmla="*/ 85725 h 97805"/>
              <a:gd name="connsiteX2" fmla="*/ 271462 w 271462"/>
              <a:gd name="connsiteY2" fmla="*/ 95250 h 97805"/>
              <a:gd name="connsiteX3" fmla="*/ 216693 w 271462"/>
              <a:gd name="connsiteY3" fmla="*/ 59532 h 97805"/>
              <a:gd name="connsiteX4" fmla="*/ 216693 w 271462"/>
              <a:gd name="connsiteY4" fmla="*/ 0 h 97805"/>
              <a:gd name="connsiteX0" fmla="*/ 216693 w 271462"/>
              <a:gd name="connsiteY0" fmla="*/ 0 h 103169"/>
              <a:gd name="connsiteX1" fmla="*/ 0 w 271462"/>
              <a:gd name="connsiteY1" fmla="*/ 85725 h 103169"/>
              <a:gd name="connsiteX2" fmla="*/ 271462 w 271462"/>
              <a:gd name="connsiteY2" fmla="*/ 95250 h 103169"/>
              <a:gd name="connsiteX3" fmla="*/ 216693 w 271462"/>
              <a:gd name="connsiteY3" fmla="*/ 59532 h 103169"/>
              <a:gd name="connsiteX4" fmla="*/ 216693 w 271462"/>
              <a:gd name="connsiteY4" fmla="*/ 0 h 103169"/>
              <a:gd name="connsiteX0" fmla="*/ 216693 w 271462"/>
              <a:gd name="connsiteY0" fmla="*/ 0 h 103169"/>
              <a:gd name="connsiteX1" fmla="*/ 0 w 271462"/>
              <a:gd name="connsiteY1" fmla="*/ 85725 h 103169"/>
              <a:gd name="connsiteX2" fmla="*/ 271462 w 271462"/>
              <a:gd name="connsiteY2" fmla="*/ 95250 h 103169"/>
              <a:gd name="connsiteX3" fmla="*/ 226218 w 271462"/>
              <a:gd name="connsiteY3" fmla="*/ 57151 h 103169"/>
              <a:gd name="connsiteX4" fmla="*/ 216693 w 271462"/>
              <a:gd name="connsiteY4" fmla="*/ 0 h 103169"/>
              <a:gd name="connsiteX0" fmla="*/ 216693 w 271462"/>
              <a:gd name="connsiteY0" fmla="*/ 0 h 103964"/>
              <a:gd name="connsiteX1" fmla="*/ 0 w 271462"/>
              <a:gd name="connsiteY1" fmla="*/ 85725 h 103964"/>
              <a:gd name="connsiteX2" fmla="*/ 271462 w 271462"/>
              <a:gd name="connsiteY2" fmla="*/ 95250 h 103964"/>
              <a:gd name="connsiteX3" fmla="*/ 226218 w 271462"/>
              <a:gd name="connsiteY3" fmla="*/ 57151 h 103964"/>
              <a:gd name="connsiteX4" fmla="*/ 216693 w 271462"/>
              <a:gd name="connsiteY4" fmla="*/ 0 h 103964"/>
              <a:gd name="connsiteX0" fmla="*/ 214312 w 271462"/>
              <a:gd name="connsiteY0" fmla="*/ 0 h 125395"/>
              <a:gd name="connsiteX1" fmla="*/ 0 w 271462"/>
              <a:gd name="connsiteY1" fmla="*/ 107156 h 125395"/>
              <a:gd name="connsiteX2" fmla="*/ 271462 w 271462"/>
              <a:gd name="connsiteY2" fmla="*/ 116681 h 125395"/>
              <a:gd name="connsiteX3" fmla="*/ 226218 w 271462"/>
              <a:gd name="connsiteY3" fmla="*/ 78582 h 125395"/>
              <a:gd name="connsiteX4" fmla="*/ 214312 w 271462"/>
              <a:gd name="connsiteY4" fmla="*/ 0 h 125395"/>
              <a:gd name="connsiteX0" fmla="*/ 214312 w 271462"/>
              <a:gd name="connsiteY0" fmla="*/ 0 h 125395"/>
              <a:gd name="connsiteX1" fmla="*/ 0 w 271462"/>
              <a:gd name="connsiteY1" fmla="*/ 107156 h 125395"/>
              <a:gd name="connsiteX2" fmla="*/ 271462 w 271462"/>
              <a:gd name="connsiteY2" fmla="*/ 116681 h 125395"/>
              <a:gd name="connsiteX3" fmla="*/ 226218 w 271462"/>
              <a:gd name="connsiteY3" fmla="*/ 78582 h 125395"/>
              <a:gd name="connsiteX4" fmla="*/ 214312 w 271462"/>
              <a:gd name="connsiteY4" fmla="*/ 0 h 125395"/>
              <a:gd name="connsiteX0" fmla="*/ 214312 w 271462"/>
              <a:gd name="connsiteY0" fmla="*/ 0 h 125395"/>
              <a:gd name="connsiteX1" fmla="*/ 0 w 271462"/>
              <a:gd name="connsiteY1" fmla="*/ 107156 h 125395"/>
              <a:gd name="connsiteX2" fmla="*/ 271462 w 271462"/>
              <a:gd name="connsiteY2" fmla="*/ 116681 h 125395"/>
              <a:gd name="connsiteX3" fmla="*/ 226218 w 271462"/>
              <a:gd name="connsiteY3" fmla="*/ 78582 h 125395"/>
              <a:gd name="connsiteX4" fmla="*/ 214312 w 271462"/>
              <a:gd name="connsiteY4" fmla="*/ 0 h 12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62" h="125395">
                <a:moveTo>
                  <a:pt x="214312" y="0"/>
                </a:moveTo>
                <a:cubicBezTo>
                  <a:pt x="161132" y="66675"/>
                  <a:pt x="79375" y="88106"/>
                  <a:pt x="0" y="107156"/>
                </a:cubicBezTo>
                <a:cubicBezTo>
                  <a:pt x="90487" y="131763"/>
                  <a:pt x="183357" y="127793"/>
                  <a:pt x="271462" y="116681"/>
                </a:cubicBezTo>
                <a:lnTo>
                  <a:pt x="226218" y="78582"/>
                </a:lnTo>
                <a:lnTo>
                  <a:pt x="214312" y="0"/>
                </a:lnTo>
                <a:close/>
              </a:path>
            </a:pathLst>
          </a:custGeom>
          <a:solidFill>
            <a:srgbClr val="3C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任意多边形: 形状 331">
            <a:extLst>
              <a:ext uri="{FF2B5EF4-FFF2-40B4-BE49-F238E27FC236}">
                <a16:creationId xmlns:a16="http://schemas.microsoft.com/office/drawing/2014/main" id="{1EE2A0D7-216D-49B0-A0AA-B59150CE3F7F}"/>
              </a:ext>
            </a:extLst>
          </p:cNvPr>
          <p:cNvSpPr/>
          <p:nvPr/>
        </p:nvSpPr>
        <p:spPr>
          <a:xfrm>
            <a:off x="4991392" y="3449638"/>
            <a:ext cx="116681" cy="130969"/>
          </a:xfrm>
          <a:custGeom>
            <a:avLst/>
            <a:gdLst>
              <a:gd name="connsiteX0" fmla="*/ 0 w 116681"/>
              <a:gd name="connsiteY0" fmla="*/ 30956 h 114300"/>
              <a:gd name="connsiteX1" fmla="*/ 88106 w 116681"/>
              <a:gd name="connsiteY1" fmla="*/ 114300 h 114300"/>
              <a:gd name="connsiteX2" fmla="*/ 116681 w 116681"/>
              <a:gd name="connsiteY2" fmla="*/ 0 h 114300"/>
              <a:gd name="connsiteX3" fmla="*/ 0 w 116681"/>
              <a:gd name="connsiteY3" fmla="*/ 30956 h 114300"/>
              <a:gd name="connsiteX0" fmla="*/ 0 w 116681"/>
              <a:gd name="connsiteY0" fmla="*/ 30956 h 123825"/>
              <a:gd name="connsiteX1" fmla="*/ 88106 w 116681"/>
              <a:gd name="connsiteY1" fmla="*/ 123825 h 123825"/>
              <a:gd name="connsiteX2" fmla="*/ 116681 w 116681"/>
              <a:gd name="connsiteY2" fmla="*/ 0 h 123825"/>
              <a:gd name="connsiteX3" fmla="*/ 0 w 116681"/>
              <a:gd name="connsiteY3" fmla="*/ 30956 h 123825"/>
              <a:gd name="connsiteX0" fmla="*/ 0 w 116681"/>
              <a:gd name="connsiteY0" fmla="*/ 30956 h 123825"/>
              <a:gd name="connsiteX1" fmla="*/ 88106 w 116681"/>
              <a:gd name="connsiteY1" fmla="*/ 123825 h 123825"/>
              <a:gd name="connsiteX2" fmla="*/ 116681 w 116681"/>
              <a:gd name="connsiteY2" fmla="*/ 0 h 123825"/>
              <a:gd name="connsiteX3" fmla="*/ 0 w 116681"/>
              <a:gd name="connsiteY3" fmla="*/ 30956 h 123825"/>
              <a:gd name="connsiteX0" fmla="*/ 0 w 116681"/>
              <a:gd name="connsiteY0" fmla="*/ 30956 h 123825"/>
              <a:gd name="connsiteX1" fmla="*/ 88106 w 116681"/>
              <a:gd name="connsiteY1" fmla="*/ 123825 h 123825"/>
              <a:gd name="connsiteX2" fmla="*/ 116681 w 116681"/>
              <a:gd name="connsiteY2" fmla="*/ 0 h 123825"/>
              <a:gd name="connsiteX3" fmla="*/ 0 w 116681"/>
              <a:gd name="connsiteY3" fmla="*/ 30956 h 123825"/>
              <a:gd name="connsiteX0" fmla="*/ 0 w 116681"/>
              <a:gd name="connsiteY0" fmla="*/ 30956 h 123825"/>
              <a:gd name="connsiteX1" fmla="*/ 88106 w 116681"/>
              <a:gd name="connsiteY1" fmla="*/ 123825 h 123825"/>
              <a:gd name="connsiteX2" fmla="*/ 116681 w 116681"/>
              <a:gd name="connsiteY2" fmla="*/ 0 h 123825"/>
              <a:gd name="connsiteX3" fmla="*/ 0 w 116681"/>
              <a:gd name="connsiteY3" fmla="*/ 30956 h 123825"/>
              <a:gd name="connsiteX0" fmla="*/ 0 w 116681"/>
              <a:gd name="connsiteY0" fmla="*/ 30956 h 123825"/>
              <a:gd name="connsiteX1" fmla="*/ 88106 w 116681"/>
              <a:gd name="connsiteY1" fmla="*/ 123825 h 123825"/>
              <a:gd name="connsiteX2" fmla="*/ 116681 w 116681"/>
              <a:gd name="connsiteY2" fmla="*/ 0 h 123825"/>
              <a:gd name="connsiteX3" fmla="*/ 0 w 116681"/>
              <a:gd name="connsiteY3" fmla="*/ 30956 h 123825"/>
              <a:gd name="connsiteX0" fmla="*/ 0 w 116681"/>
              <a:gd name="connsiteY0" fmla="*/ 30956 h 123825"/>
              <a:gd name="connsiteX1" fmla="*/ 88106 w 116681"/>
              <a:gd name="connsiteY1" fmla="*/ 123825 h 123825"/>
              <a:gd name="connsiteX2" fmla="*/ 116681 w 116681"/>
              <a:gd name="connsiteY2" fmla="*/ 0 h 123825"/>
              <a:gd name="connsiteX3" fmla="*/ 0 w 116681"/>
              <a:gd name="connsiteY3" fmla="*/ 30956 h 123825"/>
              <a:gd name="connsiteX0" fmla="*/ 0 w 116681"/>
              <a:gd name="connsiteY0" fmla="*/ 30956 h 123825"/>
              <a:gd name="connsiteX1" fmla="*/ 88106 w 116681"/>
              <a:gd name="connsiteY1" fmla="*/ 123825 h 123825"/>
              <a:gd name="connsiteX2" fmla="*/ 116681 w 116681"/>
              <a:gd name="connsiteY2" fmla="*/ 0 h 123825"/>
              <a:gd name="connsiteX3" fmla="*/ 0 w 116681"/>
              <a:gd name="connsiteY3" fmla="*/ 30956 h 123825"/>
              <a:gd name="connsiteX0" fmla="*/ 0 w 116681"/>
              <a:gd name="connsiteY0" fmla="*/ 30956 h 130969"/>
              <a:gd name="connsiteX1" fmla="*/ 90487 w 116681"/>
              <a:gd name="connsiteY1" fmla="*/ 130969 h 130969"/>
              <a:gd name="connsiteX2" fmla="*/ 116681 w 116681"/>
              <a:gd name="connsiteY2" fmla="*/ 0 h 130969"/>
              <a:gd name="connsiteX3" fmla="*/ 0 w 116681"/>
              <a:gd name="connsiteY3" fmla="*/ 30956 h 13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81" h="130969">
                <a:moveTo>
                  <a:pt x="0" y="30956"/>
                </a:moveTo>
                <a:cubicBezTo>
                  <a:pt x="36513" y="59531"/>
                  <a:pt x="75406" y="97632"/>
                  <a:pt x="90487" y="130969"/>
                </a:cubicBezTo>
                <a:cubicBezTo>
                  <a:pt x="92869" y="89694"/>
                  <a:pt x="85725" y="43657"/>
                  <a:pt x="116681" y="0"/>
                </a:cubicBezTo>
                <a:cubicBezTo>
                  <a:pt x="84930" y="22225"/>
                  <a:pt x="46038" y="37306"/>
                  <a:pt x="0" y="30956"/>
                </a:cubicBezTo>
                <a:close/>
              </a:path>
            </a:pathLst>
          </a:custGeom>
          <a:solidFill>
            <a:srgbClr val="3B9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5" name="任意多边形: 形状 334">
            <a:extLst>
              <a:ext uri="{FF2B5EF4-FFF2-40B4-BE49-F238E27FC236}">
                <a16:creationId xmlns:a16="http://schemas.microsoft.com/office/drawing/2014/main" id="{B6BBCF5E-D172-4BC6-A5EC-9F44DA39FFC7}"/>
              </a:ext>
            </a:extLst>
          </p:cNvPr>
          <p:cNvSpPr/>
          <p:nvPr/>
        </p:nvSpPr>
        <p:spPr>
          <a:xfrm>
            <a:off x="4244259" y="2871788"/>
            <a:ext cx="219075" cy="514350"/>
          </a:xfrm>
          <a:custGeom>
            <a:avLst/>
            <a:gdLst>
              <a:gd name="connsiteX0" fmla="*/ 219075 w 219075"/>
              <a:gd name="connsiteY0" fmla="*/ 0 h 514350"/>
              <a:gd name="connsiteX1" fmla="*/ 133350 w 219075"/>
              <a:gd name="connsiteY1" fmla="*/ 271462 h 514350"/>
              <a:gd name="connsiteX2" fmla="*/ 0 w 219075"/>
              <a:gd name="connsiteY2" fmla="*/ 514350 h 514350"/>
              <a:gd name="connsiteX0" fmla="*/ 219075 w 219075"/>
              <a:gd name="connsiteY0" fmla="*/ 0 h 514350"/>
              <a:gd name="connsiteX1" fmla="*/ 135732 w 219075"/>
              <a:gd name="connsiteY1" fmla="*/ 273843 h 514350"/>
              <a:gd name="connsiteX2" fmla="*/ 0 w 219075"/>
              <a:gd name="connsiteY2" fmla="*/ 514350 h 514350"/>
              <a:gd name="connsiteX0" fmla="*/ 219075 w 219075"/>
              <a:gd name="connsiteY0" fmla="*/ 0 h 514350"/>
              <a:gd name="connsiteX1" fmla="*/ 135732 w 219075"/>
              <a:gd name="connsiteY1" fmla="*/ 273843 h 514350"/>
              <a:gd name="connsiteX2" fmla="*/ 0 w 219075"/>
              <a:gd name="connsiteY2" fmla="*/ 514350 h 514350"/>
              <a:gd name="connsiteX0" fmla="*/ 219075 w 219075"/>
              <a:gd name="connsiteY0" fmla="*/ 0 h 514350"/>
              <a:gd name="connsiteX1" fmla="*/ 135732 w 219075"/>
              <a:gd name="connsiteY1" fmla="*/ 273843 h 514350"/>
              <a:gd name="connsiteX2" fmla="*/ 0 w 219075"/>
              <a:gd name="connsiteY2" fmla="*/ 514350 h 514350"/>
              <a:gd name="connsiteX0" fmla="*/ 219075 w 219075"/>
              <a:gd name="connsiteY0" fmla="*/ 0 h 514350"/>
              <a:gd name="connsiteX1" fmla="*/ 135732 w 219075"/>
              <a:gd name="connsiteY1" fmla="*/ 273843 h 514350"/>
              <a:gd name="connsiteX2" fmla="*/ 0 w 219075"/>
              <a:gd name="connsiteY2" fmla="*/ 514350 h 514350"/>
              <a:gd name="connsiteX0" fmla="*/ 219075 w 219075"/>
              <a:gd name="connsiteY0" fmla="*/ 0 h 514350"/>
              <a:gd name="connsiteX1" fmla="*/ 135732 w 219075"/>
              <a:gd name="connsiteY1" fmla="*/ 273843 h 514350"/>
              <a:gd name="connsiteX2" fmla="*/ 0 w 219075"/>
              <a:gd name="connsiteY2" fmla="*/ 514350 h 514350"/>
              <a:gd name="connsiteX0" fmla="*/ 219075 w 219075"/>
              <a:gd name="connsiteY0" fmla="*/ 0 h 514350"/>
              <a:gd name="connsiteX1" fmla="*/ 135732 w 219075"/>
              <a:gd name="connsiteY1" fmla="*/ 273843 h 514350"/>
              <a:gd name="connsiteX2" fmla="*/ 73819 w 219075"/>
              <a:gd name="connsiteY2" fmla="*/ 364331 h 514350"/>
              <a:gd name="connsiteX3" fmla="*/ 0 w 219075"/>
              <a:gd name="connsiteY3" fmla="*/ 514350 h 514350"/>
              <a:gd name="connsiteX0" fmla="*/ 219075 w 219075"/>
              <a:gd name="connsiteY0" fmla="*/ 0 h 514350"/>
              <a:gd name="connsiteX1" fmla="*/ 135732 w 219075"/>
              <a:gd name="connsiteY1" fmla="*/ 273843 h 514350"/>
              <a:gd name="connsiteX2" fmla="*/ 0 w 219075"/>
              <a:gd name="connsiteY2" fmla="*/ 514350 h 514350"/>
              <a:gd name="connsiteX0" fmla="*/ 219075 w 219075"/>
              <a:gd name="connsiteY0" fmla="*/ 0 h 514350"/>
              <a:gd name="connsiteX1" fmla="*/ 135732 w 219075"/>
              <a:gd name="connsiteY1" fmla="*/ 273843 h 514350"/>
              <a:gd name="connsiteX2" fmla="*/ 0 w 219075"/>
              <a:gd name="connsiteY2" fmla="*/ 514350 h 514350"/>
              <a:gd name="connsiteX0" fmla="*/ 219075 w 219075"/>
              <a:gd name="connsiteY0" fmla="*/ 0 h 514350"/>
              <a:gd name="connsiteX1" fmla="*/ 135732 w 219075"/>
              <a:gd name="connsiteY1" fmla="*/ 273843 h 514350"/>
              <a:gd name="connsiteX2" fmla="*/ 0 w 219075"/>
              <a:gd name="connsiteY2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514350">
                <a:moveTo>
                  <a:pt x="219075" y="0"/>
                </a:moveTo>
                <a:cubicBezTo>
                  <a:pt x="174625" y="91281"/>
                  <a:pt x="137319" y="177799"/>
                  <a:pt x="135732" y="273843"/>
                </a:cubicBezTo>
                <a:cubicBezTo>
                  <a:pt x="82551" y="354805"/>
                  <a:pt x="13990" y="461864"/>
                  <a:pt x="0" y="5143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任意多边形: 形状 335">
            <a:extLst>
              <a:ext uri="{FF2B5EF4-FFF2-40B4-BE49-F238E27FC236}">
                <a16:creationId xmlns:a16="http://schemas.microsoft.com/office/drawing/2014/main" id="{1743DD1F-3E42-49D2-8B33-4080FBAB6427}"/>
              </a:ext>
            </a:extLst>
          </p:cNvPr>
          <p:cNvSpPr/>
          <p:nvPr/>
        </p:nvSpPr>
        <p:spPr>
          <a:xfrm>
            <a:off x="4494224" y="3164681"/>
            <a:ext cx="76267" cy="359568"/>
          </a:xfrm>
          <a:custGeom>
            <a:avLst/>
            <a:gdLst>
              <a:gd name="connsiteX0" fmla="*/ 73819 w 73819"/>
              <a:gd name="connsiteY0" fmla="*/ 0 h 407194"/>
              <a:gd name="connsiteX1" fmla="*/ 0 w 73819"/>
              <a:gd name="connsiteY1" fmla="*/ 407194 h 407194"/>
              <a:gd name="connsiteX0" fmla="*/ 73819 w 73819"/>
              <a:gd name="connsiteY0" fmla="*/ 0 h 407194"/>
              <a:gd name="connsiteX1" fmla="*/ 0 w 73819"/>
              <a:gd name="connsiteY1" fmla="*/ 407194 h 407194"/>
              <a:gd name="connsiteX0" fmla="*/ 73891 w 73891"/>
              <a:gd name="connsiteY0" fmla="*/ 0 h 407194"/>
              <a:gd name="connsiteX1" fmla="*/ 72 w 73891"/>
              <a:gd name="connsiteY1" fmla="*/ 407194 h 407194"/>
              <a:gd name="connsiteX0" fmla="*/ 88153 w 88153"/>
              <a:gd name="connsiteY0" fmla="*/ 0 h 407194"/>
              <a:gd name="connsiteX1" fmla="*/ 46 w 88153"/>
              <a:gd name="connsiteY1" fmla="*/ 407194 h 407194"/>
              <a:gd name="connsiteX0" fmla="*/ 88153 w 88153"/>
              <a:gd name="connsiteY0" fmla="*/ 0 h 407194"/>
              <a:gd name="connsiteX1" fmla="*/ 46 w 88153"/>
              <a:gd name="connsiteY1" fmla="*/ 407194 h 407194"/>
              <a:gd name="connsiteX0" fmla="*/ 83399 w 83399"/>
              <a:gd name="connsiteY0" fmla="*/ 0 h 407194"/>
              <a:gd name="connsiteX1" fmla="*/ 54 w 83399"/>
              <a:gd name="connsiteY1" fmla="*/ 407194 h 407194"/>
              <a:gd name="connsiteX0" fmla="*/ 66775 w 66775"/>
              <a:gd name="connsiteY0" fmla="*/ 0 h 361950"/>
              <a:gd name="connsiteX1" fmla="*/ 99 w 66775"/>
              <a:gd name="connsiteY1" fmla="*/ 361950 h 361950"/>
              <a:gd name="connsiteX0" fmla="*/ 76267 w 76267"/>
              <a:gd name="connsiteY0" fmla="*/ 0 h 359568"/>
              <a:gd name="connsiteX1" fmla="*/ 66 w 76267"/>
              <a:gd name="connsiteY1" fmla="*/ 359568 h 35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67" h="359568">
                <a:moveTo>
                  <a:pt x="76267" y="0"/>
                </a:moveTo>
                <a:cubicBezTo>
                  <a:pt x="25467" y="142875"/>
                  <a:pt x="-1522" y="226219"/>
                  <a:pt x="66" y="3595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任意多边形: 形状 336">
            <a:extLst>
              <a:ext uri="{FF2B5EF4-FFF2-40B4-BE49-F238E27FC236}">
                <a16:creationId xmlns:a16="http://schemas.microsoft.com/office/drawing/2014/main" id="{2E04B2CF-E824-405A-B03A-26DECFD4F9D5}"/>
              </a:ext>
            </a:extLst>
          </p:cNvPr>
          <p:cNvSpPr/>
          <p:nvPr/>
        </p:nvSpPr>
        <p:spPr>
          <a:xfrm>
            <a:off x="4776337" y="3193255"/>
            <a:ext cx="27516" cy="366713"/>
          </a:xfrm>
          <a:custGeom>
            <a:avLst/>
            <a:gdLst>
              <a:gd name="connsiteX0" fmla="*/ 16669 w 16669"/>
              <a:gd name="connsiteY0" fmla="*/ 0 h 369094"/>
              <a:gd name="connsiteX1" fmla="*/ 0 w 16669"/>
              <a:gd name="connsiteY1" fmla="*/ 369094 h 369094"/>
              <a:gd name="connsiteX0" fmla="*/ 16669 w 16669"/>
              <a:gd name="connsiteY0" fmla="*/ 0 h 369094"/>
              <a:gd name="connsiteX1" fmla="*/ 0 w 16669"/>
              <a:gd name="connsiteY1" fmla="*/ 369094 h 369094"/>
              <a:gd name="connsiteX0" fmla="*/ 27516 w 27516"/>
              <a:gd name="connsiteY0" fmla="*/ 0 h 369094"/>
              <a:gd name="connsiteX1" fmla="*/ 10847 w 27516"/>
              <a:gd name="connsiteY1" fmla="*/ 369094 h 369094"/>
              <a:gd name="connsiteX0" fmla="*/ 27516 w 27516"/>
              <a:gd name="connsiteY0" fmla="*/ 0 h 366713"/>
              <a:gd name="connsiteX1" fmla="*/ 10847 w 27516"/>
              <a:gd name="connsiteY1" fmla="*/ 366713 h 36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516" h="366713">
                <a:moveTo>
                  <a:pt x="27516" y="0"/>
                </a:moveTo>
                <a:cubicBezTo>
                  <a:pt x="5291" y="127794"/>
                  <a:pt x="-12172" y="267495"/>
                  <a:pt x="10847" y="3667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任意多边形: 形状 337">
            <a:extLst>
              <a:ext uri="{FF2B5EF4-FFF2-40B4-BE49-F238E27FC236}">
                <a16:creationId xmlns:a16="http://schemas.microsoft.com/office/drawing/2014/main" id="{519EED4D-6453-46A3-8774-D526ED428348}"/>
              </a:ext>
            </a:extLst>
          </p:cNvPr>
          <p:cNvSpPr/>
          <p:nvPr/>
        </p:nvSpPr>
        <p:spPr>
          <a:xfrm>
            <a:off x="5094628" y="3149630"/>
            <a:ext cx="226219" cy="345281"/>
          </a:xfrm>
          <a:custGeom>
            <a:avLst/>
            <a:gdLst>
              <a:gd name="connsiteX0" fmla="*/ 0 w 247650"/>
              <a:gd name="connsiteY0" fmla="*/ 0 h 352425"/>
              <a:gd name="connsiteX1" fmla="*/ 247650 w 247650"/>
              <a:gd name="connsiteY1" fmla="*/ 352425 h 352425"/>
              <a:gd name="connsiteX0" fmla="*/ 0 w 247650"/>
              <a:gd name="connsiteY0" fmla="*/ 0 h 352425"/>
              <a:gd name="connsiteX1" fmla="*/ 247650 w 247650"/>
              <a:gd name="connsiteY1" fmla="*/ 352425 h 352425"/>
              <a:gd name="connsiteX0" fmla="*/ 0 w 247650"/>
              <a:gd name="connsiteY0" fmla="*/ 0 h 352425"/>
              <a:gd name="connsiteX1" fmla="*/ 247650 w 247650"/>
              <a:gd name="connsiteY1" fmla="*/ 352425 h 352425"/>
              <a:gd name="connsiteX0" fmla="*/ 0 w 247650"/>
              <a:gd name="connsiteY0" fmla="*/ 0 h 352425"/>
              <a:gd name="connsiteX1" fmla="*/ 247650 w 247650"/>
              <a:gd name="connsiteY1" fmla="*/ 352425 h 352425"/>
              <a:gd name="connsiteX0" fmla="*/ 0 w 226219"/>
              <a:gd name="connsiteY0" fmla="*/ 0 h 345281"/>
              <a:gd name="connsiteX1" fmla="*/ 226219 w 226219"/>
              <a:gd name="connsiteY1" fmla="*/ 345281 h 34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6219" h="345281">
                <a:moveTo>
                  <a:pt x="0" y="0"/>
                </a:moveTo>
                <a:cubicBezTo>
                  <a:pt x="158750" y="148431"/>
                  <a:pt x="162719" y="227806"/>
                  <a:pt x="226219" y="34528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任意多边形: 形状 338">
            <a:extLst>
              <a:ext uri="{FF2B5EF4-FFF2-40B4-BE49-F238E27FC236}">
                <a16:creationId xmlns:a16="http://schemas.microsoft.com/office/drawing/2014/main" id="{379796FF-2D59-44D1-B856-080ED3EDDF83}"/>
              </a:ext>
            </a:extLst>
          </p:cNvPr>
          <p:cNvSpPr/>
          <p:nvPr/>
        </p:nvSpPr>
        <p:spPr>
          <a:xfrm>
            <a:off x="5154140" y="3056334"/>
            <a:ext cx="52388" cy="216694"/>
          </a:xfrm>
          <a:custGeom>
            <a:avLst/>
            <a:gdLst>
              <a:gd name="connsiteX0" fmla="*/ 0 w 52388"/>
              <a:gd name="connsiteY0" fmla="*/ 0 h 216694"/>
              <a:gd name="connsiteX1" fmla="*/ 52388 w 52388"/>
              <a:gd name="connsiteY1" fmla="*/ 216694 h 216694"/>
              <a:gd name="connsiteX0" fmla="*/ 0 w 52388"/>
              <a:gd name="connsiteY0" fmla="*/ 0 h 216694"/>
              <a:gd name="connsiteX1" fmla="*/ 52388 w 52388"/>
              <a:gd name="connsiteY1" fmla="*/ 216694 h 216694"/>
              <a:gd name="connsiteX0" fmla="*/ 0 w 52388"/>
              <a:gd name="connsiteY0" fmla="*/ 0 h 216694"/>
              <a:gd name="connsiteX1" fmla="*/ 52388 w 52388"/>
              <a:gd name="connsiteY1" fmla="*/ 216694 h 21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388" h="216694">
                <a:moveTo>
                  <a:pt x="0" y="0"/>
                </a:moveTo>
                <a:cubicBezTo>
                  <a:pt x="34131" y="79374"/>
                  <a:pt x="46831" y="156369"/>
                  <a:pt x="52388" y="2166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任意多边形: 形状 339">
            <a:extLst>
              <a:ext uri="{FF2B5EF4-FFF2-40B4-BE49-F238E27FC236}">
                <a16:creationId xmlns:a16="http://schemas.microsoft.com/office/drawing/2014/main" id="{406766FD-04E3-4FAC-A0DB-2BBE9E7FCBAE}"/>
              </a:ext>
            </a:extLst>
          </p:cNvPr>
          <p:cNvSpPr/>
          <p:nvPr/>
        </p:nvSpPr>
        <p:spPr>
          <a:xfrm>
            <a:off x="5168447" y="3010956"/>
            <a:ext cx="314325" cy="297656"/>
          </a:xfrm>
          <a:custGeom>
            <a:avLst/>
            <a:gdLst>
              <a:gd name="connsiteX0" fmla="*/ 0 w 314325"/>
              <a:gd name="connsiteY0" fmla="*/ 0 h 297656"/>
              <a:gd name="connsiteX1" fmla="*/ 314325 w 314325"/>
              <a:gd name="connsiteY1" fmla="*/ 297656 h 297656"/>
              <a:gd name="connsiteX0" fmla="*/ 0 w 314325"/>
              <a:gd name="connsiteY0" fmla="*/ 0 h 297656"/>
              <a:gd name="connsiteX1" fmla="*/ 314325 w 314325"/>
              <a:gd name="connsiteY1" fmla="*/ 297656 h 297656"/>
              <a:gd name="connsiteX0" fmla="*/ 0 w 314325"/>
              <a:gd name="connsiteY0" fmla="*/ 0 h 297656"/>
              <a:gd name="connsiteX1" fmla="*/ 314325 w 314325"/>
              <a:gd name="connsiteY1" fmla="*/ 297656 h 297656"/>
              <a:gd name="connsiteX0" fmla="*/ 0 w 314325"/>
              <a:gd name="connsiteY0" fmla="*/ 0 h 297656"/>
              <a:gd name="connsiteX1" fmla="*/ 314325 w 314325"/>
              <a:gd name="connsiteY1" fmla="*/ 297656 h 297656"/>
              <a:gd name="connsiteX0" fmla="*/ 0 w 314325"/>
              <a:gd name="connsiteY0" fmla="*/ 0 h 297656"/>
              <a:gd name="connsiteX1" fmla="*/ 314325 w 314325"/>
              <a:gd name="connsiteY1" fmla="*/ 297656 h 29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297656">
                <a:moveTo>
                  <a:pt x="0" y="0"/>
                </a:moveTo>
                <a:cubicBezTo>
                  <a:pt x="83344" y="113507"/>
                  <a:pt x="195263" y="210342"/>
                  <a:pt x="314325" y="2976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1" name="组合 350">
            <a:extLst>
              <a:ext uri="{FF2B5EF4-FFF2-40B4-BE49-F238E27FC236}">
                <a16:creationId xmlns:a16="http://schemas.microsoft.com/office/drawing/2014/main" id="{B844D44C-8670-42C3-9B10-9F65D1E17BB6}"/>
              </a:ext>
            </a:extLst>
          </p:cNvPr>
          <p:cNvGrpSpPr/>
          <p:nvPr/>
        </p:nvGrpSpPr>
        <p:grpSpPr>
          <a:xfrm>
            <a:off x="4229851" y="2978944"/>
            <a:ext cx="282303" cy="228600"/>
            <a:chOff x="1084535" y="2978944"/>
            <a:chExt cx="282303" cy="228600"/>
          </a:xfrm>
        </p:grpSpPr>
        <p:sp>
          <p:nvSpPr>
            <p:cNvPr id="350" name="任意多边形: 形状 349">
              <a:extLst>
                <a:ext uri="{FF2B5EF4-FFF2-40B4-BE49-F238E27FC236}">
                  <a16:creationId xmlns:a16="http://schemas.microsoft.com/office/drawing/2014/main" id="{AF139247-6295-4444-94B6-5ED35F76AEE0}"/>
                </a:ext>
              </a:extLst>
            </p:cNvPr>
            <p:cNvSpPr/>
            <p:nvPr/>
          </p:nvSpPr>
          <p:spPr>
            <a:xfrm>
              <a:off x="1084535" y="3070944"/>
              <a:ext cx="175146" cy="91356"/>
            </a:xfrm>
            <a:custGeom>
              <a:avLst/>
              <a:gdLst>
                <a:gd name="connsiteX0" fmla="*/ 0 w 173831"/>
                <a:gd name="connsiteY0" fmla="*/ 0 h 85725"/>
                <a:gd name="connsiteX1" fmla="*/ 7144 w 173831"/>
                <a:gd name="connsiteY1" fmla="*/ 73819 h 85725"/>
                <a:gd name="connsiteX2" fmla="*/ 42863 w 173831"/>
                <a:gd name="connsiteY2" fmla="*/ 85725 h 85725"/>
                <a:gd name="connsiteX3" fmla="*/ 142875 w 173831"/>
                <a:gd name="connsiteY3" fmla="*/ 76200 h 85725"/>
                <a:gd name="connsiteX4" fmla="*/ 173831 w 173831"/>
                <a:gd name="connsiteY4" fmla="*/ 19050 h 85725"/>
                <a:gd name="connsiteX5" fmla="*/ 0 w 173831"/>
                <a:gd name="connsiteY5" fmla="*/ 0 h 85725"/>
                <a:gd name="connsiteX0" fmla="*/ 0 w 173831"/>
                <a:gd name="connsiteY0" fmla="*/ 4426 h 90151"/>
                <a:gd name="connsiteX1" fmla="*/ 7144 w 173831"/>
                <a:gd name="connsiteY1" fmla="*/ 78245 h 90151"/>
                <a:gd name="connsiteX2" fmla="*/ 42863 w 173831"/>
                <a:gd name="connsiteY2" fmla="*/ 90151 h 90151"/>
                <a:gd name="connsiteX3" fmla="*/ 142875 w 173831"/>
                <a:gd name="connsiteY3" fmla="*/ 80626 h 90151"/>
                <a:gd name="connsiteX4" fmla="*/ 173831 w 173831"/>
                <a:gd name="connsiteY4" fmla="*/ 23476 h 90151"/>
                <a:gd name="connsiteX5" fmla="*/ 0 w 173831"/>
                <a:gd name="connsiteY5" fmla="*/ 4426 h 90151"/>
                <a:gd name="connsiteX0" fmla="*/ 0 w 173831"/>
                <a:gd name="connsiteY0" fmla="*/ 5631 h 91356"/>
                <a:gd name="connsiteX1" fmla="*/ 7144 w 173831"/>
                <a:gd name="connsiteY1" fmla="*/ 79450 h 91356"/>
                <a:gd name="connsiteX2" fmla="*/ 42863 w 173831"/>
                <a:gd name="connsiteY2" fmla="*/ 91356 h 91356"/>
                <a:gd name="connsiteX3" fmla="*/ 142875 w 173831"/>
                <a:gd name="connsiteY3" fmla="*/ 81831 h 91356"/>
                <a:gd name="connsiteX4" fmla="*/ 173831 w 173831"/>
                <a:gd name="connsiteY4" fmla="*/ 24681 h 91356"/>
                <a:gd name="connsiteX5" fmla="*/ 0 w 173831"/>
                <a:gd name="connsiteY5" fmla="*/ 5631 h 91356"/>
                <a:gd name="connsiteX0" fmla="*/ 1315 w 175146"/>
                <a:gd name="connsiteY0" fmla="*/ 5631 h 91356"/>
                <a:gd name="connsiteX1" fmla="*/ 8459 w 175146"/>
                <a:gd name="connsiteY1" fmla="*/ 79450 h 91356"/>
                <a:gd name="connsiteX2" fmla="*/ 44178 w 175146"/>
                <a:gd name="connsiteY2" fmla="*/ 91356 h 91356"/>
                <a:gd name="connsiteX3" fmla="*/ 144190 w 175146"/>
                <a:gd name="connsiteY3" fmla="*/ 81831 h 91356"/>
                <a:gd name="connsiteX4" fmla="*/ 175146 w 175146"/>
                <a:gd name="connsiteY4" fmla="*/ 24681 h 91356"/>
                <a:gd name="connsiteX5" fmla="*/ 1315 w 175146"/>
                <a:gd name="connsiteY5" fmla="*/ 5631 h 91356"/>
                <a:gd name="connsiteX0" fmla="*/ 1315 w 175146"/>
                <a:gd name="connsiteY0" fmla="*/ 5631 h 91356"/>
                <a:gd name="connsiteX1" fmla="*/ 8459 w 175146"/>
                <a:gd name="connsiteY1" fmla="*/ 79450 h 91356"/>
                <a:gd name="connsiteX2" fmla="*/ 44178 w 175146"/>
                <a:gd name="connsiteY2" fmla="*/ 91356 h 91356"/>
                <a:gd name="connsiteX3" fmla="*/ 144190 w 175146"/>
                <a:gd name="connsiteY3" fmla="*/ 81831 h 91356"/>
                <a:gd name="connsiteX4" fmla="*/ 175146 w 175146"/>
                <a:gd name="connsiteY4" fmla="*/ 24681 h 91356"/>
                <a:gd name="connsiteX5" fmla="*/ 1315 w 175146"/>
                <a:gd name="connsiteY5" fmla="*/ 5631 h 91356"/>
                <a:gd name="connsiteX0" fmla="*/ 1315 w 175146"/>
                <a:gd name="connsiteY0" fmla="*/ 5631 h 91356"/>
                <a:gd name="connsiteX1" fmla="*/ 8459 w 175146"/>
                <a:gd name="connsiteY1" fmla="*/ 79450 h 91356"/>
                <a:gd name="connsiteX2" fmla="*/ 41797 w 175146"/>
                <a:gd name="connsiteY2" fmla="*/ 91356 h 91356"/>
                <a:gd name="connsiteX3" fmla="*/ 144190 w 175146"/>
                <a:gd name="connsiteY3" fmla="*/ 81831 h 91356"/>
                <a:gd name="connsiteX4" fmla="*/ 175146 w 175146"/>
                <a:gd name="connsiteY4" fmla="*/ 24681 h 91356"/>
                <a:gd name="connsiteX5" fmla="*/ 1315 w 175146"/>
                <a:gd name="connsiteY5" fmla="*/ 5631 h 9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146" h="91356">
                  <a:moveTo>
                    <a:pt x="1315" y="5631"/>
                  </a:moveTo>
                  <a:cubicBezTo>
                    <a:pt x="-3448" y="32619"/>
                    <a:pt x="6078" y="54844"/>
                    <a:pt x="8459" y="79450"/>
                  </a:cubicBezTo>
                  <a:lnTo>
                    <a:pt x="41797" y="91356"/>
                  </a:lnTo>
                  <a:lnTo>
                    <a:pt x="144190" y="81831"/>
                  </a:lnTo>
                  <a:lnTo>
                    <a:pt x="175146" y="24681"/>
                  </a:lnTo>
                  <a:cubicBezTo>
                    <a:pt x="126727" y="8806"/>
                    <a:pt x="73547" y="-9451"/>
                    <a:pt x="1315" y="5631"/>
                  </a:cubicBezTo>
                  <a:close/>
                </a:path>
              </a:pathLst>
            </a:custGeom>
            <a:solidFill>
              <a:srgbClr val="FE9F22"/>
            </a:solidFill>
            <a:ln w="9525">
              <a:solidFill>
                <a:srgbClr val="B964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任意多边形: 形状 348">
              <a:extLst>
                <a:ext uri="{FF2B5EF4-FFF2-40B4-BE49-F238E27FC236}">
                  <a16:creationId xmlns:a16="http://schemas.microsoft.com/office/drawing/2014/main" id="{AAC0766B-FFAA-4DC6-B217-DDDE0687118B}"/>
                </a:ext>
              </a:extLst>
            </p:cNvPr>
            <p:cNvSpPr/>
            <p:nvPr/>
          </p:nvSpPr>
          <p:spPr>
            <a:xfrm>
              <a:off x="1123950" y="2978944"/>
              <a:ext cx="242888" cy="228600"/>
            </a:xfrm>
            <a:custGeom>
              <a:avLst/>
              <a:gdLst>
                <a:gd name="connsiteX0" fmla="*/ 190500 w 252413"/>
                <a:gd name="connsiteY0" fmla="*/ 0 h 226219"/>
                <a:gd name="connsiteX1" fmla="*/ 252413 w 252413"/>
                <a:gd name="connsiteY1" fmla="*/ 138113 h 226219"/>
                <a:gd name="connsiteX2" fmla="*/ 83344 w 252413"/>
                <a:gd name="connsiteY2" fmla="*/ 226219 h 226219"/>
                <a:gd name="connsiteX3" fmla="*/ 0 w 252413"/>
                <a:gd name="connsiteY3" fmla="*/ 188119 h 226219"/>
                <a:gd name="connsiteX4" fmla="*/ 83344 w 252413"/>
                <a:gd name="connsiteY4" fmla="*/ 133350 h 226219"/>
                <a:gd name="connsiteX5" fmla="*/ 190500 w 252413"/>
                <a:gd name="connsiteY5" fmla="*/ 0 h 226219"/>
                <a:gd name="connsiteX0" fmla="*/ 190500 w 252413"/>
                <a:gd name="connsiteY0" fmla="*/ 0 h 226219"/>
                <a:gd name="connsiteX1" fmla="*/ 252413 w 252413"/>
                <a:gd name="connsiteY1" fmla="*/ 138113 h 226219"/>
                <a:gd name="connsiteX2" fmla="*/ 83344 w 252413"/>
                <a:gd name="connsiteY2" fmla="*/ 226219 h 226219"/>
                <a:gd name="connsiteX3" fmla="*/ 0 w 252413"/>
                <a:gd name="connsiteY3" fmla="*/ 188119 h 226219"/>
                <a:gd name="connsiteX4" fmla="*/ 92869 w 252413"/>
                <a:gd name="connsiteY4" fmla="*/ 130969 h 226219"/>
                <a:gd name="connsiteX5" fmla="*/ 190500 w 252413"/>
                <a:gd name="connsiteY5" fmla="*/ 0 h 226219"/>
                <a:gd name="connsiteX0" fmla="*/ 190500 w 252413"/>
                <a:gd name="connsiteY0" fmla="*/ 0 h 226219"/>
                <a:gd name="connsiteX1" fmla="*/ 252413 w 252413"/>
                <a:gd name="connsiteY1" fmla="*/ 138113 h 226219"/>
                <a:gd name="connsiteX2" fmla="*/ 83344 w 252413"/>
                <a:gd name="connsiteY2" fmla="*/ 226219 h 226219"/>
                <a:gd name="connsiteX3" fmla="*/ 0 w 252413"/>
                <a:gd name="connsiteY3" fmla="*/ 188119 h 226219"/>
                <a:gd name="connsiteX4" fmla="*/ 92869 w 252413"/>
                <a:gd name="connsiteY4" fmla="*/ 130969 h 226219"/>
                <a:gd name="connsiteX5" fmla="*/ 190500 w 252413"/>
                <a:gd name="connsiteY5" fmla="*/ 0 h 226219"/>
                <a:gd name="connsiteX0" fmla="*/ 190500 w 252413"/>
                <a:gd name="connsiteY0" fmla="*/ 0 h 226219"/>
                <a:gd name="connsiteX1" fmla="*/ 252413 w 252413"/>
                <a:gd name="connsiteY1" fmla="*/ 138113 h 226219"/>
                <a:gd name="connsiteX2" fmla="*/ 83344 w 252413"/>
                <a:gd name="connsiteY2" fmla="*/ 226219 h 226219"/>
                <a:gd name="connsiteX3" fmla="*/ 0 w 252413"/>
                <a:gd name="connsiteY3" fmla="*/ 180975 h 226219"/>
                <a:gd name="connsiteX4" fmla="*/ 92869 w 252413"/>
                <a:gd name="connsiteY4" fmla="*/ 130969 h 226219"/>
                <a:gd name="connsiteX5" fmla="*/ 190500 w 252413"/>
                <a:gd name="connsiteY5" fmla="*/ 0 h 226219"/>
                <a:gd name="connsiteX0" fmla="*/ 190500 w 252413"/>
                <a:gd name="connsiteY0" fmla="*/ 0 h 226219"/>
                <a:gd name="connsiteX1" fmla="*/ 252413 w 252413"/>
                <a:gd name="connsiteY1" fmla="*/ 138113 h 226219"/>
                <a:gd name="connsiteX2" fmla="*/ 83344 w 252413"/>
                <a:gd name="connsiteY2" fmla="*/ 226219 h 226219"/>
                <a:gd name="connsiteX3" fmla="*/ 0 w 252413"/>
                <a:gd name="connsiteY3" fmla="*/ 180975 h 226219"/>
                <a:gd name="connsiteX4" fmla="*/ 92869 w 252413"/>
                <a:gd name="connsiteY4" fmla="*/ 130969 h 226219"/>
                <a:gd name="connsiteX5" fmla="*/ 190500 w 252413"/>
                <a:gd name="connsiteY5" fmla="*/ 0 h 226219"/>
                <a:gd name="connsiteX0" fmla="*/ 190500 w 252413"/>
                <a:gd name="connsiteY0" fmla="*/ 0 h 226219"/>
                <a:gd name="connsiteX1" fmla="*/ 252413 w 252413"/>
                <a:gd name="connsiteY1" fmla="*/ 138113 h 226219"/>
                <a:gd name="connsiteX2" fmla="*/ 83344 w 252413"/>
                <a:gd name="connsiteY2" fmla="*/ 226219 h 226219"/>
                <a:gd name="connsiteX3" fmla="*/ 0 w 252413"/>
                <a:gd name="connsiteY3" fmla="*/ 180975 h 226219"/>
                <a:gd name="connsiteX4" fmla="*/ 92869 w 252413"/>
                <a:gd name="connsiteY4" fmla="*/ 130969 h 226219"/>
                <a:gd name="connsiteX5" fmla="*/ 190500 w 252413"/>
                <a:gd name="connsiteY5" fmla="*/ 0 h 226219"/>
                <a:gd name="connsiteX0" fmla="*/ 190500 w 252413"/>
                <a:gd name="connsiteY0" fmla="*/ 0 h 226219"/>
                <a:gd name="connsiteX1" fmla="*/ 252413 w 252413"/>
                <a:gd name="connsiteY1" fmla="*/ 138113 h 226219"/>
                <a:gd name="connsiteX2" fmla="*/ 83344 w 252413"/>
                <a:gd name="connsiteY2" fmla="*/ 226219 h 226219"/>
                <a:gd name="connsiteX3" fmla="*/ 0 w 252413"/>
                <a:gd name="connsiteY3" fmla="*/ 180975 h 226219"/>
                <a:gd name="connsiteX4" fmla="*/ 92869 w 252413"/>
                <a:gd name="connsiteY4" fmla="*/ 130969 h 226219"/>
                <a:gd name="connsiteX5" fmla="*/ 190500 w 252413"/>
                <a:gd name="connsiteY5" fmla="*/ 0 h 226219"/>
                <a:gd name="connsiteX0" fmla="*/ 190500 w 252413"/>
                <a:gd name="connsiteY0" fmla="*/ 0 h 226219"/>
                <a:gd name="connsiteX1" fmla="*/ 252413 w 252413"/>
                <a:gd name="connsiteY1" fmla="*/ 138113 h 226219"/>
                <a:gd name="connsiteX2" fmla="*/ 83344 w 252413"/>
                <a:gd name="connsiteY2" fmla="*/ 226219 h 226219"/>
                <a:gd name="connsiteX3" fmla="*/ 0 w 252413"/>
                <a:gd name="connsiteY3" fmla="*/ 180975 h 226219"/>
                <a:gd name="connsiteX4" fmla="*/ 92869 w 252413"/>
                <a:gd name="connsiteY4" fmla="*/ 130969 h 226219"/>
                <a:gd name="connsiteX5" fmla="*/ 190500 w 252413"/>
                <a:gd name="connsiteY5" fmla="*/ 0 h 226219"/>
                <a:gd name="connsiteX0" fmla="*/ 190500 w 252413"/>
                <a:gd name="connsiteY0" fmla="*/ 0 h 226219"/>
                <a:gd name="connsiteX1" fmla="*/ 252413 w 252413"/>
                <a:gd name="connsiteY1" fmla="*/ 138113 h 226219"/>
                <a:gd name="connsiteX2" fmla="*/ 83344 w 252413"/>
                <a:gd name="connsiteY2" fmla="*/ 226219 h 226219"/>
                <a:gd name="connsiteX3" fmla="*/ 0 w 252413"/>
                <a:gd name="connsiteY3" fmla="*/ 180975 h 226219"/>
                <a:gd name="connsiteX4" fmla="*/ 92869 w 252413"/>
                <a:gd name="connsiteY4" fmla="*/ 130969 h 226219"/>
                <a:gd name="connsiteX5" fmla="*/ 190500 w 252413"/>
                <a:gd name="connsiteY5" fmla="*/ 0 h 226219"/>
                <a:gd name="connsiteX0" fmla="*/ 190500 w 252413"/>
                <a:gd name="connsiteY0" fmla="*/ 0 h 226219"/>
                <a:gd name="connsiteX1" fmla="*/ 252413 w 252413"/>
                <a:gd name="connsiteY1" fmla="*/ 138113 h 226219"/>
                <a:gd name="connsiteX2" fmla="*/ 83344 w 252413"/>
                <a:gd name="connsiteY2" fmla="*/ 226219 h 226219"/>
                <a:gd name="connsiteX3" fmla="*/ 0 w 252413"/>
                <a:gd name="connsiteY3" fmla="*/ 180975 h 226219"/>
                <a:gd name="connsiteX4" fmla="*/ 92869 w 252413"/>
                <a:gd name="connsiteY4" fmla="*/ 130969 h 226219"/>
                <a:gd name="connsiteX5" fmla="*/ 190500 w 252413"/>
                <a:gd name="connsiteY5" fmla="*/ 0 h 226219"/>
                <a:gd name="connsiteX0" fmla="*/ 200025 w 252413"/>
                <a:gd name="connsiteY0" fmla="*/ 0 h 228600"/>
                <a:gd name="connsiteX1" fmla="*/ 252413 w 252413"/>
                <a:gd name="connsiteY1" fmla="*/ 140494 h 228600"/>
                <a:gd name="connsiteX2" fmla="*/ 83344 w 252413"/>
                <a:gd name="connsiteY2" fmla="*/ 228600 h 228600"/>
                <a:gd name="connsiteX3" fmla="*/ 0 w 252413"/>
                <a:gd name="connsiteY3" fmla="*/ 183356 h 228600"/>
                <a:gd name="connsiteX4" fmla="*/ 92869 w 252413"/>
                <a:gd name="connsiteY4" fmla="*/ 133350 h 228600"/>
                <a:gd name="connsiteX5" fmla="*/ 200025 w 252413"/>
                <a:gd name="connsiteY5" fmla="*/ 0 h 228600"/>
                <a:gd name="connsiteX0" fmla="*/ 200025 w 242888"/>
                <a:gd name="connsiteY0" fmla="*/ 0 h 228600"/>
                <a:gd name="connsiteX1" fmla="*/ 242888 w 242888"/>
                <a:gd name="connsiteY1" fmla="*/ 150019 h 228600"/>
                <a:gd name="connsiteX2" fmla="*/ 83344 w 242888"/>
                <a:gd name="connsiteY2" fmla="*/ 228600 h 228600"/>
                <a:gd name="connsiteX3" fmla="*/ 0 w 242888"/>
                <a:gd name="connsiteY3" fmla="*/ 183356 h 228600"/>
                <a:gd name="connsiteX4" fmla="*/ 92869 w 242888"/>
                <a:gd name="connsiteY4" fmla="*/ 133350 h 228600"/>
                <a:gd name="connsiteX5" fmla="*/ 200025 w 242888"/>
                <a:gd name="connsiteY5" fmla="*/ 0 h 228600"/>
                <a:gd name="connsiteX0" fmla="*/ 200025 w 242888"/>
                <a:gd name="connsiteY0" fmla="*/ 0 h 228600"/>
                <a:gd name="connsiteX1" fmla="*/ 242888 w 242888"/>
                <a:gd name="connsiteY1" fmla="*/ 150019 h 228600"/>
                <a:gd name="connsiteX2" fmla="*/ 83344 w 242888"/>
                <a:gd name="connsiteY2" fmla="*/ 228600 h 228600"/>
                <a:gd name="connsiteX3" fmla="*/ 0 w 242888"/>
                <a:gd name="connsiteY3" fmla="*/ 183356 h 228600"/>
                <a:gd name="connsiteX4" fmla="*/ 92869 w 242888"/>
                <a:gd name="connsiteY4" fmla="*/ 133350 h 228600"/>
                <a:gd name="connsiteX5" fmla="*/ 200025 w 242888"/>
                <a:gd name="connsiteY5" fmla="*/ 0 h 228600"/>
                <a:gd name="connsiteX0" fmla="*/ 200025 w 242888"/>
                <a:gd name="connsiteY0" fmla="*/ 0 h 228600"/>
                <a:gd name="connsiteX1" fmla="*/ 242888 w 242888"/>
                <a:gd name="connsiteY1" fmla="*/ 150019 h 228600"/>
                <a:gd name="connsiteX2" fmla="*/ 83344 w 242888"/>
                <a:gd name="connsiteY2" fmla="*/ 228600 h 228600"/>
                <a:gd name="connsiteX3" fmla="*/ 0 w 242888"/>
                <a:gd name="connsiteY3" fmla="*/ 183356 h 228600"/>
                <a:gd name="connsiteX4" fmla="*/ 92869 w 242888"/>
                <a:gd name="connsiteY4" fmla="*/ 133350 h 228600"/>
                <a:gd name="connsiteX5" fmla="*/ 200025 w 242888"/>
                <a:gd name="connsiteY5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888" h="228600">
                  <a:moveTo>
                    <a:pt x="200025" y="0"/>
                  </a:moveTo>
                  <a:cubicBezTo>
                    <a:pt x="211138" y="48419"/>
                    <a:pt x="227013" y="108744"/>
                    <a:pt x="242888" y="150019"/>
                  </a:cubicBezTo>
                  <a:cubicBezTo>
                    <a:pt x="193675" y="181769"/>
                    <a:pt x="146843" y="203994"/>
                    <a:pt x="83344" y="228600"/>
                  </a:cubicBezTo>
                  <a:cubicBezTo>
                    <a:pt x="55563" y="213519"/>
                    <a:pt x="20637" y="203200"/>
                    <a:pt x="0" y="183356"/>
                  </a:cubicBezTo>
                  <a:cubicBezTo>
                    <a:pt x="40481" y="166687"/>
                    <a:pt x="61913" y="150019"/>
                    <a:pt x="92869" y="133350"/>
                  </a:cubicBezTo>
                  <a:cubicBezTo>
                    <a:pt x="132556" y="89694"/>
                    <a:pt x="167481" y="43656"/>
                    <a:pt x="200025" y="0"/>
                  </a:cubicBezTo>
                  <a:close/>
                </a:path>
              </a:pathLst>
            </a:custGeom>
            <a:solidFill>
              <a:srgbClr val="FED23D"/>
            </a:solidFill>
            <a:ln w="9525">
              <a:solidFill>
                <a:srgbClr val="C847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5" name="组合 354">
            <a:extLst>
              <a:ext uri="{FF2B5EF4-FFF2-40B4-BE49-F238E27FC236}">
                <a16:creationId xmlns:a16="http://schemas.microsoft.com/office/drawing/2014/main" id="{6024767A-755C-4DAF-9EC8-5D47B49D82A5}"/>
              </a:ext>
            </a:extLst>
          </p:cNvPr>
          <p:cNvGrpSpPr/>
          <p:nvPr/>
        </p:nvGrpSpPr>
        <p:grpSpPr>
          <a:xfrm>
            <a:off x="5175596" y="2922984"/>
            <a:ext cx="364645" cy="278606"/>
            <a:chOff x="2470051" y="2922984"/>
            <a:chExt cx="364645" cy="278606"/>
          </a:xfrm>
        </p:grpSpPr>
        <p:sp>
          <p:nvSpPr>
            <p:cNvPr id="353" name="任意多边形: 形状 352">
              <a:extLst>
                <a:ext uri="{FF2B5EF4-FFF2-40B4-BE49-F238E27FC236}">
                  <a16:creationId xmlns:a16="http://schemas.microsoft.com/office/drawing/2014/main" id="{A0261445-7172-42FD-A696-85B06617C643}"/>
                </a:ext>
              </a:extLst>
            </p:cNvPr>
            <p:cNvSpPr/>
            <p:nvPr/>
          </p:nvSpPr>
          <p:spPr>
            <a:xfrm flipH="1">
              <a:off x="2622454" y="3006329"/>
              <a:ext cx="212242" cy="157162"/>
            </a:xfrm>
            <a:custGeom>
              <a:avLst/>
              <a:gdLst>
                <a:gd name="connsiteX0" fmla="*/ 0 w 173831"/>
                <a:gd name="connsiteY0" fmla="*/ 0 h 85725"/>
                <a:gd name="connsiteX1" fmla="*/ 7144 w 173831"/>
                <a:gd name="connsiteY1" fmla="*/ 73819 h 85725"/>
                <a:gd name="connsiteX2" fmla="*/ 42863 w 173831"/>
                <a:gd name="connsiteY2" fmla="*/ 85725 h 85725"/>
                <a:gd name="connsiteX3" fmla="*/ 142875 w 173831"/>
                <a:gd name="connsiteY3" fmla="*/ 76200 h 85725"/>
                <a:gd name="connsiteX4" fmla="*/ 173831 w 173831"/>
                <a:gd name="connsiteY4" fmla="*/ 19050 h 85725"/>
                <a:gd name="connsiteX5" fmla="*/ 0 w 173831"/>
                <a:gd name="connsiteY5" fmla="*/ 0 h 85725"/>
                <a:gd name="connsiteX0" fmla="*/ 0 w 173831"/>
                <a:gd name="connsiteY0" fmla="*/ 4426 h 90151"/>
                <a:gd name="connsiteX1" fmla="*/ 7144 w 173831"/>
                <a:gd name="connsiteY1" fmla="*/ 78245 h 90151"/>
                <a:gd name="connsiteX2" fmla="*/ 42863 w 173831"/>
                <a:gd name="connsiteY2" fmla="*/ 90151 h 90151"/>
                <a:gd name="connsiteX3" fmla="*/ 142875 w 173831"/>
                <a:gd name="connsiteY3" fmla="*/ 80626 h 90151"/>
                <a:gd name="connsiteX4" fmla="*/ 173831 w 173831"/>
                <a:gd name="connsiteY4" fmla="*/ 23476 h 90151"/>
                <a:gd name="connsiteX5" fmla="*/ 0 w 173831"/>
                <a:gd name="connsiteY5" fmla="*/ 4426 h 90151"/>
                <a:gd name="connsiteX0" fmla="*/ 0 w 173831"/>
                <a:gd name="connsiteY0" fmla="*/ 5631 h 91356"/>
                <a:gd name="connsiteX1" fmla="*/ 7144 w 173831"/>
                <a:gd name="connsiteY1" fmla="*/ 79450 h 91356"/>
                <a:gd name="connsiteX2" fmla="*/ 42863 w 173831"/>
                <a:gd name="connsiteY2" fmla="*/ 91356 h 91356"/>
                <a:gd name="connsiteX3" fmla="*/ 142875 w 173831"/>
                <a:gd name="connsiteY3" fmla="*/ 81831 h 91356"/>
                <a:gd name="connsiteX4" fmla="*/ 173831 w 173831"/>
                <a:gd name="connsiteY4" fmla="*/ 24681 h 91356"/>
                <a:gd name="connsiteX5" fmla="*/ 0 w 173831"/>
                <a:gd name="connsiteY5" fmla="*/ 5631 h 91356"/>
                <a:gd name="connsiteX0" fmla="*/ 1315 w 175146"/>
                <a:gd name="connsiteY0" fmla="*/ 5631 h 91356"/>
                <a:gd name="connsiteX1" fmla="*/ 8459 w 175146"/>
                <a:gd name="connsiteY1" fmla="*/ 79450 h 91356"/>
                <a:gd name="connsiteX2" fmla="*/ 44178 w 175146"/>
                <a:gd name="connsiteY2" fmla="*/ 91356 h 91356"/>
                <a:gd name="connsiteX3" fmla="*/ 144190 w 175146"/>
                <a:gd name="connsiteY3" fmla="*/ 81831 h 91356"/>
                <a:gd name="connsiteX4" fmla="*/ 175146 w 175146"/>
                <a:gd name="connsiteY4" fmla="*/ 24681 h 91356"/>
                <a:gd name="connsiteX5" fmla="*/ 1315 w 175146"/>
                <a:gd name="connsiteY5" fmla="*/ 5631 h 91356"/>
                <a:gd name="connsiteX0" fmla="*/ 1315 w 175146"/>
                <a:gd name="connsiteY0" fmla="*/ 5631 h 91356"/>
                <a:gd name="connsiteX1" fmla="*/ 8459 w 175146"/>
                <a:gd name="connsiteY1" fmla="*/ 79450 h 91356"/>
                <a:gd name="connsiteX2" fmla="*/ 44178 w 175146"/>
                <a:gd name="connsiteY2" fmla="*/ 91356 h 91356"/>
                <a:gd name="connsiteX3" fmla="*/ 144190 w 175146"/>
                <a:gd name="connsiteY3" fmla="*/ 81831 h 91356"/>
                <a:gd name="connsiteX4" fmla="*/ 175146 w 175146"/>
                <a:gd name="connsiteY4" fmla="*/ 24681 h 91356"/>
                <a:gd name="connsiteX5" fmla="*/ 1315 w 175146"/>
                <a:gd name="connsiteY5" fmla="*/ 5631 h 91356"/>
                <a:gd name="connsiteX0" fmla="*/ 1315 w 175146"/>
                <a:gd name="connsiteY0" fmla="*/ 5631 h 91356"/>
                <a:gd name="connsiteX1" fmla="*/ 8459 w 175146"/>
                <a:gd name="connsiteY1" fmla="*/ 79450 h 91356"/>
                <a:gd name="connsiteX2" fmla="*/ 41797 w 175146"/>
                <a:gd name="connsiteY2" fmla="*/ 91356 h 91356"/>
                <a:gd name="connsiteX3" fmla="*/ 144190 w 175146"/>
                <a:gd name="connsiteY3" fmla="*/ 81831 h 91356"/>
                <a:gd name="connsiteX4" fmla="*/ 175146 w 175146"/>
                <a:gd name="connsiteY4" fmla="*/ 24681 h 91356"/>
                <a:gd name="connsiteX5" fmla="*/ 1315 w 175146"/>
                <a:gd name="connsiteY5" fmla="*/ 5631 h 91356"/>
                <a:gd name="connsiteX0" fmla="*/ 1315 w 163240"/>
                <a:gd name="connsiteY0" fmla="*/ 10465 h 96190"/>
                <a:gd name="connsiteX1" fmla="*/ 8459 w 163240"/>
                <a:gd name="connsiteY1" fmla="*/ 84284 h 96190"/>
                <a:gd name="connsiteX2" fmla="*/ 41797 w 163240"/>
                <a:gd name="connsiteY2" fmla="*/ 96190 h 96190"/>
                <a:gd name="connsiteX3" fmla="*/ 144190 w 163240"/>
                <a:gd name="connsiteY3" fmla="*/ 86665 h 96190"/>
                <a:gd name="connsiteX4" fmla="*/ 163240 w 163240"/>
                <a:gd name="connsiteY4" fmla="*/ 12847 h 96190"/>
                <a:gd name="connsiteX5" fmla="*/ 1315 w 163240"/>
                <a:gd name="connsiteY5" fmla="*/ 10465 h 96190"/>
                <a:gd name="connsiteX0" fmla="*/ 1315 w 160859"/>
                <a:gd name="connsiteY0" fmla="*/ 37451 h 123176"/>
                <a:gd name="connsiteX1" fmla="*/ 8459 w 160859"/>
                <a:gd name="connsiteY1" fmla="*/ 111270 h 123176"/>
                <a:gd name="connsiteX2" fmla="*/ 41797 w 160859"/>
                <a:gd name="connsiteY2" fmla="*/ 123176 h 123176"/>
                <a:gd name="connsiteX3" fmla="*/ 144190 w 160859"/>
                <a:gd name="connsiteY3" fmla="*/ 113651 h 123176"/>
                <a:gd name="connsiteX4" fmla="*/ 160859 w 160859"/>
                <a:gd name="connsiteY4" fmla="*/ 4114 h 123176"/>
                <a:gd name="connsiteX5" fmla="*/ 1315 w 160859"/>
                <a:gd name="connsiteY5" fmla="*/ 37451 h 123176"/>
                <a:gd name="connsiteX0" fmla="*/ 334 w 197978"/>
                <a:gd name="connsiteY0" fmla="*/ 48528 h 122346"/>
                <a:gd name="connsiteX1" fmla="*/ 45578 w 197978"/>
                <a:gd name="connsiteY1" fmla="*/ 110440 h 122346"/>
                <a:gd name="connsiteX2" fmla="*/ 78916 w 197978"/>
                <a:gd name="connsiteY2" fmla="*/ 122346 h 122346"/>
                <a:gd name="connsiteX3" fmla="*/ 181309 w 197978"/>
                <a:gd name="connsiteY3" fmla="*/ 112821 h 122346"/>
                <a:gd name="connsiteX4" fmla="*/ 197978 w 197978"/>
                <a:gd name="connsiteY4" fmla="*/ 3284 h 122346"/>
                <a:gd name="connsiteX5" fmla="*/ 334 w 197978"/>
                <a:gd name="connsiteY5" fmla="*/ 48528 h 122346"/>
                <a:gd name="connsiteX0" fmla="*/ 334 w 197978"/>
                <a:gd name="connsiteY0" fmla="*/ 45244 h 119062"/>
                <a:gd name="connsiteX1" fmla="*/ 45578 w 197978"/>
                <a:gd name="connsiteY1" fmla="*/ 107156 h 119062"/>
                <a:gd name="connsiteX2" fmla="*/ 78916 w 197978"/>
                <a:gd name="connsiteY2" fmla="*/ 119062 h 119062"/>
                <a:gd name="connsiteX3" fmla="*/ 181309 w 197978"/>
                <a:gd name="connsiteY3" fmla="*/ 109537 h 119062"/>
                <a:gd name="connsiteX4" fmla="*/ 197978 w 197978"/>
                <a:gd name="connsiteY4" fmla="*/ 0 h 119062"/>
                <a:gd name="connsiteX5" fmla="*/ 334 w 197978"/>
                <a:gd name="connsiteY5" fmla="*/ 45244 h 119062"/>
                <a:gd name="connsiteX0" fmla="*/ 14598 w 212242"/>
                <a:gd name="connsiteY0" fmla="*/ 45244 h 123825"/>
                <a:gd name="connsiteX1" fmla="*/ 311 w 212242"/>
                <a:gd name="connsiteY1" fmla="*/ 123825 h 123825"/>
                <a:gd name="connsiteX2" fmla="*/ 93180 w 212242"/>
                <a:gd name="connsiteY2" fmla="*/ 119062 h 123825"/>
                <a:gd name="connsiteX3" fmla="*/ 195573 w 212242"/>
                <a:gd name="connsiteY3" fmla="*/ 109537 h 123825"/>
                <a:gd name="connsiteX4" fmla="*/ 212242 w 212242"/>
                <a:gd name="connsiteY4" fmla="*/ 0 h 123825"/>
                <a:gd name="connsiteX5" fmla="*/ 14598 w 212242"/>
                <a:gd name="connsiteY5" fmla="*/ 45244 h 123825"/>
                <a:gd name="connsiteX0" fmla="*/ 14598 w 212242"/>
                <a:gd name="connsiteY0" fmla="*/ 45244 h 157162"/>
                <a:gd name="connsiteX1" fmla="*/ 311 w 212242"/>
                <a:gd name="connsiteY1" fmla="*/ 123825 h 157162"/>
                <a:gd name="connsiteX2" fmla="*/ 81274 w 212242"/>
                <a:gd name="connsiteY2" fmla="*/ 157162 h 157162"/>
                <a:gd name="connsiteX3" fmla="*/ 195573 w 212242"/>
                <a:gd name="connsiteY3" fmla="*/ 109537 h 157162"/>
                <a:gd name="connsiteX4" fmla="*/ 212242 w 212242"/>
                <a:gd name="connsiteY4" fmla="*/ 0 h 157162"/>
                <a:gd name="connsiteX5" fmla="*/ 14598 w 212242"/>
                <a:gd name="connsiteY5" fmla="*/ 45244 h 1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242" h="157162">
                  <a:moveTo>
                    <a:pt x="14598" y="45244"/>
                  </a:moveTo>
                  <a:cubicBezTo>
                    <a:pt x="9835" y="72232"/>
                    <a:pt x="-2070" y="99219"/>
                    <a:pt x="311" y="123825"/>
                  </a:cubicBezTo>
                  <a:lnTo>
                    <a:pt x="81274" y="157162"/>
                  </a:lnTo>
                  <a:lnTo>
                    <a:pt x="195573" y="109537"/>
                  </a:lnTo>
                  <a:lnTo>
                    <a:pt x="212242" y="0"/>
                  </a:lnTo>
                  <a:cubicBezTo>
                    <a:pt x="175729" y="12700"/>
                    <a:pt x="86830" y="30162"/>
                    <a:pt x="14598" y="45244"/>
                  </a:cubicBezTo>
                  <a:close/>
                </a:path>
              </a:pathLst>
            </a:custGeom>
            <a:solidFill>
              <a:srgbClr val="FE9F22"/>
            </a:solidFill>
            <a:ln w="9525">
              <a:solidFill>
                <a:srgbClr val="B964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任意多边形: 形状 353">
              <a:extLst>
                <a:ext uri="{FF2B5EF4-FFF2-40B4-BE49-F238E27FC236}">
                  <a16:creationId xmlns:a16="http://schemas.microsoft.com/office/drawing/2014/main" id="{C65C6D6C-1737-4A99-8516-749C9A9BC0B3}"/>
                </a:ext>
              </a:extLst>
            </p:cNvPr>
            <p:cNvSpPr/>
            <p:nvPr/>
          </p:nvSpPr>
          <p:spPr>
            <a:xfrm flipH="1">
              <a:off x="2470051" y="2922984"/>
              <a:ext cx="300039" cy="278606"/>
            </a:xfrm>
            <a:custGeom>
              <a:avLst/>
              <a:gdLst>
                <a:gd name="connsiteX0" fmla="*/ 190500 w 252413"/>
                <a:gd name="connsiteY0" fmla="*/ 0 h 226219"/>
                <a:gd name="connsiteX1" fmla="*/ 252413 w 252413"/>
                <a:gd name="connsiteY1" fmla="*/ 138113 h 226219"/>
                <a:gd name="connsiteX2" fmla="*/ 83344 w 252413"/>
                <a:gd name="connsiteY2" fmla="*/ 226219 h 226219"/>
                <a:gd name="connsiteX3" fmla="*/ 0 w 252413"/>
                <a:gd name="connsiteY3" fmla="*/ 188119 h 226219"/>
                <a:gd name="connsiteX4" fmla="*/ 83344 w 252413"/>
                <a:gd name="connsiteY4" fmla="*/ 133350 h 226219"/>
                <a:gd name="connsiteX5" fmla="*/ 190500 w 252413"/>
                <a:gd name="connsiteY5" fmla="*/ 0 h 226219"/>
                <a:gd name="connsiteX0" fmla="*/ 190500 w 252413"/>
                <a:gd name="connsiteY0" fmla="*/ 0 h 226219"/>
                <a:gd name="connsiteX1" fmla="*/ 252413 w 252413"/>
                <a:gd name="connsiteY1" fmla="*/ 138113 h 226219"/>
                <a:gd name="connsiteX2" fmla="*/ 83344 w 252413"/>
                <a:gd name="connsiteY2" fmla="*/ 226219 h 226219"/>
                <a:gd name="connsiteX3" fmla="*/ 0 w 252413"/>
                <a:gd name="connsiteY3" fmla="*/ 188119 h 226219"/>
                <a:gd name="connsiteX4" fmla="*/ 92869 w 252413"/>
                <a:gd name="connsiteY4" fmla="*/ 130969 h 226219"/>
                <a:gd name="connsiteX5" fmla="*/ 190500 w 252413"/>
                <a:gd name="connsiteY5" fmla="*/ 0 h 226219"/>
                <a:gd name="connsiteX0" fmla="*/ 190500 w 252413"/>
                <a:gd name="connsiteY0" fmla="*/ 0 h 226219"/>
                <a:gd name="connsiteX1" fmla="*/ 252413 w 252413"/>
                <a:gd name="connsiteY1" fmla="*/ 138113 h 226219"/>
                <a:gd name="connsiteX2" fmla="*/ 83344 w 252413"/>
                <a:gd name="connsiteY2" fmla="*/ 226219 h 226219"/>
                <a:gd name="connsiteX3" fmla="*/ 0 w 252413"/>
                <a:gd name="connsiteY3" fmla="*/ 188119 h 226219"/>
                <a:gd name="connsiteX4" fmla="*/ 92869 w 252413"/>
                <a:gd name="connsiteY4" fmla="*/ 130969 h 226219"/>
                <a:gd name="connsiteX5" fmla="*/ 190500 w 252413"/>
                <a:gd name="connsiteY5" fmla="*/ 0 h 226219"/>
                <a:gd name="connsiteX0" fmla="*/ 190500 w 252413"/>
                <a:gd name="connsiteY0" fmla="*/ 0 h 226219"/>
                <a:gd name="connsiteX1" fmla="*/ 252413 w 252413"/>
                <a:gd name="connsiteY1" fmla="*/ 138113 h 226219"/>
                <a:gd name="connsiteX2" fmla="*/ 83344 w 252413"/>
                <a:gd name="connsiteY2" fmla="*/ 226219 h 226219"/>
                <a:gd name="connsiteX3" fmla="*/ 0 w 252413"/>
                <a:gd name="connsiteY3" fmla="*/ 180975 h 226219"/>
                <a:gd name="connsiteX4" fmla="*/ 92869 w 252413"/>
                <a:gd name="connsiteY4" fmla="*/ 130969 h 226219"/>
                <a:gd name="connsiteX5" fmla="*/ 190500 w 252413"/>
                <a:gd name="connsiteY5" fmla="*/ 0 h 226219"/>
                <a:gd name="connsiteX0" fmla="*/ 190500 w 252413"/>
                <a:gd name="connsiteY0" fmla="*/ 0 h 226219"/>
                <a:gd name="connsiteX1" fmla="*/ 252413 w 252413"/>
                <a:gd name="connsiteY1" fmla="*/ 138113 h 226219"/>
                <a:gd name="connsiteX2" fmla="*/ 83344 w 252413"/>
                <a:gd name="connsiteY2" fmla="*/ 226219 h 226219"/>
                <a:gd name="connsiteX3" fmla="*/ 0 w 252413"/>
                <a:gd name="connsiteY3" fmla="*/ 180975 h 226219"/>
                <a:gd name="connsiteX4" fmla="*/ 92869 w 252413"/>
                <a:gd name="connsiteY4" fmla="*/ 130969 h 226219"/>
                <a:gd name="connsiteX5" fmla="*/ 190500 w 252413"/>
                <a:gd name="connsiteY5" fmla="*/ 0 h 226219"/>
                <a:gd name="connsiteX0" fmla="*/ 190500 w 252413"/>
                <a:gd name="connsiteY0" fmla="*/ 0 h 226219"/>
                <a:gd name="connsiteX1" fmla="*/ 252413 w 252413"/>
                <a:gd name="connsiteY1" fmla="*/ 138113 h 226219"/>
                <a:gd name="connsiteX2" fmla="*/ 83344 w 252413"/>
                <a:gd name="connsiteY2" fmla="*/ 226219 h 226219"/>
                <a:gd name="connsiteX3" fmla="*/ 0 w 252413"/>
                <a:gd name="connsiteY3" fmla="*/ 180975 h 226219"/>
                <a:gd name="connsiteX4" fmla="*/ 92869 w 252413"/>
                <a:gd name="connsiteY4" fmla="*/ 130969 h 226219"/>
                <a:gd name="connsiteX5" fmla="*/ 190500 w 252413"/>
                <a:gd name="connsiteY5" fmla="*/ 0 h 226219"/>
                <a:gd name="connsiteX0" fmla="*/ 190500 w 252413"/>
                <a:gd name="connsiteY0" fmla="*/ 0 h 226219"/>
                <a:gd name="connsiteX1" fmla="*/ 252413 w 252413"/>
                <a:gd name="connsiteY1" fmla="*/ 138113 h 226219"/>
                <a:gd name="connsiteX2" fmla="*/ 83344 w 252413"/>
                <a:gd name="connsiteY2" fmla="*/ 226219 h 226219"/>
                <a:gd name="connsiteX3" fmla="*/ 0 w 252413"/>
                <a:gd name="connsiteY3" fmla="*/ 180975 h 226219"/>
                <a:gd name="connsiteX4" fmla="*/ 92869 w 252413"/>
                <a:gd name="connsiteY4" fmla="*/ 130969 h 226219"/>
                <a:gd name="connsiteX5" fmla="*/ 190500 w 252413"/>
                <a:gd name="connsiteY5" fmla="*/ 0 h 226219"/>
                <a:gd name="connsiteX0" fmla="*/ 190500 w 252413"/>
                <a:gd name="connsiteY0" fmla="*/ 0 h 226219"/>
                <a:gd name="connsiteX1" fmla="*/ 252413 w 252413"/>
                <a:gd name="connsiteY1" fmla="*/ 138113 h 226219"/>
                <a:gd name="connsiteX2" fmla="*/ 83344 w 252413"/>
                <a:gd name="connsiteY2" fmla="*/ 226219 h 226219"/>
                <a:gd name="connsiteX3" fmla="*/ 0 w 252413"/>
                <a:gd name="connsiteY3" fmla="*/ 180975 h 226219"/>
                <a:gd name="connsiteX4" fmla="*/ 92869 w 252413"/>
                <a:gd name="connsiteY4" fmla="*/ 130969 h 226219"/>
                <a:gd name="connsiteX5" fmla="*/ 190500 w 252413"/>
                <a:gd name="connsiteY5" fmla="*/ 0 h 226219"/>
                <a:gd name="connsiteX0" fmla="*/ 190500 w 252413"/>
                <a:gd name="connsiteY0" fmla="*/ 0 h 226219"/>
                <a:gd name="connsiteX1" fmla="*/ 252413 w 252413"/>
                <a:gd name="connsiteY1" fmla="*/ 138113 h 226219"/>
                <a:gd name="connsiteX2" fmla="*/ 83344 w 252413"/>
                <a:gd name="connsiteY2" fmla="*/ 226219 h 226219"/>
                <a:gd name="connsiteX3" fmla="*/ 0 w 252413"/>
                <a:gd name="connsiteY3" fmla="*/ 180975 h 226219"/>
                <a:gd name="connsiteX4" fmla="*/ 92869 w 252413"/>
                <a:gd name="connsiteY4" fmla="*/ 130969 h 226219"/>
                <a:gd name="connsiteX5" fmla="*/ 190500 w 252413"/>
                <a:gd name="connsiteY5" fmla="*/ 0 h 226219"/>
                <a:gd name="connsiteX0" fmla="*/ 190500 w 252413"/>
                <a:gd name="connsiteY0" fmla="*/ 0 h 226219"/>
                <a:gd name="connsiteX1" fmla="*/ 252413 w 252413"/>
                <a:gd name="connsiteY1" fmla="*/ 138113 h 226219"/>
                <a:gd name="connsiteX2" fmla="*/ 83344 w 252413"/>
                <a:gd name="connsiteY2" fmla="*/ 226219 h 226219"/>
                <a:gd name="connsiteX3" fmla="*/ 0 w 252413"/>
                <a:gd name="connsiteY3" fmla="*/ 180975 h 226219"/>
                <a:gd name="connsiteX4" fmla="*/ 92869 w 252413"/>
                <a:gd name="connsiteY4" fmla="*/ 130969 h 226219"/>
                <a:gd name="connsiteX5" fmla="*/ 190500 w 252413"/>
                <a:gd name="connsiteY5" fmla="*/ 0 h 226219"/>
                <a:gd name="connsiteX0" fmla="*/ 200025 w 252413"/>
                <a:gd name="connsiteY0" fmla="*/ 0 h 228600"/>
                <a:gd name="connsiteX1" fmla="*/ 252413 w 252413"/>
                <a:gd name="connsiteY1" fmla="*/ 140494 h 228600"/>
                <a:gd name="connsiteX2" fmla="*/ 83344 w 252413"/>
                <a:gd name="connsiteY2" fmla="*/ 228600 h 228600"/>
                <a:gd name="connsiteX3" fmla="*/ 0 w 252413"/>
                <a:gd name="connsiteY3" fmla="*/ 183356 h 228600"/>
                <a:gd name="connsiteX4" fmla="*/ 92869 w 252413"/>
                <a:gd name="connsiteY4" fmla="*/ 133350 h 228600"/>
                <a:gd name="connsiteX5" fmla="*/ 200025 w 252413"/>
                <a:gd name="connsiteY5" fmla="*/ 0 h 228600"/>
                <a:gd name="connsiteX0" fmla="*/ 200025 w 242888"/>
                <a:gd name="connsiteY0" fmla="*/ 0 h 228600"/>
                <a:gd name="connsiteX1" fmla="*/ 242888 w 242888"/>
                <a:gd name="connsiteY1" fmla="*/ 150019 h 228600"/>
                <a:gd name="connsiteX2" fmla="*/ 83344 w 242888"/>
                <a:gd name="connsiteY2" fmla="*/ 228600 h 228600"/>
                <a:gd name="connsiteX3" fmla="*/ 0 w 242888"/>
                <a:gd name="connsiteY3" fmla="*/ 183356 h 228600"/>
                <a:gd name="connsiteX4" fmla="*/ 92869 w 242888"/>
                <a:gd name="connsiteY4" fmla="*/ 133350 h 228600"/>
                <a:gd name="connsiteX5" fmla="*/ 200025 w 242888"/>
                <a:gd name="connsiteY5" fmla="*/ 0 h 228600"/>
                <a:gd name="connsiteX0" fmla="*/ 200025 w 242888"/>
                <a:gd name="connsiteY0" fmla="*/ 0 h 228600"/>
                <a:gd name="connsiteX1" fmla="*/ 242888 w 242888"/>
                <a:gd name="connsiteY1" fmla="*/ 150019 h 228600"/>
                <a:gd name="connsiteX2" fmla="*/ 83344 w 242888"/>
                <a:gd name="connsiteY2" fmla="*/ 228600 h 228600"/>
                <a:gd name="connsiteX3" fmla="*/ 0 w 242888"/>
                <a:gd name="connsiteY3" fmla="*/ 183356 h 228600"/>
                <a:gd name="connsiteX4" fmla="*/ 92869 w 242888"/>
                <a:gd name="connsiteY4" fmla="*/ 133350 h 228600"/>
                <a:gd name="connsiteX5" fmla="*/ 200025 w 242888"/>
                <a:gd name="connsiteY5" fmla="*/ 0 h 228600"/>
                <a:gd name="connsiteX0" fmla="*/ 200025 w 242888"/>
                <a:gd name="connsiteY0" fmla="*/ 0 h 228600"/>
                <a:gd name="connsiteX1" fmla="*/ 242888 w 242888"/>
                <a:gd name="connsiteY1" fmla="*/ 150019 h 228600"/>
                <a:gd name="connsiteX2" fmla="*/ 83344 w 242888"/>
                <a:gd name="connsiteY2" fmla="*/ 228600 h 228600"/>
                <a:gd name="connsiteX3" fmla="*/ 0 w 242888"/>
                <a:gd name="connsiteY3" fmla="*/ 183356 h 228600"/>
                <a:gd name="connsiteX4" fmla="*/ 92869 w 242888"/>
                <a:gd name="connsiteY4" fmla="*/ 133350 h 228600"/>
                <a:gd name="connsiteX5" fmla="*/ 200025 w 242888"/>
                <a:gd name="connsiteY5" fmla="*/ 0 h 228600"/>
                <a:gd name="connsiteX0" fmla="*/ 200025 w 242888"/>
                <a:gd name="connsiteY0" fmla="*/ 0 h 259556"/>
                <a:gd name="connsiteX1" fmla="*/ 242888 w 242888"/>
                <a:gd name="connsiteY1" fmla="*/ 150019 h 259556"/>
                <a:gd name="connsiteX2" fmla="*/ 83344 w 242888"/>
                <a:gd name="connsiteY2" fmla="*/ 259556 h 259556"/>
                <a:gd name="connsiteX3" fmla="*/ 0 w 242888"/>
                <a:gd name="connsiteY3" fmla="*/ 183356 h 259556"/>
                <a:gd name="connsiteX4" fmla="*/ 92869 w 242888"/>
                <a:gd name="connsiteY4" fmla="*/ 133350 h 259556"/>
                <a:gd name="connsiteX5" fmla="*/ 200025 w 242888"/>
                <a:gd name="connsiteY5" fmla="*/ 0 h 259556"/>
                <a:gd name="connsiteX0" fmla="*/ 226219 w 269082"/>
                <a:gd name="connsiteY0" fmla="*/ 0 h 259556"/>
                <a:gd name="connsiteX1" fmla="*/ 269082 w 269082"/>
                <a:gd name="connsiteY1" fmla="*/ 150019 h 259556"/>
                <a:gd name="connsiteX2" fmla="*/ 109538 w 269082"/>
                <a:gd name="connsiteY2" fmla="*/ 259556 h 259556"/>
                <a:gd name="connsiteX3" fmla="*/ 0 w 269082"/>
                <a:gd name="connsiteY3" fmla="*/ 214312 h 259556"/>
                <a:gd name="connsiteX4" fmla="*/ 119063 w 269082"/>
                <a:gd name="connsiteY4" fmla="*/ 133350 h 259556"/>
                <a:gd name="connsiteX5" fmla="*/ 226219 w 269082"/>
                <a:gd name="connsiteY5" fmla="*/ 0 h 259556"/>
                <a:gd name="connsiteX0" fmla="*/ 273844 w 276259"/>
                <a:gd name="connsiteY0" fmla="*/ 0 h 278606"/>
                <a:gd name="connsiteX1" fmla="*/ 269082 w 276259"/>
                <a:gd name="connsiteY1" fmla="*/ 169069 h 278606"/>
                <a:gd name="connsiteX2" fmla="*/ 109538 w 276259"/>
                <a:gd name="connsiteY2" fmla="*/ 278606 h 278606"/>
                <a:gd name="connsiteX3" fmla="*/ 0 w 276259"/>
                <a:gd name="connsiteY3" fmla="*/ 233362 h 278606"/>
                <a:gd name="connsiteX4" fmla="*/ 119063 w 276259"/>
                <a:gd name="connsiteY4" fmla="*/ 152400 h 278606"/>
                <a:gd name="connsiteX5" fmla="*/ 273844 w 276259"/>
                <a:gd name="connsiteY5" fmla="*/ 0 h 278606"/>
                <a:gd name="connsiteX0" fmla="*/ 273844 w 300039"/>
                <a:gd name="connsiteY0" fmla="*/ 0 h 278606"/>
                <a:gd name="connsiteX1" fmla="*/ 300039 w 300039"/>
                <a:gd name="connsiteY1" fmla="*/ 102394 h 278606"/>
                <a:gd name="connsiteX2" fmla="*/ 109538 w 300039"/>
                <a:gd name="connsiteY2" fmla="*/ 278606 h 278606"/>
                <a:gd name="connsiteX3" fmla="*/ 0 w 300039"/>
                <a:gd name="connsiteY3" fmla="*/ 233362 h 278606"/>
                <a:gd name="connsiteX4" fmla="*/ 119063 w 300039"/>
                <a:gd name="connsiteY4" fmla="*/ 152400 h 278606"/>
                <a:gd name="connsiteX5" fmla="*/ 273844 w 300039"/>
                <a:gd name="connsiteY5" fmla="*/ 0 h 278606"/>
                <a:gd name="connsiteX0" fmla="*/ 273844 w 300039"/>
                <a:gd name="connsiteY0" fmla="*/ 0 h 278606"/>
                <a:gd name="connsiteX1" fmla="*/ 300039 w 300039"/>
                <a:gd name="connsiteY1" fmla="*/ 102394 h 278606"/>
                <a:gd name="connsiteX2" fmla="*/ 109538 w 300039"/>
                <a:gd name="connsiteY2" fmla="*/ 278606 h 278606"/>
                <a:gd name="connsiteX3" fmla="*/ 0 w 300039"/>
                <a:gd name="connsiteY3" fmla="*/ 233362 h 278606"/>
                <a:gd name="connsiteX4" fmla="*/ 119063 w 300039"/>
                <a:gd name="connsiteY4" fmla="*/ 152400 h 278606"/>
                <a:gd name="connsiteX5" fmla="*/ 273844 w 300039"/>
                <a:gd name="connsiteY5" fmla="*/ 0 h 278606"/>
                <a:gd name="connsiteX0" fmla="*/ 273844 w 300039"/>
                <a:gd name="connsiteY0" fmla="*/ 0 h 278606"/>
                <a:gd name="connsiteX1" fmla="*/ 300039 w 300039"/>
                <a:gd name="connsiteY1" fmla="*/ 102394 h 278606"/>
                <a:gd name="connsiteX2" fmla="*/ 109538 w 300039"/>
                <a:gd name="connsiteY2" fmla="*/ 278606 h 278606"/>
                <a:gd name="connsiteX3" fmla="*/ 0 w 300039"/>
                <a:gd name="connsiteY3" fmla="*/ 233362 h 278606"/>
                <a:gd name="connsiteX4" fmla="*/ 119063 w 300039"/>
                <a:gd name="connsiteY4" fmla="*/ 152400 h 278606"/>
                <a:gd name="connsiteX5" fmla="*/ 273844 w 300039"/>
                <a:gd name="connsiteY5" fmla="*/ 0 h 278606"/>
                <a:gd name="connsiteX0" fmla="*/ 273844 w 300039"/>
                <a:gd name="connsiteY0" fmla="*/ 0 h 278606"/>
                <a:gd name="connsiteX1" fmla="*/ 300039 w 300039"/>
                <a:gd name="connsiteY1" fmla="*/ 102394 h 278606"/>
                <a:gd name="connsiteX2" fmla="*/ 109538 w 300039"/>
                <a:gd name="connsiteY2" fmla="*/ 278606 h 278606"/>
                <a:gd name="connsiteX3" fmla="*/ 0 w 300039"/>
                <a:gd name="connsiteY3" fmla="*/ 233362 h 278606"/>
                <a:gd name="connsiteX4" fmla="*/ 119063 w 300039"/>
                <a:gd name="connsiteY4" fmla="*/ 152400 h 278606"/>
                <a:gd name="connsiteX5" fmla="*/ 273844 w 300039"/>
                <a:gd name="connsiteY5" fmla="*/ 0 h 278606"/>
                <a:gd name="connsiteX0" fmla="*/ 273844 w 300039"/>
                <a:gd name="connsiteY0" fmla="*/ 0 h 278606"/>
                <a:gd name="connsiteX1" fmla="*/ 300039 w 300039"/>
                <a:gd name="connsiteY1" fmla="*/ 102394 h 278606"/>
                <a:gd name="connsiteX2" fmla="*/ 109538 w 300039"/>
                <a:gd name="connsiteY2" fmla="*/ 278606 h 278606"/>
                <a:gd name="connsiteX3" fmla="*/ 0 w 300039"/>
                <a:gd name="connsiteY3" fmla="*/ 233362 h 278606"/>
                <a:gd name="connsiteX4" fmla="*/ 119063 w 300039"/>
                <a:gd name="connsiteY4" fmla="*/ 152400 h 278606"/>
                <a:gd name="connsiteX5" fmla="*/ 273844 w 300039"/>
                <a:gd name="connsiteY5" fmla="*/ 0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9" h="278606">
                  <a:moveTo>
                    <a:pt x="273844" y="0"/>
                  </a:moveTo>
                  <a:cubicBezTo>
                    <a:pt x="292101" y="48419"/>
                    <a:pt x="298451" y="56357"/>
                    <a:pt x="300039" y="102394"/>
                  </a:cubicBezTo>
                  <a:cubicBezTo>
                    <a:pt x="267494" y="157956"/>
                    <a:pt x="173037" y="254000"/>
                    <a:pt x="109538" y="278606"/>
                  </a:cubicBezTo>
                  <a:cubicBezTo>
                    <a:pt x="81757" y="263525"/>
                    <a:pt x="20637" y="253206"/>
                    <a:pt x="0" y="233362"/>
                  </a:cubicBezTo>
                  <a:cubicBezTo>
                    <a:pt x="40481" y="216693"/>
                    <a:pt x="88107" y="169069"/>
                    <a:pt x="119063" y="152400"/>
                  </a:cubicBezTo>
                  <a:cubicBezTo>
                    <a:pt x="158750" y="108744"/>
                    <a:pt x="248443" y="43656"/>
                    <a:pt x="273844" y="0"/>
                  </a:cubicBezTo>
                  <a:close/>
                </a:path>
              </a:pathLst>
            </a:custGeom>
            <a:solidFill>
              <a:srgbClr val="FED23D"/>
            </a:solidFill>
            <a:ln w="9525">
              <a:solidFill>
                <a:srgbClr val="C847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5" name="组合 364">
            <a:extLst>
              <a:ext uri="{FF2B5EF4-FFF2-40B4-BE49-F238E27FC236}">
                <a16:creationId xmlns:a16="http://schemas.microsoft.com/office/drawing/2014/main" id="{837CD8E4-4FF7-40B5-B5FA-5A4569F481B2}"/>
              </a:ext>
            </a:extLst>
          </p:cNvPr>
          <p:cNvGrpSpPr/>
          <p:nvPr/>
        </p:nvGrpSpPr>
        <p:grpSpPr>
          <a:xfrm>
            <a:off x="5179448" y="2631434"/>
            <a:ext cx="167892" cy="460726"/>
            <a:chOff x="3518064" y="2631434"/>
            <a:chExt cx="167892" cy="460726"/>
          </a:xfrm>
        </p:grpSpPr>
        <p:sp>
          <p:nvSpPr>
            <p:cNvPr id="357" name="等腰三角形 356">
              <a:extLst>
                <a:ext uri="{FF2B5EF4-FFF2-40B4-BE49-F238E27FC236}">
                  <a16:creationId xmlns:a16="http://schemas.microsoft.com/office/drawing/2014/main" id="{25CEA844-7120-4AC1-B3CF-D4E4150A9A9C}"/>
                </a:ext>
              </a:extLst>
            </p:cNvPr>
            <p:cNvSpPr/>
            <p:nvPr/>
          </p:nvSpPr>
          <p:spPr>
            <a:xfrm rot="21070546">
              <a:off x="3612635" y="2926856"/>
              <a:ext cx="73321" cy="165304"/>
            </a:xfrm>
            <a:custGeom>
              <a:avLst/>
              <a:gdLst>
                <a:gd name="connsiteX0" fmla="*/ 0 w 128587"/>
                <a:gd name="connsiteY0" fmla="*/ 183356 h 183356"/>
                <a:gd name="connsiteX1" fmla="*/ 64294 w 128587"/>
                <a:gd name="connsiteY1" fmla="*/ 0 h 183356"/>
                <a:gd name="connsiteX2" fmla="*/ 128587 w 128587"/>
                <a:gd name="connsiteY2" fmla="*/ 183356 h 183356"/>
                <a:gd name="connsiteX3" fmla="*/ 0 w 128587"/>
                <a:gd name="connsiteY3" fmla="*/ 183356 h 183356"/>
                <a:gd name="connsiteX0" fmla="*/ 0 w 93044"/>
                <a:gd name="connsiteY0" fmla="*/ 140678 h 183356"/>
                <a:gd name="connsiteX1" fmla="*/ 28751 w 93044"/>
                <a:gd name="connsiteY1" fmla="*/ 0 h 183356"/>
                <a:gd name="connsiteX2" fmla="*/ 93044 w 93044"/>
                <a:gd name="connsiteY2" fmla="*/ 183356 h 183356"/>
                <a:gd name="connsiteX3" fmla="*/ 0 w 93044"/>
                <a:gd name="connsiteY3" fmla="*/ 140678 h 183356"/>
                <a:gd name="connsiteX0" fmla="*/ 0 w 74263"/>
                <a:gd name="connsiteY0" fmla="*/ 140678 h 149112"/>
                <a:gd name="connsiteX1" fmla="*/ 28751 w 74263"/>
                <a:gd name="connsiteY1" fmla="*/ 0 h 149112"/>
                <a:gd name="connsiteX2" fmla="*/ 74263 w 74263"/>
                <a:gd name="connsiteY2" fmla="*/ 149112 h 149112"/>
                <a:gd name="connsiteX3" fmla="*/ 0 w 74263"/>
                <a:gd name="connsiteY3" fmla="*/ 140678 h 149112"/>
                <a:gd name="connsiteX0" fmla="*/ 0 w 74263"/>
                <a:gd name="connsiteY0" fmla="*/ 140678 h 162387"/>
                <a:gd name="connsiteX1" fmla="*/ 28751 w 74263"/>
                <a:gd name="connsiteY1" fmla="*/ 0 h 162387"/>
                <a:gd name="connsiteX2" fmla="*/ 74263 w 74263"/>
                <a:gd name="connsiteY2" fmla="*/ 149112 h 162387"/>
                <a:gd name="connsiteX3" fmla="*/ 0 w 74263"/>
                <a:gd name="connsiteY3" fmla="*/ 140678 h 162387"/>
                <a:gd name="connsiteX0" fmla="*/ 0 w 74263"/>
                <a:gd name="connsiteY0" fmla="*/ 140678 h 165442"/>
                <a:gd name="connsiteX1" fmla="*/ 28751 w 74263"/>
                <a:gd name="connsiteY1" fmla="*/ 0 h 165442"/>
                <a:gd name="connsiteX2" fmla="*/ 74263 w 74263"/>
                <a:gd name="connsiteY2" fmla="*/ 149112 h 165442"/>
                <a:gd name="connsiteX3" fmla="*/ 0 w 74263"/>
                <a:gd name="connsiteY3" fmla="*/ 140678 h 165442"/>
                <a:gd name="connsiteX0" fmla="*/ 0 w 74263"/>
                <a:gd name="connsiteY0" fmla="*/ 140678 h 165442"/>
                <a:gd name="connsiteX1" fmla="*/ 28751 w 74263"/>
                <a:gd name="connsiteY1" fmla="*/ 0 h 165442"/>
                <a:gd name="connsiteX2" fmla="*/ 74263 w 74263"/>
                <a:gd name="connsiteY2" fmla="*/ 149112 h 165442"/>
                <a:gd name="connsiteX3" fmla="*/ 0 w 74263"/>
                <a:gd name="connsiteY3" fmla="*/ 140678 h 165442"/>
                <a:gd name="connsiteX0" fmla="*/ 1408 w 75671"/>
                <a:gd name="connsiteY0" fmla="*/ 140678 h 165442"/>
                <a:gd name="connsiteX1" fmla="*/ 30159 w 75671"/>
                <a:gd name="connsiteY1" fmla="*/ 0 h 165442"/>
                <a:gd name="connsiteX2" fmla="*/ 75671 w 75671"/>
                <a:gd name="connsiteY2" fmla="*/ 149112 h 165442"/>
                <a:gd name="connsiteX3" fmla="*/ 1408 w 75671"/>
                <a:gd name="connsiteY3" fmla="*/ 140678 h 165442"/>
                <a:gd name="connsiteX0" fmla="*/ 1408 w 75671"/>
                <a:gd name="connsiteY0" fmla="*/ 140678 h 165442"/>
                <a:gd name="connsiteX1" fmla="*/ 30159 w 75671"/>
                <a:gd name="connsiteY1" fmla="*/ 0 h 165442"/>
                <a:gd name="connsiteX2" fmla="*/ 75671 w 75671"/>
                <a:gd name="connsiteY2" fmla="*/ 149112 h 165442"/>
                <a:gd name="connsiteX3" fmla="*/ 1408 w 75671"/>
                <a:gd name="connsiteY3" fmla="*/ 140678 h 165442"/>
                <a:gd name="connsiteX0" fmla="*/ 1408 w 75671"/>
                <a:gd name="connsiteY0" fmla="*/ 140678 h 165442"/>
                <a:gd name="connsiteX1" fmla="*/ 30159 w 75671"/>
                <a:gd name="connsiteY1" fmla="*/ 0 h 165442"/>
                <a:gd name="connsiteX2" fmla="*/ 75671 w 75671"/>
                <a:gd name="connsiteY2" fmla="*/ 149112 h 165442"/>
                <a:gd name="connsiteX3" fmla="*/ 1408 w 75671"/>
                <a:gd name="connsiteY3" fmla="*/ 140678 h 165442"/>
                <a:gd name="connsiteX0" fmla="*/ 1408 w 74782"/>
                <a:gd name="connsiteY0" fmla="*/ 140678 h 162196"/>
                <a:gd name="connsiteX1" fmla="*/ 30159 w 74782"/>
                <a:gd name="connsiteY1" fmla="*/ 0 h 162196"/>
                <a:gd name="connsiteX2" fmla="*/ 74782 w 74782"/>
                <a:gd name="connsiteY2" fmla="*/ 139335 h 162196"/>
                <a:gd name="connsiteX3" fmla="*/ 1408 w 74782"/>
                <a:gd name="connsiteY3" fmla="*/ 140678 h 162196"/>
                <a:gd name="connsiteX0" fmla="*/ 1408 w 73321"/>
                <a:gd name="connsiteY0" fmla="*/ 140678 h 165304"/>
                <a:gd name="connsiteX1" fmla="*/ 30159 w 73321"/>
                <a:gd name="connsiteY1" fmla="*/ 0 h 165304"/>
                <a:gd name="connsiteX2" fmla="*/ 73321 w 73321"/>
                <a:gd name="connsiteY2" fmla="*/ 148745 h 165304"/>
                <a:gd name="connsiteX3" fmla="*/ 1408 w 73321"/>
                <a:gd name="connsiteY3" fmla="*/ 140678 h 165304"/>
                <a:gd name="connsiteX0" fmla="*/ 1408 w 73321"/>
                <a:gd name="connsiteY0" fmla="*/ 140678 h 165304"/>
                <a:gd name="connsiteX1" fmla="*/ 30159 w 73321"/>
                <a:gd name="connsiteY1" fmla="*/ 0 h 165304"/>
                <a:gd name="connsiteX2" fmla="*/ 73321 w 73321"/>
                <a:gd name="connsiteY2" fmla="*/ 148745 h 165304"/>
                <a:gd name="connsiteX3" fmla="*/ 1408 w 73321"/>
                <a:gd name="connsiteY3" fmla="*/ 140678 h 165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21" h="165304">
                  <a:moveTo>
                    <a:pt x="1408" y="140678"/>
                  </a:moveTo>
                  <a:cubicBezTo>
                    <a:pt x="-3126" y="91593"/>
                    <a:pt x="2480" y="39265"/>
                    <a:pt x="30159" y="0"/>
                  </a:cubicBezTo>
                  <a:cubicBezTo>
                    <a:pt x="59813" y="49543"/>
                    <a:pt x="72632" y="98880"/>
                    <a:pt x="73321" y="148745"/>
                  </a:cubicBezTo>
                  <a:cubicBezTo>
                    <a:pt x="56518" y="156807"/>
                    <a:pt x="34070" y="185682"/>
                    <a:pt x="1408" y="140678"/>
                  </a:cubicBezTo>
                  <a:close/>
                </a:path>
              </a:pathLst>
            </a:custGeom>
            <a:solidFill>
              <a:srgbClr val="FCFFFF"/>
            </a:solidFill>
            <a:ln w="6350">
              <a:solidFill>
                <a:srgbClr val="8C53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椭圆 357">
              <a:extLst>
                <a:ext uri="{FF2B5EF4-FFF2-40B4-BE49-F238E27FC236}">
                  <a16:creationId xmlns:a16="http://schemas.microsoft.com/office/drawing/2014/main" id="{224C34F9-79C4-4F7A-96D4-E4EAA5663331}"/>
                </a:ext>
              </a:extLst>
            </p:cNvPr>
            <p:cNvSpPr/>
            <p:nvPr/>
          </p:nvSpPr>
          <p:spPr>
            <a:xfrm>
              <a:off x="3610720" y="2887932"/>
              <a:ext cx="19527" cy="45820"/>
            </a:xfrm>
            <a:custGeom>
              <a:avLst/>
              <a:gdLst>
                <a:gd name="connsiteX0" fmla="*/ 0 w 45719"/>
                <a:gd name="connsiteY0" fmla="*/ 22860 h 45719"/>
                <a:gd name="connsiteX1" fmla="*/ 22860 w 45719"/>
                <a:gd name="connsiteY1" fmla="*/ 0 h 45719"/>
                <a:gd name="connsiteX2" fmla="*/ 45720 w 45719"/>
                <a:gd name="connsiteY2" fmla="*/ 22860 h 45719"/>
                <a:gd name="connsiteX3" fmla="*/ 22860 w 45719"/>
                <a:gd name="connsiteY3" fmla="*/ 45720 h 45719"/>
                <a:gd name="connsiteX4" fmla="*/ 0 w 45719"/>
                <a:gd name="connsiteY4" fmla="*/ 22860 h 45719"/>
                <a:gd name="connsiteX0" fmla="*/ 0 w 33814"/>
                <a:gd name="connsiteY0" fmla="*/ 20491 h 45743"/>
                <a:gd name="connsiteX1" fmla="*/ 10954 w 33814"/>
                <a:gd name="connsiteY1" fmla="*/ 13 h 45743"/>
                <a:gd name="connsiteX2" fmla="*/ 33814 w 33814"/>
                <a:gd name="connsiteY2" fmla="*/ 22873 h 45743"/>
                <a:gd name="connsiteX3" fmla="*/ 10954 w 33814"/>
                <a:gd name="connsiteY3" fmla="*/ 45733 h 45743"/>
                <a:gd name="connsiteX4" fmla="*/ 0 w 33814"/>
                <a:gd name="connsiteY4" fmla="*/ 20491 h 45743"/>
                <a:gd name="connsiteX0" fmla="*/ 0 w 19527"/>
                <a:gd name="connsiteY0" fmla="*/ 20528 h 45820"/>
                <a:gd name="connsiteX1" fmla="*/ 10954 w 19527"/>
                <a:gd name="connsiteY1" fmla="*/ 50 h 45820"/>
                <a:gd name="connsiteX2" fmla="*/ 19527 w 19527"/>
                <a:gd name="connsiteY2" fmla="*/ 25291 h 45820"/>
                <a:gd name="connsiteX3" fmla="*/ 10954 w 19527"/>
                <a:gd name="connsiteY3" fmla="*/ 45770 h 45820"/>
                <a:gd name="connsiteX4" fmla="*/ 0 w 19527"/>
                <a:gd name="connsiteY4" fmla="*/ 20528 h 4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27" h="45820">
                  <a:moveTo>
                    <a:pt x="0" y="20528"/>
                  </a:moveTo>
                  <a:cubicBezTo>
                    <a:pt x="0" y="7903"/>
                    <a:pt x="7700" y="-744"/>
                    <a:pt x="10954" y="50"/>
                  </a:cubicBezTo>
                  <a:cubicBezTo>
                    <a:pt x="14208" y="844"/>
                    <a:pt x="19527" y="12666"/>
                    <a:pt x="19527" y="25291"/>
                  </a:cubicBezTo>
                  <a:cubicBezTo>
                    <a:pt x="19527" y="37916"/>
                    <a:pt x="14208" y="46564"/>
                    <a:pt x="10954" y="45770"/>
                  </a:cubicBezTo>
                  <a:cubicBezTo>
                    <a:pt x="7700" y="44976"/>
                    <a:pt x="0" y="33153"/>
                    <a:pt x="0" y="20528"/>
                  </a:cubicBezTo>
                  <a:close/>
                </a:path>
              </a:pathLst>
            </a:custGeom>
            <a:solidFill>
              <a:srgbClr val="EDCD3A"/>
            </a:solidFill>
            <a:ln w="3175">
              <a:solidFill>
                <a:srgbClr val="8C53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椭圆 357">
              <a:extLst>
                <a:ext uri="{FF2B5EF4-FFF2-40B4-BE49-F238E27FC236}">
                  <a16:creationId xmlns:a16="http://schemas.microsoft.com/office/drawing/2014/main" id="{B41E8E9B-53B2-49B2-9786-E01BCCC7D9AC}"/>
                </a:ext>
              </a:extLst>
            </p:cNvPr>
            <p:cNvSpPr/>
            <p:nvPr/>
          </p:nvSpPr>
          <p:spPr>
            <a:xfrm>
              <a:off x="3568957" y="2655997"/>
              <a:ext cx="19527" cy="45820"/>
            </a:xfrm>
            <a:custGeom>
              <a:avLst/>
              <a:gdLst>
                <a:gd name="connsiteX0" fmla="*/ 0 w 45719"/>
                <a:gd name="connsiteY0" fmla="*/ 22860 h 45719"/>
                <a:gd name="connsiteX1" fmla="*/ 22860 w 45719"/>
                <a:gd name="connsiteY1" fmla="*/ 0 h 45719"/>
                <a:gd name="connsiteX2" fmla="*/ 45720 w 45719"/>
                <a:gd name="connsiteY2" fmla="*/ 22860 h 45719"/>
                <a:gd name="connsiteX3" fmla="*/ 22860 w 45719"/>
                <a:gd name="connsiteY3" fmla="*/ 45720 h 45719"/>
                <a:gd name="connsiteX4" fmla="*/ 0 w 45719"/>
                <a:gd name="connsiteY4" fmla="*/ 22860 h 45719"/>
                <a:gd name="connsiteX0" fmla="*/ 0 w 33814"/>
                <a:gd name="connsiteY0" fmla="*/ 20491 h 45743"/>
                <a:gd name="connsiteX1" fmla="*/ 10954 w 33814"/>
                <a:gd name="connsiteY1" fmla="*/ 13 h 45743"/>
                <a:gd name="connsiteX2" fmla="*/ 33814 w 33814"/>
                <a:gd name="connsiteY2" fmla="*/ 22873 h 45743"/>
                <a:gd name="connsiteX3" fmla="*/ 10954 w 33814"/>
                <a:gd name="connsiteY3" fmla="*/ 45733 h 45743"/>
                <a:gd name="connsiteX4" fmla="*/ 0 w 33814"/>
                <a:gd name="connsiteY4" fmla="*/ 20491 h 45743"/>
                <a:gd name="connsiteX0" fmla="*/ 0 w 19527"/>
                <a:gd name="connsiteY0" fmla="*/ 20528 h 45820"/>
                <a:gd name="connsiteX1" fmla="*/ 10954 w 19527"/>
                <a:gd name="connsiteY1" fmla="*/ 50 h 45820"/>
                <a:gd name="connsiteX2" fmla="*/ 19527 w 19527"/>
                <a:gd name="connsiteY2" fmla="*/ 25291 h 45820"/>
                <a:gd name="connsiteX3" fmla="*/ 10954 w 19527"/>
                <a:gd name="connsiteY3" fmla="*/ 45770 h 45820"/>
                <a:gd name="connsiteX4" fmla="*/ 0 w 19527"/>
                <a:gd name="connsiteY4" fmla="*/ 20528 h 4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27" h="45820">
                  <a:moveTo>
                    <a:pt x="0" y="20528"/>
                  </a:moveTo>
                  <a:cubicBezTo>
                    <a:pt x="0" y="7903"/>
                    <a:pt x="7700" y="-744"/>
                    <a:pt x="10954" y="50"/>
                  </a:cubicBezTo>
                  <a:cubicBezTo>
                    <a:pt x="14208" y="844"/>
                    <a:pt x="19527" y="12666"/>
                    <a:pt x="19527" y="25291"/>
                  </a:cubicBezTo>
                  <a:cubicBezTo>
                    <a:pt x="19527" y="37916"/>
                    <a:pt x="14208" y="46564"/>
                    <a:pt x="10954" y="45770"/>
                  </a:cubicBezTo>
                  <a:cubicBezTo>
                    <a:pt x="7700" y="44976"/>
                    <a:pt x="0" y="33153"/>
                    <a:pt x="0" y="20528"/>
                  </a:cubicBezTo>
                  <a:close/>
                </a:path>
              </a:pathLst>
            </a:custGeom>
            <a:solidFill>
              <a:srgbClr val="EDCD3A"/>
            </a:solidFill>
            <a:ln w="3175">
              <a:solidFill>
                <a:srgbClr val="8C53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6D63CEFA-EF9A-4D11-8AB1-E0350B476C58}"/>
                </a:ext>
              </a:extLst>
            </p:cNvPr>
            <p:cNvSpPr/>
            <p:nvPr/>
          </p:nvSpPr>
          <p:spPr>
            <a:xfrm rot="2274297">
              <a:off x="3518064" y="2733844"/>
              <a:ext cx="152905" cy="140140"/>
            </a:xfrm>
            <a:custGeom>
              <a:avLst/>
              <a:gdLst>
                <a:gd name="connsiteX0" fmla="*/ 0 w 135606"/>
                <a:gd name="connsiteY0" fmla="*/ 0 h 122754"/>
                <a:gd name="connsiteX1" fmla="*/ 135606 w 135606"/>
                <a:gd name="connsiteY1" fmla="*/ 0 h 122754"/>
                <a:gd name="connsiteX2" fmla="*/ 135606 w 135606"/>
                <a:gd name="connsiteY2" fmla="*/ 122754 h 122754"/>
                <a:gd name="connsiteX3" fmla="*/ 0 w 135606"/>
                <a:gd name="connsiteY3" fmla="*/ 122754 h 122754"/>
                <a:gd name="connsiteX4" fmla="*/ 0 w 135606"/>
                <a:gd name="connsiteY4" fmla="*/ 0 h 122754"/>
                <a:gd name="connsiteX0" fmla="*/ 0 w 135606"/>
                <a:gd name="connsiteY0" fmla="*/ 7336 h 130090"/>
                <a:gd name="connsiteX1" fmla="*/ 135606 w 135606"/>
                <a:gd name="connsiteY1" fmla="*/ 7336 h 130090"/>
                <a:gd name="connsiteX2" fmla="*/ 135606 w 135606"/>
                <a:gd name="connsiteY2" fmla="*/ 130090 h 130090"/>
                <a:gd name="connsiteX3" fmla="*/ 0 w 135606"/>
                <a:gd name="connsiteY3" fmla="*/ 130090 h 130090"/>
                <a:gd name="connsiteX4" fmla="*/ 0 w 135606"/>
                <a:gd name="connsiteY4" fmla="*/ 7336 h 130090"/>
                <a:gd name="connsiteX0" fmla="*/ 0 w 135606"/>
                <a:gd name="connsiteY0" fmla="*/ 10941 h 133695"/>
                <a:gd name="connsiteX1" fmla="*/ 135606 w 135606"/>
                <a:gd name="connsiteY1" fmla="*/ 10941 h 133695"/>
                <a:gd name="connsiteX2" fmla="*/ 135606 w 135606"/>
                <a:gd name="connsiteY2" fmla="*/ 133695 h 133695"/>
                <a:gd name="connsiteX3" fmla="*/ 0 w 135606"/>
                <a:gd name="connsiteY3" fmla="*/ 133695 h 133695"/>
                <a:gd name="connsiteX4" fmla="*/ 0 w 135606"/>
                <a:gd name="connsiteY4" fmla="*/ 10941 h 133695"/>
                <a:gd name="connsiteX0" fmla="*/ 5940 w 141546"/>
                <a:gd name="connsiteY0" fmla="*/ 10941 h 133695"/>
                <a:gd name="connsiteX1" fmla="*/ 141546 w 141546"/>
                <a:gd name="connsiteY1" fmla="*/ 10941 h 133695"/>
                <a:gd name="connsiteX2" fmla="*/ 141546 w 141546"/>
                <a:gd name="connsiteY2" fmla="*/ 133695 h 133695"/>
                <a:gd name="connsiteX3" fmla="*/ 5940 w 141546"/>
                <a:gd name="connsiteY3" fmla="*/ 133695 h 133695"/>
                <a:gd name="connsiteX4" fmla="*/ 5940 w 141546"/>
                <a:gd name="connsiteY4" fmla="*/ 10941 h 133695"/>
                <a:gd name="connsiteX0" fmla="*/ 8599 w 144205"/>
                <a:gd name="connsiteY0" fmla="*/ 10941 h 133695"/>
                <a:gd name="connsiteX1" fmla="*/ 144205 w 144205"/>
                <a:gd name="connsiteY1" fmla="*/ 10941 h 133695"/>
                <a:gd name="connsiteX2" fmla="*/ 144205 w 144205"/>
                <a:gd name="connsiteY2" fmla="*/ 133695 h 133695"/>
                <a:gd name="connsiteX3" fmla="*/ 8599 w 144205"/>
                <a:gd name="connsiteY3" fmla="*/ 133695 h 133695"/>
                <a:gd name="connsiteX4" fmla="*/ 8599 w 144205"/>
                <a:gd name="connsiteY4" fmla="*/ 10941 h 133695"/>
                <a:gd name="connsiteX0" fmla="*/ 8599 w 144205"/>
                <a:gd name="connsiteY0" fmla="*/ 10941 h 137965"/>
                <a:gd name="connsiteX1" fmla="*/ 144205 w 144205"/>
                <a:gd name="connsiteY1" fmla="*/ 10941 h 137965"/>
                <a:gd name="connsiteX2" fmla="*/ 144205 w 144205"/>
                <a:gd name="connsiteY2" fmla="*/ 133695 h 137965"/>
                <a:gd name="connsiteX3" fmla="*/ 8599 w 144205"/>
                <a:gd name="connsiteY3" fmla="*/ 133695 h 137965"/>
                <a:gd name="connsiteX4" fmla="*/ 8599 w 144205"/>
                <a:gd name="connsiteY4" fmla="*/ 10941 h 137965"/>
                <a:gd name="connsiteX0" fmla="*/ 8599 w 144205"/>
                <a:gd name="connsiteY0" fmla="*/ 10941 h 140140"/>
                <a:gd name="connsiteX1" fmla="*/ 144205 w 144205"/>
                <a:gd name="connsiteY1" fmla="*/ 10941 h 140140"/>
                <a:gd name="connsiteX2" fmla="*/ 144205 w 144205"/>
                <a:gd name="connsiteY2" fmla="*/ 133695 h 140140"/>
                <a:gd name="connsiteX3" fmla="*/ 8599 w 144205"/>
                <a:gd name="connsiteY3" fmla="*/ 133695 h 140140"/>
                <a:gd name="connsiteX4" fmla="*/ 8599 w 144205"/>
                <a:gd name="connsiteY4" fmla="*/ 10941 h 140140"/>
                <a:gd name="connsiteX0" fmla="*/ 8599 w 149030"/>
                <a:gd name="connsiteY0" fmla="*/ 10941 h 140140"/>
                <a:gd name="connsiteX1" fmla="*/ 144205 w 149030"/>
                <a:gd name="connsiteY1" fmla="*/ 10941 h 140140"/>
                <a:gd name="connsiteX2" fmla="*/ 144205 w 149030"/>
                <a:gd name="connsiteY2" fmla="*/ 133695 h 140140"/>
                <a:gd name="connsiteX3" fmla="*/ 8599 w 149030"/>
                <a:gd name="connsiteY3" fmla="*/ 133695 h 140140"/>
                <a:gd name="connsiteX4" fmla="*/ 8599 w 149030"/>
                <a:gd name="connsiteY4" fmla="*/ 10941 h 140140"/>
                <a:gd name="connsiteX0" fmla="*/ 8599 w 152905"/>
                <a:gd name="connsiteY0" fmla="*/ 10941 h 140140"/>
                <a:gd name="connsiteX1" fmla="*/ 144205 w 152905"/>
                <a:gd name="connsiteY1" fmla="*/ 10941 h 140140"/>
                <a:gd name="connsiteX2" fmla="*/ 144205 w 152905"/>
                <a:gd name="connsiteY2" fmla="*/ 133695 h 140140"/>
                <a:gd name="connsiteX3" fmla="*/ 8599 w 152905"/>
                <a:gd name="connsiteY3" fmla="*/ 133695 h 140140"/>
                <a:gd name="connsiteX4" fmla="*/ 8599 w 152905"/>
                <a:gd name="connsiteY4" fmla="*/ 10941 h 140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905" h="140140">
                  <a:moveTo>
                    <a:pt x="8599" y="10941"/>
                  </a:moveTo>
                  <a:cubicBezTo>
                    <a:pt x="71127" y="-5567"/>
                    <a:pt x="107350" y="-1595"/>
                    <a:pt x="144205" y="10941"/>
                  </a:cubicBezTo>
                  <a:cubicBezTo>
                    <a:pt x="156525" y="48301"/>
                    <a:pt x="155062" y="87342"/>
                    <a:pt x="144205" y="133695"/>
                  </a:cubicBezTo>
                  <a:cubicBezTo>
                    <a:pt x="104855" y="141210"/>
                    <a:pt x="49211" y="143304"/>
                    <a:pt x="8599" y="133695"/>
                  </a:cubicBezTo>
                  <a:cubicBezTo>
                    <a:pt x="-4768" y="91113"/>
                    <a:pt x="-796" y="59173"/>
                    <a:pt x="8599" y="10941"/>
                  </a:cubicBezTo>
                  <a:close/>
                </a:path>
              </a:pathLst>
            </a:custGeom>
            <a:solidFill>
              <a:srgbClr val="FD2C37"/>
            </a:solidFill>
            <a:ln w="6350">
              <a:solidFill>
                <a:srgbClr val="880B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矩形 360">
              <a:extLst>
                <a:ext uri="{FF2B5EF4-FFF2-40B4-BE49-F238E27FC236}">
                  <a16:creationId xmlns:a16="http://schemas.microsoft.com/office/drawing/2014/main" id="{4A93D707-36FC-444B-B272-92075DE2BF16}"/>
                </a:ext>
              </a:extLst>
            </p:cNvPr>
            <p:cNvSpPr/>
            <p:nvPr/>
          </p:nvSpPr>
          <p:spPr>
            <a:xfrm rot="2274297">
              <a:off x="3565129" y="2762171"/>
              <a:ext cx="69928" cy="67629"/>
            </a:xfrm>
            <a:custGeom>
              <a:avLst/>
              <a:gdLst>
                <a:gd name="connsiteX0" fmla="*/ 0 w 135606"/>
                <a:gd name="connsiteY0" fmla="*/ 0 h 122754"/>
                <a:gd name="connsiteX1" fmla="*/ 135606 w 135606"/>
                <a:gd name="connsiteY1" fmla="*/ 0 h 122754"/>
                <a:gd name="connsiteX2" fmla="*/ 135606 w 135606"/>
                <a:gd name="connsiteY2" fmla="*/ 122754 h 122754"/>
                <a:gd name="connsiteX3" fmla="*/ 0 w 135606"/>
                <a:gd name="connsiteY3" fmla="*/ 122754 h 122754"/>
                <a:gd name="connsiteX4" fmla="*/ 0 w 135606"/>
                <a:gd name="connsiteY4" fmla="*/ 0 h 122754"/>
                <a:gd name="connsiteX0" fmla="*/ 0 w 135606"/>
                <a:gd name="connsiteY0" fmla="*/ 7336 h 130090"/>
                <a:gd name="connsiteX1" fmla="*/ 135606 w 135606"/>
                <a:gd name="connsiteY1" fmla="*/ 7336 h 130090"/>
                <a:gd name="connsiteX2" fmla="*/ 135606 w 135606"/>
                <a:gd name="connsiteY2" fmla="*/ 130090 h 130090"/>
                <a:gd name="connsiteX3" fmla="*/ 0 w 135606"/>
                <a:gd name="connsiteY3" fmla="*/ 130090 h 130090"/>
                <a:gd name="connsiteX4" fmla="*/ 0 w 135606"/>
                <a:gd name="connsiteY4" fmla="*/ 7336 h 130090"/>
                <a:gd name="connsiteX0" fmla="*/ 0 w 135606"/>
                <a:gd name="connsiteY0" fmla="*/ 10941 h 133695"/>
                <a:gd name="connsiteX1" fmla="*/ 135606 w 135606"/>
                <a:gd name="connsiteY1" fmla="*/ 10941 h 133695"/>
                <a:gd name="connsiteX2" fmla="*/ 135606 w 135606"/>
                <a:gd name="connsiteY2" fmla="*/ 133695 h 133695"/>
                <a:gd name="connsiteX3" fmla="*/ 0 w 135606"/>
                <a:gd name="connsiteY3" fmla="*/ 133695 h 133695"/>
                <a:gd name="connsiteX4" fmla="*/ 0 w 135606"/>
                <a:gd name="connsiteY4" fmla="*/ 10941 h 133695"/>
                <a:gd name="connsiteX0" fmla="*/ 5940 w 141546"/>
                <a:gd name="connsiteY0" fmla="*/ 10941 h 133695"/>
                <a:gd name="connsiteX1" fmla="*/ 141546 w 141546"/>
                <a:gd name="connsiteY1" fmla="*/ 10941 h 133695"/>
                <a:gd name="connsiteX2" fmla="*/ 141546 w 141546"/>
                <a:gd name="connsiteY2" fmla="*/ 133695 h 133695"/>
                <a:gd name="connsiteX3" fmla="*/ 5940 w 141546"/>
                <a:gd name="connsiteY3" fmla="*/ 133695 h 133695"/>
                <a:gd name="connsiteX4" fmla="*/ 5940 w 141546"/>
                <a:gd name="connsiteY4" fmla="*/ 10941 h 133695"/>
                <a:gd name="connsiteX0" fmla="*/ 8599 w 144205"/>
                <a:gd name="connsiteY0" fmla="*/ 10941 h 133695"/>
                <a:gd name="connsiteX1" fmla="*/ 144205 w 144205"/>
                <a:gd name="connsiteY1" fmla="*/ 10941 h 133695"/>
                <a:gd name="connsiteX2" fmla="*/ 144205 w 144205"/>
                <a:gd name="connsiteY2" fmla="*/ 133695 h 133695"/>
                <a:gd name="connsiteX3" fmla="*/ 8599 w 144205"/>
                <a:gd name="connsiteY3" fmla="*/ 133695 h 133695"/>
                <a:gd name="connsiteX4" fmla="*/ 8599 w 144205"/>
                <a:gd name="connsiteY4" fmla="*/ 10941 h 133695"/>
                <a:gd name="connsiteX0" fmla="*/ 8599 w 144205"/>
                <a:gd name="connsiteY0" fmla="*/ 10941 h 137965"/>
                <a:gd name="connsiteX1" fmla="*/ 144205 w 144205"/>
                <a:gd name="connsiteY1" fmla="*/ 10941 h 137965"/>
                <a:gd name="connsiteX2" fmla="*/ 144205 w 144205"/>
                <a:gd name="connsiteY2" fmla="*/ 133695 h 137965"/>
                <a:gd name="connsiteX3" fmla="*/ 8599 w 144205"/>
                <a:gd name="connsiteY3" fmla="*/ 133695 h 137965"/>
                <a:gd name="connsiteX4" fmla="*/ 8599 w 144205"/>
                <a:gd name="connsiteY4" fmla="*/ 10941 h 137965"/>
                <a:gd name="connsiteX0" fmla="*/ 8599 w 144205"/>
                <a:gd name="connsiteY0" fmla="*/ 10941 h 140140"/>
                <a:gd name="connsiteX1" fmla="*/ 144205 w 144205"/>
                <a:gd name="connsiteY1" fmla="*/ 10941 h 140140"/>
                <a:gd name="connsiteX2" fmla="*/ 144205 w 144205"/>
                <a:gd name="connsiteY2" fmla="*/ 133695 h 140140"/>
                <a:gd name="connsiteX3" fmla="*/ 8599 w 144205"/>
                <a:gd name="connsiteY3" fmla="*/ 133695 h 140140"/>
                <a:gd name="connsiteX4" fmla="*/ 8599 w 144205"/>
                <a:gd name="connsiteY4" fmla="*/ 10941 h 140140"/>
                <a:gd name="connsiteX0" fmla="*/ 8599 w 149030"/>
                <a:gd name="connsiteY0" fmla="*/ 10941 h 140140"/>
                <a:gd name="connsiteX1" fmla="*/ 144205 w 149030"/>
                <a:gd name="connsiteY1" fmla="*/ 10941 h 140140"/>
                <a:gd name="connsiteX2" fmla="*/ 144205 w 149030"/>
                <a:gd name="connsiteY2" fmla="*/ 133695 h 140140"/>
                <a:gd name="connsiteX3" fmla="*/ 8599 w 149030"/>
                <a:gd name="connsiteY3" fmla="*/ 133695 h 140140"/>
                <a:gd name="connsiteX4" fmla="*/ 8599 w 149030"/>
                <a:gd name="connsiteY4" fmla="*/ 10941 h 140140"/>
                <a:gd name="connsiteX0" fmla="*/ 8599 w 152905"/>
                <a:gd name="connsiteY0" fmla="*/ 10941 h 140140"/>
                <a:gd name="connsiteX1" fmla="*/ 144205 w 152905"/>
                <a:gd name="connsiteY1" fmla="*/ 10941 h 140140"/>
                <a:gd name="connsiteX2" fmla="*/ 144205 w 152905"/>
                <a:gd name="connsiteY2" fmla="*/ 133695 h 140140"/>
                <a:gd name="connsiteX3" fmla="*/ 8599 w 152905"/>
                <a:gd name="connsiteY3" fmla="*/ 133695 h 140140"/>
                <a:gd name="connsiteX4" fmla="*/ 8599 w 152905"/>
                <a:gd name="connsiteY4" fmla="*/ 10941 h 140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905" h="140140">
                  <a:moveTo>
                    <a:pt x="8599" y="10941"/>
                  </a:moveTo>
                  <a:cubicBezTo>
                    <a:pt x="71127" y="-5567"/>
                    <a:pt x="107350" y="-1595"/>
                    <a:pt x="144205" y="10941"/>
                  </a:cubicBezTo>
                  <a:cubicBezTo>
                    <a:pt x="156525" y="48301"/>
                    <a:pt x="155062" y="87342"/>
                    <a:pt x="144205" y="133695"/>
                  </a:cubicBezTo>
                  <a:cubicBezTo>
                    <a:pt x="104855" y="141210"/>
                    <a:pt x="49211" y="143304"/>
                    <a:pt x="8599" y="133695"/>
                  </a:cubicBezTo>
                  <a:cubicBezTo>
                    <a:pt x="-4768" y="91113"/>
                    <a:pt x="-796" y="59173"/>
                    <a:pt x="8599" y="10941"/>
                  </a:cubicBezTo>
                  <a:close/>
                </a:path>
              </a:pathLst>
            </a:custGeom>
            <a:solidFill>
              <a:srgbClr val="900E0E"/>
            </a:solidFill>
            <a:ln w="6350">
              <a:solidFill>
                <a:srgbClr val="750C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椭圆 357">
              <a:extLst>
                <a:ext uri="{FF2B5EF4-FFF2-40B4-BE49-F238E27FC236}">
                  <a16:creationId xmlns:a16="http://schemas.microsoft.com/office/drawing/2014/main" id="{BE373AEF-35F2-4F2D-830D-04416E26EFEA}"/>
                </a:ext>
              </a:extLst>
            </p:cNvPr>
            <p:cNvSpPr/>
            <p:nvPr/>
          </p:nvSpPr>
          <p:spPr>
            <a:xfrm rot="5400000">
              <a:off x="3564063" y="2687149"/>
              <a:ext cx="34171" cy="55475"/>
            </a:xfrm>
            <a:custGeom>
              <a:avLst/>
              <a:gdLst>
                <a:gd name="connsiteX0" fmla="*/ 0 w 45719"/>
                <a:gd name="connsiteY0" fmla="*/ 22860 h 45719"/>
                <a:gd name="connsiteX1" fmla="*/ 22860 w 45719"/>
                <a:gd name="connsiteY1" fmla="*/ 0 h 45719"/>
                <a:gd name="connsiteX2" fmla="*/ 45720 w 45719"/>
                <a:gd name="connsiteY2" fmla="*/ 22860 h 45719"/>
                <a:gd name="connsiteX3" fmla="*/ 22860 w 45719"/>
                <a:gd name="connsiteY3" fmla="*/ 45720 h 45719"/>
                <a:gd name="connsiteX4" fmla="*/ 0 w 45719"/>
                <a:gd name="connsiteY4" fmla="*/ 22860 h 45719"/>
                <a:gd name="connsiteX0" fmla="*/ 0 w 33814"/>
                <a:gd name="connsiteY0" fmla="*/ 20491 h 45743"/>
                <a:gd name="connsiteX1" fmla="*/ 10954 w 33814"/>
                <a:gd name="connsiteY1" fmla="*/ 13 h 45743"/>
                <a:gd name="connsiteX2" fmla="*/ 33814 w 33814"/>
                <a:gd name="connsiteY2" fmla="*/ 22873 h 45743"/>
                <a:gd name="connsiteX3" fmla="*/ 10954 w 33814"/>
                <a:gd name="connsiteY3" fmla="*/ 45733 h 45743"/>
                <a:gd name="connsiteX4" fmla="*/ 0 w 33814"/>
                <a:gd name="connsiteY4" fmla="*/ 20491 h 45743"/>
                <a:gd name="connsiteX0" fmla="*/ 0 w 19527"/>
                <a:gd name="connsiteY0" fmla="*/ 20528 h 45820"/>
                <a:gd name="connsiteX1" fmla="*/ 10954 w 19527"/>
                <a:gd name="connsiteY1" fmla="*/ 50 h 45820"/>
                <a:gd name="connsiteX2" fmla="*/ 19527 w 19527"/>
                <a:gd name="connsiteY2" fmla="*/ 25291 h 45820"/>
                <a:gd name="connsiteX3" fmla="*/ 10954 w 19527"/>
                <a:gd name="connsiteY3" fmla="*/ 45770 h 45820"/>
                <a:gd name="connsiteX4" fmla="*/ 0 w 19527"/>
                <a:gd name="connsiteY4" fmla="*/ 20528 h 45820"/>
                <a:gd name="connsiteX0" fmla="*/ 0 w 15919"/>
                <a:gd name="connsiteY0" fmla="*/ 20528 h 45820"/>
                <a:gd name="connsiteX1" fmla="*/ 7346 w 15919"/>
                <a:gd name="connsiteY1" fmla="*/ 50 h 45820"/>
                <a:gd name="connsiteX2" fmla="*/ 15919 w 15919"/>
                <a:gd name="connsiteY2" fmla="*/ 25291 h 45820"/>
                <a:gd name="connsiteX3" fmla="*/ 7346 w 15919"/>
                <a:gd name="connsiteY3" fmla="*/ 45770 h 45820"/>
                <a:gd name="connsiteX4" fmla="*/ 0 w 15919"/>
                <a:gd name="connsiteY4" fmla="*/ 20528 h 45820"/>
                <a:gd name="connsiteX0" fmla="*/ 0 w 11410"/>
                <a:gd name="connsiteY0" fmla="*/ 20594 h 45873"/>
                <a:gd name="connsiteX1" fmla="*/ 7346 w 11410"/>
                <a:gd name="connsiteY1" fmla="*/ 116 h 45873"/>
                <a:gd name="connsiteX2" fmla="*/ 11410 w 11410"/>
                <a:gd name="connsiteY2" fmla="*/ 15511 h 45873"/>
                <a:gd name="connsiteX3" fmla="*/ 7346 w 11410"/>
                <a:gd name="connsiteY3" fmla="*/ 45836 h 45873"/>
                <a:gd name="connsiteX4" fmla="*/ 0 w 11410"/>
                <a:gd name="connsiteY4" fmla="*/ 20594 h 45873"/>
                <a:gd name="connsiteX0" fmla="*/ 138 w 12944"/>
                <a:gd name="connsiteY0" fmla="*/ 20594 h 45873"/>
                <a:gd name="connsiteX1" fmla="*/ 7484 w 12944"/>
                <a:gd name="connsiteY1" fmla="*/ 116 h 45873"/>
                <a:gd name="connsiteX2" fmla="*/ 11548 w 12944"/>
                <a:gd name="connsiteY2" fmla="*/ 15511 h 45873"/>
                <a:gd name="connsiteX3" fmla="*/ 7484 w 12944"/>
                <a:gd name="connsiteY3" fmla="*/ 45836 h 45873"/>
                <a:gd name="connsiteX4" fmla="*/ 138 w 12944"/>
                <a:gd name="connsiteY4" fmla="*/ 20594 h 45873"/>
                <a:gd name="connsiteX0" fmla="*/ 138 w 12944"/>
                <a:gd name="connsiteY0" fmla="*/ 20594 h 45873"/>
                <a:gd name="connsiteX1" fmla="*/ 7484 w 12944"/>
                <a:gd name="connsiteY1" fmla="*/ 116 h 45873"/>
                <a:gd name="connsiteX2" fmla="*/ 11548 w 12944"/>
                <a:gd name="connsiteY2" fmla="*/ 15511 h 45873"/>
                <a:gd name="connsiteX3" fmla="*/ 7484 w 12944"/>
                <a:gd name="connsiteY3" fmla="*/ 45836 h 45873"/>
                <a:gd name="connsiteX4" fmla="*/ 138 w 12944"/>
                <a:gd name="connsiteY4" fmla="*/ 20594 h 4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4" h="45873">
                  <a:moveTo>
                    <a:pt x="138" y="20594"/>
                  </a:moveTo>
                  <a:cubicBezTo>
                    <a:pt x="138" y="7969"/>
                    <a:pt x="170" y="963"/>
                    <a:pt x="7484" y="116"/>
                  </a:cubicBezTo>
                  <a:cubicBezTo>
                    <a:pt x="14798" y="-731"/>
                    <a:pt x="11548" y="2886"/>
                    <a:pt x="11548" y="15511"/>
                  </a:cubicBezTo>
                  <a:cubicBezTo>
                    <a:pt x="11548" y="28136"/>
                    <a:pt x="16601" y="44989"/>
                    <a:pt x="7484" y="45836"/>
                  </a:cubicBezTo>
                  <a:cubicBezTo>
                    <a:pt x="-1633" y="46683"/>
                    <a:pt x="138" y="33219"/>
                    <a:pt x="138" y="20594"/>
                  </a:cubicBezTo>
                  <a:close/>
                </a:path>
              </a:pathLst>
            </a:custGeom>
            <a:solidFill>
              <a:srgbClr val="C4C6CA"/>
            </a:solidFill>
            <a:ln w="3175">
              <a:solidFill>
                <a:srgbClr val="4B5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>
              <a:extLst>
                <a:ext uri="{FF2B5EF4-FFF2-40B4-BE49-F238E27FC236}">
                  <a16:creationId xmlns:a16="http://schemas.microsoft.com/office/drawing/2014/main" id="{76D493EB-4E19-4BEB-84B0-806E66F09CBA}"/>
                </a:ext>
              </a:extLst>
            </p:cNvPr>
            <p:cNvSpPr/>
            <p:nvPr/>
          </p:nvSpPr>
          <p:spPr>
            <a:xfrm rot="1806467">
              <a:off x="3526718" y="2634129"/>
              <a:ext cx="50482" cy="26499"/>
            </a:xfrm>
            <a:custGeom>
              <a:avLst/>
              <a:gdLst>
                <a:gd name="connsiteX0" fmla="*/ 0 w 45719"/>
                <a:gd name="connsiteY0" fmla="*/ 22860 h 45719"/>
                <a:gd name="connsiteX1" fmla="*/ 22860 w 45719"/>
                <a:gd name="connsiteY1" fmla="*/ 0 h 45719"/>
                <a:gd name="connsiteX2" fmla="*/ 45720 w 45719"/>
                <a:gd name="connsiteY2" fmla="*/ 22860 h 45719"/>
                <a:gd name="connsiteX3" fmla="*/ 22860 w 45719"/>
                <a:gd name="connsiteY3" fmla="*/ 45720 h 45719"/>
                <a:gd name="connsiteX4" fmla="*/ 0 w 45719"/>
                <a:gd name="connsiteY4" fmla="*/ 22860 h 45719"/>
                <a:gd name="connsiteX0" fmla="*/ 0 w 45720"/>
                <a:gd name="connsiteY0" fmla="*/ 7831 h 30691"/>
                <a:gd name="connsiteX1" fmla="*/ 22860 w 45720"/>
                <a:gd name="connsiteY1" fmla="*/ 1640 h 30691"/>
                <a:gd name="connsiteX2" fmla="*/ 45720 w 45720"/>
                <a:gd name="connsiteY2" fmla="*/ 7831 h 30691"/>
                <a:gd name="connsiteX3" fmla="*/ 22860 w 45720"/>
                <a:gd name="connsiteY3" fmla="*/ 30691 h 30691"/>
                <a:gd name="connsiteX4" fmla="*/ 0 w 45720"/>
                <a:gd name="connsiteY4" fmla="*/ 7831 h 30691"/>
                <a:gd name="connsiteX0" fmla="*/ 0 w 45720"/>
                <a:gd name="connsiteY0" fmla="*/ 7831 h 17022"/>
                <a:gd name="connsiteX1" fmla="*/ 22860 w 45720"/>
                <a:gd name="connsiteY1" fmla="*/ 1640 h 17022"/>
                <a:gd name="connsiteX2" fmla="*/ 45720 w 45720"/>
                <a:gd name="connsiteY2" fmla="*/ 7831 h 17022"/>
                <a:gd name="connsiteX3" fmla="*/ 22860 w 45720"/>
                <a:gd name="connsiteY3" fmla="*/ 16403 h 17022"/>
                <a:gd name="connsiteX4" fmla="*/ 0 w 45720"/>
                <a:gd name="connsiteY4" fmla="*/ 7831 h 17022"/>
                <a:gd name="connsiteX0" fmla="*/ 0 w 45720"/>
                <a:gd name="connsiteY0" fmla="*/ 7831 h 13838"/>
                <a:gd name="connsiteX1" fmla="*/ 22860 w 45720"/>
                <a:gd name="connsiteY1" fmla="*/ 1640 h 13838"/>
                <a:gd name="connsiteX2" fmla="*/ 45720 w 45720"/>
                <a:gd name="connsiteY2" fmla="*/ 7831 h 13838"/>
                <a:gd name="connsiteX3" fmla="*/ 22860 w 45720"/>
                <a:gd name="connsiteY3" fmla="*/ 9260 h 13838"/>
                <a:gd name="connsiteX4" fmla="*/ 0 w 45720"/>
                <a:gd name="connsiteY4" fmla="*/ 7831 h 13838"/>
                <a:gd name="connsiteX0" fmla="*/ 0 w 45720"/>
                <a:gd name="connsiteY0" fmla="*/ 7831 h 25929"/>
                <a:gd name="connsiteX1" fmla="*/ 22860 w 45720"/>
                <a:gd name="connsiteY1" fmla="*/ 1640 h 25929"/>
                <a:gd name="connsiteX2" fmla="*/ 45720 w 45720"/>
                <a:gd name="connsiteY2" fmla="*/ 7831 h 25929"/>
                <a:gd name="connsiteX3" fmla="*/ 22860 w 45720"/>
                <a:gd name="connsiteY3" fmla="*/ 25929 h 25929"/>
                <a:gd name="connsiteX4" fmla="*/ 0 w 45720"/>
                <a:gd name="connsiteY4" fmla="*/ 7831 h 25929"/>
                <a:gd name="connsiteX0" fmla="*/ 0 w 43338"/>
                <a:gd name="connsiteY0" fmla="*/ 971 h 33781"/>
                <a:gd name="connsiteX1" fmla="*/ 20478 w 43338"/>
                <a:gd name="connsiteY1" fmla="*/ 9068 h 33781"/>
                <a:gd name="connsiteX2" fmla="*/ 43338 w 43338"/>
                <a:gd name="connsiteY2" fmla="*/ 15259 h 33781"/>
                <a:gd name="connsiteX3" fmla="*/ 20478 w 43338"/>
                <a:gd name="connsiteY3" fmla="*/ 33357 h 33781"/>
                <a:gd name="connsiteX4" fmla="*/ 0 w 43338"/>
                <a:gd name="connsiteY4" fmla="*/ 971 h 33781"/>
                <a:gd name="connsiteX0" fmla="*/ 0 w 50482"/>
                <a:gd name="connsiteY0" fmla="*/ 15426 h 26499"/>
                <a:gd name="connsiteX1" fmla="*/ 27622 w 50482"/>
                <a:gd name="connsiteY1" fmla="*/ 2092 h 26499"/>
                <a:gd name="connsiteX2" fmla="*/ 50482 w 50482"/>
                <a:gd name="connsiteY2" fmla="*/ 8283 h 26499"/>
                <a:gd name="connsiteX3" fmla="*/ 27622 w 50482"/>
                <a:gd name="connsiteY3" fmla="*/ 26381 h 26499"/>
                <a:gd name="connsiteX4" fmla="*/ 0 w 50482"/>
                <a:gd name="connsiteY4" fmla="*/ 15426 h 26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" h="26499">
                  <a:moveTo>
                    <a:pt x="0" y="15426"/>
                  </a:moveTo>
                  <a:cubicBezTo>
                    <a:pt x="0" y="11378"/>
                    <a:pt x="19208" y="3282"/>
                    <a:pt x="27622" y="2092"/>
                  </a:cubicBezTo>
                  <a:cubicBezTo>
                    <a:pt x="36036" y="902"/>
                    <a:pt x="50482" y="-4342"/>
                    <a:pt x="50482" y="8283"/>
                  </a:cubicBezTo>
                  <a:cubicBezTo>
                    <a:pt x="50482" y="20908"/>
                    <a:pt x="36036" y="25191"/>
                    <a:pt x="27622" y="26381"/>
                  </a:cubicBezTo>
                  <a:cubicBezTo>
                    <a:pt x="19208" y="27571"/>
                    <a:pt x="0" y="19474"/>
                    <a:pt x="0" y="15426"/>
                  </a:cubicBezTo>
                  <a:close/>
                </a:path>
              </a:pathLst>
            </a:cu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2">
              <a:extLst>
                <a:ext uri="{FF2B5EF4-FFF2-40B4-BE49-F238E27FC236}">
                  <a16:creationId xmlns:a16="http://schemas.microsoft.com/office/drawing/2014/main" id="{C62BA893-270F-4B1B-96E2-38B46EB6CC66}"/>
                </a:ext>
              </a:extLst>
            </p:cNvPr>
            <p:cNvSpPr/>
            <p:nvPr/>
          </p:nvSpPr>
          <p:spPr>
            <a:xfrm rot="19793533" flipH="1">
              <a:off x="3581573" y="2631434"/>
              <a:ext cx="50482" cy="26499"/>
            </a:xfrm>
            <a:custGeom>
              <a:avLst/>
              <a:gdLst>
                <a:gd name="connsiteX0" fmla="*/ 0 w 45719"/>
                <a:gd name="connsiteY0" fmla="*/ 22860 h 45719"/>
                <a:gd name="connsiteX1" fmla="*/ 22860 w 45719"/>
                <a:gd name="connsiteY1" fmla="*/ 0 h 45719"/>
                <a:gd name="connsiteX2" fmla="*/ 45720 w 45719"/>
                <a:gd name="connsiteY2" fmla="*/ 22860 h 45719"/>
                <a:gd name="connsiteX3" fmla="*/ 22860 w 45719"/>
                <a:gd name="connsiteY3" fmla="*/ 45720 h 45719"/>
                <a:gd name="connsiteX4" fmla="*/ 0 w 45719"/>
                <a:gd name="connsiteY4" fmla="*/ 22860 h 45719"/>
                <a:gd name="connsiteX0" fmla="*/ 0 w 45720"/>
                <a:gd name="connsiteY0" fmla="*/ 7831 h 30691"/>
                <a:gd name="connsiteX1" fmla="*/ 22860 w 45720"/>
                <a:gd name="connsiteY1" fmla="*/ 1640 h 30691"/>
                <a:gd name="connsiteX2" fmla="*/ 45720 w 45720"/>
                <a:gd name="connsiteY2" fmla="*/ 7831 h 30691"/>
                <a:gd name="connsiteX3" fmla="*/ 22860 w 45720"/>
                <a:gd name="connsiteY3" fmla="*/ 30691 h 30691"/>
                <a:gd name="connsiteX4" fmla="*/ 0 w 45720"/>
                <a:gd name="connsiteY4" fmla="*/ 7831 h 30691"/>
                <a:gd name="connsiteX0" fmla="*/ 0 w 45720"/>
                <a:gd name="connsiteY0" fmla="*/ 7831 h 17022"/>
                <a:gd name="connsiteX1" fmla="*/ 22860 w 45720"/>
                <a:gd name="connsiteY1" fmla="*/ 1640 h 17022"/>
                <a:gd name="connsiteX2" fmla="*/ 45720 w 45720"/>
                <a:gd name="connsiteY2" fmla="*/ 7831 h 17022"/>
                <a:gd name="connsiteX3" fmla="*/ 22860 w 45720"/>
                <a:gd name="connsiteY3" fmla="*/ 16403 h 17022"/>
                <a:gd name="connsiteX4" fmla="*/ 0 w 45720"/>
                <a:gd name="connsiteY4" fmla="*/ 7831 h 17022"/>
                <a:gd name="connsiteX0" fmla="*/ 0 w 45720"/>
                <a:gd name="connsiteY0" fmla="*/ 7831 h 13838"/>
                <a:gd name="connsiteX1" fmla="*/ 22860 w 45720"/>
                <a:gd name="connsiteY1" fmla="*/ 1640 h 13838"/>
                <a:gd name="connsiteX2" fmla="*/ 45720 w 45720"/>
                <a:gd name="connsiteY2" fmla="*/ 7831 h 13838"/>
                <a:gd name="connsiteX3" fmla="*/ 22860 w 45720"/>
                <a:gd name="connsiteY3" fmla="*/ 9260 h 13838"/>
                <a:gd name="connsiteX4" fmla="*/ 0 w 45720"/>
                <a:gd name="connsiteY4" fmla="*/ 7831 h 13838"/>
                <a:gd name="connsiteX0" fmla="*/ 0 w 45720"/>
                <a:gd name="connsiteY0" fmla="*/ 7831 h 25929"/>
                <a:gd name="connsiteX1" fmla="*/ 22860 w 45720"/>
                <a:gd name="connsiteY1" fmla="*/ 1640 h 25929"/>
                <a:gd name="connsiteX2" fmla="*/ 45720 w 45720"/>
                <a:gd name="connsiteY2" fmla="*/ 7831 h 25929"/>
                <a:gd name="connsiteX3" fmla="*/ 22860 w 45720"/>
                <a:gd name="connsiteY3" fmla="*/ 25929 h 25929"/>
                <a:gd name="connsiteX4" fmla="*/ 0 w 45720"/>
                <a:gd name="connsiteY4" fmla="*/ 7831 h 25929"/>
                <a:gd name="connsiteX0" fmla="*/ 0 w 43338"/>
                <a:gd name="connsiteY0" fmla="*/ 971 h 33781"/>
                <a:gd name="connsiteX1" fmla="*/ 20478 w 43338"/>
                <a:gd name="connsiteY1" fmla="*/ 9068 h 33781"/>
                <a:gd name="connsiteX2" fmla="*/ 43338 w 43338"/>
                <a:gd name="connsiteY2" fmla="*/ 15259 h 33781"/>
                <a:gd name="connsiteX3" fmla="*/ 20478 w 43338"/>
                <a:gd name="connsiteY3" fmla="*/ 33357 h 33781"/>
                <a:gd name="connsiteX4" fmla="*/ 0 w 43338"/>
                <a:gd name="connsiteY4" fmla="*/ 971 h 33781"/>
                <a:gd name="connsiteX0" fmla="*/ 0 w 50482"/>
                <a:gd name="connsiteY0" fmla="*/ 15426 h 26499"/>
                <a:gd name="connsiteX1" fmla="*/ 27622 w 50482"/>
                <a:gd name="connsiteY1" fmla="*/ 2092 h 26499"/>
                <a:gd name="connsiteX2" fmla="*/ 50482 w 50482"/>
                <a:gd name="connsiteY2" fmla="*/ 8283 h 26499"/>
                <a:gd name="connsiteX3" fmla="*/ 27622 w 50482"/>
                <a:gd name="connsiteY3" fmla="*/ 26381 h 26499"/>
                <a:gd name="connsiteX4" fmla="*/ 0 w 50482"/>
                <a:gd name="connsiteY4" fmla="*/ 15426 h 26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" h="26499">
                  <a:moveTo>
                    <a:pt x="0" y="15426"/>
                  </a:moveTo>
                  <a:cubicBezTo>
                    <a:pt x="0" y="11378"/>
                    <a:pt x="19208" y="3282"/>
                    <a:pt x="27622" y="2092"/>
                  </a:cubicBezTo>
                  <a:cubicBezTo>
                    <a:pt x="36036" y="902"/>
                    <a:pt x="50482" y="-4342"/>
                    <a:pt x="50482" y="8283"/>
                  </a:cubicBezTo>
                  <a:cubicBezTo>
                    <a:pt x="50482" y="20908"/>
                    <a:pt x="36036" y="25191"/>
                    <a:pt x="27622" y="26381"/>
                  </a:cubicBezTo>
                  <a:cubicBezTo>
                    <a:pt x="19208" y="27571"/>
                    <a:pt x="0" y="19474"/>
                    <a:pt x="0" y="15426"/>
                  </a:cubicBezTo>
                  <a:close/>
                </a:path>
              </a:pathLst>
            </a:cu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6" name="任意多边形: 形状 365">
            <a:extLst>
              <a:ext uri="{FF2B5EF4-FFF2-40B4-BE49-F238E27FC236}">
                <a16:creationId xmlns:a16="http://schemas.microsoft.com/office/drawing/2014/main" id="{342BFB90-F60E-44CF-BD5A-0968A1904AAA}"/>
              </a:ext>
            </a:extLst>
          </p:cNvPr>
          <p:cNvSpPr/>
          <p:nvPr/>
        </p:nvSpPr>
        <p:spPr>
          <a:xfrm>
            <a:off x="5108073" y="1385896"/>
            <a:ext cx="145105" cy="950109"/>
          </a:xfrm>
          <a:custGeom>
            <a:avLst/>
            <a:gdLst>
              <a:gd name="connsiteX0" fmla="*/ 0 w 119062"/>
              <a:gd name="connsiteY0" fmla="*/ 0 h 900112"/>
              <a:gd name="connsiteX1" fmla="*/ 119062 w 119062"/>
              <a:gd name="connsiteY1" fmla="*/ 28575 h 900112"/>
              <a:gd name="connsiteX2" fmla="*/ 76200 w 119062"/>
              <a:gd name="connsiteY2" fmla="*/ 900112 h 900112"/>
              <a:gd name="connsiteX3" fmla="*/ 0 w 119062"/>
              <a:gd name="connsiteY3" fmla="*/ 0 h 900112"/>
              <a:gd name="connsiteX0" fmla="*/ 0 w 119062"/>
              <a:gd name="connsiteY0" fmla="*/ 39755 h 939867"/>
              <a:gd name="connsiteX1" fmla="*/ 119062 w 119062"/>
              <a:gd name="connsiteY1" fmla="*/ 68330 h 939867"/>
              <a:gd name="connsiteX2" fmla="*/ 76200 w 119062"/>
              <a:gd name="connsiteY2" fmla="*/ 939867 h 939867"/>
              <a:gd name="connsiteX3" fmla="*/ 0 w 119062"/>
              <a:gd name="connsiteY3" fmla="*/ 39755 h 939867"/>
              <a:gd name="connsiteX0" fmla="*/ 0 w 119062"/>
              <a:gd name="connsiteY0" fmla="*/ 44983 h 945095"/>
              <a:gd name="connsiteX1" fmla="*/ 119062 w 119062"/>
              <a:gd name="connsiteY1" fmla="*/ 73558 h 945095"/>
              <a:gd name="connsiteX2" fmla="*/ 76200 w 119062"/>
              <a:gd name="connsiteY2" fmla="*/ 945095 h 945095"/>
              <a:gd name="connsiteX3" fmla="*/ 0 w 119062"/>
              <a:gd name="connsiteY3" fmla="*/ 44983 h 945095"/>
              <a:gd name="connsiteX0" fmla="*/ 20440 w 139502"/>
              <a:gd name="connsiteY0" fmla="*/ 44983 h 945095"/>
              <a:gd name="connsiteX1" fmla="*/ 139502 w 139502"/>
              <a:gd name="connsiteY1" fmla="*/ 73558 h 945095"/>
              <a:gd name="connsiteX2" fmla="*/ 96640 w 139502"/>
              <a:gd name="connsiteY2" fmla="*/ 945095 h 945095"/>
              <a:gd name="connsiteX3" fmla="*/ 20440 w 139502"/>
              <a:gd name="connsiteY3" fmla="*/ 44983 h 945095"/>
              <a:gd name="connsiteX0" fmla="*/ 20440 w 139502"/>
              <a:gd name="connsiteY0" fmla="*/ 44983 h 945095"/>
              <a:gd name="connsiteX1" fmla="*/ 139502 w 139502"/>
              <a:gd name="connsiteY1" fmla="*/ 73558 h 945095"/>
              <a:gd name="connsiteX2" fmla="*/ 96640 w 139502"/>
              <a:gd name="connsiteY2" fmla="*/ 945095 h 945095"/>
              <a:gd name="connsiteX3" fmla="*/ 20440 w 139502"/>
              <a:gd name="connsiteY3" fmla="*/ 44983 h 945095"/>
              <a:gd name="connsiteX0" fmla="*/ 22738 w 141800"/>
              <a:gd name="connsiteY0" fmla="*/ 44983 h 945095"/>
              <a:gd name="connsiteX1" fmla="*/ 141800 w 141800"/>
              <a:gd name="connsiteY1" fmla="*/ 73558 h 945095"/>
              <a:gd name="connsiteX2" fmla="*/ 98938 w 141800"/>
              <a:gd name="connsiteY2" fmla="*/ 945095 h 945095"/>
              <a:gd name="connsiteX3" fmla="*/ 22738 w 141800"/>
              <a:gd name="connsiteY3" fmla="*/ 44983 h 945095"/>
              <a:gd name="connsiteX0" fmla="*/ 21347 w 142791"/>
              <a:gd name="connsiteY0" fmla="*/ 50358 h 931420"/>
              <a:gd name="connsiteX1" fmla="*/ 142791 w 142791"/>
              <a:gd name="connsiteY1" fmla="*/ 59883 h 931420"/>
              <a:gd name="connsiteX2" fmla="*/ 99929 w 142791"/>
              <a:gd name="connsiteY2" fmla="*/ 931420 h 931420"/>
              <a:gd name="connsiteX3" fmla="*/ 21347 w 142791"/>
              <a:gd name="connsiteY3" fmla="*/ 50358 h 931420"/>
              <a:gd name="connsiteX0" fmla="*/ 21347 w 142791"/>
              <a:gd name="connsiteY0" fmla="*/ 66118 h 947180"/>
              <a:gd name="connsiteX1" fmla="*/ 142791 w 142791"/>
              <a:gd name="connsiteY1" fmla="*/ 75643 h 947180"/>
              <a:gd name="connsiteX2" fmla="*/ 99929 w 142791"/>
              <a:gd name="connsiteY2" fmla="*/ 947180 h 947180"/>
              <a:gd name="connsiteX3" fmla="*/ 21347 w 142791"/>
              <a:gd name="connsiteY3" fmla="*/ 66118 h 947180"/>
              <a:gd name="connsiteX0" fmla="*/ 21347 w 142791"/>
              <a:gd name="connsiteY0" fmla="*/ 64014 h 945076"/>
              <a:gd name="connsiteX1" fmla="*/ 142791 w 142791"/>
              <a:gd name="connsiteY1" fmla="*/ 73539 h 945076"/>
              <a:gd name="connsiteX2" fmla="*/ 99929 w 142791"/>
              <a:gd name="connsiteY2" fmla="*/ 945076 h 945076"/>
              <a:gd name="connsiteX3" fmla="*/ 21347 w 142791"/>
              <a:gd name="connsiteY3" fmla="*/ 64014 h 945076"/>
              <a:gd name="connsiteX0" fmla="*/ 21347 w 145105"/>
              <a:gd name="connsiteY0" fmla="*/ 69047 h 950109"/>
              <a:gd name="connsiteX1" fmla="*/ 142791 w 145105"/>
              <a:gd name="connsiteY1" fmla="*/ 78572 h 950109"/>
              <a:gd name="connsiteX2" fmla="*/ 99929 w 145105"/>
              <a:gd name="connsiteY2" fmla="*/ 950109 h 950109"/>
              <a:gd name="connsiteX3" fmla="*/ 21347 w 145105"/>
              <a:gd name="connsiteY3" fmla="*/ 69047 h 950109"/>
              <a:gd name="connsiteX0" fmla="*/ 21347 w 145105"/>
              <a:gd name="connsiteY0" fmla="*/ 69047 h 950109"/>
              <a:gd name="connsiteX1" fmla="*/ 142791 w 145105"/>
              <a:gd name="connsiteY1" fmla="*/ 78572 h 950109"/>
              <a:gd name="connsiteX2" fmla="*/ 99929 w 145105"/>
              <a:gd name="connsiteY2" fmla="*/ 950109 h 950109"/>
              <a:gd name="connsiteX3" fmla="*/ 21347 w 145105"/>
              <a:gd name="connsiteY3" fmla="*/ 69047 h 950109"/>
              <a:gd name="connsiteX0" fmla="*/ 21347 w 145105"/>
              <a:gd name="connsiteY0" fmla="*/ 69047 h 950109"/>
              <a:gd name="connsiteX1" fmla="*/ 142791 w 145105"/>
              <a:gd name="connsiteY1" fmla="*/ 78572 h 950109"/>
              <a:gd name="connsiteX2" fmla="*/ 99929 w 145105"/>
              <a:gd name="connsiteY2" fmla="*/ 950109 h 950109"/>
              <a:gd name="connsiteX3" fmla="*/ 21347 w 145105"/>
              <a:gd name="connsiteY3" fmla="*/ 69047 h 95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05" h="950109">
                <a:moveTo>
                  <a:pt x="21347" y="69047"/>
                </a:moveTo>
                <a:cubicBezTo>
                  <a:pt x="49127" y="-61923"/>
                  <a:pt x="162635" y="23803"/>
                  <a:pt x="142791" y="78572"/>
                </a:cubicBezTo>
                <a:cubicBezTo>
                  <a:pt x="30873" y="645309"/>
                  <a:pt x="52304" y="657216"/>
                  <a:pt x="99929" y="950109"/>
                </a:cubicBezTo>
                <a:cubicBezTo>
                  <a:pt x="-77871" y="716747"/>
                  <a:pt x="39603" y="366703"/>
                  <a:pt x="21347" y="69047"/>
                </a:cubicBezTo>
                <a:close/>
              </a:path>
            </a:pathLst>
          </a:custGeom>
          <a:solidFill>
            <a:srgbClr val="73718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任意多边形: 形状 370">
            <a:extLst>
              <a:ext uri="{FF2B5EF4-FFF2-40B4-BE49-F238E27FC236}">
                <a16:creationId xmlns:a16="http://schemas.microsoft.com/office/drawing/2014/main" id="{87731FCD-298C-4259-A976-4CD6F47294EC}"/>
              </a:ext>
            </a:extLst>
          </p:cNvPr>
          <p:cNvSpPr/>
          <p:nvPr/>
        </p:nvSpPr>
        <p:spPr>
          <a:xfrm>
            <a:off x="5212765" y="2352675"/>
            <a:ext cx="807195" cy="673894"/>
          </a:xfrm>
          <a:custGeom>
            <a:avLst/>
            <a:gdLst>
              <a:gd name="connsiteX0" fmla="*/ 0 w 807195"/>
              <a:gd name="connsiteY0" fmla="*/ 0 h 673894"/>
              <a:gd name="connsiteX1" fmla="*/ 511969 w 807195"/>
              <a:gd name="connsiteY1" fmla="*/ 197644 h 673894"/>
              <a:gd name="connsiteX2" fmla="*/ 800100 w 807195"/>
              <a:gd name="connsiteY2" fmla="*/ 440531 h 673894"/>
              <a:gd name="connsiteX3" fmla="*/ 738188 w 807195"/>
              <a:gd name="connsiteY3" fmla="*/ 673894 h 673894"/>
              <a:gd name="connsiteX4" fmla="*/ 714375 w 807195"/>
              <a:gd name="connsiteY4" fmla="*/ 438150 h 673894"/>
              <a:gd name="connsiteX5" fmla="*/ 692051 w 807195"/>
              <a:gd name="connsiteY5" fmla="*/ 593080 h 673894"/>
              <a:gd name="connsiteX6" fmla="*/ 686306 w 807195"/>
              <a:gd name="connsiteY6" fmla="*/ 607550 h 673894"/>
              <a:gd name="connsiteX7" fmla="*/ 684834 w 807195"/>
              <a:gd name="connsiteY7" fmla="*/ 608260 h 673894"/>
              <a:gd name="connsiteX8" fmla="*/ 694127 w 807195"/>
              <a:gd name="connsiteY8" fmla="*/ 558341 h 673894"/>
              <a:gd name="connsiteX9" fmla="*/ 0 w 807195"/>
              <a:gd name="connsiteY9" fmla="*/ 0 h 673894"/>
              <a:gd name="connsiteX0" fmla="*/ 0 w 807195"/>
              <a:gd name="connsiteY0" fmla="*/ 0 h 673894"/>
              <a:gd name="connsiteX1" fmla="*/ 511969 w 807195"/>
              <a:gd name="connsiteY1" fmla="*/ 197644 h 673894"/>
              <a:gd name="connsiteX2" fmla="*/ 800100 w 807195"/>
              <a:gd name="connsiteY2" fmla="*/ 440531 h 673894"/>
              <a:gd name="connsiteX3" fmla="*/ 738188 w 807195"/>
              <a:gd name="connsiteY3" fmla="*/ 673894 h 673894"/>
              <a:gd name="connsiteX4" fmla="*/ 714375 w 807195"/>
              <a:gd name="connsiteY4" fmla="*/ 438150 h 673894"/>
              <a:gd name="connsiteX5" fmla="*/ 692051 w 807195"/>
              <a:gd name="connsiteY5" fmla="*/ 593080 h 673894"/>
              <a:gd name="connsiteX6" fmla="*/ 686306 w 807195"/>
              <a:gd name="connsiteY6" fmla="*/ 607550 h 673894"/>
              <a:gd name="connsiteX7" fmla="*/ 684834 w 807195"/>
              <a:gd name="connsiteY7" fmla="*/ 608260 h 673894"/>
              <a:gd name="connsiteX8" fmla="*/ 694127 w 807195"/>
              <a:gd name="connsiteY8" fmla="*/ 558341 h 673894"/>
              <a:gd name="connsiteX9" fmla="*/ 0 w 807195"/>
              <a:gd name="connsiteY9" fmla="*/ 0 h 673894"/>
              <a:gd name="connsiteX0" fmla="*/ 0 w 807195"/>
              <a:gd name="connsiteY0" fmla="*/ 0 h 673894"/>
              <a:gd name="connsiteX1" fmla="*/ 511969 w 807195"/>
              <a:gd name="connsiteY1" fmla="*/ 197644 h 673894"/>
              <a:gd name="connsiteX2" fmla="*/ 800100 w 807195"/>
              <a:gd name="connsiteY2" fmla="*/ 440531 h 673894"/>
              <a:gd name="connsiteX3" fmla="*/ 738188 w 807195"/>
              <a:gd name="connsiteY3" fmla="*/ 673894 h 673894"/>
              <a:gd name="connsiteX4" fmla="*/ 714375 w 807195"/>
              <a:gd name="connsiteY4" fmla="*/ 438150 h 673894"/>
              <a:gd name="connsiteX5" fmla="*/ 692051 w 807195"/>
              <a:gd name="connsiteY5" fmla="*/ 593080 h 673894"/>
              <a:gd name="connsiteX6" fmla="*/ 686306 w 807195"/>
              <a:gd name="connsiteY6" fmla="*/ 607550 h 673894"/>
              <a:gd name="connsiteX7" fmla="*/ 684834 w 807195"/>
              <a:gd name="connsiteY7" fmla="*/ 608260 h 673894"/>
              <a:gd name="connsiteX8" fmla="*/ 694127 w 807195"/>
              <a:gd name="connsiteY8" fmla="*/ 558341 h 673894"/>
              <a:gd name="connsiteX9" fmla="*/ 0 w 807195"/>
              <a:gd name="connsiteY9" fmla="*/ 0 h 673894"/>
              <a:gd name="connsiteX0" fmla="*/ 0 w 807195"/>
              <a:gd name="connsiteY0" fmla="*/ 0 h 673894"/>
              <a:gd name="connsiteX1" fmla="*/ 511969 w 807195"/>
              <a:gd name="connsiteY1" fmla="*/ 197644 h 673894"/>
              <a:gd name="connsiteX2" fmla="*/ 800100 w 807195"/>
              <a:gd name="connsiteY2" fmla="*/ 440531 h 673894"/>
              <a:gd name="connsiteX3" fmla="*/ 738188 w 807195"/>
              <a:gd name="connsiteY3" fmla="*/ 673894 h 673894"/>
              <a:gd name="connsiteX4" fmla="*/ 714375 w 807195"/>
              <a:gd name="connsiteY4" fmla="*/ 438150 h 673894"/>
              <a:gd name="connsiteX5" fmla="*/ 692051 w 807195"/>
              <a:gd name="connsiteY5" fmla="*/ 593080 h 673894"/>
              <a:gd name="connsiteX6" fmla="*/ 686306 w 807195"/>
              <a:gd name="connsiteY6" fmla="*/ 607550 h 673894"/>
              <a:gd name="connsiteX7" fmla="*/ 684834 w 807195"/>
              <a:gd name="connsiteY7" fmla="*/ 608260 h 673894"/>
              <a:gd name="connsiteX8" fmla="*/ 694127 w 807195"/>
              <a:gd name="connsiteY8" fmla="*/ 558341 h 673894"/>
              <a:gd name="connsiteX9" fmla="*/ 0 w 807195"/>
              <a:gd name="connsiteY9" fmla="*/ 0 h 673894"/>
              <a:gd name="connsiteX0" fmla="*/ 0 w 807195"/>
              <a:gd name="connsiteY0" fmla="*/ 0 h 673894"/>
              <a:gd name="connsiteX1" fmla="*/ 511969 w 807195"/>
              <a:gd name="connsiteY1" fmla="*/ 197644 h 673894"/>
              <a:gd name="connsiteX2" fmla="*/ 800100 w 807195"/>
              <a:gd name="connsiteY2" fmla="*/ 440531 h 673894"/>
              <a:gd name="connsiteX3" fmla="*/ 738188 w 807195"/>
              <a:gd name="connsiteY3" fmla="*/ 673894 h 673894"/>
              <a:gd name="connsiteX4" fmla="*/ 714375 w 807195"/>
              <a:gd name="connsiteY4" fmla="*/ 438150 h 673894"/>
              <a:gd name="connsiteX5" fmla="*/ 692051 w 807195"/>
              <a:gd name="connsiteY5" fmla="*/ 593080 h 673894"/>
              <a:gd name="connsiteX6" fmla="*/ 686306 w 807195"/>
              <a:gd name="connsiteY6" fmla="*/ 607550 h 673894"/>
              <a:gd name="connsiteX7" fmla="*/ 684834 w 807195"/>
              <a:gd name="connsiteY7" fmla="*/ 608260 h 673894"/>
              <a:gd name="connsiteX8" fmla="*/ 684602 w 807195"/>
              <a:gd name="connsiteY8" fmla="*/ 553578 h 673894"/>
              <a:gd name="connsiteX9" fmla="*/ 0 w 807195"/>
              <a:gd name="connsiteY9" fmla="*/ 0 h 673894"/>
              <a:gd name="connsiteX0" fmla="*/ 0 w 807195"/>
              <a:gd name="connsiteY0" fmla="*/ 0 h 673894"/>
              <a:gd name="connsiteX1" fmla="*/ 511969 w 807195"/>
              <a:gd name="connsiteY1" fmla="*/ 197644 h 673894"/>
              <a:gd name="connsiteX2" fmla="*/ 800100 w 807195"/>
              <a:gd name="connsiteY2" fmla="*/ 440531 h 673894"/>
              <a:gd name="connsiteX3" fmla="*/ 738188 w 807195"/>
              <a:gd name="connsiteY3" fmla="*/ 673894 h 673894"/>
              <a:gd name="connsiteX4" fmla="*/ 714375 w 807195"/>
              <a:gd name="connsiteY4" fmla="*/ 438150 h 673894"/>
              <a:gd name="connsiteX5" fmla="*/ 692051 w 807195"/>
              <a:gd name="connsiteY5" fmla="*/ 593080 h 673894"/>
              <a:gd name="connsiteX6" fmla="*/ 686306 w 807195"/>
              <a:gd name="connsiteY6" fmla="*/ 607550 h 673894"/>
              <a:gd name="connsiteX7" fmla="*/ 684834 w 807195"/>
              <a:gd name="connsiteY7" fmla="*/ 608260 h 673894"/>
              <a:gd name="connsiteX8" fmla="*/ 684602 w 807195"/>
              <a:gd name="connsiteY8" fmla="*/ 541672 h 673894"/>
              <a:gd name="connsiteX9" fmla="*/ 0 w 807195"/>
              <a:gd name="connsiteY9" fmla="*/ 0 h 673894"/>
              <a:gd name="connsiteX0" fmla="*/ 0 w 807195"/>
              <a:gd name="connsiteY0" fmla="*/ 0 h 673894"/>
              <a:gd name="connsiteX1" fmla="*/ 511969 w 807195"/>
              <a:gd name="connsiteY1" fmla="*/ 197644 h 673894"/>
              <a:gd name="connsiteX2" fmla="*/ 800100 w 807195"/>
              <a:gd name="connsiteY2" fmla="*/ 440531 h 673894"/>
              <a:gd name="connsiteX3" fmla="*/ 738188 w 807195"/>
              <a:gd name="connsiteY3" fmla="*/ 673894 h 673894"/>
              <a:gd name="connsiteX4" fmla="*/ 714375 w 807195"/>
              <a:gd name="connsiteY4" fmla="*/ 438150 h 673894"/>
              <a:gd name="connsiteX5" fmla="*/ 692051 w 807195"/>
              <a:gd name="connsiteY5" fmla="*/ 593080 h 673894"/>
              <a:gd name="connsiteX6" fmla="*/ 686306 w 807195"/>
              <a:gd name="connsiteY6" fmla="*/ 607550 h 673894"/>
              <a:gd name="connsiteX7" fmla="*/ 684834 w 807195"/>
              <a:gd name="connsiteY7" fmla="*/ 608260 h 673894"/>
              <a:gd name="connsiteX8" fmla="*/ 684602 w 807195"/>
              <a:gd name="connsiteY8" fmla="*/ 541672 h 673894"/>
              <a:gd name="connsiteX9" fmla="*/ 0 w 807195"/>
              <a:gd name="connsiteY9" fmla="*/ 0 h 673894"/>
              <a:gd name="connsiteX0" fmla="*/ 0 w 807195"/>
              <a:gd name="connsiteY0" fmla="*/ 0 h 673894"/>
              <a:gd name="connsiteX1" fmla="*/ 511969 w 807195"/>
              <a:gd name="connsiteY1" fmla="*/ 197644 h 673894"/>
              <a:gd name="connsiteX2" fmla="*/ 800100 w 807195"/>
              <a:gd name="connsiteY2" fmla="*/ 440531 h 673894"/>
              <a:gd name="connsiteX3" fmla="*/ 738188 w 807195"/>
              <a:gd name="connsiteY3" fmla="*/ 673894 h 673894"/>
              <a:gd name="connsiteX4" fmla="*/ 714375 w 807195"/>
              <a:gd name="connsiteY4" fmla="*/ 438150 h 673894"/>
              <a:gd name="connsiteX5" fmla="*/ 692051 w 807195"/>
              <a:gd name="connsiteY5" fmla="*/ 593080 h 673894"/>
              <a:gd name="connsiteX6" fmla="*/ 686306 w 807195"/>
              <a:gd name="connsiteY6" fmla="*/ 607550 h 673894"/>
              <a:gd name="connsiteX7" fmla="*/ 684834 w 807195"/>
              <a:gd name="connsiteY7" fmla="*/ 608260 h 673894"/>
              <a:gd name="connsiteX8" fmla="*/ 684602 w 807195"/>
              <a:gd name="connsiteY8" fmla="*/ 541672 h 673894"/>
              <a:gd name="connsiteX9" fmla="*/ 0 w 807195"/>
              <a:gd name="connsiteY9" fmla="*/ 0 h 67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95" h="673894">
                <a:moveTo>
                  <a:pt x="0" y="0"/>
                </a:moveTo>
                <a:cubicBezTo>
                  <a:pt x="151606" y="137318"/>
                  <a:pt x="338932" y="138907"/>
                  <a:pt x="511969" y="197644"/>
                </a:cubicBezTo>
                <a:cubicBezTo>
                  <a:pt x="672307" y="264318"/>
                  <a:pt x="765968" y="304800"/>
                  <a:pt x="800100" y="440531"/>
                </a:cubicBezTo>
                <a:cubicBezTo>
                  <a:pt x="815181" y="525462"/>
                  <a:pt x="811212" y="641350"/>
                  <a:pt x="738188" y="673894"/>
                </a:cubicBezTo>
                <a:cubicBezTo>
                  <a:pt x="823118" y="557213"/>
                  <a:pt x="722313" y="516731"/>
                  <a:pt x="714375" y="438150"/>
                </a:cubicBezTo>
                <a:cubicBezTo>
                  <a:pt x="720329" y="550069"/>
                  <a:pt x="704850" y="565547"/>
                  <a:pt x="692051" y="593080"/>
                </a:cubicBezTo>
                <a:lnTo>
                  <a:pt x="686306" y="607550"/>
                </a:lnTo>
                <a:lnTo>
                  <a:pt x="684834" y="608260"/>
                </a:lnTo>
                <a:cubicBezTo>
                  <a:pt x="684757" y="590033"/>
                  <a:pt x="684679" y="559899"/>
                  <a:pt x="684602" y="541672"/>
                </a:cubicBezTo>
                <a:cubicBezTo>
                  <a:pt x="683178" y="206069"/>
                  <a:pt x="127101" y="275481"/>
                  <a:pt x="0" y="0"/>
                </a:cubicBezTo>
                <a:close/>
              </a:path>
            </a:pathLst>
          </a:custGeom>
          <a:solidFill>
            <a:srgbClr val="4C495D"/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2" name="任意多边形: 形状 371">
            <a:extLst>
              <a:ext uri="{FF2B5EF4-FFF2-40B4-BE49-F238E27FC236}">
                <a16:creationId xmlns:a16="http://schemas.microsoft.com/office/drawing/2014/main" id="{1428EF92-D7F0-40EA-B974-3CACB40B201F}"/>
              </a:ext>
            </a:extLst>
          </p:cNvPr>
          <p:cNvSpPr/>
          <p:nvPr/>
        </p:nvSpPr>
        <p:spPr>
          <a:xfrm>
            <a:off x="4387302" y="1385845"/>
            <a:ext cx="319239" cy="1321635"/>
          </a:xfrm>
          <a:custGeom>
            <a:avLst/>
            <a:gdLst>
              <a:gd name="connsiteX0" fmla="*/ 138113 w 280988"/>
              <a:gd name="connsiteY0" fmla="*/ 0 h 1273968"/>
              <a:gd name="connsiteX1" fmla="*/ 280988 w 280988"/>
              <a:gd name="connsiteY1" fmla="*/ 66675 h 1273968"/>
              <a:gd name="connsiteX2" fmla="*/ 0 w 280988"/>
              <a:gd name="connsiteY2" fmla="*/ 1273968 h 1273968"/>
              <a:gd name="connsiteX3" fmla="*/ 138113 w 280988"/>
              <a:gd name="connsiteY3" fmla="*/ 0 h 1273968"/>
              <a:gd name="connsiteX0" fmla="*/ 138113 w 280988"/>
              <a:gd name="connsiteY0" fmla="*/ 36584 h 1310552"/>
              <a:gd name="connsiteX1" fmla="*/ 280988 w 280988"/>
              <a:gd name="connsiteY1" fmla="*/ 103259 h 1310552"/>
              <a:gd name="connsiteX2" fmla="*/ 0 w 280988"/>
              <a:gd name="connsiteY2" fmla="*/ 1310552 h 1310552"/>
              <a:gd name="connsiteX3" fmla="*/ 138113 w 280988"/>
              <a:gd name="connsiteY3" fmla="*/ 36584 h 1310552"/>
              <a:gd name="connsiteX0" fmla="*/ 138113 w 280988"/>
              <a:gd name="connsiteY0" fmla="*/ 41986 h 1315954"/>
              <a:gd name="connsiteX1" fmla="*/ 280988 w 280988"/>
              <a:gd name="connsiteY1" fmla="*/ 108661 h 1315954"/>
              <a:gd name="connsiteX2" fmla="*/ 0 w 280988"/>
              <a:gd name="connsiteY2" fmla="*/ 1315954 h 1315954"/>
              <a:gd name="connsiteX3" fmla="*/ 138113 w 280988"/>
              <a:gd name="connsiteY3" fmla="*/ 41986 h 1315954"/>
              <a:gd name="connsiteX0" fmla="*/ 138113 w 280988"/>
              <a:gd name="connsiteY0" fmla="*/ 41986 h 1315954"/>
              <a:gd name="connsiteX1" fmla="*/ 280988 w 280988"/>
              <a:gd name="connsiteY1" fmla="*/ 108661 h 1315954"/>
              <a:gd name="connsiteX2" fmla="*/ 0 w 280988"/>
              <a:gd name="connsiteY2" fmla="*/ 1315954 h 1315954"/>
              <a:gd name="connsiteX3" fmla="*/ 138113 w 280988"/>
              <a:gd name="connsiteY3" fmla="*/ 41986 h 1315954"/>
              <a:gd name="connsiteX0" fmla="*/ 138113 w 280988"/>
              <a:gd name="connsiteY0" fmla="*/ 41986 h 1315954"/>
              <a:gd name="connsiteX1" fmla="*/ 280988 w 280988"/>
              <a:gd name="connsiteY1" fmla="*/ 108661 h 1315954"/>
              <a:gd name="connsiteX2" fmla="*/ 0 w 280988"/>
              <a:gd name="connsiteY2" fmla="*/ 1315954 h 1315954"/>
              <a:gd name="connsiteX3" fmla="*/ 138113 w 280988"/>
              <a:gd name="connsiteY3" fmla="*/ 41986 h 1315954"/>
              <a:gd name="connsiteX0" fmla="*/ 171646 w 314521"/>
              <a:gd name="connsiteY0" fmla="*/ 41986 h 1315954"/>
              <a:gd name="connsiteX1" fmla="*/ 314521 w 314521"/>
              <a:gd name="connsiteY1" fmla="*/ 108661 h 1315954"/>
              <a:gd name="connsiteX2" fmla="*/ 33533 w 314521"/>
              <a:gd name="connsiteY2" fmla="*/ 1315954 h 1315954"/>
              <a:gd name="connsiteX3" fmla="*/ 171646 w 314521"/>
              <a:gd name="connsiteY3" fmla="*/ 41986 h 1315954"/>
              <a:gd name="connsiteX0" fmla="*/ 171646 w 314521"/>
              <a:gd name="connsiteY0" fmla="*/ 41986 h 1315954"/>
              <a:gd name="connsiteX1" fmla="*/ 314521 w 314521"/>
              <a:gd name="connsiteY1" fmla="*/ 108661 h 1315954"/>
              <a:gd name="connsiteX2" fmla="*/ 33533 w 314521"/>
              <a:gd name="connsiteY2" fmla="*/ 1315954 h 1315954"/>
              <a:gd name="connsiteX3" fmla="*/ 171646 w 314521"/>
              <a:gd name="connsiteY3" fmla="*/ 41986 h 1315954"/>
              <a:gd name="connsiteX0" fmla="*/ 171646 w 314521"/>
              <a:gd name="connsiteY0" fmla="*/ 41986 h 1315954"/>
              <a:gd name="connsiteX1" fmla="*/ 314521 w 314521"/>
              <a:gd name="connsiteY1" fmla="*/ 108661 h 1315954"/>
              <a:gd name="connsiteX2" fmla="*/ 33533 w 314521"/>
              <a:gd name="connsiteY2" fmla="*/ 1315954 h 1315954"/>
              <a:gd name="connsiteX3" fmla="*/ 171646 w 314521"/>
              <a:gd name="connsiteY3" fmla="*/ 41986 h 1315954"/>
              <a:gd name="connsiteX0" fmla="*/ 171646 w 315438"/>
              <a:gd name="connsiteY0" fmla="*/ 36933 h 1310901"/>
              <a:gd name="connsiteX1" fmla="*/ 314521 w 315438"/>
              <a:gd name="connsiteY1" fmla="*/ 103608 h 1310901"/>
              <a:gd name="connsiteX2" fmla="*/ 33533 w 315438"/>
              <a:gd name="connsiteY2" fmla="*/ 1310901 h 1310901"/>
              <a:gd name="connsiteX3" fmla="*/ 171646 w 315438"/>
              <a:gd name="connsiteY3" fmla="*/ 36933 h 1310901"/>
              <a:gd name="connsiteX0" fmla="*/ 171646 w 306150"/>
              <a:gd name="connsiteY0" fmla="*/ 36933 h 1310901"/>
              <a:gd name="connsiteX1" fmla="*/ 304996 w 306150"/>
              <a:gd name="connsiteY1" fmla="*/ 103608 h 1310901"/>
              <a:gd name="connsiteX2" fmla="*/ 33533 w 306150"/>
              <a:gd name="connsiteY2" fmla="*/ 1310901 h 1310901"/>
              <a:gd name="connsiteX3" fmla="*/ 171646 w 306150"/>
              <a:gd name="connsiteY3" fmla="*/ 36933 h 1310901"/>
              <a:gd name="connsiteX0" fmla="*/ 171646 w 309020"/>
              <a:gd name="connsiteY0" fmla="*/ 36933 h 1310901"/>
              <a:gd name="connsiteX1" fmla="*/ 304996 w 309020"/>
              <a:gd name="connsiteY1" fmla="*/ 103608 h 1310901"/>
              <a:gd name="connsiteX2" fmla="*/ 33533 w 309020"/>
              <a:gd name="connsiteY2" fmla="*/ 1310901 h 1310901"/>
              <a:gd name="connsiteX3" fmla="*/ 171646 w 309020"/>
              <a:gd name="connsiteY3" fmla="*/ 36933 h 1310901"/>
              <a:gd name="connsiteX0" fmla="*/ 169469 w 309070"/>
              <a:gd name="connsiteY0" fmla="*/ 38564 h 1303007"/>
              <a:gd name="connsiteX1" fmla="*/ 305201 w 309070"/>
              <a:gd name="connsiteY1" fmla="*/ 95714 h 1303007"/>
              <a:gd name="connsiteX2" fmla="*/ 33738 w 309070"/>
              <a:gd name="connsiteY2" fmla="*/ 1303007 h 1303007"/>
              <a:gd name="connsiteX3" fmla="*/ 169469 w 309070"/>
              <a:gd name="connsiteY3" fmla="*/ 38564 h 1303007"/>
              <a:gd name="connsiteX0" fmla="*/ 169469 w 309070"/>
              <a:gd name="connsiteY0" fmla="*/ 49919 h 1314362"/>
              <a:gd name="connsiteX1" fmla="*/ 305201 w 309070"/>
              <a:gd name="connsiteY1" fmla="*/ 107069 h 1314362"/>
              <a:gd name="connsiteX2" fmla="*/ 33738 w 309070"/>
              <a:gd name="connsiteY2" fmla="*/ 1314362 h 1314362"/>
              <a:gd name="connsiteX3" fmla="*/ 169469 w 309070"/>
              <a:gd name="connsiteY3" fmla="*/ 49919 h 1314362"/>
              <a:gd name="connsiteX0" fmla="*/ 180142 w 319743"/>
              <a:gd name="connsiteY0" fmla="*/ 49919 h 1314362"/>
              <a:gd name="connsiteX1" fmla="*/ 315874 w 319743"/>
              <a:gd name="connsiteY1" fmla="*/ 107069 h 1314362"/>
              <a:gd name="connsiteX2" fmla="*/ 44411 w 319743"/>
              <a:gd name="connsiteY2" fmla="*/ 1314362 h 1314362"/>
              <a:gd name="connsiteX3" fmla="*/ 180142 w 319743"/>
              <a:gd name="connsiteY3" fmla="*/ 49919 h 1314362"/>
              <a:gd name="connsiteX0" fmla="*/ 180142 w 319743"/>
              <a:gd name="connsiteY0" fmla="*/ 49919 h 1314362"/>
              <a:gd name="connsiteX1" fmla="*/ 315874 w 319743"/>
              <a:gd name="connsiteY1" fmla="*/ 107069 h 1314362"/>
              <a:gd name="connsiteX2" fmla="*/ 44411 w 319743"/>
              <a:gd name="connsiteY2" fmla="*/ 1314362 h 1314362"/>
              <a:gd name="connsiteX3" fmla="*/ 180142 w 319743"/>
              <a:gd name="connsiteY3" fmla="*/ 49919 h 1314362"/>
              <a:gd name="connsiteX0" fmla="*/ 180142 w 319239"/>
              <a:gd name="connsiteY0" fmla="*/ 57192 h 1321635"/>
              <a:gd name="connsiteX1" fmla="*/ 315874 w 319239"/>
              <a:gd name="connsiteY1" fmla="*/ 114342 h 1321635"/>
              <a:gd name="connsiteX2" fmla="*/ 44411 w 319239"/>
              <a:gd name="connsiteY2" fmla="*/ 1321635 h 1321635"/>
              <a:gd name="connsiteX3" fmla="*/ 180142 w 319239"/>
              <a:gd name="connsiteY3" fmla="*/ 57192 h 1321635"/>
              <a:gd name="connsiteX0" fmla="*/ 180142 w 319239"/>
              <a:gd name="connsiteY0" fmla="*/ 57192 h 1321635"/>
              <a:gd name="connsiteX1" fmla="*/ 315874 w 319239"/>
              <a:gd name="connsiteY1" fmla="*/ 114342 h 1321635"/>
              <a:gd name="connsiteX2" fmla="*/ 44411 w 319239"/>
              <a:gd name="connsiteY2" fmla="*/ 1321635 h 1321635"/>
              <a:gd name="connsiteX3" fmla="*/ 180142 w 319239"/>
              <a:gd name="connsiteY3" fmla="*/ 57192 h 132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239" h="1321635">
                <a:moveTo>
                  <a:pt x="180142" y="57192"/>
                </a:moveTo>
                <a:cubicBezTo>
                  <a:pt x="287298" y="-89652"/>
                  <a:pt x="332542" y="89735"/>
                  <a:pt x="315874" y="114342"/>
                </a:cubicBezTo>
                <a:cubicBezTo>
                  <a:pt x="219830" y="514391"/>
                  <a:pt x="33299" y="914441"/>
                  <a:pt x="44411" y="1321635"/>
                </a:cubicBezTo>
                <a:cubicBezTo>
                  <a:pt x="-116720" y="863641"/>
                  <a:pt x="215066" y="458035"/>
                  <a:pt x="180142" y="57192"/>
                </a:cubicBezTo>
                <a:close/>
              </a:path>
            </a:pathLst>
          </a:custGeom>
          <a:solidFill>
            <a:srgbClr val="7371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3" name="任意多边形: 形状 372">
            <a:extLst>
              <a:ext uri="{FF2B5EF4-FFF2-40B4-BE49-F238E27FC236}">
                <a16:creationId xmlns:a16="http://schemas.microsoft.com/office/drawing/2014/main" id="{086FE9D8-7D23-47DF-8647-534E42A15645}"/>
              </a:ext>
            </a:extLst>
          </p:cNvPr>
          <p:cNvSpPr/>
          <p:nvPr/>
        </p:nvSpPr>
        <p:spPr>
          <a:xfrm>
            <a:off x="4435740" y="2738438"/>
            <a:ext cx="310299" cy="393217"/>
          </a:xfrm>
          <a:custGeom>
            <a:avLst/>
            <a:gdLst>
              <a:gd name="connsiteX0" fmla="*/ 0 w 304800"/>
              <a:gd name="connsiteY0" fmla="*/ 0 h 378618"/>
              <a:gd name="connsiteX1" fmla="*/ 102394 w 304800"/>
              <a:gd name="connsiteY1" fmla="*/ 338137 h 378618"/>
              <a:gd name="connsiteX2" fmla="*/ 304800 w 304800"/>
              <a:gd name="connsiteY2" fmla="*/ 378618 h 378618"/>
              <a:gd name="connsiteX3" fmla="*/ 171450 w 304800"/>
              <a:gd name="connsiteY3" fmla="*/ 319087 h 378618"/>
              <a:gd name="connsiteX4" fmla="*/ 297657 w 304800"/>
              <a:gd name="connsiteY4" fmla="*/ 257175 h 378618"/>
              <a:gd name="connsiteX5" fmla="*/ 0 w 304800"/>
              <a:gd name="connsiteY5" fmla="*/ 0 h 378618"/>
              <a:gd name="connsiteX0" fmla="*/ 4312 w 309112"/>
              <a:gd name="connsiteY0" fmla="*/ 0 h 378618"/>
              <a:gd name="connsiteX1" fmla="*/ 106706 w 309112"/>
              <a:gd name="connsiteY1" fmla="*/ 338137 h 378618"/>
              <a:gd name="connsiteX2" fmla="*/ 309112 w 309112"/>
              <a:gd name="connsiteY2" fmla="*/ 378618 h 378618"/>
              <a:gd name="connsiteX3" fmla="*/ 175762 w 309112"/>
              <a:gd name="connsiteY3" fmla="*/ 319087 h 378618"/>
              <a:gd name="connsiteX4" fmla="*/ 301969 w 309112"/>
              <a:gd name="connsiteY4" fmla="*/ 257175 h 378618"/>
              <a:gd name="connsiteX5" fmla="*/ 4312 w 309112"/>
              <a:gd name="connsiteY5" fmla="*/ 0 h 378618"/>
              <a:gd name="connsiteX0" fmla="*/ 5499 w 310299"/>
              <a:gd name="connsiteY0" fmla="*/ 0 h 378618"/>
              <a:gd name="connsiteX1" fmla="*/ 107893 w 310299"/>
              <a:gd name="connsiteY1" fmla="*/ 338137 h 378618"/>
              <a:gd name="connsiteX2" fmla="*/ 310299 w 310299"/>
              <a:gd name="connsiteY2" fmla="*/ 378618 h 378618"/>
              <a:gd name="connsiteX3" fmla="*/ 176949 w 310299"/>
              <a:gd name="connsiteY3" fmla="*/ 319087 h 378618"/>
              <a:gd name="connsiteX4" fmla="*/ 303156 w 310299"/>
              <a:gd name="connsiteY4" fmla="*/ 257175 h 378618"/>
              <a:gd name="connsiteX5" fmla="*/ 5499 w 310299"/>
              <a:gd name="connsiteY5" fmla="*/ 0 h 378618"/>
              <a:gd name="connsiteX0" fmla="*/ 5499 w 310299"/>
              <a:gd name="connsiteY0" fmla="*/ 0 h 378618"/>
              <a:gd name="connsiteX1" fmla="*/ 107893 w 310299"/>
              <a:gd name="connsiteY1" fmla="*/ 338137 h 378618"/>
              <a:gd name="connsiteX2" fmla="*/ 310299 w 310299"/>
              <a:gd name="connsiteY2" fmla="*/ 378618 h 378618"/>
              <a:gd name="connsiteX3" fmla="*/ 176949 w 310299"/>
              <a:gd name="connsiteY3" fmla="*/ 319087 h 378618"/>
              <a:gd name="connsiteX4" fmla="*/ 303156 w 310299"/>
              <a:gd name="connsiteY4" fmla="*/ 257175 h 378618"/>
              <a:gd name="connsiteX5" fmla="*/ 5499 w 310299"/>
              <a:gd name="connsiteY5" fmla="*/ 0 h 378618"/>
              <a:gd name="connsiteX0" fmla="*/ 5499 w 310299"/>
              <a:gd name="connsiteY0" fmla="*/ 0 h 393217"/>
              <a:gd name="connsiteX1" fmla="*/ 107893 w 310299"/>
              <a:gd name="connsiteY1" fmla="*/ 338137 h 393217"/>
              <a:gd name="connsiteX2" fmla="*/ 310299 w 310299"/>
              <a:gd name="connsiteY2" fmla="*/ 378618 h 393217"/>
              <a:gd name="connsiteX3" fmla="*/ 176949 w 310299"/>
              <a:gd name="connsiteY3" fmla="*/ 319087 h 393217"/>
              <a:gd name="connsiteX4" fmla="*/ 303156 w 310299"/>
              <a:gd name="connsiteY4" fmla="*/ 257175 h 393217"/>
              <a:gd name="connsiteX5" fmla="*/ 5499 w 310299"/>
              <a:gd name="connsiteY5" fmla="*/ 0 h 393217"/>
              <a:gd name="connsiteX0" fmla="*/ 5499 w 310299"/>
              <a:gd name="connsiteY0" fmla="*/ 0 h 393217"/>
              <a:gd name="connsiteX1" fmla="*/ 107893 w 310299"/>
              <a:gd name="connsiteY1" fmla="*/ 338137 h 393217"/>
              <a:gd name="connsiteX2" fmla="*/ 310299 w 310299"/>
              <a:gd name="connsiteY2" fmla="*/ 378618 h 393217"/>
              <a:gd name="connsiteX3" fmla="*/ 176949 w 310299"/>
              <a:gd name="connsiteY3" fmla="*/ 319087 h 393217"/>
              <a:gd name="connsiteX4" fmla="*/ 303156 w 310299"/>
              <a:gd name="connsiteY4" fmla="*/ 257175 h 393217"/>
              <a:gd name="connsiteX5" fmla="*/ 5499 w 310299"/>
              <a:gd name="connsiteY5" fmla="*/ 0 h 393217"/>
              <a:gd name="connsiteX0" fmla="*/ 5499 w 310299"/>
              <a:gd name="connsiteY0" fmla="*/ 0 h 393217"/>
              <a:gd name="connsiteX1" fmla="*/ 107893 w 310299"/>
              <a:gd name="connsiteY1" fmla="*/ 338137 h 393217"/>
              <a:gd name="connsiteX2" fmla="*/ 310299 w 310299"/>
              <a:gd name="connsiteY2" fmla="*/ 378618 h 393217"/>
              <a:gd name="connsiteX3" fmla="*/ 176949 w 310299"/>
              <a:gd name="connsiteY3" fmla="*/ 319087 h 393217"/>
              <a:gd name="connsiteX4" fmla="*/ 303156 w 310299"/>
              <a:gd name="connsiteY4" fmla="*/ 257175 h 393217"/>
              <a:gd name="connsiteX5" fmla="*/ 5499 w 310299"/>
              <a:gd name="connsiteY5" fmla="*/ 0 h 393217"/>
              <a:gd name="connsiteX0" fmla="*/ 5499 w 310299"/>
              <a:gd name="connsiteY0" fmla="*/ 0 h 393217"/>
              <a:gd name="connsiteX1" fmla="*/ 107893 w 310299"/>
              <a:gd name="connsiteY1" fmla="*/ 338137 h 393217"/>
              <a:gd name="connsiteX2" fmla="*/ 310299 w 310299"/>
              <a:gd name="connsiteY2" fmla="*/ 378618 h 393217"/>
              <a:gd name="connsiteX3" fmla="*/ 176949 w 310299"/>
              <a:gd name="connsiteY3" fmla="*/ 319087 h 393217"/>
              <a:gd name="connsiteX4" fmla="*/ 303156 w 310299"/>
              <a:gd name="connsiteY4" fmla="*/ 257175 h 393217"/>
              <a:gd name="connsiteX5" fmla="*/ 5499 w 310299"/>
              <a:gd name="connsiteY5" fmla="*/ 0 h 393217"/>
              <a:gd name="connsiteX0" fmla="*/ 5499 w 310299"/>
              <a:gd name="connsiteY0" fmla="*/ 0 h 393217"/>
              <a:gd name="connsiteX1" fmla="*/ 107893 w 310299"/>
              <a:gd name="connsiteY1" fmla="*/ 338137 h 393217"/>
              <a:gd name="connsiteX2" fmla="*/ 310299 w 310299"/>
              <a:gd name="connsiteY2" fmla="*/ 378618 h 393217"/>
              <a:gd name="connsiteX3" fmla="*/ 176949 w 310299"/>
              <a:gd name="connsiteY3" fmla="*/ 319087 h 393217"/>
              <a:gd name="connsiteX4" fmla="*/ 303156 w 310299"/>
              <a:gd name="connsiteY4" fmla="*/ 257175 h 393217"/>
              <a:gd name="connsiteX5" fmla="*/ 5499 w 310299"/>
              <a:gd name="connsiteY5" fmla="*/ 0 h 393217"/>
              <a:gd name="connsiteX0" fmla="*/ 5499 w 310299"/>
              <a:gd name="connsiteY0" fmla="*/ 0 h 393217"/>
              <a:gd name="connsiteX1" fmla="*/ 107893 w 310299"/>
              <a:gd name="connsiteY1" fmla="*/ 338137 h 393217"/>
              <a:gd name="connsiteX2" fmla="*/ 310299 w 310299"/>
              <a:gd name="connsiteY2" fmla="*/ 378618 h 393217"/>
              <a:gd name="connsiteX3" fmla="*/ 176949 w 310299"/>
              <a:gd name="connsiteY3" fmla="*/ 319087 h 393217"/>
              <a:gd name="connsiteX4" fmla="*/ 303156 w 310299"/>
              <a:gd name="connsiteY4" fmla="*/ 257175 h 393217"/>
              <a:gd name="connsiteX5" fmla="*/ 5499 w 310299"/>
              <a:gd name="connsiteY5" fmla="*/ 0 h 393217"/>
              <a:gd name="connsiteX0" fmla="*/ 5499 w 310299"/>
              <a:gd name="connsiteY0" fmla="*/ 0 h 393217"/>
              <a:gd name="connsiteX1" fmla="*/ 107893 w 310299"/>
              <a:gd name="connsiteY1" fmla="*/ 338137 h 393217"/>
              <a:gd name="connsiteX2" fmla="*/ 310299 w 310299"/>
              <a:gd name="connsiteY2" fmla="*/ 378618 h 393217"/>
              <a:gd name="connsiteX3" fmla="*/ 176949 w 310299"/>
              <a:gd name="connsiteY3" fmla="*/ 319087 h 393217"/>
              <a:gd name="connsiteX4" fmla="*/ 303156 w 310299"/>
              <a:gd name="connsiteY4" fmla="*/ 257175 h 393217"/>
              <a:gd name="connsiteX5" fmla="*/ 5499 w 310299"/>
              <a:gd name="connsiteY5" fmla="*/ 0 h 393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299" h="393217">
                <a:moveTo>
                  <a:pt x="5499" y="0"/>
                </a:moveTo>
                <a:cubicBezTo>
                  <a:pt x="-19902" y="143668"/>
                  <a:pt x="47568" y="270669"/>
                  <a:pt x="107893" y="338137"/>
                </a:cubicBezTo>
                <a:cubicBezTo>
                  <a:pt x="182506" y="396875"/>
                  <a:pt x="278549" y="405606"/>
                  <a:pt x="310299" y="378618"/>
                </a:cubicBezTo>
                <a:cubicBezTo>
                  <a:pt x="258705" y="370680"/>
                  <a:pt x="199968" y="343693"/>
                  <a:pt x="176949" y="319087"/>
                </a:cubicBezTo>
                <a:cubicBezTo>
                  <a:pt x="257118" y="324644"/>
                  <a:pt x="301569" y="299243"/>
                  <a:pt x="303156" y="257175"/>
                </a:cubicBezTo>
                <a:cubicBezTo>
                  <a:pt x="163456" y="352425"/>
                  <a:pt x="38043" y="109537"/>
                  <a:pt x="5499" y="0"/>
                </a:cubicBezTo>
                <a:close/>
              </a:path>
            </a:pathLst>
          </a:custGeom>
          <a:solidFill>
            <a:srgbClr val="4C495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3" name="任意多边形: 形状 382">
            <a:extLst>
              <a:ext uri="{FF2B5EF4-FFF2-40B4-BE49-F238E27FC236}">
                <a16:creationId xmlns:a16="http://schemas.microsoft.com/office/drawing/2014/main" id="{06AD4FD4-FC36-412F-8E8D-3FABE2A54233}"/>
              </a:ext>
            </a:extLst>
          </p:cNvPr>
          <p:cNvSpPr/>
          <p:nvPr/>
        </p:nvSpPr>
        <p:spPr>
          <a:xfrm>
            <a:off x="4951435" y="4567238"/>
            <a:ext cx="254057" cy="714375"/>
          </a:xfrm>
          <a:custGeom>
            <a:avLst/>
            <a:gdLst>
              <a:gd name="connsiteX0" fmla="*/ 0 w 228600"/>
              <a:gd name="connsiteY0" fmla="*/ 0 h 709612"/>
              <a:gd name="connsiteX1" fmla="*/ 223838 w 228600"/>
              <a:gd name="connsiteY1" fmla="*/ 66675 h 709612"/>
              <a:gd name="connsiteX2" fmla="*/ 228600 w 228600"/>
              <a:gd name="connsiteY2" fmla="*/ 709612 h 709612"/>
              <a:gd name="connsiteX3" fmla="*/ 28575 w 228600"/>
              <a:gd name="connsiteY3" fmla="*/ 676275 h 709612"/>
              <a:gd name="connsiteX4" fmla="*/ 0 w 228600"/>
              <a:gd name="connsiteY4" fmla="*/ 0 h 709612"/>
              <a:gd name="connsiteX0" fmla="*/ 0 w 228600"/>
              <a:gd name="connsiteY0" fmla="*/ 0 h 709612"/>
              <a:gd name="connsiteX1" fmla="*/ 223838 w 228600"/>
              <a:gd name="connsiteY1" fmla="*/ 66675 h 709612"/>
              <a:gd name="connsiteX2" fmla="*/ 228600 w 228600"/>
              <a:gd name="connsiteY2" fmla="*/ 709612 h 709612"/>
              <a:gd name="connsiteX3" fmla="*/ 28575 w 228600"/>
              <a:gd name="connsiteY3" fmla="*/ 676275 h 709612"/>
              <a:gd name="connsiteX4" fmla="*/ 0 w 228600"/>
              <a:gd name="connsiteY4" fmla="*/ 0 h 709612"/>
              <a:gd name="connsiteX0" fmla="*/ 0 w 228600"/>
              <a:gd name="connsiteY0" fmla="*/ 0 h 709612"/>
              <a:gd name="connsiteX1" fmla="*/ 223838 w 228600"/>
              <a:gd name="connsiteY1" fmla="*/ 66675 h 709612"/>
              <a:gd name="connsiteX2" fmla="*/ 228600 w 228600"/>
              <a:gd name="connsiteY2" fmla="*/ 709612 h 709612"/>
              <a:gd name="connsiteX3" fmla="*/ 28575 w 228600"/>
              <a:gd name="connsiteY3" fmla="*/ 676275 h 709612"/>
              <a:gd name="connsiteX4" fmla="*/ 0 w 228600"/>
              <a:gd name="connsiteY4" fmla="*/ 0 h 709612"/>
              <a:gd name="connsiteX0" fmla="*/ 0 w 246632"/>
              <a:gd name="connsiteY0" fmla="*/ 0 h 709612"/>
              <a:gd name="connsiteX1" fmla="*/ 223838 w 246632"/>
              <a:gd name="connsiteY1" fmla="*/ 66675 h 709612"/>
              <a:gd name="connsiteX2" fmla="*/ 228600 w 246632"/>
              <a:gd name="connsiteY2" fmla="*/ 709612 h 709612"/>
              <a:gd name="connsiteX3" fmla="*/ 28575 w 246632"/>
              <a:gd name="connsiteY3" fmla="*/ 676275 h 709612"/>
              <a:gd name="connsiteX4" fmla="*/ 0 w 246632"/>
              <a:gd name="connsiteY4" fmla="*/ 0 h 709612"/>
              <a:gd name="connsiteX0" fmla="*/ 0 w 246632"/>
              <a:gd name="connsiteY0" fmla="*/ 0 h 709612"/>
              <a:gd name="connsiteX1" fmla="*/ 223838 w 246632"/>
              <a:gd name="connsiteY1" fmla="*/ 66675 h 709612"/>
              <a:gd name="connsiteX2" fmla="*/ 228600 w 246632"/>
              <a:gd name="connsiteY2" fmla="*/ 709612 h 709612"/>
              <a:gd name="connsiteX3" fmla="*/ 28575 w 246632"/>
              <a:gd name="connsiteY3" fmla="*/ 676275 h 709612"/>
              <a:gd name="connsiteX4" fmla="*/ 0 w 246632"/>
              <a:gd name="connsiteY4" fmla="*/ 0 h 709612"/>
              <a:gd name="connsiteX0" fmla="*/ 0 w 249081"/>
              <a:gd name="connsiteY0" fmla="*/ 0 h 709612"/>
              <a:gd name="connsiteX1" fmla="*/ 223838 w 249081"/>
              <a:gd name="connsiteY1" fmla="*/ 66675 h 709612"/>
              <a:gd name="connsiteX2" fmla="*/ 228600 w 249081"/>
              <a:gd name="connsiteY2" fmla="*/ 709612 h 709612"/>
              <a:gd name="connsiteX3" fmla="*/ 28575 w 249081"/>
              <a:gd name="connsiteY3" fmla="*/ 676275 h 709612"/>
              <a:gd name="connsiteX4" fmla="*/ 0 w 249081"/>
              <a:gd name="connsiteY4" fmla="*/ 0 h 709612"/>
              <a:gd name="connsiteX0" fmla="*/ 9017 w 258098"/>
              <a:gd name="connsiteY0" fmla="*/ 0 h 709612"/>
              <a:gd name="connsiteX1" fmla="*/ 232855 w 258098"/>
              <a:gd name="connsiteY1" fmla="*/ 66675 h 709612"/>
              <a:gd name="connsiteX2" fmla="*/ 237617 w 258098"/>
              <a:gd name="connsiteY2" fmla="*/ 709612 h 709612"/>
              <a:gd name="connsiteX3" fmla="*/ 37592 w 258098"/>
              <a:gd name="connsiteY3" fmla="*/ 676275 h 709612"/>
              <a:gd name="connsiteX4" fmla="*/ 9017 w 258098"/>
              <a:gd name="connsiteY4" fmla="*/ 0 h 709612"/>
              <a:gd name="connsiteX0" fmla="*/ 9017 w 258098"/>
              <a:gd name="connsiteY0" fmla="*/ 0 h 709612"/>
              <a:gd name="connsiteX1" fmla="*/ 232855 w 258098"/>
              <a:gd name="connsiteY1" fmla="*/ 66675 h 709612"/>
              <a:gd name="connsiteX2" fmla="*/ 237617 w 258098"/>
              <a:gd name="connsiteY2" fmla="*/ 709612 h 709612"/>
              <a:gd name="connsiteX3" fmla="*/ 37592 w 258098"/>
              <a:gd name="connsiteY3" fmla="*/ 676275 h 709612"/>
              <a:gd name="connsiteX4" fmla="*/ 9017 w 258098"/>
              <a:gd name="connsiteY4" fmla="*/ 0 h 709612"/>
              <a:gd name="connsiteX0" fmla="*/ 9017 w 254057"/>
              <a:gd name="connsiteY0" fmla="*/ 0 h 714375"/>
              <a:gd name="connsiteX1" fmla="*/ 232855 w 254057"/>
              <a:gd name="connsiteY1" fmla="*/ 66675 h 714375"/>
              <a:gd name="connsiteX2" fmla="*/ 223330 w 254057"/>
              <a:gd name="connsiteY2" fmla="*/ 714375 h 714375"/>
              <a:gd name="connsiteX3" fmla="*/ 37592 w 254057"/>
              <a:gd name="connsiteY3" fmla="*/ 676275 h 714375"/>
              <a:gd name="connsiteX4" fmla="*/ 9017 w 254057"/>
              <a:gd name="connsiteY4" fmla="*/ 0 h 714375"/>
              <a:gd name="connsiteX0" fmla="*/ 9017 w 254057"/>
              <a:gd name="connsiteY0" fmla="*/ 0 h 714375"/>
              <a:gd name="connsiteX1" fmla="*/ 232855 w 254057"/>
              <a:gd name="connsiteY1" fmla="*/ 66675 h 714375"/>
              <a:gd name="connsiteX2" fmla="*/ 223330 w 254057"/>
              <a:gd name="connsiteY2" fmla="*/ 714375 h 714375"/>
              <a:gd name="connsiteX3" fmla="*/ 37592 w 254057"/>
              <a:gd name="connsiteY3" fmla="*/ 676275 h 714375"/>
              <a:gd name="connsiteX4" fmla="*/ 9017 w 254057"/>
              <a:gd name="connsiteY4" fmla="*/ 0 h 714375"/>
              <a:gd name="connsiteX0" fmla="*/ 9017 w 254057"/>
              <a:gd name="connsiteY0" fmla="*/ 0 h 714375"/>
              <a:gd name="connsiteX1" fmla="*/ 232855 w 254057"/>
              <a:gd name="connsiteY1" fmla="*/ 66675 h 714375"/>
              <a:gd name="connsiteX2" fmla="*/ 223330 w 254057"/>
              <a:gd name="connsiteY2" fmla="*/ 714375 h 714375"/>
              <a:gd name="connsiteX3" fmla="*/ 37592 w 254057"/>
              <a:gd name="connsiteY3" fmla="*/ 676275 h 714375"/>
              <a:gd name="connsiteX4" fmla="*/ 9017 w 254057"/>
              <a:gd name="connsiteY4" fmla="*/ 0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57" h="714375">
                <a:moveTo>
                  <a:pt x="9017" y="0"/>
                </a:moveTo>
                <a:cubicBezTo>
                  <a:pt x="83630" y="50800"/>
                  <a:pt x="167767" y="73025"/>
                  <a:pt x="232855" y="66675"/>
                </a:cubicBezTo>
                <a:cubicBezTo>
                  <a:pt x="282067" y="295275"/>
                  <a:pt x="231268" y="519113"/>
                  <a:pt x="223330" y="714375"/>
                </a:cubicBezTo>
                <a:cubicBezTo>
                  <a:pt x="175704" y="674687"/>
                  <a:pt x="109030" y="668337"/>
                  <a:pt x="37592" y="676275"/>
                </a:cubicBezTo>
                <a:cubicBezTo>
                  <a:pt x="28067" y="450850"/>
                  <a:pt x="-19558" y="234950"/>
                  <a:pt x="9017" y="0"/>
                </a:cubicBezTo>
                <a:close/>
              </a:path>
            </a:pathLst>
          </a:custGeom>
          <a:solidFill>
            <a:srgbClr val="16192D">
              <a:alpha val="50000"/>
            </a:srgbClr>
          </a:solidFill>
          <a:ln>
            <a:solidFill>
              <a:srgbClr val="1619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任意多边形: 形状 383">
            <a:extLst>
              <a:ext uri="{FF2B5EF4-FFF2-40B4-BE49-F238E27FC236}">
                <a16:creationId xmlns:a16="http://schemas.microsoft.com/office/drawing/2014/main" id="{D48CAC70-07F6-4CC7-8224-93263CA22D3F}"/>
              </a:ext>
            </a:extLst>
          </p:cNvPr>
          <p:cNvSpPr/>
          <p:nvPr/>
        </p:nvSpPr>
        <p:spPr>
          <a:xfrm rot="229449">
            <a:off x="4598507" y="4748214"/>
            <a:ext cx="178199" cy="136960"/>
          </a:xfrm>
          <a:custGeom>
            <a:avLst/>
            <a:gdLst>
              <a:gd name="connsiteX0" fmla="*/ 111918 w 159543"/>
              <a:gd name="connsiteY0" fmla="*/ 21431 h 107156"/>
              <a:gd name="connsiteX1" fmla="*/ 159543 w 159543"/>
              <a:gd name="connsiteY1" fmla="*/ 107156 h 107156"/>
              <a:gd name="connsiteX2" fmla="*/ 2381 w 159543"/>
              <a:gd name="connsiteY2" fmla="*/ 85725 h 107156"/>
              <a:gd name="connsiteX3" fmla="*/ 0 w 159543"/>
              <a:gd name="connsiteY3" fmla="*/ 0 h 107156"/>
              <a:gd name="connsiteX4" fmla="*/ 111918 w 159543"/>
              <a:gd name="connsiteY4" fmla="*/ 21431 h 107156"/>
              <a:gd name="connsiteX0" fmla="*/ 120671 w 168296"/>
              <a:gd name="connsiteY0" fmla="*/ 21431 h 107156"/>
              <a:gd name="connsiteX1" fmla="*/ 168296 w 168296"/>
              <a:gd name="connsiteY1" fmla="*/ 107156 h 107156"/>
              <a:gd name="connsiteX2" fmla="*/ 11134 w 168296"/>
              <a:gd name="connsiteY2" fmla="*/ 85725 h 107156"/>
              <a:gd name="connsiteX3" fmla="*/ 8753 w 168296"/>
              <a:gd name="connsiteY3" fmla="*/ 0 h 107156"/>
              <a:gd name="connsiteX4" fmla="*/ 120671 w 168296"/>
              <a:gd name="connsiteY4" fmla="*/ 21431 h 107156"/>
              <a:gd name="connsiteX0" fmla="*/ 120671 w 168296"/>
              <a:gd name="connsiteY0" fmla="*/ 21431 h 114912"/>
              <a:gd name="connsiteX1" fmla="*/ 168296 w 168296"/>
              <a:gd name="connsiteY1" fmla="*/ 107156 h 114912"/>
              <a:gd name="connsiteX2" fmla="*/ 11134 w 168296"/>
              <a:gd name="connsiteY2" fmla="*/ 85725 h 114912"/>
              <a:gd name="connsiteX3" fmla="*/ 8753 w 168296"/>
              <a:gd name="connsiteY3" fmla="*/ 0 h 114912"/>
              <a:gd name="connsiteX4" fmla="*/ 120671 w 168296"/>
              <a:gd name="connsiteY4" fmla="*/ 21431 h 114912"/>
              <a:gd name="connsiteX0" fmla="*/ 120671 w 168296"/>
              <a:gd name="connsiteY0" fmla="*/ 21431 h 126080"/>
              <a:gd name="connsiteX1" fmla="*/ 168296 w 168296"/>
              <a:gd name="connsiteY1" fmla="*/ 107156 h 126080"/>
              <a:gd name="connsiteX2" fmla="*/ 11134 w 168296"/>
              <a:gd name="connsiteY2" fmla="*/ 85725 h 126080"/>
              <a:gd name="connsiteX3" fmla="*/ 8753 w 168296"/>
              <a:gd name="connsiteY3" fmla="*/ 0 h 126080"/>
              <a:gd name="connsiteX4" fmla="*/ 120671 w 168296"/>
              <a:gd name="connsiteY4" fmla="*/ 21431 h 126080"/>
              <a:gd name="connsiteX0" fmla="*/ 120671 w 173058"/>
              <a:gd name="connsiteY0" fmla="*/ 21431 h 130320"/>
              <a:gd name="connsiteX1" fmla="*/ 173058 w 173058"/>
              <a:gd name="connsiteY1" fmla="*/ 114300 h 130320"/>
              <a:gd name="connsiteX2" fmla="*/ 11134 w 173058"/>
              <a:gd name="connsiteY2" fmla="*/ 85725 h 130320"/>
              <a:gd name="connsiteX3" fmla="*/ 8753 w 173058"/>
              <a:gd name="connsiteY3" fmla="*/ 0 h 130320"/>
              <a:gd name="connsiteX4" fmla="*/ 120671 w 173058"/>
              <a:gd name="connsiteY4" fmla="*/ 21431 h 130320"/>
              <a:gd name="connsiteX0" fmla="*/ 120671 w 173058"/>
              <a:gd name="connsiteY0" fmla="*/ 21431 h 130320"/>
              <a:gd name="connsiteX1" fmla="*/ 173058 w 173058"/>
              <a:gd name="connsiteY1" fmla="*/ 114300 h 130320"/>
              <a:gd name="connsiteX2" fmla="*/ 11134 w 173058"/>
              <a:gd name="connsiteY2" fmla="*/ 85725 h 130320"/>
              <a:gd name="connsiteX3" fmla="*/ 8753 w 173058"/>
              <a:gd name="connsiteY3" fmla="*/ 0 h 130320"/>
              <a:gd name="connsiteX4" fmla="*/ 120671 w 173058"/>
              <a:gd name="connsiteY4" fmla="*/ 21431 h 130320"/>
              <a:gd name="connsiteX0" fmla="*/ 120671 w 173058"/>
              <a:gd name="connsiteY0" fmla="*/ 28575 h 130320"/>
              <a:gd name="connsiteX1" fmla="*/ 173058 w 173058"/>
              <a:gd name="connsiteY1" fmla="*/ 114300 h 130320"/>
              <a:gd name="connsiteX2" fmla="*/ 11134 w 173058"/>
              <a:gd name="connsiteY2" fmla="*/ 85725 h 130320"/>
              <a:gd name="connsiteX3" fmla="*/ 8753 w 173058"/>
              <a:gd name="connsiteY3" fmla="*/ 0 h 130320"/>
              <a:gd name="connsiteX4" fmla="*/ 120671 w 173058"/>
              <a:gd name="connsiteY4" fmla="*/ 28575 h 130320"/>
              <a:gd name="connsiteX0" fmla="*/ 124436 w 176823"/>
              <a:gd name="connsiteY0" fmla="*/ 35718 h 137463"/>
              <a:gd name="connsiteX1" fmla="*/ 176823 w 176823"/>
              <a:gd name="connsiteY1" fmla="*/ 121443 h 137463"/>
              <a:gd name="connsiteX2" fmla="*/ 14899 w 176823"/>
              <a:gd name="connsiteY2" fmla="*/ 92868 h 137463"/>
              <a:gd name="connsiteX3" fmla="*/ 7756 w 176823"/>
              <a:gd name="connsiteY3" fmla="*/ 0 h 137463"/>
              <a:gd name="connsiteX4" fmla="*/ 124436 w 176823"/>
              <a:gd name="connsiteY4" fmla="*/ 35718 h 137463"/>
              <a:gd name="connsiteX0" fmla="*/ 124436 w 176823"/>
              <a:gd name="connsiteY0" fmla="*/ 35718 h 137463"/>
              <a:gd name="connsiteX1" fmla="*/ 176823 w 176823"/>
              <a:gd name="connsiteY1" fmla="*/ 121443 h 137463"/>
              <a:gd name="connsiteX2" fmla="*/ 14899 w 176823"/>
              <a:gd name="connsiteY2" fmla="*/ 92868 h 137463"/>
              <a:gd name="connsiteX3" fmla="*/ 7756 w 176823"/>
              <a:gd name="connsiteY3" fmla="*/ 0 h 137463"/>
              <a:gd name="connsiteX4" fmla="*/ 124436 w 176823"/>
              <a:gd name="connsiteY4" fmla="*/ 35718 h 137463"/>
              <a:gd name="connsiteX0" fmla="*/ 124436 w 176823"/>
              <a:gd name="connsiteY0" fmla="*/ 35718 h 137463"/>
              <a:gd name="connsiteX1" fmla="*/ 176823 w 176823"/>
              <a:gd name="connsiteY1" fmla="*/ 121443 h 137463"/>
              <a:gd name="connsiteX2" fmla="*/ 14899 w 176823"/>
              <a:gd name="connsiteY2" fmla="*/ 92868 h 137463"/>
              <a:gd name="connsiteX3" fmla="*/ 7756 w 176823"/>
              <a:gd name="connsiteY3" fmla="*/ 0 h 137463"/>
              <a:gd name="connsiteX4" fmla="*/ 124436 w 176823"/>
              <a:gd name="connsiteY4" fmla="*/ 35718 h 137463"/>
              <a:gd name="connsiteX0" fmla="*/ 121369 w 173756"/>
              <a:gd name="connsiteY0" fmla="*/ 35718 h 137463"/>
              <a:gd name="connsiteX1" fmla="*/ 173756 w 173756"/>
              <a:gd name="connsiteY1" fmla="*/ 121443 h 137463"/>
              <a:gd name="connsiteX2" fmla="*/ 11832 w 173756"/>
              <a:gd name="connsiteY2" fmla="*/ 92868 h 137463"/>
              <a:gd name="connsiteX3" fmla="*/ 4689 w 173756"/>
              <a:gd name="connsiteY3" fmla="*/ 0 h 137463"/>
              <a:gd name="connsiteX4" fmla="*/ 121369 w 173756"/>
              <a:gd name="connsiteY4" fmla="*/ 35718 h 137463"/>
              <a:gd name="connsiteX0" fmla="*/ 121049 w 173436"/>
              <a:gd name="connsiteY0" fmla="*/ 35718 h 137463"/>
              <a:gd name="connsiteX1" fmla="*/ 173436 w 173436"/>
              <a:gd name="connsiteY1" fmla="*/ 121443 h 137463"/>
              <a:gd name="connsiteX2" fmla="*/ 11512 w 173436"/>
              <a:gd name="connsiteY2" fmla="*/ 92868 h 137463"/>
              <a:gd name="connsiteX3" fmla="*/ 4369 w 173436"/>
              <a:gd name="connsiteY3" fmla="*/ 0 h 137463"/>
              <a:gd name="connsiteX4" fmla="*/ 121049 w 173436"/>
              <a:gd name="connsiteY4" fmla="*/ 35718 h 137463"/>
              <a:gd name="connsiteX0" fmla="*/ 121049 w 178199"/>
              <a:gd name="connsiteY0" fmla="*/ 35718 h 142198"/>
              <a:gd name="connsiteX1" fmla="*/ 178199 w 178199"/>
              <a:gd name="connsiteY1" fmla="*/ 128586 h 142198"/>
              <a:gd name="connsiteX2" fmla="*/ 11512 w 178199"/>
              <a:gd name="connsiteY2" fmla="*/ 92868 h 142198"/>
              <a:gd name="connsiteX3" fmla="*/ 4369 w 178199"/>
              <a:gd name="connsiteY3" fmla="*/ 0 h 142198"/>
              <a:gd name="connsiteX4" fmla="*/ 121049 w 178199"/>
              <a:gd name="connsiteY4" fmla="*/ 35718 h 142198"/>
              <a:gd name="connsiteX0" fmla="*/ 121049 w 178199"/>
              <a:gd name="connsiteY0" fmla="*/ 35718 h 136960"/>
              <a:gd name="connsiteX1" fmla="*/ 178199 w 178199"/>
              <a:gd name="connsiteY1" fmla="*/ 128586 h 136960"/>
              <a:gd name="connsiteX2" fmla="*/ 11512 w 178199"/>
              <a:gd name="connsiteY2" fmla="*/ 92868 h 136960"/>
              <a:gd name="connsiteX3" fmla="*/ 4369 w 178199"/>
              <a:gd name="connsiteY3" fmla="*/ 0 h 136960"/>
              <a:gd name="connsiteX4" fmla="*/ 121049 w 178199"/>
              <a:gd name="connsiteY4" fmla="*/ 35718 h 136960"/>
              <a:gd name="connsiteX0" fmla="*/ 121049 w 178199"/>
              <a:gd name="connsiteY0" fmla="*/ 35718 h 136960"/>
              <a:gd name="connsiteX1" fmla="*/ 178199 w 178199"/>
              <a:gd name="connsiteY1" fmla="*/ 128586 h 136960"/>
              <a:gd name="connsiteX2" fmla="*/ 11512 w 178199"/>
              <a:gd name="connsiteY2" fmla="*/ 92868 h 136960"/>
              <a:gd name="connsiteX3" fmla="*/ 4369 w 178199"/>
              <a:gd name="connsiteY3" fmla="*/ 0 h 136960"/>
              <a:gd name="connsiteX4" fmla="*/ 121049 w 178199"/>
              <a:gd name="connsiteY4" fmla="*/ 35718 h 13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199" h="136960">
                <a:moveTo>
                  <a:pt x="121049" y="35718"/>
                </a:moveTo>
                <a:cubicBezTo>
                  <a:pt x="131367" y="71437"/>
                  <a:pt x="146450" y="100011"/>
                  <a:pt x="178199" y="128586"/>
                </a:cubicBezTo>
                <a:cubicBezTo>
                  <a:pt x="135337" y="140492"/>
                  <a:pt x="66280" y="147637"/>
                  <a:pt x="11512" y="92868"/>
                </a:cubicBezTo>
                <a:cubicBezTo>
                  <a:pt x="13099" y="64293"/>
                  <a:pt x="-9125" y="26194"/>
                  <a:pt x="4369" y="0"/>
                </a:cubicBezTo>
                <a:cubicBezTo>
                  <a:pt x="43262" y="26193"/>
                  <a:pt x="84538" y="30956"/>
                  <a:pt x="121049" y="35718"/>
                </a:cubicBezTo>
                <a:close/>
              </a:path>
            </a:pathLst>
          </a:custGeom>
          <a:solidFill>
            <a:srgbClr val="3C9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任意多边形: 形状 385">
            <a:extLst>
              <a:ext uri="{FF2B5EF4-FFF2-40B4-BE49-F238E27FC236}">
                <a16:creationId xmlns:a16="http://schemas.microsoft.com/office/drawing/2014/main" id="{C28C3FB6-3859-4629-B02E-C1795487C9E3}"/>
              </a:ext>
            </a:extLst>
          </p:cNvPr>
          <p:cNvSpPr/>
          <p:nvPr/>
        </p:nvSpPr>
        <p:spPr>
          <a:xfrm>
            <a:off x="4951987" y="5254432"/>
            <a:ext cx="282851" cy="191486"/>
          </a:xfrm>
          <a:custGeom>
            <a:avLst/>
            <a:gdLst>
              <a:gd name="connsiteX0" fmla="*/ 0 w 278606"/>
              <a:gd name="connsiteY0" fmla="*/ 0 h 183356"/>
              <a:gd name="connsiteX1" fmla="*/ 7144 w 278606"/>
              <a:gd name="connsiteY1" fmla="*/ 164306 h 183356"/>
              <a:gd name="connsiteX2" fmla="*/ 242887 w 278606"/>
              <a:gd name="connsiteY2" fmla="*/ 183356 h 183356"/>
              <a:gd name="connsiteX3" fmla="*/ 278606 w 278606"/>
              <a:gd name="connsiteY3" fmla="*/ 28575 h 183356"/>
              <a:gd name="connsiteX4" fmla="*/ 219075 w 278606"/>
              <a:gd name="connsiteY4" fmla="*/ 42862 h 183356"/>
              <a:gd name="connsiteX5" fmla="*/ 0 w 278606"/>
              <a:gd name="connsiteY5" fmla="*/ 0 h 183356"/>
              <a:gd name="connsiteX0" fmla="*/ 0 w 278606"/>
              <a:gd name="connsiteY0" fmla="*/ 14288 h 197644"/>
              <a:gd name="connsiteX1" fmla="*/ 7144 w 278606"/>
              <a:gd name="connsiteY1" fmla="*/ 178594 h 197644"/>
              <a:gd name="connsiteX2" fmla="*/ 242887 w 278606"/>
              <a:gd name="connsiteY2" fmla="*/ 197644 h 197644"/>
              <a:gd name="connsiteX3" fmla="*/ 278606 w 278606"/>
              <a:gd name="connsiteY3" fmla="*/ 42863 h 197644"/>
              <a:gd name="connsiteX4" fmla="*/ 219075 w 278606"/>
              <a:gd name="connsiteY4" fmla="*/ 57150 h 197644"/>
              <a:gd name="connsiteX5" fmla="*/ 109537 w 278606"/>
              <a:gd name="connsiteY5" fmla="*/ 0 h 197644"/>
              <a:gd name="connsiteX6" fmla="*/ 0 w 278606"/>
              <a:gd name="connsiteY6" fmla="*/ 14288 h 197644"/>
              <a:gd name="connsiteX0" fmla="*/ 0 w 278606"/>
              <a:gd name="connsiteY0" fmla="*/ 14288 h 197644"/>
              <a:gd name="connsiteX1" fmla="*/ 7144 w 278606"/>
              <a:gd name="connsiteY1" fmla="*/ 178594 h 197644"/>
              <a:gd name="connsiteX2" fmla="*/ 242887 w 278606"/>
              <a:gd name="connsiteY2" fmla="*/ 197644 h 197644"/>
              <a:gd name="connsiteX3" fmla="*/ 278606 w 278606"/>
              <a:gd name="connsiteY3" fmla="*/ 42863 h 197644"/>
              <a:gd name="connsiteX4" fmla="*/ 219075 w 278606"/>
              <a:gd name="connsiteY4" fmla="*/ 57150 h 197644"/>
              <a:gd name="connsiteX5" fmla="*/ 109537 w 278606"/>
              <a:gd name="connsiteY5" fmla="*/ 0 h 197644"/>
              <a:gd name="connsiteX6" fmla="*/ 0 w 278606"/>
              <a:gd name="connsiteY6" fmla="*/ 14288 h 197644"/>
              <a:gd name="connsiteX0" fmla="*/ 0 w 278606"/>
              <a:gd name="connsiteY0" fmla="*/ 4252 h 187608"/>
              <a:gd name="connsiteX1" fmla="*/ 7144 w 278606"/>
              <a:gd name="connsiteY1" fmla="*/ 168558 h 187608"/>
              <a:gd name="connsiteX2" fmla="*/ 242887 w 278606"/>
              <a:gd name="connsiteY2" fmla="*/ 187608 h 187608"/>
              <a:gd name="connsiteX3" fmla="*/ 278606 w 278606"/>
              <a:gd name="connsiteY3" fmla="*/ 32827 h 187608"/>
              <a:gd name="connsiteX4" fmla="*/ 219075 w 278606"/>
              <a:gd name="connsiteY4" fmla="*/ 47114 h 187608"/>
              <a:gd name="connsiteX5" fmla="*/ 0 w 278606"/>
              <a:gd name="connsiteY5" fmla="*/ 4252 h 187608"/>
              <a:gd name="connsiteX0" fmla="*/ 0 w 278606"/>
              <a:gd name="connsiteY0" fmla="*/ 6669 h 190025"/>
              <a:gd name="connsiteX1" fmla="*/ 7144 w 278606"/>
              <a:gd name="connsiteY1" fmla="*/ 170975 h 190025"/>
              <a:gd name="connsiteX2" fmla="*/ 242887 w 278606"/>
              <a:gd name="connsiteY2" fmla="*/ 190025 h 190025"/>
              <a:gd name="connsiteX3" fmla="*/ 278606 w 278606"/>
              <a:gd name="connsiteY3" fmla="*/ 35244 h 190025"/>
              <a:gd name="connsiteX4" fmla="*/ 219075 w 278606"/>
              <a:gd name="connsiteY4" fmla="*/ 49531 h 190025"/>
              <a:gd name="connsiteX5" fmla="*/ 0 w 278606"/>
              <a:gd name="connsiteY5" fmla="*/ 6669 h 190025"/>
              <a:gd name="connsiteX0" fmla="*/ 0 w 278606"/>
              <a:gd name="connsiteY0" fmla="*/ 8130 h 191486"/>
              <a:gd name="connsiteX1" fmla="*/ 7144 w 278606"/>
              <a:gd name="connsiteY1" fmla="*/ 172436 h 191486"/>
              <a:gd name="connsiteX2" fmla="*/ 242887 w 278606"/>
              <a:gd name="connsiteY2" fmla="*/ 191486 h 191486"/>
              <a:gd name="connsiteX3" fmla="*/ 278606 w 278606"/>
              <a:gd name="connsiteY3" fmla="*/ 36705 h 191486"/>
              <a:gd name="connsiteX4" fmla="*/ 219075 w 278606"/>
              <a:gd name="connsiteY4" fmla="*/ 50992 h 191486"/>
              <a:gd name="connsiteX5" fmla="*/ 0 w 278606"/>
              <a:gd name="connsiteY5" fmla="*/ 8130 h 191486"/>
              <a:gd name="connsiteX0" fmla="*/ 0 w 278606"/>
              <a:gd name="connsiteY0" fmla="*/ 8130 h 191486"/>
              <a:gd name="connsiteX1" fmla="*/ 7144 w 278606"/>
              <a:gd name="connsiteY1" fmla="*/ 172436 h 191486"/>
              <a:gd name="connsiteX2" fmla="*/ 242887 w 278606"/>
              <a:gd name="connsiteY2" fmla="*/ 191486 h 191486"/>
              <a:gd name="connsiteX3" fmla="*/ 278606 w 278606"/>
              <a:gd name="connsiteY3" fmla="*/ 36705 h 191486"/>
              <a:gd name="connsiteX4" fmla="*/ 219075 w 278606"/>
              <a:gd name="connsiteY4" fmla="*/ 50992 h 191486"/>
              <a:gd name="connsiteX5" fmla="*/ 0 w 278606"/>
              <a:gd name="connsiteY5" fmla="*/ 8130 h 191486"/>
              <a:gd name="connsiteX0" fmla="*/ 0 w 278606"/>
              <a:gd name="connsiteY0" fmla="*/ 8130 h 191486"/>
              <a:gd name="connsiteX1" fmla="*/ 7144 w 278606"/>
              <a:gd name="connsiteY1" fmla="*/ 172436 h 191486"/>
              <a:gd name="connsiteX2" fmla="*/ 242887 w 278606"/>
              <a:gd name="connsiteY2" fmla="*/ 191486 h 191486"/>
              <a:gd name="connsiteX3" fmla="*/ 278606 w 278606"/>
              <a:gd name="connsiteY3" fmla="*/ 36705 h 191486"/>
              <a:gd name="connsiteX4" fmla="*/ 219075 w 278606"/>
              <a:gd name="connsiteY4" fmla="*/ 50992 h 191486"/>
              <a:gd name="connsiteX5" fmla="*/ 0 w 278606"/>
              <a:gd name="connsiteY5" fmla="*/ 8130 h 191486"/>
              <a:gd name="connsiteX0" fmla="*/ 0 w 278606"/>
              <a:gd name="connsiteY0" fmla="*/ 8130 h 191486"/>
              <a:gd name="connsiteX1" fmla="*/ 7144 w 278606"/>
              <a:gd name="connsiteY1" fmla="*/ 172436 h 191486"/>
              <a:gd name="connsiteX2" fmla="*/ 242887 w 278606"/>
              <a:gd name="connsiteY2" fmla="*/ 191486 h 191486"/>
              <a:gd name="connsiteX3" fmla="*/ 278606 w 278606"/>
              <a:gd name="connsiteY3" fmla="*/ 36705 h 191486"/>
              <a:gd name="connsiteX4" fmla="*/ 219075 w 278606"/>
              <a:gd name="connsiteY4" fmla="*/ 50992 h 191486"/>
              <a:gd name="connsiteX5" fmla="*/ 0 w 278606"/>
              <a:gd name="connsiteY5" fmla="*/ 8130 h 191486"/>
              <a:gd name="connsiteX0" fmla="*/ 4245 w 282851"/>
              <a:gd name="connsiteY0" fmla="*/ 8130 h 191486"/>
              <a:gd name="connsiteX1" fmla="*/ 11389 w 282851"/>
              <a:gd name="connsiteY1" fmla="*/ 172436 h 191486"/>
              <a:gd name="connsiteX2" fmla="*/ 247132 w 282851"/>
              <a:gd name="connsiteY2" fmla="*/ 191486 h 191486"/>
              <a:gd name="connsiteX3" fmla="*/ 282851 w 282851"/>
              <a:gd name="connsiteY3" fmla="*/ 36705 h 191486"/>
              <a:gd name="connsiteX4" fmla="*/ 223320 w 282851"/>
              <a:gd name="connsiteY4" fmla="*/ 50992 h 191486"/>
              <a:gd name="connsiteX5" fmla="*/ 4245 w 282851"/>
              <a:gd name="connsiteY5" fmla="*/ 8130 h 19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851" h="191486">
                <a:moveTo>
                  <a:pt x="4245" y="8130"/>
                </a:moveTo>
                <a:cubicBezTo>
                  <a:pt x="-7661" y="67661"/>
                  <a:pt x="9008" y="117667"/>
                  <a:pt x="11389" y="172436"/>
                </a:cubicBezTo>
                <a:lnTo>
                  <a:pt x="247132" y="191486"/>
                </a:lnTo>
                <a:cubicBezTo>
                  <a:pt x="259038" y="139892"/>
                  <a:pt x="278089" y="90680"/>
                  <a:pt x="282851" y="36705"/>
                </a:cubicBezTo>
                <a:cubicBezTo>
                  <a:pt x="263007" y="41467"/>
                  <a:pt x="243164" y="31942"/>
                  <a:pt x="223320" y="50992"/>
                </a:cubicBezTo>
                <a:cubicBezTo>
                  <a:pt x="207842" y="29561"/>
                  <a:pt x="75285" y="-19255"/>
                  <a:pt x="4245" y="813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任意多边形: 形状 384">
            <a:extLst>
              <a:ext uri="{FF2B5EF4-FFF2-40B4-BE49-F238E27FC236}">
                <a16:creationId xmlns:a16="http://schemas.microsoft.com/office/drawing/2014/main" id="{234EAA4B-46CE-48CF-8815-D884C20ADAE5}"/>
              </a:ext>
            </a:extLst>
          </p:cNvPr>
          <p:cNvSpPr/>
          <p:nvPr/>
        </p:nvSpPr>
        <p:spPr>
          <a:xfrm>
            <a:off x="5138660" y="3724275"/>
            <a:ext cx="171114" cy="176213"/>
          </a:xfrm>
          <a:custGeom>
            <a:avLst/>
            <a:gdLst>
              <a:gd name="connsiteX0" fmla="*/ 0 w 169068"/>
              <a:gd name="connsiteY0" fmla="*/ 57150 h 166688"/>
              <a:gd name="connsiteX1" fmla="*/ 47625 w 169068"/>
              <a:gd name="connsiteY1" fmla="*/ 166688 h 166688"/>
              <a:gd name="connsiteX2" fmla="*/ 157162 w 169068"/>
              <a:gd name="connsiteY2" fmla="*/ 97631 h 166688"/>
              <a:gd name="connsiteX3" fmla="*/ 169068 w 169068"/>
              <a:gd name="connsiteY3" fmla="*/ 0 h 166688"/>
              <a:gd name="connsiteX4" fmla="*/ 0 w 169068"/>
              <a:gd name="connsiteY4" fmla="*/ 57150 h 166688"/>
              <a:gd name="connsiteX0" fmla="*/ 0 w 169068"/>
              <a:gd name="connsiteY0" fmla="*/ 57150 h 166688"/>
              <a:gd name="connsiteX1" fmla="*/ 47625 w 169068"/>
              <a:gd name="connsiteY1" fmla="*/ 166688 h 166688"/>
              <a:gd name="connsiteX2" fmla="*/ 157162 w 169068"/>
              <a:gd name="connsiteY2" fmla="*/ 97631 h 166688"/>
              <a:gd name="connsiteX3" fmla="*/ 169068 w 169068"/>
              <a:gd name="connsiteY3" fmla="*/ 0 h 166688"/>
              <a:gd name="connsiteX4" fmla="*/ 0 w 169068"/>
              <a:gd name="connsiteY4" fmla="*/ 57150 h 166688"/>
              <a:gd name="connsiteX0" fmla="*/ 0 w 169068"/>
              <a:gd name="connsiteY0" fmla="*/ 57150 h 166688"/>
              <a:gd name="connsiteX1" fmla="*/ 47625 w 169068"/>
              <a:gd name="connsiteY1" fmla="*/ 166688 h 166688"/>
              <a:gd name="connsiteX2" fmla="*/ 157162 w 169068"/>
              <a:gd name="connsiteY2" fmla="*/ 97631 h 166688"/>
              <a:gd name="connsiteX3" fmla="*/ 169068 w 169068"/>
              <a:gd name="connsiteY3" fmla="*/ 0 h 166688"/>
              <a:gd name="connsiteX4" fmla="*/ 0 w 169068"/>
              <a:gd name="connsiteY4" fmla="*/ 57150 h 166688"/>
              <a:gd name="connsiteX0" fmla="*/ 0 w 170390"/>
              <a:gd name="connsiteY0" fmla="*/ 57150 h 166688"/>
              <a:gd name="connsiteX1" fmla="*/ 47625 w 170390"/>
              <a:gd name="connsiteY1" fmla="*/ 166688 h 166688"/>
              <a:gd name="connsiteX2" fmla="*/ 157162 w 170390"/>
              <a:gd name="connsiteY2" fmla="*/ 97631 h 166688"/>
              <a:gd name="connsiteX3" fmla="*/ 169068 w 170390"/>
              <a:gd name="connsiteY3" fmla="*/ 0 h 166688"/>
              <a:gd name="connsiteX4" fmla="*/ 0 w 170390"/>
              <a:gd name="connsiteY4" fmla="*/ 57150 h 166688"/>
              <a:gd name="connsiteX0" fmla="*/ 0 w 171114"/>
              <a:gd name="connsiteY0" fmla="*/ 57150 h 166688"/>
              <a:gd name="connsiteX1" fmla="*/ 47625 w 171114"/>
              <a:gd name="connsiteY1" fmla="*/ 166688 h 166688"/>
              <a:gd name="connsiteX2" fmla="*/ 157162 w 171114"/>
              <a:gd name="connsiteY2" fmla="*/ 97631 h 166688"/>
              <a:gd name="connsiteX3" fmla="*/ 169068 w 171114"/>
              <a:gd name="connsiteY3" fmla="*/ 0 h 166688"/>
              <a:gd name="connsiteX4" fmla="*/ 0 w 171114"/>
              <a:gd name="connsiteY4" fmla="*/ 57150 h 166688"/>
              <a:gd name="connsiteX0" fmla="*/ 0 w 171114"/>
              <a:gd name="connsiteY0" fmla="*/ 57150 h 166688"/>
              <a:gd name="connsiteX1" fmla="*/ 47625 w 171114"/>
              <a:gd name="connsiteY1" fmla="*/ 166688 h 166688"/>
              <a:gd name="connsiteX2" fmla="*/ 157162 w 171114"/>
              <a:gd name="connsiteY2" fmla="*/ 97631 h 166688"/>
              <a:gd name="connsiteX3" fmla="*/ 169068 w 171114"/>
              <a:gd name="connsiteY3" fmla="*/ 0 h 166688"/>
              <a:gd name="connsiteX4" fmla="*/ 0 w 171114"/>
              <a:gd name="connsiteY4" fmla="*/ 57150 h 166688"/>
              <a:gd name="connsiteX0" fmla="*/ 0 w 171114"/>
              <a:gd name="connsiteY0" fmla="*/ 57150 h 166688"/>
              <a:gd name="connsiteX1" fmla="*/ 47625 w 171114"/>
              <a:gd name="connsiteY1" fmla="*/ 166688 h 166688"/>
              <a:gd name="connsiteX2" fmla="*/ 157162 w 171114"/>
              <a:gd name="connsiteY2" fmla="*/ 97631 h 166688"/>
              <a:gd name="connsiteX3" fmla="*/ 169068 w 171114"/>
              <a:gd name="connsiteY3" fmla="*/ 0 h 166688"/>
              <a:gd name="connsiteX4" fmla="*/ 0 w 171114"/>
              <a:gd name="connsiteY4" fmla="*/ 57150 h 166688"/>
              <a:gd name="connsiteX0" fmla="*/ 0 w 171114"/>
              <a:gd name="connsiteY0" fmla="*/ 57150 h 176213"/>
              <a:gd name="connsiteX1" fmla="*/ 47625 w 171114"/>
              <a:gd name="connsiteY1" fmla="*/ 176213 h 176213"/>
              <a:gd name="connsiteX2" fmla="*/ 157162 w 171114"/>
              <a:gd name="connsiteY2" fmla="*/ 97631 h 176213"/>
              <a:gd name="connsiteX3" fmla="*/ 169068 w 171114"/>
              <a:gd name="connsiteY3" fmla="*/ 0 h 176213"/>
              <a:gd name="connsiteX4" fmla="*/ 0 w 171114"/>
              <a:gd name="connsiteY4" fmla="*/ 57150 h 176213"/>
              <a:gd name="connsiteX0" fmla="*/ 0 w 171114"/>
              <a:gd name="connsiteY0" fmla="*/ 57150 h 176213"/>
              <a:gd name="connsiteX1" fmla="*/ 47625 w 171114"/>
              <a:gd name="connsiteY1" fmla="*/ 176213 h 176213"/>
              <a:gd name="connsiteX2" fmla="*/ 157162 w 171114"/>
              <a:gd name="connsiteY2" fmla="*/ 97631 h 176213"/>
              <a:gd name="connsiteX3" fmla="*/ 169068 w 171114"/>
              <a:gd name="connsiteY3" fmla="*/ 0 h 176213"/>
              <a:gd name="connsiteX4" fmla="*/ 0 w 171114"/>
              <a:gd name="connsiteY4" fmla="*/ 57150 h 176213"/>
              <a:gd name="connsiteX0" fmla="*/ 0 w 171114"/>
              <a:gd name="connsiteY0" fmla="*/ 57150 h 176213"/>
              <a:gd name="connsiteX1" fmla="*/ 47625 w 171114"/>
              <a:gd name="connsiteY1" fmla="*/ 176213 h 176213"/>
              <a:gd name="connsiteX2" fmla="*/ 157162 w 171114"/>
              <a:gd name="connsiteY2" fmla="*/ 97631 h 176213"/>
              <a:gd name="connsiteX3" fmla="*/ 169068 w 171114"/>
              <a:gd name="connsiteY3" fmla="*/ 0 h 176213"/>
              <a:gd name="connsiteX4" fmla="*/ 0 w 171114"/>
              <a:gd name="connsiteY4" fmla="*/ 57150 h 176213"/>
              <a:gd name="connsiteX0" fmla="*/ 0 w 171114"/>
              <a:gd name="connsiteY0" fmla="*/ 57150 h 176213"/>
              <a:gd name="connsiteX1" fmla="*/ 47625 w 171114"/>
              <a:gd name="connsiteY1" fmla="*/ 176213 h 176213"/>
              <a:gd name="connsiteX2" fmla="*/ 157162 w 171114"/>
              <a:gd name="connsiteY2" fmla="*/ 97631 h 176213"/>
              <a:gd name="connsiteX3" fmla="*/ 169068 w 171114"/>
              <a:gd name="connsiteY3" fmla="*/ 0 h 176213"/>
              <a:gd name="connsiteX4" fmla="*/ 0 w 171114"/>
              <a:gd name="connsiteY4" fmla="*/ 57150 h 1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114" h="176213">
                <a:moveTo>
                  <a:pt x="0" y="57150"/>
                </a:moveTo>
                <a:cubicBezTo>
                  <a:pt x="27781" y="96838"/>
                  <a:pt x="55563" y="136525"/>
                  <a:pt x="47625" y="176213"/>
                </a:cubicBezTo>
                <a:cubicBezTo>
                  <a:pt x="84137" y="169863"/>
                  <a:pt x="137318" y="144463"/>
                  <a:pt x="157162" y="97631"/>
                </a:cubicBezTo>
                <a:cubicBezTo>
                  <a:pt x="168275" y="65087"/>
                  <a:pt x="174624" y="34925"/>
                  <a:pt x="169068" y="0"/>
                </a:cubicBezTo>
                <a:cubicBezTo>
                  <a:pt x="119855" y="21431"/>
                  <a:pt x="61118" y="47625"/>
                  <a:pt x="0" y="57150"/>
                </a:cubicBezTo>
                <a:close/>
              </a:path>
            </a:pathLst>
          </a:custGeom>
          <a:solidFill>
            <a:srgbClr val="45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任意多边形: 形状 386">
            <a:extLst>
              <a:ext uri="{FF2B5EF4-FFF2-40B4-BE49-F238E27FC236}">
                <a16:creationId xmlns:a16="http://schemas.microsoft.com/office/drawing/2014/main" id="{570F8AC8-4F3A-4694-AEAE-9A2DB66D3CBC}"/>
              </a:ext>
            </a:extLst>
          </p:cNvPr>
          <p:cNvSpPr/>
          <p:nvPr/>
        </p:nvSpPr>
        <p:spPr>
          <a:xfrm>
            <a:off x="4935907" y="5374481"/>
            <a:ext cx="96526" cy="202407"/>
          </a:xfrm>
          <a:custGeom>
            <a:avLst/>
            <a:gdLst>
              <a:gd name="connsiteX0" fmla="*/ 2381 w 78581"/>
              <a:gd name="connsiteY0" fmla="*/ 202407 h 202407"/>
              <a:gd name="connsiteX1" fmla="*/ 0 w 78581"/>
              <a:gd name="connsiteY1" fmla="*/ 0 h 202407"/>
              <a:gd name="connsiteX2" fmla="*/ 78581 w 78581"/>
              <a:gd name="connsiteY2" fmla="*/ 69057 h 202407"/>
              <a:gd name="connsiteX3" fmla="*/ 2381 w 78581"/>
              <a:gd name="connsiteY3" fmla="*/ 202407 h 202407"/>
              <a:gd name="connsiteX0" fmla="*/ 2381 w 78581"/>
              <a:gd name="connsiteY0" fmla="*/ 202407 h 202407"/>
              <a:gd name="connsiteX1" fmla="*/ 0 w 78581"/>
              <a:gd name="connsiteY1" fmla="*/ 0 h 202407"/>
              <a:gd name="connsiteX2" fmla="*/ 78581 w 78581"/>
              <a:gd name="connsiteY2" fmla="*/ 69057 h 202407"/>
              <a:gd name="connsiteX3" fmla="*/ 2381 w 78581"/>
              <a:gd name="connsiteY3" fmla="*/ 202407 h 202407"/>
              <a:gd name="connsiteX0" fmla="*/ 2381 w 78581"/>
              <a:gd name="connsiteY0" fmla="*/ 202407 h 202407"/>
              <a:gd name="connsiteX1" fmla="*/ 0 w 78581"/>
              <a:gd name="connsiteY1" fmla="*/ 0 h 202407"/>
              <a:gd name="connsiteX2" fmla="*/ 78581 w 78581"/>
              <a:gd name="connsiteY2" fmla="*/ 69057 h 202407"/>
              <a:gd name="connsiteX3" fmla="*/ 2381 w 78581"/>
              <a:gd name="connsiteY3" fmla="*/ 202407 h 202407"/>
              <a:gd name="connsiteX0" fmla="*/ 17475 w 93675"/>
              <a:gd name="connsiteY0" fmla="*/ 202407 h 202407"/>
              <a:gd name="connsiteX1" fmla="*/ 15094 w 93675"/>
              <a:gd name="connsiteY1" fmla="*/ 0 h 202407"/>
              <a:gd name="connsiteX2" fmla="*/ 93675 w 93675"/>
              <a:gd name="connsiteY2" fmla="*/ 69057 h 202407"/>
              <a:gd name="connsiteX3" fmla="*/ 17475 w 93675"/>
              <a:gd name="connsiteY3" fmla="*/ 202407 h 202407"/>
              <a:gd name="connsiteX0" fmla="*/ 20326 w 96526"/>
              <a:gd name="connsiteY0" fmla="*/ 202407 h 202407"/>
              <a:gd name="connsiteX1" fmla="*/ 17945 w 96526"/>
              <a:gd name="connsiteY1" fmla="*/ 0 h 202407"/>
              <a:gd name="connsiteX2" fmla="*/ 96526 w 96526"/>
              <a:gd name="connsiteY2" fmla="*/ 69057 h 202407"/>
              <a:gd name="connsiteX3" fmla="*/ 20326 w 96526"/>
              <a:gd name="connsiteY3" fmla="*/ 202407 h 202407"/>
              <a:gd name="connsiteX0" fmla="*/ 20326 w 96526"/>
              <a:gd name="connsiteY0" fmla="*/ 202407 h 202407"/>
              <a:gd name="connsiteX1" fmla="*/ 17945 w 96526"/>
              <a:gd name="connsiteY1" fmla="*/ 0 h 202407"/>
              <a:gd name="connsiteX2" fmla="*/ 96526 w 96526"/>
              <a:gd name="connsiteY2" fmla="*/ 69057 h 202407"/>
              <a:gd name="connsiteX3" fmla="*/ 20326 w 96526"/>
              <a:gd name="connsiteY3" fmla="*/ 202407 h 202407"/>
              <a:gd name="connsiteX0" fmla="*/ 20326 w 96526"/>
              <a:gd name="connsiteY0" fmla="*/ 202407 h 202407"/>
              <a:gd name="connsiteX1" fmla="*/ 17945 w 96526"/>
              <a:gd name="connsiteY1" fmla="*/ 0 h 202407"/>
              <a:gd name="connsiteX2" fmla="*/ 96526 w 96526"/>
              <a:gd name="connsiteY2" fmla="*/ 69057 h 202407"/>
              <a:gd name="connsiteX3" fmla="*/ 20326 w 96526"/>
              <a:gd name="connsiteY3" fmla="*/ 202407 h 2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526" h="202407">
                <a:moveTo>
                  <a:pt x="20326" y="202407"/>
                </a:moveTo>
                <a:cubicBezTo>
                  <a:pt x="7626" y="134938"/>
                  <a:pt x="-16979" y="96044"/>
                  <a:pt x="17945" y="0"/>
                </a:cubicBezTo>
                <a:cubicBezTo>
                  <a:pt x="72714" y="1588"/>
                  <a:pt x="91763" y="43657"/>
                  <a:pt x="96526" y="69057"/>
                </a:cubicBezTo>
                <a:cubicBezTo>
                  <a:pt x="61601" y="108745"/>
                  <a:pt x="33820" y="148432"/>
                  <a:pt x="20326" y="202407"/>
                </a:cubicBezTo>
                <a:close/>
              </a:path>
            </a:pathLst>
          </a:custGeom>
          <a:solidFill>
            <a:srgbClr val="C0BCE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" name="任意多边形: 形状 388">
            <a:extLst>
              <a:ext uri="{FF2B5EF4-FFF2-40B4-BE49-F238E27FC236}">
                <a16:creationId xmlns:a16="http://schemas.microsoft.com/office/drawing/2014/main" id="{DF3250B7-7483-4ED6-BFCB-4D58E05CDD3D}"/>
              </a:ext>
            </a:extLst>
          </p:cNvPr>
          <p:cNvSpPr/>
          <p:nvPr/>
        </p:nvSpPr>
        <p:spPr>
          <a:xfrm>
            <a:off x="4951470" y="5385050"/>
            <a:ext cx="280988" cy="848616"/>
          </a:xfrm>
          <a:custGeom>
            <a:avLst/>
            <a:gdLst>
              <a:gd name="connsiteX0" fmla="*/ 280988 w 280988"/>
              <a:gd name="connsiteY0" fmla="*/ 0 h 800100"/>
              <a:gd name="connsiteX1" fmla="*/ 0 w 280988"/>
              <a:gd name="connsiteY1" fmla="*/ 180975 h 800100"/>
              <a:gd name="connsiteX2" fmla="*/ 14288 w 280988"/>
              <a:gd name="connsiteY2" fmla="*/ 800100 h 800100"/>
              <a:gd name="connsiteX3" fmla="*/ 180975 w 280988"/>
              <a:gd name="connsiteY3" fmla="*/ 781050 h 800100"/>
              <a:gd name="connsiteX4" fmla="*/ 159544 w 280988"/>
              <a:gd name="connsiteY4" fmla="*/ 595312 h 800100"/>
              <a:gd name="connsiteX5" fmla="*/ 214313 w 280988"/>
              <a:gd name="connsiteY5" fmla="*/ 523875 h 800100"/>
              <a:gd name="connsiteX6" fmla="*/ 195263 w 280988"/>
              <a:gd name="connsiteY6" fmla="*/ 490537 h 800100"/>
              <a:gd name="connsiteX7" fmla="*/ 216694 w 280988"/>
              <a:gd name="connsiteY7" fmla="*/ 235743 h 800100"/>
              <a:gd name="connsiteX8" fmla="*/ 269082 w 280988"/>
              <a:gd name="connsiteY8" fmla="*/ 145256 h 800100"/>
              <a:gd name="connsiteX9" fmla="*/ 240507 w 280988"/>
              <a:gd name="connsiteY9" fmla="*/ 88106 h 800100"/>
              <a:gd name="connsiteX10" fmla="*/ 280988 w 280988"/>
              <a:gd name="connsiteY10" fmla="*/ 0 h 800100"/>
              <a:gd name="connsiteX0" fmla="*/ 280988 w 280988"/>
              <a:gd name="connsiteY0" fmla="*/ 0 h 800100"/>
              <a:gd name="connsiteX1" fmla="*/ 0 w 280988"/>
              <a:gd name="connsiteY1" fmla="*/ 180975 h 800100"/>
              <a:gd name="connsiteX2" fmla="*/ 14288 w 280988"/>
              <a:gd name="connsiteY2" fmla="*/ 800100 h 800100"/>
              <a:gd name="connsiteX3" fmla="*/ 180975 w 280988"/>
              <a:gd name="connsiteY3" fmla="*/ 781050 h 800100"/>
              <a:gd name="connsiteX4" fmla="*/ 159544 w 280988"/>
              <a:gd name="connsiteY4" fmla="*/ 595312 h 800100"/>
              <a:gd name="connsiteX5" fmla="*/ 214313 w 280988"/>
              <a:gd name="connsiteY5" fmla="*/ 523875 h 800100"/>
              <a:gd name="connsiteX6" fmla="*/ 195263 w 280988"/>
              <a:gd name="connsiteY6" fmla="*/ 490537 h 800100"/>
              <a:gd name="connsiteX7" fmla="*/ 216694 w 280988"/>
              <a:gd name="connsiteY7" fmla="*/ 235743 h 800100"/>
              <a:gd name="connsiteX8" fmla="*/ 269082 w 280988"/>
              <a:gd name="connsiteY8" fmla="*/ 145256 h 800100"/>
              <a:gd name="connsiteX9" fmla="*/ 240507 w 280988"/>
              <a:gd name="connsiteY9" fmla="*/ 88106 h 800100"/>
              <a:gd name="connsiteX10" fmla="*/ 280988 w 280988"/>
              <a:gd name="connsiteY10" fmla="*/ 0 h 800100"/>
              <a:gd name="connsiteX0" fmla="*/ 280988 w 280988"/>
              <a:gd name="connsiteY0" fmla="*/ 20389 h 820489"/>
              <a:gd name="connsiteX1" fmla="*/ 0 w 280988"/>
              <a:gd name="connsiteY1" fmla="*/ 201364 h 820489"/>
              <a:gd name="connsiteX2" fmla="*/ 14288 w 280988"/>
              <a:gd name="connsiteY2" fmla="*/ 820489 h 820489"/>
              <a:gd name="connsiteX3" fmla="*/ 180975 w 280988"/>
              <a:gd name="connsiteY3" fmla="*/ 801439 h 820489"/>
              <a:gd name="connsiteX4" fmla="*/ 159544 w 280988"/>
              <a:gd name="connsiteY4" fmla="*/ 615701 h 820489"/>
              <a:gd name="connsiteX5" fmla="*/ 214313 w 280988"/>
              <a:gd name="connsiteY5" fmla="*/ 544264 h 820489"/>
              <a:gd name="connsiteX6" fmla="*/ 195263 w 280988"/>
              <a:gd name="connsiteY6" fmla="*/ 510926 h 820489"/>
              <a:gd name="connsiteX7" fmla="*/ 216694 w 280988"/>
              <a:gd name="connsiteY7" fmla="*/ 256132 h 820489"/>
              <a:gd name="connsiteX8" fmla="*/ 269082 w 280988"/>
              <a:gd name="connsiteY8" fmla="*/ 165645 h 820489"/>
              <a:gd name="connsiteX9" fmla="*/ 240507 w 280988"/>
              <a:gd name="connsiteY9" fmla="*/ 108495 h 820489"/>
              <a:gd name="connsiteX10" fmla="*/ 280988 w 280988"/>
              <a:gd name="connsiteY10" fmla="*/ 20389 h 820489"/>
              <a:gd name="connsiteX0" fmla="*/ 280988 w 280988"/>
              <a:gd name="connsiteY0" fmla="*/ 20389 h 820489"/>
              <a:gd name="connsiteX1" fmla="*/ 0 w 280988"/>
              <a:gd name="connsiteY1" fmla="*/ 201364 h 820489"/>
              <a:gd name="connsiteX2" fmla="*/ 14288 w 280988"/>
              <a:gd name="connsiteY2" fmla="*/ 820489 h 820489"/>
              <a:gd name="connsiteX3" fmla="*/ 180975 w 280988"/>
              <a:gd name="connsiteY3" fmla="*/ 801439 h 820489"/>
              <a:gd name="connsiteX4" fmla="*/ 159544 w 280988"/>
              <a:gd name="connsiteY4" fmla="*/ 615701 h 820489"/>
              <a:gd name="connsiteX5" fmla="*/ 214313 w 280988"/>
              <a:gd name="connsiteY5" fmla="*/ 544264 h 820489"/>
              <a:gd name="connsiteX6" fmla="*/ 195263 w 280988"/>
              <a:gd name="connsiteY6" fmla="*/ 510926 h 820489"/>
              <a:gd name="connsiteX7" fmla="*/ 216694 w 280988"/>
              <a:gd name="connsiteY7" fmla="*/ 256132 h 820489"/>
              <a:gd name="connsiteX8" fmla="*/ 269082 w 280988"/>
              <a:gd name="connsiteY8" fmla="*/ 165645 h 820489"/>
              <a:gd name="connsiteX9" fmla="*/ 240507 w 280988"/>
              <a:gd name="connsiteY9" fmla="*/ 108495 h 820489"/>
              <a:gd name="connsiteX10" fmla="*/ 280988 w 280988"/>
              <a:gd name="connsiteY10" fmla="*/ 20389 h 820489"/>
              <a:gd name="connsiteX0" fmla="*/ 280988 w 280988"/>
              <a:gd name="connsiteY0" fmla="*/ 20389 h 820489"/>
              <a:gd name="connsiteX1" fmla="*/ 0 w 280988"/>
              <a:gd name="connsiteY1" fmla="*/ 201364 h 820489"/>
              <a:gd name="connsiteX2" fmla="*/ 14288 w 280988"/>
              <a:gd name="connsiteY2" fmla="*/ 820489 h 820489"/>
              <a:gd name="connsiteX3" fmla="*/ 180975 w 280988"/>
              <a:gd name="connsiteY3" fmla="*/ 801439 h 820489"/>
              <a:gd name="connsiteX4" fmla="*/ 159544 w 280988"/>
              <a:gd name="connsiteY4" fmla="*/ 615701 h 820489"/>
              <a:gd name="connsiteX5" fmla="*/ 214313 w 280988"/>
              <a:gd name="connsiteY5" fmla="*/ 544264 h 820489"/>
              <a:gd name="connsiteX6" fmla="*/ 195263 w 280988"/>
              <a:gd name="connsiteY6" fmla="*/ 510926 h 820489"/>
              <a:gd name="connsiteX7" fmla="*/ 216694 w 280988"/>
              <a:gd name="connsiteY7" fmla="*/ 256132 h 820489"/>
              <a:gd name="connsiteX8" fmla="*/ 269082 w 280988"/>
              <a:gd name="connsiteY8" fmla="*/ 165645 h 820489"/>
              <a:gd name="connsiteX9" fmla="*/ 240507 w 280988"/>
              <a:gd name="connsiteY9" fmla="*/ 108495 h 820489"/>
              <a:gd name="connsiteX10" fmla="*/ 280988 w 280988"/>
              <a:gd name="connsiteY10" fmla="*/ 20389 h 820489"/>
              <a:gd name="connsiteX0" fmla="*/ 280988 w 280988"/>
              <a:gd name="connsiteY0" fmla="*/ 20389 h 820489"/>
              <a:gd name="connsiteX1" fmla="*/ 0 w 280988"/>
              <a:gd name="connsiteY1" fmla="*/ 201364 h 820489"/>
              <a:gd name="connsiteX2" fmla="*/ 14288 w 280988"/>
              <a:gd name="connsiteY2" fmla="*/ 820489 h 820489"/>
              <a:gd name="connsiteX3" fmla="*/ 180975 w 280988"/>
              <a:gd name="connsiteY3" fmla="*/ 801439 h 820489"/>
              <a:gd name="connsiteX4" fmla="*/ 159544 w 280988"/>
              <a:gd name="connsiteY4" fmla="*/ 615701 h 820489"/>
              <a:gd name="connsiteX5" fmla="*/ 214313 w 280988"/>
              <a:gd name="connsiteY5" fmla="*/ 544264 h 820489"/>
              <a:gd name="connsiteX6" fmla="*/ 195263 w 280988"/>
              <a:gd name="connsiteY6" fmla="*/ 510926 h 820489"/>
              <a:gd name="connsiteX7" fmla="*/ 216694 w 280988"/>
              <a:gd name="connsiteY7" fmla="*/ 256132 h 820489"/>
              <a:gd name="connsiteX8" fmla="*/ 269082 w 280988"/>
              <a:gd name="connsiteY8" fmla="*/ 165645 h 820489"/>
              <a:gd name="connsiteX9" fmla="*/ 240507 w 280988"/>
              <a:gd name="connsiteY9" fmla="*/ 108495 h 820489"/>
              <a:gd name="connsiteX10" fmla="*/ 280988 w 280988"/>
              <a:gd name="connsiteY10" fmla="*/ 20389 h 820489"/>
              <a:gd name="connsiteX0" fmla="*/ 280988 w 280988"/>
              <a:gd name="connsiteY0" fmla="*/ 20389 h 820489"/>
              <a:gd name="connsiteX1" fmla="*/ 0 w 280988"/>
              <a:gd name="connsiteY1" fmla="*/ 201364 h 820489"/>
              <a:gd name="connsiteX2" fmla="*/ 14288 w 280988"/>
              <a:gd name="connsiteY2" fmla="*/ 820489 h 820489"/>
              <a:gd name="connsiteX3" fmla="*/ 180975 w 280988"/>
              <a:gd name="connsiteY3" fmla="*/ 801439 h 820489"/>
              <a:gd name="connsiteX4" fmla="*/ 159544 w 280988"/>
              <a:gd name="connsiteY4" fmla="*/ 615701 h 820489"/>
              <a:gd name="connsiteX5" fmla="*/ 214313 w 280988"/>
              <a:gd name="connsiteY5" fmla="*/ 544264 h 820489"/>
              <a:gd name="connsiteX6" fmla="*/ 195263 w 280988"/>
              <a:gd name="connsiteY6" fmla="*/ 510926 h 820489"/>
              <a:gd name="connsiteX7" fmla="*/ 216694 w 280988"/>
              <a:gd name="connsiteY7" fmla="*/ 256132 h 820489"/>
              <a:gd name="connsiteX8" fmla="*/ 269082 w 280988"/>
              <a:gd name="connsiteY8" fmla="*/ 165645 h 820489"/>
              <a:gd name="connsiteX9" fmla="*/ 240507 w 280988"/>
              <a:gd name="connsiteY9" fmla="*/ 108495 h 820489"/>
              <a:gd name="connsiteX10" fmla="*/ 280988 w 280988"/>
              <a:gd name="connsiteY10" fmla="*/ 20389 h 820489"/>
              <a:gd name="connsiteX0" fmla="*/ 280988 w 280988"/>
              <a:gd name="connsiteY0" fmla="*/ 20389 h 820489"/>
              <a:gd name="connsiteX1" fmla="*/ 0 w 280988"/>
              <a:gd name="connsiteY1" fmla="*/ 201364 h 820489"/>
              <a:gd name="connsiteX2" fmla="*/ 14288 w 280988"/>
              <a:gd name="connsiteY2" fmla="*/ 820489 h 820489"/>
              <a:gd name="connsiteX3" fmla="*/ 180975 w 280988"/>
              <a:gd name="connsiteY3" fmla="*/ 801439 h 820489"/>
              <a:gd name="connsiteX4" fmla="*/ 159544 w 280988"/>
              <a:gd name="connsiteY4" fmla="*/ 615701 h 820489"/>
              <a:gd name="connsiteX5" fmla="*/ 214313 w 280988"/>
              <a:gd name="connsiteY5" fmla="*/ 544264 h 820489"/>
              <a:gd name="connsiteX6" fmla="*/ 195263 w 280988"/>
              <a:gd name="connsiteY6" fmla="*/ 510926 h 820489"/>
              <a:gd name="connsiteX7" fmla="*/ 216694 w 280988"/>
              <a:gd name="connsiteY7" fmla="*/ 256132 h 820489"/>
              <a:gd name="connsiteX8" fmla="*/ 269082 w 280988"/>
              <a:gd name="connsiteY8" fmla="*/ 165645 h 820489"/>
              <a:gd name="connsiteX9" fmla="*/ 240507 w 280988"/>
              <a:gd name="connsiteY9" fmla="*/ 108495 h 820489"/>
              <a:gd name="connsiteX10" fmla="*/ 280988 w 280988"/>
              <a:gd name="connsiteY10" fmla="*/ 20389 h 820489"/>
              <a:gd name="connsiteX0" fmla="*/ 280988 w 280988"/>
              <a:gd name="connsiteY0" fmla="*/ 20389 h 820489"/>
              <a:gd name="connsiteX1" fmla="*/ 0 w 280988"/>
              <a:gd name="connsiteY1" fmla="*/ 201364 h 820489"/>
              <a:gd name="connsiteX2" fmla="*/ 14288 w 280988"/>
              <a:gd name="connsiteY2" fmla="*/ 820489 h 820489"/>
              <a:gd name="connsiteX3" fmla="*/ 180975 w 280988"/>
              <a:gd name="connsiteY3" fmla="*/ 801439 h 820489"/>
              <a:gd name="connsiteX4" fmla="*/ 159544 w 280988"/>
              <a:gd name="connsiteY4" fmla="*/ 615701 h 820489"/>
              <a:gd name="connsiteX5" fmla="*/ 214313 w 280988"/>
              <a:gd name="connsiteY5" fmla="*/ 544264 h 820489"/>
              <a:gd name="connsiteX6" fmla="*/ 195263 w 280988"/>
              <a:gd name="connsiteY6" fmla="*/ 510926 h 820489"/>
              <a:gd name="connsiteX7" fmla="*/ 216694 w 280988"/>
              <a:gd name="connsiteY7" fmla="*/ 256132 h 820489"/>
              <a:gd name="connsiteX8" fmla="*/ 269082 w 280988"/>
              <a:gd name="connsiteY8" fmla="*/ 165645 h 820489"/>
              <a:gd name="connsiteX9" fmla="*/ 240507 w 280988"/>
              <a:gd name="connsiteY9" fmla="*/ 108495 h 820489"/>
              <a:gd name="connsiteX10" fmla="*/ 280988 w 280988"/>
              <a:gd name="connsiteY10" fmla="*/ 20389 h 820489"/>
              <a:gd name="connsiteX0" fmla="*/ 280988 w 280988"/>
              <a:gd name="connsiteY0" fmla="*/ 20389 h 820489"/>
              <a:gd name="connsiteX1" fmla="*/ 0 w 280988"/>
              <a:gd name="connsiteY1" fmla="*/ 201364 h 820489"/>
              <a:gd name="connsiteX2" fmla="*/ 14288 w 280988"/>
              <a:gd name="connsiteY2" fmla="*/ 820489 h 820489"/>
              <a:gd name="connsiteX3" fmla="*/ 180975 w 280988"/>
              <a:gd name="connsiteY3" fmla="*/ 801439 h 820489"/>
              <a:gd name="connsiteX4" fmla="*/ 159544 w 280988"/>
              <a:gd name="connsiteY4" fmla="*/ 615701 h 820489"/>
              <a:gd name="connsiteX5" fmla="*/ 214313 w 280988"/>
              <a:gd name="connsiteY5" fmla="*/ 544264 h 820489"/>
              <a:gd name="connsiteX6" fmla="*/ 195263 w 280988"/>
              <a:gd name="connsiteY6" fmla="*/ 510926 h 820489"/>
              <a:gd name="connsiteX7" fmla="*/ 216694 w 280988"/>
              <a:gd name="connsiteY7" fmla="*/ 256132 h 820489"/>
              <a:gd name="connsiteX8" fmla="*/ 269082 w 280988"/>
              <a:gd name="connsiteY8" fmla="*/ 165645 h 820489"/>
              <a:gd name="connsiteX9" fmla="*/ 240507 w 280988"/>
              <a:gd name="connsiteY9" fmla="*/ 108495 h 820489"/>
              <a:gd name="connsiteX10" fmla="*/ 280988 w 280988"/>
              <a:gd name="connsiteY10" fmla="*/ 20389 h 820489"/>
              <a:gd name="connsiteX0" fmla="*/ 280988 w 280988"/>
              <a:gd name="connsiteY0" fmla="*/ 20389 h 820489"/>
              <a:gd name="connsiteX1" fmla="*/ 0 w 280988"/>
              <a:gd name="connsiteY1" fmla="*/ 201364 h 820489"/>
              <a:gd name="connsiteX2" fmla="*/ 14288 w 280988"/>
              <a:gd name="connsiteY2" fmla="*/ 820489 h 820489"/>
              <a:gd name="connsiteX3" fmla="*/ 180975 w 280988"/>
              <a:gd name="connsiteY3" fmla="*/ 801439 h 820489"/>
              <a:gd name="connsiteX4" fmla="*/ 159544 w 280988"/>
              <a:gd name="connsiteY4" fmla="*/ 615701 h 820489"/>
              <a:gd name="connsiteX5" fmla="*/ 214313 w 280988"/>
              <a:gd name="connsiteY5" fmla="*/ 544264 h 820489"/>
              <a:gd name="connsiteX6" fmla="*/ 195263 w 280988"/>
              <a:gd name="connsiteY6" fmla="*/ 510926 h 820489"/>
              <a:gd name="connsiteX7" fmla="*/ 216694 w 280988"/>
              <a:gd name="connsiteY7" fmla="*/ 256132 h 820489"/>
              <a:gd name="connsiteX8" fmla="*/ 269082 w 280988"/>
              <a:gd name="connsiteY8" fmla="*/ 165645 h 820489"/>
              <a:gd name="connsiteX9" fmla="*/ 240507 w 280988"/>
              <a:gd name="connsiteY9" fmla="*/ 108495 h 820489"/>
              <a:gd name="connsiteX10" fmla="*/ 280988 w 280988"/>
              <a:gd name="connsiteY10" fmla="*/ 20389 h 820489"/>
              <a:gd name="connsiteX0" fmla="*/ 280988 w 280988"/>
              <a:gd name="connsiteY0" fmla="*/ 20389 h 820489"/>
              <a:gd name="connsiteX1" fmla="*/ 0 w 280988"/>
              <a:gd name="connsiteY1" fmla="*/ 201364 h 820489"/>
              <a:gd name="connsiteX2" fmla="*/ 14288 w 280988"/>
              <a:gd name="connsiteY2" fmla="*/ 820489 h 820489"/>
              <a:gd name="connsiteX3" fmla="*/ 180975 w 280988"/>
              <a:gd name="connsiteY3" fmla="*/ 801439 h 820489"/>
              <a:gd name="connsiteX4" fmla="*/ 159544 w 280988"/>
              <a:gd name="connsiteY4" fmla="*/ 615701 h 820489"/>
              <a:gd name="connsiteX5" fmla="*/ 214313 w 280988"/>
              <a:gd name="connsiteY5" fmla="*/ 544264 h 820489"/>
              <a:gd name="connsiteX6" fmla="*/ 195263 w 280988"/>
              <a:gd name="connsiteY6" fmla="*/ 510926 h 820489"/>
              <a:gd name="connsiteX7" fmla="*/ 216694 w 280988"/>
              <a:gd name="connsiteY7" fmla="*/ 256132 h 820489"/>
              <a:gd name="connsiteX8" fmla="*/ 269082 w 280988"/>
              <a:gd name="connsiteY8" fmla="*/ 165645 h 820489"/>
              <a:gd name="connsiteX9" fmla="*/ 240507 w 280988"/>
              <a:gd name="connsiteY9" fmla="*/ 108495 h 820489"/>
              <a:gd name="connsiteX10" fmla="*/ 280988 w 280988"/>
              <a:gd name="connsiteY10" fmla="*/ 20389 h 820489"/>
              <a:gd name="connsiteX0" fmla="*/ 280988 w 280988"/>
              <a:gd name="connsiteY0" fmla="*/ 20389 h 827802"/>
              <a:gd name="connsiteX1" fmla="*/ 0 w 280988"/>
              <a:gd name="connsiteY1" fmla="*/ 201364 h 827802"/>
              <a:gd name="connsiteX2" fmla="*/ 14288 w 280988"/>
              <a:gd name="connsiteY2" fmla="*/ 820489 h 827802"/>
              <a:gd name="connsiteX3" fmla="*/ 180975 w 280988"/>
              <a:gd name="connsiteY3" fmla="*/ 801439 h 827802"/>
              <a:gd name="connsiteX4" fmla="*/ 159544 w 280988"/>
              <a:gd name="connsiteY4" fmla="*/ 615701 h 827802"/>
              <a:gd name="connsiteX5" fmla="*/ 214313 w 280988"/>
              <a:gd name="connsiteY5" fmla="*/ 544264 h 827802"/>
              <a:gd name="connsiteX6" fmla="*/ 195263 w 280988"/>
              <a:gd name="connsiteY6" fmla="*/ 510926 h 827802"/>
              <a:gd name="connsiteX7" fmla="*/ 216694 w 280988"/>
              <a:gd name="connsiteY7" fmla="*/ 256132 h 827802"/>
              <a:gd name="connsiteX8" fmla="*/ 269082 w 280988"/>
              <a:gd name="connsiteY8" fmla="*/ 165645 h 827802"/>
              <a:gd name="connsiteX9" fmla="*/ 240507 w 280988"/>
              <a:gd name="connsiteY9" fmla="*/ 108495 h 827802"/>
              <a:gd name="connsiteX10" fmla="*/ 280988 w 280988"/>
              <a:gd name="connsiteY10" fmla="*/ 20389 h 827802"/>
              <a:gd name="connsiteX0" fmla="*/ 280988 w 280988"/>
              <a:gd name="connsiteY0" fmla="*/ 20389 h 847787"/>
              <a:gd name="connsiteX1" fmla="*/ 0 w 280988"/>
              <a:gd name="connsiteY1" fmla="*/ 201364 h 847787"/>
              <a:gd name="connsiteX2" fmla="*/ 14288 w 280988"/>
              <a:gd name="connsiteY2" fmla="*/ 820489 h 847787"/>
              <a:gd name="connsiteX3" fmla="*/ 180975 w 280988"/>
              <a:gd name="connsiteY3" fmla="*/ 801439 h 847787"/>
              <a:gd name="connsiteX4" fmla="*/ 159544 w 280988"/>
              <a:gd name="connsiteY4" fmla="*/ 615701 h 847787"/>
              <a:gd name="connsiteX5" fmla="*/ 214313 w 280988"/>
              <a:gd name="connsiteY5" fmla="*/ 544264 h 847787"/>
              <a:gd name="connsiteX6" fmla="*/ 195263 w 280988"/>
              <a:gd name="connsiteY6" fmla="*/ 510926 h 847787"/>
              <a:gd name="connsiteX7" fmla="*/ 216694 w 280988"/>
              <a:gd name="connsiteY7" fmla="*/ 256132 h 847787"/>
              <a:gd name="connsiteX8" fmla="*/ 269082 w 280988"/>
              <a:gd name="connsiteY8" fmla="*/ 165645 h 847787"/>
              <a:gd name="connsiteX9" fmla="*/ 240507 w 280988"/>
              <a:gd name="connsiteY9" fmla="*/ 108495 h 847787"/>
              <a:gd name="connsiteX10" fmla="*/ 280988 w 280988"/>
              <a:gd name="connsiteY10" fmla="*/ 20389 h 847787"/>
              <a:gd name="connsiteX0" fmla="*/ 280988 w 280988"/>
              <a:gd name="connsiteY0" fmla="*/ 20389 h 848616"/>
              <a:gd name="connsiteX1" fmla="*/ 0 w 280988"/>
              <a:gd name="connsiteY1" fmla="*/ 201364 h 848616"/>
              <a:gd name="connsiteX2" fmla="*/ 14288 w 280988"/>
              <a:gd name="connsiteY2" fmla="*/ 820489 h 848616"/>
              <a:gd name="connsiteX3" fmla="*/ 180975 w 280988"/>
              <a:gd name="connsiteY3" fmla="*/ 801439 h 848616"/>
              <a:gd name="connsiteX4" fmla="*/ 159544 w 280988"/>
              <a:gd name="connsiteY4" fmla="*/ 615701 h 848616"/>
              <a:gd name="connsiteX5" fmla="*/ 214313 w 280988"/>
              <a:gd name="connsiteY5" fmla="*/ 544264 h 848616"/>
              <a:gd name="connsiteX6" fmla="*/ 195263 w 280988"/>
              <a:gd name="connsiteY6" fmla="*/ 510926 h 848616"/>
              <a:gd name="connsiteX7" fmla="*/ 216694 w 280988"/>
              <a:gd name="connsiteY7" fmla="*/ 256132 h 848616"/>
              <a:gd name="connsiteX8" fmla="*/ 269082 w 280988"/>
              <a:gd name="connsiteY8" fmla="*/ 165645 h 848616"/>
              <a:gd name="connsiteX9" fmla="*/ 240507 w 280988"/>
              <a:gd name="connsiteY9" fmla="*/ 108495 h 848616"/>
              <a:gd name="connsiteX10" fmla="*/ 280988 w 280988"/>
              <a:gd name="connsiteY10" fmla="*/ 20389 h 84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988" h="848616">
                <a:moveTo>
                  <a:pt x="280988" y="20389"/>
                </a:moveTo>
                <a:cubicBezTo>
                  <a:pt x="203994" y="-33586"/>
                  <a:pt x="57944" y="17214"/>
                  <a:pt x="0" y="201364"/>
                </a:cubicBezTo>
                <a:lnTo>
                  <a:pt x="14288" y="820489"/>
                </a:lnTo>
                <a:cubicBezTo>
                  <a:pt x="67469" y="845095"/>
                  <a:pt x="130175" y="876845"/>
                  <a:pt x="180975" y="801439"/>
                </a:cubicBezTo>
                <a:cubicBezTo>
                  <a:pt x="173831" y="739526"/>
                  <a:pt x="200026" y="708570"/>
                  <a:pt x="159544" y="615701"/>
                </a:cubicBezTo>
                <a:cubicBezTo>
                  <a:pt x="177800" y="591889"/>
                  <a:pt x="196057" y="579982"/>
                  <a:pt x="214313" y="544264"/>
                </a:cubicBezTo>
                <a:cubicBezTo>
                  <a:pt x="207963" y="521245"/>
                  <a:pt x="201613" y="522039"/>
                  <a:pt x="195263" y="510926"/>
                </a:cubicBezTo>
                <a:lnTo>
                  <a:pt x="216694" y="256132"/>
                </a:lnTo>
                <a:cubicBezTo>
                  <a:pt x="241300" y="228351"/>
                  <a:pt x="251619" y="195807"/>
                  <a:pt x="269082" y="165645"/>
                </a:cubicBezTo>
                <a:cubicBezTo>
                  <a:pt x="266701" y="146595"/>
                  <a:pt x="261938" y="127545"/>
                  <a:pt x="240507" y="108495"/>
                </a:cubicBezTo>
                <a:cubicBezTo>
                  <a:pt x="254001" y="79126"/>
                  <a:pt x="277019" y="56902"/>
                  <a:pt x="280988" y="20389"/>
                </a:cubicBezTo>
                <a:close/>
              </a:path>
            </a:pathLst>
          </a:custGeom>
          <a:solidFill>
            <a:srgbClr val="49A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任意多边形: 形状 389">
            <a:extLst>
              <a:ext uri="{FF2B5EF4-FFF2-40B4-BE49-F238E27FC236}">
                <a16:creationId xmlns:a16="http://schemas.microsoft.com/office/drawing/2014/main" id="{88C08B93-601B-4471-BE05-C7C330114829}"/>
              </a:ext>
            </a:extLst>
          </p:cNvPr>
          <p:cNvSpPr/>
          <p:nvPr/>
        </p:nvSpPr>
        <p:spPr>
          <a:xfrm>
            <a:off x="5069659" y="5495925"/>
            <a:ext cx="149734" cy="190500"/>
          </a:xfrm>
          <a:custGeom>
            <a:avLst/>
            <a:gdLst>
              <a:gd name="connsiteX0" fmla="*/ 126206 w 152400"/>
              <a:gd name="connsiteY0" fmla="*/ 0 h 183356"/>
              <a:gd name="connsiteX1" fmla="*/ 0 w 152400"/>
              <a:gd name="connsiteY1" fmla="*/ 116681 h 183356"/>
              <a:gd name="connsiteX2" fmla="*/ 35719 w 152400"/>
              <a:gd name="connsiteY2" fmla="*/ 183356 h 183356"/>
              <a:gd name="connsiteX3" fmla="*/ 97631 w 152400"/>
              <a:gd name="connsiteY3" fmla="*/ 142875 h 183356"/>
              <a:gd name="connsiteX4" fmla="*/ 152400 w 152400"/>
              <a:gd name="connsiteY4" fmla="*/ 52387 h 183356"/>
              <a:gd name="connsiteX5" fmla="*/ 126206 w 152400"/>
              <a:gd name="connsiteY5" fmla="*/ 0 h 183356"/>
              <a:gd name="connsiteX0" fmla="*/ 126206 w 152400"/>
              <a:gd name="connsiteY0" fmla="*/ 0 h 183356"/>
              <a:gd name="connsiteX1" fmla="*/ 0 w 152400"/>
              <a:gd name="connsiteY1" fmla="*/ 116681 h 183356"/>
              <a:gd name="connsiteX2" fmla="*/ 35719 w 152400"/>
              <a:gd name="connsiteY2" fmla="*/ 183356 h 183356"/>
              <a:gd name="connsiteX3" fmla="*/ 97631 w 152400"/>
              <a:gd name="connsiteY3" fmla="*/ 142875 h 183356"/>
              <a:gd name="connsiteX4" fmla="*/ 152400 w 152400"/>
              <a:gd name="connsiteY4" fmla="*/ 52387 h 183356"/>
              <a:gd name="connsiteX5" fmla="*/ 126206 w 152400"/>
              <a:gd name="connsiteY5" fmla="*/ 0 h 183356"/>
              <a:gd name="connsiteX0" fmla="*/ 126206 w 152400"/>
              <a:gd name="connsiteY0" fmla="*/ 0 h 183356"/>
              <a:gd name="connsiteX1" fmla="*/ 0 w 152400"/>
              <a:gd name="connsiteY1" fmla="*/ 116681 h 183356"/>
              <a:gd name="connsiteX2" fmla="*/ 35719 w 152400"/>
              <a:gd name="connsiteY2" fmla="*/ 183356 h 183356"/>
              <a:gd name="connsiteX3" fmla="*/ 97631 w 152400"/>
              <a:gd name="connsiteY3" fmla="*/ 142875 h 183356"/>
              <a:gd name="connsiteX4" fmla="*/ 152400 w 152400"/>
              <a:gd name="connsiteY4" fmla="*/ 52387 h 183356"/>
              <a:gd name="connsiteX5" fmla="*/ 126206 w 152400"/>
              <a:gd name="connsiteY5" fmla="*/ 0 h 183356"/>
              <a:gd name="connsiteX0" fmla="*/ 121444 w 147638"/>
              <a:gd name="connsiteY0" fmla="*/ 0 h 183356"/>
              <a:gd name="connsiteX1" fmla="*/ 0 w 147638"/>
              <a:gd name="connsiteY1" fmla="*/ 130969 h 183356"/>
              <a:gd name="connsiteX2" fmla="*/ 30957 w 147638"/>
              <a:gd name="connsiteY2" fmla="*/ 183356 h 183356"/>
              <a:gd name="connsiteX3" fmla="*/ 92869 w 147638"/>
              <a:gd name="connsiteY3" fmla="*/ 142875 h 183356"/>
              <a:gd name="connsiteX4" fmla="*/ 147638 w 147638"/>
              <a:gd name="connsiteY4" fmla="*/ 52387 h 183356"/>
              <a:gd name="connsiteX5" fmla="*/ 121444 w 147638"/>
              <a:gd name="connsiteY5" fmla="*/ 0 h 183356"/>
              <a:gd name="connsiteX0" fmla="*/ 121444 w 147638"/>
              <a:gd name="connsiteY0" fmla="*/ 0 h 183356"/>
              <a:gd name="connsiteX1" fmla="*/ 0 w 147638"/>
              <a:gd name="connsiteY1" fmla="*/ 130969 h 183356"/>
              <a:gd name="connsiteX2" fmla="*/ 30957 w 147638"/>
              <a:gd name="connsiteY2" fmla="*/ 183356 h 183356"/>
              <a:gd name="connsiteX3" fmla="*/ 92869 w 147638"/>
              <a:gd name="connsiteY3" fmla="*/ 142875 h 183356"/>
              <a:gd name="connsiteX4" fmla="*/ 147638 w 147638"/>
              <a:gd name="connsiteY4" fmla="*/ 52387 h 183356"/>
              <a:gd name="connsiteX5" fmla="*/ 121444 w 147638"/>
              <a:gd name="connsiteY5" fmla="*/ 0 h 183356"/>
              <a:gd name="connsiteX0" fmla="*/ 121444 w 147638"/>
              <a:gd name="connsiteY0" fmla="*/ 0 h 183356"/>
              <a:gd name="connsiteX1" fmla="*/ 0 w 147638"/>
              <a:gd name="connsiteY1" fmla="*/ 130969 h 183356"/>
              <a:gd name="connsiteX2" fmla="*/ 30957 w 147638"/>
              <a:gd name="connsiteY2" fmla="*/ 183356 h 183356"/>
              <a:gd name="connsiteX3" fmla="*/ 92869 w 147638"/>
              <a:gd name="connsiteY3" fmla="*/ 142875 h 183356"/>
              <a:gd name="connsiteX4" fmla="*/ 147638 w 147638"/>
              <a:gd name="connsiteY4" fmla="*/ 52387 h 183356"/>
              <a:gd name="connsiteX5" fmla="*/ 121444 w 147638"/>
              <a:gd name="connsiteY5" fmla="*/ 0 h 183356"/>
              <a:gd name="connsiteX0" fmla="*/ 121444 w 147638"/>
              <a:gd name="connsiteY0" fmla="*/ 0 h 183356"/>
              <a:gd name="connsiteX1" fmla="*/ 0 w 147638"/>
              <a:gd name="connsiteY1" fmla="*/ 130969 h 183356"/>
              <a:gd name="connsiteX2" fmla="*/ 30957 w 147638"/>
              <a:gd name="connsiteY2" fmla="*/ 183356 h 183356"/>
              <a:gd name="connsiteX3" fmla="*/ 92869 w 147638"/>
              <a:gd name="connsiteY3" fmla="*/ 142875 h 183356"/>
              <a:gd name="connsiteX4" fmla="*/ 147638 w 147638"/>
              <a:gd name="connsiteY4" fmla="*/ 52387 h 183356"/>
              <a:gd name="connsiteX5" fmla="*/ 121444 w 147638"/>
              <a:gd name="connsiteY5" fmla="*/ 0 h 183356"/>
              <a:gd name="connsiteX0" fmla="*/ 121444 w 147638"/>
              <a:gd name="connsiteY0" fmla="*/ 0 h 183356"/>
              <a:gd name="connsiteX1" fmla="*/ 0 w 147638"/>
              <a:gd name="connsiteY1" fmla="*/ 130969 h 183356"/>
              <a:gd name="connsiteX2" fmla="*/ 30957 w 147638"/>
              <a:gd name="connsiteY2" fmla="*/ 183356 h 183356"/>
              <a:gd name="connsiteX3" fmla="*/ 92869 w 147638"/>
              <a:gd name="connsiteY3" fmla="*/ 142875 h 183356"/>
              <a:gd name="connsiteX4" fmla="*/ 147638 w 147638"/>
              <a:gd name="connsiteY4" fmla="*/ 52387 h 183356"/>
              <a:gd name="connsiteX5" fmla="*/ 121444 w 147638"/>
              <a:gd name="connsiteY5" fmla="*/ 0 h 183356"/>
              <a:gd name="connsiteX0" fmla="*/ 121444 w 147638"/>
              <a:gd name="connsiteY0" fmla="*/ 0 h 183356"/>
              <a:gd name="connsiteX1" fmla="*/ 0 w 147638"/>
              <a:gd name="connsiteY1" fmla="*/ 130969 h 183356"/>
              <a:gd name="connsiteX2" fmla="*/ 30957 w 147638"/>
              <a:gd name="connsiteY2" fmla="*/ 183356 h 183356"/>
              <a:gd name="connsiteX3" fmla="*/ 92869 w 147638"/>
              <a:gd name="connsiteY3" fmla="*/ 142875 h 183356"/>
              <a:gd name="connsiteX4" fmla="*/ 147638 w 147638"/>
              <a:gd name="connsiteY4" fmla="*/ 52387 h 183356"/>
              <a:gd name="connsiteX5" fmla="*/ 121444 w 147638"/>
              <a:gd name="connsiteY5" fmla="*/ 0 h 183356"/>
              <a:gd name="connsiteX0" fmla="*/ 121444 w 147638"/>
              <a:gd name="connsiteY0" fmla="*/ 0 h 183356"/>
              <a:gd name="connsiteX1" fmla="*/ 0 w 147638"/>
              <a:gd name="connsiteY1" fmla="*/ 130969 h 183356"/>
              <a:gd name="connsiteX2" fmla="*/ 30957 w 147638"/>
              <a:gd name="connsiteY2" fmla="*/ 183356 h 183356"/>
              <a:gd name="connsiteX3" fmla="*/ 92869 w 147638"/>
              <a:gd name="connsiteY3" fmla="*/ 142875 h 183356"/>
              <a:gd name="connsiteX4" fmla="*/ 147638 w 147638"/>
              <a:gd name="connsiteY4" fmla="*/ 52387 h 183356"/>
              <a:gd name="connsiteX5" fmla="*/ 121444 w 147638"/>
              <a:gd name="connsiteY5" fmla="*/ 0 h 183356"/>
              <a:gd name="connsiteX0" fmla="*/ 121444 w 147638"/>
              <a:gd name="connsiteY0" fmla="*/ 0 h 183356"/>
              <a:gd name="connsiteX1" fmla="*/ 0 w 147638"/>
              <a:gd name="connsiteY1" fmla="*/ 130969 h 183356"/>
              <a:gd name="connsiteX2" fmla="*/ 30957 w 147638"/>
              <a:gd name="connsiteY2" fmla="*/ 183356 h 183356"/>
              <a:gd name="connsiteX3" fmla="*/ 92869 w 147638"/>
              <a:gd name="connsiteY3" fmla="*/ 142875 h 183356"/>
              <a:gd name="connsiteX4" fmla="*/ 147638 w 147638"/>
              <a:gd name="connsiteY4" fmla="*/ 52387 h 183356"/>
              <a:gd name="connsiteX5" fmla="*/ 121444 w 147638"/>
              <a:gd name="connsiteY5" fmla="*/ 0 h 183356"/>
              <a:gd name="connsiteX0" fmla="*/ 121444 w 149734"/>
              <a:gd name="connsiteY0" fmla="*/ 0 h 183356"/>
              <a:gd name="connsiteX1" fmla="*/ 0 w 149734"/>
              <a:gd name="connsiteY1" fmla="*/ 130969 h 183356"/>
              <a:gd name="connsiteX2" fmla="*/ 30957 w 149734"/>
              <a:gd name="connsiteY2" fmla="*/ 183356 h 183356"/>
              <a:gd name="connsiteX3" fmla="*/ 92869 w 149734"/>
              <a:gd name="connsiteY3" fmla="*/ 142875 h 183356"/>
              <a:gd name="connsiteX4" fmla="*/ 147638 w 149734"/>
              <a:gd name="connsiteY4" fmla="*/ 52387 h 183356"/>
              <a:gd name="connsiteX5" fmla="*/ 121444 w 149734"/>
              <a:gd name="connsiteY5" fmla="*/ 0 h 183356"/>
              <a:gd name="connsiteX0" fmla="*/ 121444 w 149734"/>
              <a:gd name="connsiteY0" fmla="*/ 0 h 190500"/>
              <a:gd name="connsiteX1" fmla="*/ 0 w 149734"/>
              <a:gd name="connsiteY1" fmla="*/ 138113 h 190500"/>
              <a:gd name="connsiteX2" fmla="*/ 30957 w 149734"/>
              <a:gd name="connsiteY2" fmla="*/ 190500 h 190500"/>
              <a:gd name="connsiteX3" fmla="*/ 92869 w 149734"/>
              <a:gd name="connsiteY3" fmla="*/ 150019 h 190500"/>
              <a:gd name="connsiteX4" fmla="*/ 147638 w 149734"/>
              <a:gd name="connsiteY4" fmla="*/ 59531 h 190500"/>
              <a:gd name="connsiteX5" fmla="*/ 121444 w 149734"/>
              <a:gd name="connsiteY5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734" h="190500">
                <a:moveTo>
                  <a:pt x="121444" y="0"/>
                </a:moveTo>
                <a:cubicBezTo>
                  <a:pt x="84137" y="46038"/>
                  <a:pt x="53975" y="99219"/>
                  <a:pt x="0" y="138113"/>
                </a:cubicBezTo>
                <a:lnTo>
                  <a:pt x="30957" y="190500"/>
                </a:lnTo>
                <a:cubicBezTo>
                  <a:pt x="58738" y="184150"/>
                  <a:pt x="79376" y="165894"/>
                  <a:pt x="92869" y="150019"/>
                </a:cubicBezTo>
                <a:cubicBezTo>
                  <a:pt x="118269" y="124618"/>
                  <a:pt x="138907" y="96838"/>
                  <a:pt x="147638" y="59531"/>
                </a:cubicBezTo>
                <a:cubicBezTo>
                  <a:pt x="155576" y="30163"/>
                  <a:pt x="139700" y="15080"/>
                  <a:pt x="121444" y="0"/>
                </a:cubicBezTo>
                <a:close/>
              </a:path>
            </a:pathLst>
          </a:custGeom>
          <a:solidFill>
            <a:srgbClr val="49AA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3" name="任意多边形: 形状 392">
            <a:extLst>
              <a:ext uri="{FF2B5EF4-FFF2-40B4-BE49-F238E27FC236}">
                <a16:creationId xmlns:a16="http://schemas.microsoft.com/office/drawing/2014/main" id="{4B30CA4F-BDA1-4D60-8F4C-2FE66BDF5427}"/>
              </a:ext>
            </a:extLst>
          </p:cNvPr>
          <p:cNvSpPr/>
          <p:nvPr/>
        </p:nvSpPr>
        <p:spPr>
          <a:xfrm>
            <a:off x="5054279" y="6184104"/>
            <a:ext cx="86422" cy="185491"/>
          </a:xfrm>
          <a:custGeom>
            <a:avLst/>
            <a:gdLst>
              <a:gd name="connsiteX0" fmla="*/ 0 w 78581"/>
              <a:gd name="connsiteY0" fmla="*/ 35719 h 166688"/>
              <a:gd name="connsiteX1" fmla="*/ 78581 w 78581"/>
              <a:gd name="connsiteY1" fmla="*/ 0 h 166688"/>
              <a:gd name="connsiteX2" fmla="*/ 35719 w 78581"/>
              <a:gd name="connsiteY2" fmla="*/ 166688 h 166688"/>
              <a:gd name="connsiteX3" fmla="*/ 0 w 78581"/>
              <a:gd name="connsiteY3" fmla="*/ 35719 h 166688"/>
              <a:gd name="connsiteX0" fmla="*/ 0 w 78581"/>
              <a:gd name="connsiteY0" fmla="*/ 35719 h 166688"/>
              <a:gd name="connsiteX1" fmla="*/ 78581 w 78581"/>
              <a:gd name="connsiteY1" fmla="*/ 0 h 166688"/>
              <a:gd name="connsiteX2" fmla="*/ 35719 w 78581"/>
              <a:gd name="connsiteY2" fmla="*/ 166688 h 166688"/>
              <a:gd name="connsiteX3" fmla="*/ 0 w 78581"/>
              <a:gd name="connsiteY3" fmla="*/ 35719 h 166688"/>
              <a:gd name="connsiteX0" fmla="*/ 0 w 78581"/>
              <a:gd name="connsiteY0" fmla="*/ 35719 h 166688"/>
              <a:gd name="connsiteX1" fmla="*/ 78581 w 78581"/>
              <a:gd name="connsiteY1" fmla="*/ 0 h 166688"/>
              <a:gd name="connsiteX2" fmla="*/ 35719 w 78581"/>
              <a:gd name="connsiteY2" fmla="*/ 166688 h 166688"/>
              <a:gd name="connsiteX3" fmla="*/ 0 w 78581"/>
              <a:gd name="connsiteY3" fmla="*/ 35719 h 166688"/>
              <a:gd name="connsiteX0" fmla="*/ 0 w 80743"/>
              <a:gd name="connsiteY0" fmla="*/ 35719 h 166688"/>
              <a:gd name="connsiteX1" fmla="*/ 78581 w 80743"/>
              <a:gd name="connsiteY1" fmla="*/ 0 h 166688"/>
              <a:gd name="connsiteX2" fmla="*/ 35719 w 80743"/>
              <a:gd name="connsiteY2" fmla="*/ 166688 h 166688"/>
              <a:gd name="connsiteX3" fmla="*/ 0 w 80743"/>
              <a:gd name="connsiteY3" fmla="*/ 35719 h 166688"/>
              <a:gd name="connsiteX0" fmla="*/ 0 w 80562"/>
              <a:gd name="connsiteY0" fmla="*/ 35719 h 177337"/>
              <a:gd name="connsiteX1" fmla="*/ 78581 w 80562"/>
              <a:gd name="connsiteY1" fmla="*/ 0 h 177337"/>
              <a:gd name="connsiteX2" fmla="*/ 35719 w 80562"/>
              <a:gd name="connsiteY2" fmla="*/ 166688 h 177337"/>
              <a:gd name="connsiteX3" fmla="*/ 0 w 80562"/>
              <a:gd name="connsiteY3" fmla="*/ 35719 h 177337"/>
              <a:gd name="connsiteX0" fmla="*/ 0 w 80653"/>
              <a:gd name="connsiteY0" fmla="*/ 35719 h 170723"/>
              <a:gd name="connsiteX1" fmla="*/ 78581 w 80653"/>
              <a:gd name="connsiteY1" fmla="*/ 0 h 170723"/>
              <a:gd name="connsiteX2" fmla="*/ 38100 w 80653"/>
              <a:gd name="connsiteY2" fmla="*/ 157163 h 170723"/>
              <a:gd name="connsiteX3" fmla="*/ 0 w 80653"/>
              <a:gd name="connsiteY3" fmla="*/ 35719 h 170723"/>
              <a:gd name="connsiteX0" fmla="*/ 0 w 80653"/>
              <a:gd name="connsiteY0" fmla="*/ 35719 h 170723"/>
              <a:gd name="connsiteX1" fmla="*/ 78581 w 80653"/>
              <a:gd name="connsiteY1" fmla="*/ 0 h 170723"/>
              <a:gd name="connsiteX2" fmla="*/ 38100 w 80653"/>
              <a:gd name="connsiteY2" fmla="*/ 157163 h 170723"/>
              <a:gd name="connsiteX3" fmla="*/ 0 w 80653"/>
              <a:gd name="connsiteY3" fmla="*/ 35719 h 170723"/>
              <a:gd name="connsiteX0" fmla="*/ 0 w 85415"/>
              <a:gd name="connsiteY0" fmla="*/ 23812 h 170723"/>
              <a:gd name="connsiteX1" fmla="*/ 83343 w 85415"/>
              <a:gd name="connsiteY1" fmla="*/ 0 h 170723"/>
              <a:gd name="connsiteX2" fmla="*/ 42862 w 85415"/>
              <a:gd name="connsiteY2" fmla="*/ 157163 h 170723"/>
              <a:gd name="connsiteX3" fmla="*/ 0 w 85415"/>
              <a:gd name="connsiteY3" fmla="*/ 23812 h 170723"/>
              <a:gd name="connsiteX0" fmla="*/ 0 w 78602"/>
              <a:gd name="connsiteY0" fmla="*/ 38099 h 180799"/>
              <a:gd name="connsiteX1" fmla="*/ 76199 w 78602"/>
              <a:gd name="connsiteY1" fmla="*/ 0 h 180799"/>
              <a:gd name="connsiteX2" fmla="*/ 42862 w 78602"/>
              <a:gd name="connsiteY2" fmla="*/ 171450 h 180799"/>
              <a:gd name="connsiteX3" fmla="*/ 0 w 78602"/>
              <a:gd name="connsiteY3" fmla="*/ 38099 h 180799"/>
              <a:gd name="connsiteX0" fmla="*/ 0 w 77884"/>
              <a:gd name="connsiteY0" fmla="*/ 38099 h 178479"/>
              <a:gd name="connsiteX1" fmla="*/ 76199 w 77884"/>
              <a:gd name="connsiteY1" fmla="*/ 0 h 178479"/>
              <a:gd name="connsiteX2" fmla="*/ 23812 w 77884"/>
              <a:gd name="connsiteY2" fmla="*/ 168275 h 178479"/>
              <a:gd name="connsiteX3" fmla="*/ 0 w 77884"/>
              <a:gd name="connsiteY3" fmla="*/ 38099 h 178479"/>
              <a:gd name="connsiteX0" fmla="*/ 0 w 79098"/>
              <a:gd name="connsiteY0" fmla="*/ 38099 h 178479"/>
              <a:gd name="connsiteX1" fmla="*/ 76199 w 79098"/>
              <a:gd name="connsiteY1" fmla="*/ 0 h 178479"/>
              <a:gd name="connsiteX2" fmla="*/ 23812 w 79098"/>
              <a:gd name="connsiteY2" fmla="*/ 168275 h 178479"/>
              <a:gd name="connsiteX3" fmla="*/ 0 w 79098"/>
              <a:gd name="connsiteY3" fmla="*/ 38099 h 178479"/>
              <a:gd name="connsiteX0" fmla="*/ 0 w 86228"/>
              <a:gd name="connsiteY0" fmla="*/ 38099 h 177544"/>
              <a:gd name="connsiteX1" fmla="*/ 76199 w 86228"/>
              <a:gd name="connsiteY1" fmla="*/ 0 h 177544"/>
              <a:gd name="connsiteX2" fmla="*/ 79696 w 86228"/>
              <a:gd name="connsiteY2" fmla="*/ 148432 h 177544"/>
              <a:gd name="connsiteX3" fmla="*/ 23812 w 86228"/>
              <a:gd name="connsiteY3" fmla="*/ 168275 h 177544"/>
              <a:gd name="connsiteX4" fmla="*/ 0 w 86228"/>
              <a:gd name="connsiteY4" fmla="*/ 38099 h 177544"/>
              <a:gd name="connsiteX0" fmla="*/ 0 w 86228"/>
              <a:gd name="connsiteY0" fmla="*/ 38099 h 175107"/>
              <a:gd name="connsiteX1" fmla="*/ 76199 w 86228"/>
              <a:gd name="connsiteY1" fmla="*/ 0 h 175107"/>
              <a:gd name="connsiteX2" fmla="*/ 79696 w 86228"/>
              <a:gd name="connsiteY2" fmla="*/ 148432 h 175107"/>
              <a:gd name="connsiteX3" fmla="*/ 23812 w 86228"/>
              <a:gd name="connsiteY3" fmla="*/ 168275 h 175107"/>
              <a:gd name="connsiteX4" fmla="*/ 0 w 86228"/>
              <a:gd name="connsiteY4" fmla="*/ 38099 h 175107"/>
              <a:gd name="connsiteX0" fmla="*/ 0 w 76453"/>
              <a:gd name="connsiteY0" fmla="*/ 38099 h 168275"/>
              <a:gd name="connsiteX1" fmla="*/ 76199 w 76453"/>
              <a:gd name="connsiteY1" fmla="*/ 0 h 168275"/>
              <a:gd name="connsiteX2" fmla="*/ 23812 w 76453"/>
              <a:gd name="connsiteY2" fmla="*/ 168275 h 168275"/>
              <a:gd name="connsiteX3" fmla="*/ 0 w 76453"/>
              <a:gd name="connsiteY3" fmla="*/ 38099 h 168275"/>
              <a:gd name="connsiteX0" fmla="*/ 9652 w 86040"/>
              <a:gd name="connsiteY0" fmla="*/ 38099 h 168275"/>
              <a:gd name="connsiteX1" fmla="*/ 85851 w 86040"/>
              <a:gd name="connsiteY1" fmla="*/ 0 h 168275"/>
              <a:gd name="connsiteX2" fmla="*/ 17589 w 86040"/>
              <a:gd name="connsiteY2" fmla="*/ 168275 h 168275"/>
              <a:gd name="connsiteX3" fmla="*/ 9652 w 86040"/>
              <a:gd name="connsiteY3" fmla="*/ 38099 h 168275"/>
              <a:gd name="connsiteX0" fmla="*/ 0 w 76388"/>
              <a:gd name="connsiteY0" fmla="*/ 38099 h 168275"/>
              <a:gd name="connsiteX1" fmla="*/ 76199 w 76388"/>
              <a:gd name="connsiteY1" fmla="*/ 0 h 168275"/>
              <a:gd name="connsiteX2" fmla="*/ 7937 w 76388"/>
              <a:gd name="connsiteY2" fmla="*/ 168275 h 168275"/>
              <a:gd name="connsiteX3" fmla="*/ 0 w 76388"/>
              <a:gd name="connsiteY3" fmla="*/ 38099 h 168275"/>
              <a:gd name="connsiteX0" fmla="*/ 0 w 83157"/>
              <a:gd name="connsiteY0" fmla="*/ 38099 h 171417"/>
              <a:gd name="connsiteX1" fmla="*/ 76199 w 83157"/>
              <a:gd name="connsiteY1" fmla="*/ 0 h 171417"/>
              <a:gd name="connsiteX2" fmla="*/ 7937 w 83157"/>
              <a:gd name="connsiteY2" fmla="*/ 168275 h 171417"/>
              <a:gd name="connsiteX3" fmla="*/ 0 w 83157"/>
              <a:gd name="connsiteY3" fmla="*/ 38099 h 171417"/>
              <a:gd name="connsiteX0" fmla="*/ 0 w 86422"/>
              <a:gd name="connsiteY0" fmla="*/ 52387 h 185491"/>
              <a:gd name="connsiteX1" fmla="*/ 80962 w 86422"/>
              <a:gd name="connsiteY1" fmla="*/ 0 h 185491"/>
              <a:gd name="connsiteX2" fmla="*/ 7937 w 86422"/>
              <a:gd name="connsiteY2" fmla="*/ 182563 h 185491"/>
              <a:gd name="connsiteX3" fmla="*/ 0 w 86422"/>
              <a:gd name="connsiteY3" fmla="*/ 52387 h 18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22" h="185491">
                <a:moveTo>
                  <a:pt x="0" y="52387"/>
                </a:moveTo>
                <a:cubicBezTo>
                  <a:pt x="28575" y="54769"/>
                  <a:pt x="59531" y="19050"/>
                  <a:pt x="80962" y="0"/>
                </a:cubicBezTo>
                <a:cubicBezTo>
                  <a:pt x="84931" y="21696"/>
                  <a:pt x="109537" y="211138"/>
                  <a:pt x="7937" y="182563"/>
                </a:cubicBezTo>
                <a:cubicBezTo>
                  <a:pt x="-1588" y="146051"/>
                  <a:pt x="12700" y="92868"/>
                  <a:pt x="0" y="52387"/>
                </a:cubicBezTo>
                <a:close/>
              </a:path>
            </a:pathLst>
          </a:custGeom>
          <a:solidFill>
            <a:srgbClr val="C0BCE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任意多边形: 形状 391">
            <a:extLst>
              <a:ext uri="{FF2B5EF4-FFF2-40B4-BE49-F238E27FC236}">
                <a16:creationId xmlns:a16="http://schemas.microsoft.com/office/drawing/2014/main" id="{E8DAF8F5-2DE5-471D-B565-A21F9F289BB3}"/>
              </a:ext>
            </a:extLst>
          </p:cNvPr>
          <p:cNvSpPr/>
          <p:nvPr/>
        </p:nvSpPr>
        <p:spPr>
          <a:xfrm>
            <a:off x="4970933" y="5892562"/>
            <a:ext cx="156043" cy="339170"/>
          </a:xfrm>
          <a:custGeom>
            <a:avLst/>
            <a:gdLst>
              <a:gd name="connsiteX0" fmla="*/ 42863 w 102394"/>
              <a:gd name="connsiteY0" fmla="*/ 0 h 342900"/>
              <a:gd name="connsiteX1" fmla="*/ 102394 w 102394"/>
              <a:gd name="connsiteY1" fmla="*/ 342900 h 342900"/>
              <a:gd name="connsiteX2" fmla="*/ 0 w 102394"/>
              <a:gd name="connsiteY2" fmla="*/ 321469 h 342900"/>
              <a:gd name="connsiteX3" fmla="*/ 42863 w 102394"/>
              <a:gd name="connsiteY3" fmla="*/ 0 h 342900"/>
              <a:gd name="connsiteX0" fmla="*/ 42863 w 167748"/>
              <a:gd name="connsiteY0" fmla="*/ 0 h 342900"/>
              <a:gd name="connsiteX1" fmla="*/ 102394 w 167748"/>
              <a:gd name="connsiteY1" fmla="*/ 342900 h 342900"/>
              <a:gd name="connsiteX2" fmla="*/ 0 w 167748"/>
              <a:gd name="connsiteY2" fmla="*/ 321469 h 342900"/>
              <a:gd name="connsiteX3" fmla="*/ 42863 w 167748"/>
              <a:gd name="connsiteY3" fmla="*/ 0 h 342900"/>
              <a:gd name="connsiteX0" fmla="*/ 42863 w 187360"/>
              <a:gd name="connsiteY0" fmla="*/ 0 h 347010"/>
              <a:gd name="connsiteX1" fmla="*/ 102394 w 187360"/>
              <a:gd name="connsiteY1" fmla="*/ 342900 h 347010"/>
              <a:gd name="connsiteX2" fmla="*/ 0 w 187360"/>
              <a:gd name="connsiteY2" fmla="*/ 321469 h 347010"/>
              <a:gd name="connsiteX3" fmla="*/ 42863 w 187360"/>
              <a:gd name="connsiteY3" fmla="*/ 0 h 347010"/>
              <a:gd name="connsiteX0" fmla="*/ 42863 w 182415"/>
              <a:gd name="connsiteY0" fmla="*/ 0 h 347074"/>
              <a:gd name="connsiteX1" fmla="*/ 102394 w 182415"/>
              <a:gd name="connsiteY1" fmla="*/ 342900 h 347074"/>
              <a:gd name="connsiteX2" fmla="*/ 0 w 182415"/>
              <a:gd name="connsiteY2" fmla="*/ 321469 h 347074"/>
              <a:gd name="connsiteX3" fmla="*/ 42863 w 182415"/>
              <a:gd name="connsiteY3" fmla="*/ 0 h 347074"/>
              <a:gd name="connsiteX0" fmla="*/ 42863 w 183192"/>
              <a:gd name="connsiteY0" fmla="*/ 0 h 347515"/>
              <a:gd name="connsiteX1" fmla="*/ 102394 w 183192"/>
              <a:gd name="connsiteY1" fmla="*/ 342900 h 347515"/>
              <a:gd name="connsiteX2" fmla="*/ 0 w 183192"/>
              <a:gd name="connsiteY2" fmla="*/ 321469 h 347515"/>
              <a:gd name="connsiteX3" fmla="*/ 42863 w 183192"/>
              <a:gd name="connsiteY3" fmla="*/ 0 h 347515"/>
              <a:gd name="connsiteX0" fmla="*/ 30957 w 171286"/>
              <a:gd name="connsiteY0" fmla="*/ 0 h 347515"/>
              <a:gd name="connsiteX1" fmla="*/ 90488 w 171286"/>
              <a:gd name="connsiteY1" fmla="*/ 342900 h 347515"/>
              <a:gd name="connsiteX2" fmla="*/ 0 w 171286"/>
              <a:gd name="connsiteY2" fmla="*/ 316707 h 347515"/>
              <a:gd name="connsiteX3" fmla="*/ 30957 w 171286"/>
              <a:gd name="connsiteY3" fmla="*/ 0 h 347515"/>
              <a:gd name="connsiteX0" fmla="*/ 30957 w 165583"/>
              <a:gd name="connsiteY0" fmla="*/ 0 h 342827"/>
              <a:gd name="connsiteX1" fmla="*/ 76200 w 165583"/>
              <a:gd name="connsiteY1" fmla="*/ 338138 h 342827"/>
              <a:gd name="connsiteX2" fmla="*/ 0 w 165583"/>
              <a:gd name="connsiteY2" fmla="*/ 316707 h 342827"/>
              <a:gd name="connsiteX3" fmla="*/ 30957 w 165583"/>
              <a:gd name="connsiteY3" fmla="*/ 0 h 342827"/>
              <a:gd name="connsiteX0" fmla="*/ 30957 w 165583"/>
              <a:gd name="connsiteY0" fmla="*/ 0 h 341144"/>
              <a:gd name="connsiteX1" fmla="*/ 76200 w 165583"/>
              <a:gd name="connsiteY1" fmla="*/ 338138 h 341144"/>
              <a:gd name="connsiteX2" fmla="*/ 0 w 165583"/>
              <a:gd name="connsiteY2" fmla="*/ 316707 h 341144"/>
              <a:gd name="connsiteX3" fmla="*/ 30957 w 165583"/>
              <a:gd name="connsiteY3" fmla="*/ 0 h 341144"/>
              <a:gd name="connsiteX0" fmla="*/ 30957 w 144740"/>
              <a:gd name="connsiteY0" fmla="*/ 208 h 338346"/>
              <a:gd name="connsiteX1" fmla="*/ 143992 w 144740"/>
              <a:gd name="connsiteY1" fmla="*/ 269289 h 338346"/>
              <a:gd name="connsiteX2" fmla="*/ 76200 w 144740"/>
              <a:gd name="connsiteY2" fmla="*/ 338346 h 338346"/>
              <a:gd name="connsiteX3" fmla="*/ 0 w 144740"/>
              <a:gd name="connsiteY3" fmla="*/ 316915 h 338346"/>
              <a:gd name="connsiteX4" fmla="*/ 30957 w 144740"/>
              <a:gd name="connsiteY4" fmla="*/ 208 h 338346"/>
              <a:gd name="connsiteX0" fmla="*/ 30957 w 150702"/>
              <a:gd name="connsiteY0" fmla="*/ 208 h 338346"/>
              <a:gd name="connsiteX1" fmla="*/ 143992 w 150702"/>
              <a:gd name="connsiteY1" fmla="*/ 269289 h 338346"/>
              <a:gd name="connsiteX2" fmla="*/ 76200 w 150702"/>
              <a:gd name="connsiteY2" fmla="*/ 338346 h 338346"/>
              <a:gd name="connsiteX3" fmla="*/ 0 w 150702"/>
              <a:gd name="connsiteY3" fmla="*/ 316915 h 338346"/>
              <a:gd name="connsiteX4" fmla="*/ 30957 w 150702"/>
              <a:gd name="connsiteY4" fmla="*/ 208 h 338346"/>
              <a:gd name="connsiteX0" fmla="*/ 30957 w 153864"/>
              <a:gd name="connsiteY0" fmla="*/ 230 h 338368"/>
              <a:gd name="connsiteX1" fmla="*/ 143992 w 153864"/>
              <a:gd name="connsiteY1" fmla="*/ 269311 h 338368"/>
              <a:gd name="connsiteX2" fmla="*/ 76200 w 153864"/>
              <a:gd name="connsiteY2" fmla="*/ 338368 h 338368"/>
              <a:gd name="connsiteX3" fmla="*/ 0 w 153864"/>
              <a:gd name="connsiteY3" fmla="*/ 316937 h 338368"/>
              <a:gd name="connsiteX4" fmla="*/ 30957 w 153864"/>
              <a:gd name="connsiteY4" fmla="*/ 230 h 338368"/>
              <a:gd name="connsiteX0" fmla="*/ 30957 w 155859"/>
              <a:gd name="connsiteY0" fmla="*/ 1032 h 339170"/>
              <a:gd name="connsiteX1" fmla="*/ 143992 w 155859"/>
              <a:gd name="connsiteY1" fmla="*/ 270113 h 339170"/>
              <a:gd name="connsiteX2" fmla="*/ 76200 w 155859"/>
              <a:gd name="connsiteY2" fmla="*/ 339170 h 339170"/>
              <a:gd name="connsiteX3" fmla="*/ 0 w 155859"/>
              <a:gd name="connsiteY3" fmla="*/ 317739 h 339170"/>
              <a:gd name="connsiteX4" fmla="*/ 30957 w 155859"/>
              <a:gd name="connsiteY4" fmla="*/ 1032 h 339170"/>
              <a:gd name="connsiteX0" fmla="*/ 30957 w 156043"/>
              <a:gd name="connsiteY0" fmla="*/ 1032 h 339170"/>
              <a:gd name="connsiteX1" fmla="*/ 143992 w 156043"/>
              <a:gd name="connsiteY1" fmla="*/ 270113 h 339170"/>
              <a:gd name="connsiteX2" fmla="*/ 76200 w 156043"/>
              <a:gd name="connsiteY2" fmla="*/ 339170 h 339170"/>
              <a:gd name="connsiteX3" fmla="*/ 0 w 156043"/>
              <a:gd name="connsiteY3" fmla="*/ 317739 h 339170"/>
              <a:gd name="connsiteX4" fmla="*/ 30957 w 156043"/>
              <a:gd name="connsiteY4" fmla="*/ 1032 h 33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43" h="339170">
                <a:moveTo>
                  <a:pt x="30957" y="1032"/>
                </a:moveTo>
                <a:cubicBezTo>
                  <a:pt x="88294" y="-16431"/>
                  <a:pt x="191220" y="192326"/>
                  <a:pt x="143992" y="270113"/>
                </a:cubicBezTo>
                <a:cubicBezTo>
                  <a:pt x="172965" y="314562"/>
                  <a:pt x="100199" y="331232"/>
                  <a:pt x="76200" y="339170"/>
                </a:cubicBezTo>
                <a:lnTo>
                  <a:pt x="0" y="317739"/>
                </a:lnTo>
                <a:lnTo>
                  <a:pt x="30957" y="1032"/>
                </a:lnTo>
                <a:close/>
              </a:path>
            </a:pathLst>
          </a:custGeom>
          <a:solidFill>
            <a:srgbClr val="3B9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任意多边形: 形状 393">
            <a:extLst>
              <a:ext uri="{FF2B5EF4-FFF2-40B4-BE49-F238E27FC236}">
                <a16:creationId xmlns:a16="http://schemas.microsoft.com/office/drawing/2014/main" id="{C7097781-D107-43C5-BB21-CE066E736D5D}"/>
              </a:ext>
            </a:extLst>
          </p:cNvPr>
          <p:cNvSpPr/>
          <p:nvPr/>
        </p:nvSpPr>
        <p:spPr>
          <a:xfrm rot="310549">
            <a:off x="5164754" y="5306346"/>
            <a:ext cx="7611" cy="72000"/>
          </a:xfrm>
          <a:custGeom>
            <a:avLst/>
            <a:gdLst>
              <a:gd name="connsiteX0" fmla="*/ 2381 w 2381"/>
              <a:gd name="connsiteY0" fmla="*/ 0 h 90488"/>
              <a:gd name="connsiteX1" fmla="*/ 0 w 2381"/>
              <a:gd name="connsiteY1" fmla="*/ 90488 h 90488"/>
              <a:gd name="connsiteX0" fmla="*/ 10000 w 24645"/>
              <a:gd name="connsiteY0" fmla="*/ 0 h 10000"/>
              <a:gd name="connsiteX1" fmla="*/ 0 w 24645"/>
              <a:gd name="connsiteY1" fmla="*/ 10000 h 10000"/>
              <a:gd name="connsiteX0" fmla="*/ 10000 w 31965"/>
              <a:gd name="connsiteY0" fmla="*/ 0 h 10000"/>
              <a:gd name="connsiteX1" fmla="*/ 0 w 31965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965" h="10000">
                <a:moveTo>
                  <a:pt x="10000" y="0"/>
                </a:moveTo>
                <a:cubicBezTo>
                  <a:pt x="46669" y="3070"/>
                  <a:pt x="33339" y="7456"/>
                  <a:pt x="0" y="10000"/>
                </a:cubicBezTo>
              </a:path>
            </a:pathLst>
          </a:custGeom>
          <a:noFill/>
          <a:ln cap="rnd">
            <a:solidFill>
              <a:srgbClr val="66B6F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任意多边形: 形状 394">
            <a:extLst>
              <a:ext uri="{FF2B5EF4-FFF2-40B4-BE49-F238E27FC236}">
                <a16:creationId xmlns:a16="http://schemas.microsoft.com/office/drawing/2014/main" id="{B5E241BB-541A-459D-8B44-B9544E11BDEF}"/>
              </a:ext>
            </a:extLst>
          </p:cNvPr>
          <p:cNvSpPr/>
          <p:nvPr/>
        </p:nvSpPr>
        <p:spPr>
          <a:xfrm>
            <a:off x="4645962" y="5422106"/>
            <a:ext cx="265499" cy="252412"/>
          </a:xfrm>
          <a:custGeom>
            <a:avLst/>
            <a:gdLst>
              <a:gd name="connsiteX0" fmla="*/ 0 w 285750"/>
              <a:gd name="connsiteY0" fmla="*/ 23812 h 257175"/>
              <a:gd name="connsiteX1" fmla="*/ 250032 w 285750"/>
              <a:gd name="connsiteY1" fmla="*/ 0 h 257175"/>
              <a:gd name="connsiteX2" fmla="*/ 285750 w 285750"/>
              <a:gd name="connsiteY2" fmla="*/ 257175 h 257175"/>
              <a:gd name="connsiteX3" fmla="*/ 76200 w 285750"/>
              <a:gd name="connsiteY3" fmla="*/ 252412 h 257175"/>
              <a:gd name="connsiteX4" fmla="*/ 0 w 285750"/>
              <a:gd name="connsiteY4" fmla="*/ 23812 h 257175"/>
              <a:gd name="connsiteX0" fmla="*/ 0 w 285750"/>
              <a:gd name="connsiteY0" fmla="*/ 23812 h 257175"/>
              <a:gd name="connsiteX1" fmla="*/ 250032 w 285750"/>
              <a:gd name="connsiteY1" fmla="*/ 0 h 257175"/>
              <a:gd name="connsiteX2" fmla="*/ 285750 w 285750"/>
              <a:gd name="connsiteY2" fmla="*/ 257175 h 257175"/>
              <a:gd name="connsiteX3" fmla="*/ 76200 w 285750"/>
              <a:gd name="connsiteY3" fmla="*/ 252412 h 257175"/>
              <a:gd name="connsiteX4" fmla="*/ 0 w 285750"/>
              <a:gd name="connsiteY4" fmla="*/ 23812 h 257175"/>
              <a:gd name="connsiteX0" fmla="*/ 0 w 285750"/>
              <a:gd name="connsiteY0" fmla="*/ 23812 h 257175"/>
              <a:gd name="connsiteX1" fmla="*/ 250032 w 285750"/>
              <a:gd name="connsiteY1" fmla="*/ 0 h 257175"/>
              <a:gd name="connsiteX2" fmla="*/ 285750 w 285750"/>
              <a:gd name="connsiteY2" fmla="*/ 257175 h 257175"/>
              <a:gd name="connsiteX3" fmla="*/ 76200 w 285750"/>
              <a:gd name="connsiteY3" fmla="*/ 252412 h 257175"/>
              <a:gd name="connsiteX4" fmla="*/ 0 w 285750"/>
              <a:gd name="connsiteY4" fmla="*/ 23812 h 257175"/>
              <a:gd name="connsiteX0" fmla="*/ 0 w 285750"/>
              <a:gd name="connsiteY0" fmla="*/ 23812 h 257175"/>
              <a:gd name="connsiteX1" fmla="*/ 250032 w 285750"/>
              <a:gd name="connsiteY1" fmla="*/ 0 h 257175"/>
              <a:gd name="connsiteX2" fmla="*/ 285750 w 285750"/>
              <a:gd name="connsiteY2" fmla="*/ 257175 h 257175"/>
              <a:gd name="connsiteX3" fmla="*/ 76200 w 285750"/>
              <a:gd name="connsiteY3" fmla="*/ 252412 h 257175"/>
              <a:gd name="connsiteX4" fmla="*/ 33338 w 285750"/>
              <a:gd name="connsiteY4" fmla="*/ 180975 h 257175"/>
              <a:gd name="connsiteX5" fmla="*/ 0 w 285750"/>
              <a:gd name="connsiteY5" fmla="*/ 23812 h 257175"/>
              <a:gd name="connsiteX0" fmla="*/ 0 w 285750"/>
              <a:gd name="connsiteY0" fmla="*/ 23812 h 257175"/>
              <a:gd name="connsiteX1" fmla="*/ 250032 w 285750"/>
              <a:gd name="connsiteY1" fmla="*/ 0 h 257175"/>
              <a:gd name="connsiteX2" fmla="*/ 285750 w 285750"/>
              <a:gd name="connsiteY2" fmla="*/ 257175 h 257175"/>
              <a:gd name="connsiteX3" fmla="*/ 76200 w 285750"/>
              <a:gd name="connsiteY3" fmla="*/ 252412 h 257175"/>
              <a:gd name="connsiteX4" fmla="*/ 33338 w 285750"/>
              <a:gd name="connsiteY4" fmla="*/ 180975 h 257175"/>
              <a:gd name="connsiteX5" fmla="*/ 0 w 285750"/>
              <a:gd name="connsiteY5" fmla="*/ 23812 h 257175"/>
              <a:gd name="connsiteX0" fmla="*/ 0 w 285750"/>
              <a:gd name="connsiteY0" fmla="*/ 23812 h 257175"/>
              <a:gd name="connsiteX1" fmla="*/ 257176 w 285750"/>
              <a:gd name="connsiteY1" fmla="*/ 0 h 257175"/>
              <a:gd name="connsiteX2" fmla="*/ 285750 w 285750"/>
              <a:gd name="connsiteY2" fmla="*/ 257175 h 257175"/>
              <a:gd name="connsiteX3" fmla="*/ 76200 w 285750"/>
              <a:gd name="connsiteY3" fmla="*/ 252412 h 257175"/>
              <a:gd name="connsiteX4" fmla="*/ 33338 w 285750"/>
              <a:gd name="connsiteY4" fmla="*/ 180975 h 257175"/>
              <a:gd name="connsiteX5" fmla="*/ 0 w 285750"/>
              <a:gd name="connsiteY5" fmla="*/ 23812 h 257175"/>
              <a:gd name="connsiteX0" fmla="*/ 0 w 285750"/>
              <a:gd name="connsiteY0" fmla="*/ 23812 h 257175"/>
              <a:gd name="connsiteX1" fmla="*/ 257176 w 285750"/>
              <a:gd name="connsiteY1" fmla="*/ 0 h 257175"/>
              <a:gd name="connsiteX2" fmla="*/ 285750 w 285750"/>
              <a:gd name="connsiteY2" fmla="*/ 257175 h 257175"/>
              <a:gd name="connsiteX3" fmla="*/ 76200 w 285750"/>
              <a:gd name="connsiteY3" fmla="*/ 252412 h 257175"/>
              <a:gd name="connsiteX4" fmla="*/ 33338 w 285750"/>
              <a:gd name="connsiteY4" fmla="*/ 180975 h 257175"/>
              <a:gd name="connsiteX5" fmla="*/ 0 w 285750"/>
              <a:gd name="connsiteY5" fmla="*/ 23812 h 257175"/>
              <a:gd name="connsiteX0" fmla="*/ 0 w 269081"/>
              <a:gd name="connsiteY0" fmla="*/ 23812 h 252412"/>
              <a:gd name="connsiteX1" fmla="*/ 257176 w 269081"/>
              <a:gd name="connsiteY1" fmla="*/ 0 h 252412"/>
              <a:gd name="connsiteX2" fmla="*/ 269081 w 269081"/>
              <a:gd name="connsiteY2" fmla="*/ 250031 h 252412"/>
              <a:gd name="connsiteX3" fmla="*/ 76200 w 269081"/>
              <a:gd name="connsiteY3" fmla="*/ 252412 h 252412"/>
              <a:gd name="connsiteX4" fmla="*/ 33338 w 269081"/>
              <a:gd name="connsiteY4" fmla="*/ 180975 h 252412"/>
              <a:gd name="connsiteX5" fmla="*/ 0 w 269081"/>
              <a:gd name="connsiteY5" fmla="*/ 23812 h 252412"/>
              <a:gd name="connsiteX0" fmla="*/ 0 w 270261"/>
              <a:gd name="connsiteY0" fmla="*/ 23812 h 252412"/>
              <a:gd name="connsiteX1" fmla="*/ 257176 w 270261"/>
              <a:gd name="connsiteY1" fmla="*/ 0 h 252412"/>
              <a:gd name="connsiteX2" fmla="*/ 269081 w 270261"/>
              <a:gd name="connsiteY2" fmla="*/ 250031 h 252412"/>
              <a:gd name="connsiteX3" fmla="*/ 76200 w 270261"/>
              <a:gd name="connsiteY3" fmla="*/ 252412 h 252412"/>
              <a:gd name="connsiteX4" fmla="*/ 33338 w 270261"/>
              <a:gd name="connsiteY4" fmla="*/ 180975 h 252412"/>
              <a:gd name="connsiteX5" fmla="*/ 0 w 270261"/>
              <a:gd name="connsiteY5" fmla="*/ 23812 h 252412"/>
              <a:gd name="connsiteX0" fmla="*/ 0 w 265499"/>
              <a:gd name="connsiteY0" fmla="*/ 23812 h 252412"/>
              <a:gd name="connsiteX1" fmla="*/ 252414 w 265499"/>
              <a:gd name="connsiteY1" fmla="*/ 0 h 252412"/>
              <a:gd name="connsiteX2" fmla="*/ 264319 w 265499"/>
              <a:gd name="connsiteY2" fmla="*/ 250031 h 252412"/>
              <a:gd name="connsiteX3" fmla="*/ 71438 w 265499"/>
              <a:gd name="connsiteY3" fmla="*/ 252412 h 252412"/>
              <a:gd name="connsiteX4" fmla="*/ 28576 w 265499"/>
              <a:gd name="connsiteY4" fmla="*/ 180975 h 252412"/>
              <a:gd name="connsiteX5" fmla="*/ 0 w 265499"/>
              <a:gd name="connsiteY5" fmla="*/ 238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499" h="252412">
                <a:moveTo>
                  <a:pt x="0" y="23812"/>
                </a:moveTo>
                <a:cubicBezTo>
                  <a:pt x="92869" y="39687"/>
                  <a:pt x="185739" y="31749"/>
                  <a:pt x="252414" y="0"/>
                </a:cubicBezTo>
                <a:cubicBezTo>
                  <a:pt x="266701" y="92869"/>
                  <a:pt x="266700" y="171450"/>
                  <a:pt x="264319" y="250031"/>
                </a:cubicBezTo>
                <a:lnTo>
                  <a:pt x="71438" y="252412"/>
                </a:lnTo>
                <a:cubicBezTo>
                  <a:pt x="58738" y="208756"/>
                  <a:pt x="41276" y="224631"/>
                  <a:pt x="28576" y="180975"/>
                </a:cubicBezTo>
                <a:lnTo>
                  <a:pt x="0" y="2381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任意多边形: 形状 395">
            <a:extLst>
              <a:ext uri="{FF2B5EF4-FFF2-40B4-BE49-F238E27FC236}">
                <a16:creationId xmlns:a16="http://schemas.microsoft.com/office/drawing/2014/main" id="{2D1AD7D5-3AA0-4726-9A61-285B2A682936}"/>
              </a:ext>
            </a:extLst>
          </p:cNvPr>
          <p:cNvSpPr/>
          <p:nvPr/>
        </p:nvSpPr>
        <p:spPr>
          <a:xfrm>
            <a:off x="4707572" y="5462587"/>
            <a:ext cx="21735" cy="130969"/>
          </a:xfrm>
          <a:custGeom>
            <a:avLst/>
            <a:gdLst>
              <a:gd name="connsiteX0" fmla="*/ 0 w 33338"/>
              <a:gd name="connsiteY0" fmla="*/ 0 h 121444"/>
              <a:gd name="connsiteX1" fmla="*/ 33338 w 33338"/>
              <a:gd name="connsiteY1" fmla="*/ 121444 h 121444"/>
              <a:gd name="connsiteX0" fmla="*/ 0 w 21431"/>
              <a:gd name="connsiteY0" fmla="*/ 0 h 121444"/>
              <a:gd name="connsiteX1" fmla="*/ 21431 w 21431"/>
              <a:gd name="connsiteY1" fmla="*/ 121444 h 121444"/>
              <a:gd name="connsiteX0" fmla="*/ 0 w 19049"/>
              <a:gd name="connsiteY0" fmla="*/ 0 h 121444"/>
              <a:gd name="connsiteX1" fmla="*/ 19049 w 19049"/>
              <a:gd name="connsiteY1" fmla="*/ 121444 h 121444"/>
              <a:gd name="connsiteX0" fmla="*/ 0 w 19049"/>
              <a:gd name="connsiteY0" fmla="*/ 0 h 121444"/>
              <a:gd name="connsiteX1" fmla="*/ 19049 w 19049"/>
              <a:gd name="connsiteY1" fmla="*/ 121444 h 121444"/>
              <a:gd name="connsiteX0" fmla="*/ 2686 w 21735"/>
              <a:gd name="connsiteY0" fmla="*/ 0 h 121444"/>
              <a:gd name="connsiteX1" fmla="*/ 21735 w 21735"/>
              <a:gd name="connsiteY1" fmla="*/ 121444 h 121444"/>
              <a:gd name="connsiteX0" fmla="*/ 2686 w 21735"/>
              <a:gd name="connsiteY0" fmla="*/ 0 h 130969"/>
              <a:gd name="connsiteX1" fmla="*/ 21735 w 21735"/>
              <a:gd name="connsiteY1" fmla="*/ 130969 h 13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735" h="130969">
                <a:moveTo>
                  <a:pt x="2686" y="0"/>
                </a:moveTo>
                <a:cubicBezTo>
                  <a:pt x="-2870" y="47624"/>
                  <a:pt x="-1284" y="88107"/>
                  <a:pt x="21735" y="130969"/>
                </a:cubicBezTo>
              </a:path>
            </a:pathLst>
          </a:custGeom>
          <a:noFill/>
          <a:ln cap="rnd">
            <a:solidFill>
              <a:srgbClr val="66B6F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任意多边形: 形状 397">
            <a:extLst>
              <a:ext uri="{FF2B5EF4-FFF2-40B4-BE49-F238E27FC236}">
                <a16:creationId xmlns:a16="http://schemas.microsoft.com/office/drawing/2014/main" id="{DB374802-AA15-4DBF-BF2B-21279A8166B7}"/>
              </a:ext>
            </a:extLst>
          </p:cNvPr>
          <p:cNvSpPr/>
          <p:nvPr/>
        </p:nvSpPr>
        <p:spPr>
          <a:xfrm>
            <a:off x="4854830" y="5537458"/>
            <a:ext cx="107872" cy="315653"/>
          </a:xfrm>
          <a:custGeom>
            <a:avLst/>
            <a:gdLst>
              <a:gd name="connsiteX0" fmla="*/ 0 w 102394"/>
              <a:gd name="connsiteY0" fmla="*/ 83343 h 290512"/>
              <a:gd name="connsiteX1" fmla="*/ 92869 w 102394"/>
              <a:gd name="connsiteY1" fmla="*/ 0 h 290512"/>
              <a:gd name="connsiteX2" fmla="*/ 102394 w 102394"/>
              <a:gd name="connsiteY2" fmla="*/ 290512 h 290512"/>
              <a:gd name="connsiteX3" fmla="*/ 0 w 102394"/>
              <a:gd name="connsiteY3" fmla="*/ 83343 h 290512"/>
              <a:gd name="connsiteX0" fmla="*/ 0 w 102394"/>
              <a:gd name="connsiteY0" fmla="*/ 83343 h 290512"/>
              <a:gd name="connsiteX1" fmla="*/ 92869 w 102394"/>
              <a:gd name="connsiteY1" fmla="*/ 0 h 290512"/>
              <a:gd name="connsiteX2" fmla="*/ 102394 w 102394"/>
              <a:gd name="connsiteY2" fmla="*/ 290512 h 290512"/>
              <a:gd name="connsiteX3" fmla="*/ 0 w 102394"/>
              <a:gd name="connsiteY3" fmla="*/ 83343 h 290512"/>
              <a:gd name="connsiteX0" fmla="*/ 0 w 102394"/>
              <a:gd name="connsiteY0" fmla="*/ 108484 h 315653"/>
              <a:gd name="connsiteX1" fmla="*/ 92869 w 102394"/>
              <a:gd name="connsiteY1" fmla="*/ 25141 h 315653"/>
              <a:gd name="connsiteX2" fmla="*/ 102394 w 102394"/>
              <a:gd name="connsiteY2" fmla="*/ 315653 h 315653"/>
              <a:gd name="connsiteX3" fmla="*/ 0 w 102394"/>
              <a:gd name="connsiteY3" fmla="*/ 108484 h 315653"/>
              <a:gd name="connsiteX0" fmla="*/ 0 w 102394"/>
              <a:gd name="connsiteY0" fmla="*/ 108484 h 315653"/>
              <a:gd name="connsiteX1" fmla="*/ 92869 w 102394"/>
              <a:gd name="connsiteY1" fmla="*/ 25141 h 315653"/>
              <a:gd name="connsiteX2" fmla="*/ 102394 w 102394"/>
              <a:gd name="connsiteY2" fmla="*/ 315653 h 315653"/>
              <a:gd name="connsiteX3" fmla="*/ 0 w 102394"/>
              <a:gd name="connsiteY3" fmla="*/ 108484 h 315653"/>
              <a:gd name="connsiteX0" fmla="*/ 0 w 107188"/>
              <a:gd name="connsiteY0" fmla="*/ 108484 h 315653"/>
              <a:gd name="connsiteX1" fmla="*/ 92869 w 107188"/>
              <a:gd name="connsiteY1" fmla="*/ 25141 h 315653"/>
              <a:gd name="connsiteX2" fmla="*/ 102394 w 107188"/>
              <a:gd name="connsiteY2" fmla="*/ 315653 h 315653"/>
              <a:gd name="connsiteX3" fmla="*/ 0 w 107188"/>
              <a:gd name="connsiteY3" fmla="*/ 108484 h 315653"/>
              <a:gd name="connsiteX0" fmla="*/ 684 w 107872"/>
              <a:gd name="connsiteY0" fmla="*/ 108484 h 315653"/>
              <a:gd name="connsiteX1" fmla="*/ 93553 w 107872"/>
              <a:gd name="connsiteY1" fmla="*/ 25141 h 315653"/>
              <a:gd name="connsiteX2" fmla="*/ 103078 w 107872"/>
              <a:gd name="connsiteY2" fmla="*/ 315653 h 315653"/>
              <a:gd name="connsiteX3" fmla="*/ 684 w 107872"/>
              <a:gd name="connsiteY3" fmla="*/ 108484 h 31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872" h="315653">
                <a:moveTo>
                  <a:pt x="684" y="108484"/>
                </a:moveTo>
                <a:cubicBezTo>
                  <a:pt x="5446" y="-5022"/>
                  <a:pt x="64978" y="-23278"/>
                  <a:pt x="93553" y="25141"/>
                </a:cubicBezTo>
                <a:cubicBezTo>
                  <a:pt x="103872" y="126740"/>
                  <a:pt x="114190" y="223579"/>
                  <a:pt x="103078" y="315653"/>
                </a:cubicBezTo>
                <a:cubicBezTo>
                  <a:pt x="68947" y="246597"/>
                  <a:pt x="-8047" y="218021"/>
                  <a:pt x="684" y="108484"/>
                </a:cubicBezTo>
                <a:close/>
              </a:path>
            </a:pathLst>
          </a:custGeom>
          <a:solidFill>
            <a:srgbClr val="4EB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任意多边形: 形状 396">
            <a:extLst>
              <a:ext uri="{FF2B5EF4-FFF2-40B4-BE49-F238E27FC236}">
                <a16:creationId xmlns:a16="http://schemas.microsoft.com/office/drawing/2014/main" id="{0ED24469-EA56-4F2B-A627-F20FF4E5A48B}"/>
              </a:ext>
            </a:extLst>
          </p:cNvPr>
          <p:cNvSpPr/>
          <p:nvPr/>
        </p:nvSpPr>
        <p:spPr>
          <a:xfrm>
            <a:off x="4638820" y="5586413"/>
            <a:ext cx="492919" cy="1163587"/>
          </a:xfrm>
          <a:custGeom>
            <a:avLst/>
            <a:gdLst>
              <a:gd name="connsiteX0" fmla="*/ 0 w 492919"/>
              <a:gd name="connsiteY0" fmla="*/ 0 h 1114425"/>
              <a:gd name="connsiteX1" fmla="*/ 419100 w 492919"/>
              <a:gd name="connsiteY1" fmla="*/ 745331 h 1114425"/>
              <a:gd name="connsiteX2" fmla="*/ 492919 w 492919"/>
              <a:gd name="connsiteY2" fmla="*/ 916781 h 1114425"/>
              <a:gd name="connsiteX3" fmla="*/ 461963 w 492919"/>
              <a:gd name="connsiteY3" fmla="*/ 1114425 h 1114425"/>
              <a:gd name="connsiteX4" fmla="*/ 242888 w 492919"/>
              <a:gd name="connsiteY4" fmla="*/ 1104900 h 1114425"/>
              <a:gd name="connsiteX5" fmla="*/ 128588 w 492919"/>
              <a:gd name="connsiteY5" fmla="*/ 750094 h 1114425"/>
              <a:gd name="connsiteX6" fmla="*/ 59531 w 492919"/>
              <a:gd name="connsiteY6" fmla="*/ 659606 h 1114425"/>
              <a:gd name="connsiteX7" fmla="*/ 78581 w 492919"/>
              <a:gd name="connsiteY7" fmla="*/ 447675 h 1114425"/>
              <a:gd name="connsiteX8" fmla="*/ 71438 w 492919"/>
              <a:gd name="connsiteY8" fmla="*/ 297656 h 1114425"/>
              <a:gd name="connsiteX9" fmla="*/ 2381 w 492919"/>
              <a:gd name="connsiteY9" fmla="*/ 245269 h 1114425"/>
              <a:gd name="connsiteX10" fmla="*/ 35719 w 492919"/>
              <a:gd name="connsiteY10" fmla="*/ 154781 h 1114425"/>
              <a:gd name="connsiteX11" fmla="*/ 78581 w 492919"/>
              <a:gd name="connsiteY11" fmla="*/ 152400 h 1114425"/>
              <a:gd name="connsiteX12" fmla="*/ 0 w 492919"/>
              <a:gd name="connsiteY12" fmla="*/ 0 h 1114425"/>
              <a:gd name="connsiteX0" fmla="*/ 0 w 492919"/>
              <a:gd name="connsiteY0" fmla="*/ 0 h 1114425"/>
              <a:gd name="connsiteX1" fmla="*/ 419100 w 492919"/>
              <a:gd name="connsiteY1" fmla="*/ 745331 h 1114425"/>
              <a:gd name="connsiteX2" fmla="*/ 492919 w 492919"/>
              <a:gd name="connsiteY2" fmla="*/ 916781 h 1114425"/>
              <a:gd name="connsiteX3" fmla="*/ 461963 w 492919"/>
              <a:gd name="connsiteY3" fmla="*/ 1114425 h 1114425"/>
              <a:gd name="connsiteX4" fmla="*/ 242888 w 492919"/>
              <a:gd name="connsiteY4" fmla="*/ 1104900 h 1114425"/>
              <a:gd name="connsiteX5" fmla="*/ 128588 w 492919"/>
              <a:gd name="connsiteY5" fmla="*/ 750094 h 1114425"/>
              <a:gd name="connsiteX6" fmla="*/ 59531 w 492919"/>
              <a:gd name="connsiteY6" fmla="*/ 659606 h 1114425"/>
              <a:gd name="connsiteX7" fmla="*/ 78581 w 492919"/>
              <a:gd name="connsiteY7" fmla="*/ 447675 h 1114425"/>
              <a:gd name="connsiteX8" fmla="*/ 71438 w 492919"/>
              <a:gd name="connsiteY8" fmla="*/ 297656 h 1114425"/>
              <a:gd name="connsiteX9" fmla="*/ 2381 w 492919"/>
              <a:gd name="connsiteY9" fmla="*/ 245269 h 1114425"/>
              <a:gd name="connsiteX10" fmla="*/ 35719 w 492919"/>
              <a:gd name="connsiteY10" fmla="*/ 154781 h 1114425"/>
              <a:gd name="connsiteX11" fmla="*/ 78581 w 492919"/>
              <a:gd name="connsiteY11" fmla="*/ 152400 h 1114425"/>
              <a:gd name="connsiteX12" fmla="*/ 0 w 492919"/>
              <a:gd name="connsiteY12" fmla="*/ 0 h 1114425"/>
              <a:gd name="connsiteX0" fmla="*/ 0 w 492919"/>
              <a:gd name="connsiteY0" fmla="*/ 0 h 1114425"/>
              <a:gd name="connsiteX1" fmla="*/ 419100 w 492919"/>
              <a:gd name="connsiteY1" fmla="*/ 745331 h 1114425"/>
              <a:gd name="connsiteX2" fmla="*/ 492919 w 492919"/>
              <a:gd name="connsiteY2" fmla="*/ 916781 h 1114425"/>
              <a:gd name="connsiteX3" fmla="*/ 461963 w 492919"/>
              <a:gd name="connsiteY3" fmla="*/ 1114425 h 1114425"/>
              <a:gd name="connsiteX4" fmla="*/ 242888 w 492919"/>
              <a:gd name="connsiteY4" fmla="*/ 1104900 h 1114425"/>
              <a:gd name="connsiteX5" fmla="*/ 128588 w 492919"/>
              <a:gd name="connsiteY5" fmla="*/ 750094 h 1114425"/>
              <a:gd name="connsiteX6" fmla="*/ 59531 w 492919"/>
              <a:gd name="connsiteY6" fmla="*/ 659606 h 1114425"/>
              <a:gd name="connsiteX7" fmla="*/ 78581 w 492919"/>
              <a:gd name="connsiteY7" fmla="*/ 447675 h 1114425"/>
              <a:gd name="connsiteX8" fmla="*/ 71438 w 492919"/>
              <a:gd name="connsiteY8" fmla="*/ 297656 h 1114425"/>
              <a:gd name="connsiteX9" fmla="*/ 2381 w 492919"/>
              <a:gd name="connsiteY9" fmla="*/ 245269 h 1114425"/>
              <a:gd name="connsiteX10" fmla="*/ 35719 w 492919"/>
              <a:gd name="connsiteY10" fmla="*/ 154781 h 1114425"/>
              <a:gd name="connsiteX11" fmla="*/ 78581 w 492919"/>
              <a:gd name="connsiteY11" fmla="*/ 152400 h 1114425"/>
              <a:gd name="connsiteX12" fmla="*/ 0 w 492919"/>
              <a:gd name="connsiteY12" fmla="*/ 0 h 1114425"/>
              <a:gd name="connsiteX0" fmla="*/ 0 w 492919"/>
              <a:gd name="connsiteY0" fmla="*/ 0 h 1114425"/>
              <a:gd name="connsiteX1" fmla="*/ 419100 w 492919"/>
              <a:gd name="connsiteY1" fmla="*/ 745331 h 1114425"/>
              <a:gd name="connsiteX2" fmla="*/ 492919 w 492919"/>
              <a:gd name="connsiteY2" fmla="*/ 916781 h 1114425"/>
              <a:gd name="connsiteX3" fmla="*/ 461963 w 492919"/>
              <a:gd name="connsiteY3" fmla="*/ 1114425 h 1114425"/>
              <a:gd name="connsiteX4" fmla="*/ 242888 w 492919"/>
              <a:gd name="connsiteY4" fmla="*/ 1104900 h 1114425"/>
              <a:gd name="connsiteX5" fmla="*/ 128588 w 492919"/>
              <a:gd name="connsiteY5" fmla="*/ 750094 h 1114425"/>
              <a:gd name="connsiteX6" fmla="*/ 59531 w 492919"/>
              <a:gd name="connsiteY6" fmla="*/ 659606 h 1114425"/>
              <a:gd name="connsiteX7" fmla="*/ 78581 w 492919"/>
              <a:gd name="connsiteY7" fmla="*/ 447675 h 1114425"/>
              <a:gd name="connsiteX8" fmla="*/ 71438 w 492919"/>
              <a:gd name="connsiteY8" fmla="*/ 297656 h 1114425"/>
              <a:gd name="connsiteX9" fmla="*/ 2381 w 492919"/>
              <a:gd name="connsiteY9" fmla="*/ 245269 h 1114425"/>
              <a:gd name="connsiteX10" fmla="*/ 35719 w 492919"/>
              <a:gd name="connsiteY10" fmla="*/ 154781 h 1114425"/>
              <a:gd name="connsiteX11" fmla="*/ 78581 w 492919"/>
              <a:gd name="connsiteY11" fmla="*/ 152400 h 1114425"/>
              <a:gd name="connsiteX12" fmla="*/ 0 w 492919"/>
              <a:gd name="connsiteY12" fmla="*/ 0 h 1114425"/>
              <a:gd name="connsiteX0" fmla="*/ 0 w 492919"/>
              <a:gd name="connsiteY0" fmla="*/ 0 h 1114425"/>
              <a:gd name="connsiteX1" fmla="*/ 419100 w 492919"/>
              <a:gd name="connsiteY1" fmla="*/ 745331 h 1114425"/>
              <a:gd name="connsiteX2" fmla="*/ 492919 w 492919"/>
              <a:gd name="connsiteY2" fmla="*/ 916781 h 1114425"/>
              <a:gd name="connsiteX3" fmla="*/ 461963 w 492919"/>
              <a:gd name="connsiteY3" fmla="*/ 1114425 h 1114425"/>
              <a:gd name="connsiteX4" fmla="*/ 242888 w 492919"/>
              <a:gd name="connsiteY4" fmla="*/ 1104900 h 1114425"/>
              <a:gd name="connsiteX5" fmla="*/ 128588 w 492919"/>
              <a:gd name="connsiteY5" fmla="*/ 750094 h 1114425"/>
              <a:gd name="connsiteX6" fmla="*/ 59531 w 492919"/>
              <a:gd name="connsiteY6" fmla="*/ 659606 h 1114425"/>
              <a:gd name="connsiteX7" fmla="*/ 78581 w 492919"/>
              <a:gd name="connsiteY7" fmla="*/ 447675 h 1114425"/>
              <a:gd name="connsiteX8" fmla="*/ 71438 w 492919"/>
              <a:gd name="connsiteY8" fmla="*/ 297656 h 1114425"/>
              <a:gd name="connsiteX9" fmla="*/ 2381 w 492919"/>
              <a:gd name="connsiteY9" fmla="*/ 245269 h 1114425"/>
              <a:gd name="connsiteX10" fmla="*/ 35719 w 492919"/>
              <a:gd name="connsiteY10" fmla="*/ 154781 h 1114425"/>
              <a:gd name="connsiteX11" fmla="*/ 78581 w 492919"/>
              <a:gd name="connsiteY11" fmla="*/ 152400 h 1114425"/>
              <a:gd name="connsiteX12" fmla="*/ 0 w 492919"/>
              <a:gd name="connsiteY12" fmla="*/ 0 h 1114425"/>
              <a:gd name="connsiteX0" fmla="*/ 0 w 492919"/>
              <a:gd name="connsiteY0" fmla="*/ 0 h 1114425"/>
              <a:gd name="connsiteX1" fmla="*/ 419100 w 492919"/>
              <a:gd name="connsiteY1" fmla="*/ 745331 h 1114425"/>
              <a:gd name="connsiteX2" fmla="*/ 492919 w 492919"/>
              <a:gd name="connsiteY2" fmla="*/ 916781 h 1114425"/>
              <a:gd name="connsiteX3" fmla="*/ 461963 w 492919"/>
              <a:gd name="connsiteY3" fmla="*/ 1114425 h 1114425"/>
              <a:gd name="connsiteX4" fmla="*/ 242888 w 492919"/>
              <a:gd name="connsiteY4" fmla="*/ 1104900 h 1114425"/>
              <a:gd name="connsiteX5" fmla="*/ 128588 w 492919"/>
              <a:gd name="connsiteY5" fmla="*/ 750094 h 1114425"/>
              <a:gd name="connsiteX6" fmla="*/ 59531 w 492919"/>
              <a:gd name="connsiteY6" fmla="*/ 659606 h 1114425"/>
              <a:gd name="connsiteX7" fmla="*/ 78581 w 492919"/>
              <a:gd name="connsiteY7" fmla="*/ 447675 h 1114425"/>
              <a:gd name="connsiteX8" fmla="*/ 71438 w 492919"/>
              <a:gd name="connsiteY8" fmla="*/ 297656 h 1114425"/>
              <a:gd name="connsiteX9" fmla="*/ 2381 w 492919"/>
              <a:gd name="connsiteY9" fmla="*/ 245269 h 1114425"/>
              <a:gd name="connsiteX10" fmla="*/ 35719 w 492919"/>
              <a:gd name="connsiteY10" fmla="*/ 154781 h 1114425"/>
              <a:gd name="connsiteX11" fmla="*/ 78581 w 492919"/>
              <a:gd name="connsiteY11" fmla="*/ 152400 h 1114425"/>
              <a:gd name="connsiteX12" fmla="*/ 0 w 492919"/>
              <a:gd name="connsiteY12" fmla="*/ 0 h 1114425"/>
              <a:gd name="connsiteX0" fmla="*/ 0 w 492919"/>
              <a:gd name="connsiteY0" fmla="*/ 0 h 1114425"/>
              <a:gd name="connsiteX1" fmla="*/ 419100 w 492919"/>
              <a:gd name="connsiteY1" fmla="*/ 745331 h 1114425"/>
              <a:gd name="connsiteX2" fmla="*/ 492919 w 492919"/>
              <a:gd name="connsiteY2" fmla="*/ 916781 h 1114425"/>
              <a:gd name="connsiteX3" fmla="*/ 461963 w 492919"/>
              <a:gd name="connsiteY3" fmla="*/ 1114425 h 1114425"/>
              <a:gd name="connsiteX4" fmla="*/ 242888 w 492919"/>
              <a:gd name="connsiteY4" fmla="*/ 1104900 h 1114425"/>
              <a:gd name="connsiteX5" fmla="*/ 128588 w 492919"/>
              <a:gd name="connsiteY5" fmla="*/ 750094 h 1114425"/>
              <a:gd name="connsiteX6" fmla="*/ 59531 w 492919"/>
              <a:gd name="connsiteY6" fmla="*/ 659606 h 1114425"/>
              <a:gd name="connsiteX7" fmla="*/ 78581 w 492919"/>
              <a:gd name="connsiteY7" fmla="*/ 447675 h 1114425"/>
              <a:gd name="connsiteX8" fmla="*/ 71438 w 492919"/>
              <a:gd name="connsiteY8" fmla="*/ 297656 h 1114425"/>
              <a:gd name="connsiteX9" fmla="*/ 2381 w 492919"/>
              <a:gd name="connsiteY9" fmla="*/ 245269 h 1114425"/>
              <a:gd name="connsiteX10" fmla="*/ 35719 w 492919"/>
              <a:gd name="connsiteY10" fmla="*/ 154781 h 1114425"/>
              <a:gd name="connsiteX11" fmla="*/ 78581 w 492919"/>
              <a:gd name="connsiteY11" fmla="*/ 152400 h 1114425"/>
              <a:gd name="connsiteX12" fmla="*/ 0 w 492919"/>
              <a:gd name="connsiteY12" fmla="*/ 0 h 1114425"/>
              <a:gd name="connsiteX0" fmla="*/ 0 w 492919"/>
              <a:gd name="connsiteY0" fmla="*/ 0 h 1114425"/>
              <a:gd name="connsiteX1" fmla="*/ 419100 w 492919"/>
              <a:gd name="connsiteY1" fmla="*/ 745331 h 1114425"/>
              <a:gd name="connsiteX2" fmla="*/ 492919 w 492919"/>
              <a:gd name="connsiteY2" fmla="*/ 916781 h 1114425"/>
              <a:gd name="connsiteX3" fmla="*/ 461963 w 492919"/>
              <a:gd name="connsiteY3" fmla="*/ 1114425 h 1114425"/>
              <a:gd name="connsiteX4" fmla="*/ 242888 w 492919"/>
              <a:gd name="connsiteY4" fmla="*/ 1104900 h 1114425"/>
              <a:gd name="connsiteX5" fmla="*/ 128588 w 492919"/>
              <a:gd name="connsiteY5" fmla="*/ 750094 h 1114425"/>
              <a:gd name="connsiteX6" fmla="*/ 59531 w 492919"/>
              <a:gd name="connsiteY6" fmla="*/ 659606 h 1114425"/>
              <a:gd name="connsiteX7" fmla="*/ 78581 w 492919"/>
              <a:gd name="connsiteY7" fmla="*/ 447675 h 1114425"/>
              <a:gd name="connsiteX8" fmla="*/ 71438 w 492919"/>
              <a:gd name="connsiteY8" fmla="*/ 297656 h 1114425"/>
              <a:gd name="connsiteX9" fmla="*/ 2381 w 492919"/>
              <a:gd name="connsiteY9" fmla="*/ 245269 h 1114425"/>
              <a:gd name="connsiteX10" fmla="*/ 35719 w 492919"/>
              <a:gd name="connsiteY10" fmla="*/ 154781 h 1114425"/>
              <a:gd name="connsiteX11" fmla="*/ 78581 w 492919"/>
              <a:gd name="connsiteY11" fmla="*/ 152400 h 1114425"/>
              <a:gd name="connsiteX12" fmla="*/ 0 w 492919"/>
              <a:gd name="connsiteY12" fmla="*/ 0 h 1114425"/>
              <a:gd name="connsiteX0" fmla="*/ 0 w 492919"/>
              <a:gd name="connsiteY0" fmla="*/ 0 h 1154714"/>
              <a:gd name="connsiteX1" fmla="*/ 419100 w 492919"/>
              <a:gd name="connsiteY1" fmla="*/ 745331 h 1154714"/>
              <a:gd name="connsiteX2" fmla="*/ 492919 w 492919"/>
              <a:gd name="connsiteY2" fmla="*/ 916781 h 1154714"/>
              <a:gd name="connsiteX3" fmla="*/ 461963 w 492919"/>
              <a:gd name="connsiteY3" fmla="*/ 1114425 h 1154714"/>
              <a:gd name="connsiteX4" fmla="*/ 242888 w 492919"/>
              <a:gd name="connsiteY4" fmla="*/ 1104900 h 1154714"/>
              <a:gd name="connsiteX5" fmla="*/ 128588 w 492919"/>
              <a:gd name="connsiteY5" fmla="*/ 750094 h 1154714"/>
              <a:gd name="connsiteX6" fmla="*/ 59531 w 492919"/>
              <a:gd name="connsiteY6" fmla="*/ 659606 h 1154714"/>
              <a:gd name="connsiteX7" fmla="*/ 78581 w 492919"/>
              <a:gd name="connsiteY7" fmla="*/ 447675 h 1154714"/>
              <a:gd name="connsiteX8" fmla="*/ 71438 w 492919"/>
              <a:gd name="connsiteY8" fmla="*/ 297656 h 1154714"/>
              <a:gd name="connsiteX9" fmla="*/ 2381 w 492919"/>
              <a:gd name="connsiteY9" fmla="*/ 245269 h 1154714"/>
              <a:gd name="connsiteX10" fmla="*/ 35719 w 492919"/>
              <a:gd name="connsiteY10" fmla="*/ 154781 h 1154714"/>
              <a:gd name="connsiteX11" fmla="*/ 78581 w 492919"/>
              <a:gd name="connsiteY11" fmla="*/ 152400 h 1154714"/>
              <a:gd name="connsiteX12" fmla="*/ 0 w 492919"/>
              <a:gd name="connsiteY12" fmla="*/ 0 h 1154714"/>
              <a:gd name="connsiteX0" fmla="*/ 0 w 492919"/>
              <a:gd name="connsiteY0" fmla="*/ 0 h 1163587"/>
              <a:gd name="connsiteX1" fmla="*/ 419100 w 492919"/>
              <a:gd name="connsiteY1" fmla="*/ 745331 h 1163587"/>
              <a:gd name="connsiteX2" fmla="*/ 492919 w 492919"/>
              <a:gd name="connsiteY2" fmla="*/ 916781 h 1163587"/>
              <a:gd name="connsiteX3" fmla="*/ 461963 w 492919"/>
              <a:gd name="connsiteY3" fmla="*/ 1114425 h 1163587"/>
              <a:gd name="connsiteX4" fmla="*/ 242888 w 492919"/>
              <a:gd name="connsiteY4" fmla="*/ 1104900 h 1163587"/>
              <a:gd name="connsiteX5" fmla="*/ 128588 w 492919"/>
              <a:gd name="connsiteY5" fmla="*/ 750094 h 1163587"/>
              <a:gd name="connsiteX6" fmla="*/ 59531 w 492919"/>
              <a:gd name="connsiteY6" fmla="*/ 659606 h 1163587"/>
              <a:gd name="connsiteX7" fmla="*/ 78581 w 492919"/>
              <a:gd name="connsiteY7" fmla="*/ 447675 h 1163587"/>
              <a:gd name="connsiteX8" fmla="*/ 71438 w 492919"/>
              <a:gd name="connsiteY8" fmla="*/ 297656 h 1163587"/>
              <a:gd name="connsiteX9" fmla="*/ 2381 w 492919"/>
              <a:gd name="connsiteY9" fmla="*/ 245269 h 1163587"/>
              <a:gd name="connsiteX10" fmla="*/ 35719 w 492919"/>
              <a:gd name="connsiteY10" fmla="*/ 154781 h 1163587"/>
              <a:gd name="connsiteX11" fmla="*/ 78581 w 492919"/>
              <a:gd name="connsiteY11" fmla="*/ 152400 h 1163587"/>
              <a:gd name="connsiteX12" fmla="*/ 0 w 492919"/>
              <a:gd name="connsiteY12" fmla="*/ 0 h 1163587"/>
              <a:gd name="connsiteX0" fmla="*/ 0 w 492919"/>
              <a:gd name="connsiteY0" fmla="*/ 0 h 1163587"/>
              <a:gd name="connsiteX1" fmla="*/ 419100 w 492919"/>
              <a:gd name="connsiteY1" fmla="*/ 745331 h 1163587"/>
              <a:gd name="connsiteX2" fmla="*/ 492919 w 492919"/>
              <a:gd name="connsiteY2" fmla="*/ 916781 h 1163587"/>
              <a:gd name="connsiteX3" fmla="*/ 461963 w 492919"/>
              <a:gd name="connsiteY3" fmla="*/ 1114425 h 1163587"/>
              <a:gd name="connsiteX4" fmla="*/ 242888 w 492919"/>
              <a:gd name="connsiteY4" fmla="*/ 1104900 h 1163587"/>
              <a:gd name="connsiteX5" fmla="*/ 128588 w 492919"/>
              <a:gd name="connsiteY5" fmla="*/ 750094 h 1163587"/>
              <a:gd name="connsiteX6" fmla="*/ 59531 w 492919"/>
              <a:gd name="connsiteY6" fmla="*/ 659606 h 1163587"/>
              <a:gd name="connsiteX7" fmla="*/ 78581 w 492919"/>
              <a:gd name="connsiteY7" fmla="*/ 447675 h 1163587"/>
              <a:gd name="connsiteX8" fmla="*/ 71438 w 492919"/>
              <a:gd name="connsiteY8" fmla="*/ 297656 h 1163587"/>
              <a:gd name="connsiteX9" fmla="*/ 2381 w 492919"/>
              <a:gd name="connsiteY9" fmla="*/ 245269 h 1163587"/>
              <a:gd name="connsiteX10" fmla="*/ 35719 w 492919"/>
              <a:gd name="connsiteY10" fmla="*/ 154781 h 1163587"/>
              <a:gd name="connsiteX11" fmla="*/ 78581 w 492919"/>
              <a:gd name="connsiteY11" fmla="*/ 152400 h 1163587"/>
              <a:gd name="connsiteX12" fmla="*/ 0 w 492919"/>
              <a:gd name="connsiteY12" fmla="*/ 0 h 1163587"/>
              <a:gd name="connsiteX0" fmla="*/ 0 w 492919"/>
              <a:gd name="connsiteY0" fmla="*/ 0 h 1163587"/>
              <a:gd name="connsiteX1" fmla="*/ 419100 w 492919"/>
              <a:gd name="connsiteY1" fmla="*/ 745331 h 1163587"/>
              <a:gd name="connsiteX2" fmla="*/ 492919 w 492919"/>
              <a:gd name="connsiteY2" fmla="*/ 916781 h 1163587"/>
              <a:gd name="connsiteX3" fmla="*/ 461963 w 492919"/>
              <a:gd name="connsiteY3" fmla="*/ 1114425 h 1163587"/>
              <a:gd name="connsiteX4" fmla="*/ 242888 w 492919"/>
              <a:gd name="connsiteY4" fmla="*/ 1104900 h 1163587"/>
              <a:gd name="connsiteX5" fmla="*/ 128588 w 492919"/>
              <a:gd name="connsiteY5" fmla="*/ 750094 h 1163587"/>
              <a:gd name="connsiteX6" fmla="*/ 59531 w 492919"/>
              <a:gd name="connsiteY6" fmla="*/ 659606 h 1163587"/>
              <a:gd name="connsiteX7" fmla="*/ 78581 w 492919"/>
              <a:gd name="connsiteY7" fmla="*/ 447675 h 1163587"/>
              <a:gd name="connsiteX8" fmla="*/ 71438 w 492919"/>
              <a:gd name="connsiteY8" fmla="*/ 297656 h 1163587"/>
              <a:gd name="connsiteX9" fmla="*/ 2381 w 492919"/>
              <a:gd name="connsiteY9" fmla="*/ 245269 h 1163587"/>
              <a:gd name="connsiteX10" fmla="*/ 35719 w 492919"/>
              <a:gd name="connsiteY10" fmla="*/ 154781 h 1163587"/>
              <a:gd name="connsiteX11" fmla="*/ 78581 w 492919"/>
              <a:gd name="connsiteY11" fmla="*/ 152400 h 1163587"/>
              <a:gd name="connsiteX12" fmla="*/ 0 w 492919"/>
              <a:gd name="connsiteY12" fmla="*/ 0 h 1163587"/>
              <a:gd name="connsiteX0" fmla="*/ 0 w 492919"/>
              <a:gd name="connsiteY0" fmla="*/ 0 h 1163587"/>
              <a:gd name="connsiteX1" fmla="*/ 419100 w 492919"/>
              <a:gd name="connsiteY1" fmla="*/ 745331 h 1163587"/>
              <a:gd name="connsiteX2" fmla="*/ 492919 w 492919"/>
              <a:gd name="connsiteY2" fmla="*/ 916781 h 1163587"/>
              <a:gd name="connsiteX3" fmla="*/ 461963 w 492919"/>
              <a:gd name="connsiteY3" fmla="*/ 1114425 h 1163587"/>
              <a:gd name="connsiteX4" fmla="*/ 242888 w 492919"/>
              <a:gd name="connsiteY4" fmla="*/ 1104900 h 1163587"/>
              <a:gd name="connsiteX5" fmla="*/ 123825 w 492919"/>
              <a:gd name="connsiteY5" fmla="*/ 757237 h 1163587"/>
              <a:gd name="connsiteX6" fmla="*/ 59531 w 492919"/>
              <a:gd name="connsiteY6" fmla="*/ 659606 h 1163587"/>
              <a:gd name="connsiteX7" fmla="*/ 78581 w 492919"/>
              <a:gd name="connsiteY7" fmla="*/ 447675 h 1163587"/>
              <a:gd name="connsiteX8" fmla="*/ 71438 w 492919"/>
              <a:gd name="connsiteY8" fmla="*/ 297656 h 1163587"/>
              <a:gd name="connsiteX9" fmla="*/ 2381 w 492919"/>
              <a:gd name="connsiteY9" fmla="*/ 245269 h 1163587"/>
              <a:gd name="connsiteX10" fmla="*/ 35719 w 492919"/>
              <a:gd name="connsiteY10" fmla="*/ 154781 h 1163587"/>
              <a:gd name="connsiteX11" fmla="*/ 78581 w 492919"/>
              <a:gd name="connsiteY11" fmla="*/ 152400 h 1163587"/>
              <a:gd name="connsiteX12" fmla="*/ 0 w 492919"/>
              <a:gd name="connsiteY12" fmla="*/ 0 h 1163587"/>
              <a:gd name="connsiteX0" fmla="*/ 0 w 492919"/>
              <a:gd name="connsiteY0" fmla="*/ 0 h 1163587"/>
              <a:gd name="connsiteX1" fmla="*/ 419100 w 492919"/>
              <a:gd name="connsiteY1" fmla="*/ 745331 h 1163587"/>
              <a:gd name="connsiteX2" fmla="*/ 492919 w 492919"/>
              <a:gd name="connsiteY2" fmla="*/ 916781 h 1163587"/>
              <a:gd name="connsiteX3" fmla="*/ 461963 w 492919"/>
              <a:gd name="connsiteY3" fmla="*/ 1114425 h 1163587"/>
              <a:gd name="connsiteX4" fmla="*/ 242888 w 492919"/>
              <a:gd name="connsiteY4" fmla="*/ 1104900 h 1163587"/>
              <a:gd name="connsiteX5" fmla="*/ 123825 w 492919"/>
              <a:gd name="connsiteY5" fmla="*/ 757237 h 1163587"/>
              <a:gd name="connsiteX6" fmla="*/ 59531 w 492919"/>
              <a:gd name="connsiteY6" fmla="*/ 659606 h 1163587"/>
              <a:gd name="connsiteX7" fmla="*/ 78581 w 492919"/>
              <a:gd name="connsiteY7" fmla="*/ 447675 h 1163587"/>
              <a:gd name="connsiteX8" fmla="*/ 71438 w 492919"/>
              <a:gd name="connsiteY8" fmla="*/ 297656 h 1163587"/>
              <a:gd name="connsiteX9" fmla="*/ 2381 w 492919"/>
              <a:gd name="connsiteY9" fmla="*/ 245269 h 1163587"/>
              <a:gd name="connsiteX10" fmla="*/ 35719 w 492919"/>
              <a:gd name="connsiteY10" fmla="*/ 154781 h 1163587"/>
              <a:gd name="connsiteX11" fmla="*/ 78581 w 492919"/>
              <a:gd name="connsiteY11" fmla="*/ 152400 h 1163587"/>
              <a:gd name="connsiteX12" fmla="*/ 0 w 492919"/>
              <a:gd name="connsiteY12" fmla="*/ 0 h 1163587"/>
              <a:gd name="connsiteX0" fmla="*/ 0 w 492919"/>
              <a:gd name="connsiteY0" fmla="*/ 0 h 1163587"/>
              <a:gd name="connsiteX1" fmla="*/ 419100 w 492919"/>
              <a:gd name="connsiteY1" fmla="*/ 745331 h 1163587"/>
              <a:gd name="connsiteX2" fmla="*/ 492919 w 492919"/>
              <a:gd name="connsiteY2" fmla="*/ 916781 h 1163587"/>
              <a:gd name="connsiteX3" fmla="*/ 461963 w 492919"/>
              <a:gd name="connsiteY3" fmla="*/ 1114425 h 1163587"/>
              <a:gd name="connsiteX4" fmla="*/ 242888 w 492919"/>
              <a:gd name="connsiteY4" fmla="*/ 1104900 h 1163587"/>
              <a:gd name="connsiteX5" fmla="*/ 123825 w 492919"/>
              <a:gd name="connsiteY5" fmla="*/ 757237 h 1163587"/>
              <a:gd name="connsiteX6" fmla="*/ 59531 w 492919"/>
              <a:gd name="connsiteY6" fmla="*/ 659606 h 1163587"/>
              <a:gd name="connsiteX7" fmla="*/ 78581 w 492919"/>
              <a:gd name="connsiteY7" fmla="*/ 447675 h 1163587"/>
              <a:gd name="connsiteX8" fmla="*/ 71438 w 492919"/>
              <a:gd name="connsiteY8" fmla="*/ 297656 h 1163587"/>
              <a:gd name="connsiteX9" fmla="*/ 2381 w 492919"/>
              <a:gd name="connsiteY9" fmla="*/ 245269 h 1163587"/>
              <a:gd name="connsiteX10" fmla="*/ 35719 w 492919"/>
              <a:gd name="connsiteY10" fmla="*/ 154781 h 1163587"/>
              <a:gd name="connsiteX11" fmla="*/ 78581 w 492919"/>
              <a:gd name="connsiteY11" fmla="*/ 152400 h 1163587"/>
              <a:gd name="connsiteX12" fmla="*/ 0 w 492919"/>
              <a:gd name="connsiteY12" fmla="*/ 0 h 1163587"/>
              <a:gd name="connsiteX0" fmla="*/ 0 w 492919"/>
              <a:gd name="connsiteY0" fmla="*/ 0 h 1163587"/>
              <a:gd name="connsiteX1" fmla="*/ 419100 w 492919"/>
              <a:gd name="connsiteY1" fmla="*/ 745331 h 1163587"/>
              <a:gd name="connsiteX2" fmla="*/ 492919 w 492919"/>
              <a:gd name="connsiteY2" fmla="*/ 916781 h 1163587"/>
              <a:gd name="connsiteX3" fmla="*/ 461963 w 492919"/>
              <a:gd name="connsiteY3" fmla="*/ 1114425 h 1163587"/>
              <a:gd name="connsiteX4" fmla="*/ 242888 w 492919"/>
              <a:gd name="connsiteY4" fmla="*/ 1104900 h 1163587"/>
              <a:gd name="connsiteX5" fmla="*/ 123825 w 492919"/>
              <a:gd name="connsiteY5" fmla="*/ 757237 h 1163587"/>
              <a:gd name="connsiteX6" fmla="*/ 59531 w 492919"/>
              <a:gd name="connsiteY6" fmla="*/ 659606 h 1163587"/>
              <a:gd name="connsiteX7" fmla="*/ 78581 w 492919"/>
              <a:gd name="connsiteY7" fmla="*/ 447675 h 1163587"/>
              <a:gd name="connsiteX8" fmla="*/ 71438 w 492919"/>
              <a:gd name="connsiteY8" fmla="*/ 297656 h 1163587"/>
              <a:gd name="connsiteX9" fmla="*/ 2381 w 492919"/>
              <a:gd name="connsiteY9" fmla="*/ 245269 h 1163587"/>
              <a:gd name="connsiteX10" fmla="*/ 35719 w 492919"/>
              <a:gd name="connsiteY10" fmla="*/ 154781 h 1163587"/>
              <a:gd name="connsiteX11" fmla="*/ 78581 w 492919"/>
              <a:gd name="connsiteY11" fmla="*/ 152400 h 1163587"/>
              <a:gd name="connsiteX12" fmla="*/ 0 w 492919"/>
              <a:gd name="connsiteY12" fmla="*/ 0 h 1163587"/>
              <a:gd name="connsiteX0" fmla="*/ 0 w 492919"/>
              <a:gd name="connsiteY0" fmla="*/ 0 h 1163587"/>
              <a:gd name="connsiteX1" fmla="*/ 419100 w 492919"/>
              <a:gd name="connsiteY1" fmla="*/ 745331 h 1163587"/>
              <a:gd name="connsiteX2" fmla="*/ 492919 w 492919"/>
              <a:gd name="connsiteY2" fmla="*/ 916781 h 1163587"/>
              <a:gd name="connsiteX3" fmla="*/ 461963 w 492919"/>
              <a:gd name="connsiteY3" fmla="*/ 1114425 h 1163587"/>
              <a:gd name="connsiteX4" fmla="*/ 242888 w 492919"/>
              <a:gd name="connsiteY4" fmla="*/ 1104900 h 1163587"/>
              <a:gd name="connsiteX5" fmla="*/ 123825 w 492919"/>
              <a:gd name="connsiteY5" fmla="*/ 757237 h 1163587"/>
              <a:gd name="connsiteX6" fmla="*/ 59531 w 492919"/>
              <a:gd name="connsiteY6" fmla="*/ 659606 h 1163587"/>
              <a:gd name="connsiteX7" fmla="*/ 78581 w 492919"/>
              <a:gd name="connsiteY7" fmla="*/ 447675 h 1163587"/>
              <a:gd name="connsiteX8" fmla="*/ 71438 w 492919"/>
              <a:gd name="connsiteY8" fmla="*/ 297656 h 1163587"/>
              <a:gd name="connsiteX9" fmla="*/ 11906 w 492919"/>
              <a:gd name="connsiteY9" fmla="*/ 247650 h 1163587"/>
              <a:gd name="connsiteX10" fmla="*/ 35719 w 492919"/>
              <a:gd name="connsiteY10" fmla="*/ 154781 h 1163587"/>
              <a:gd name="connsiteX11" fmla="*/ 78581 w 492919"/>
              <a:gd name="connsiteY11" fmla="*/ 152400 h 1163587"/>
              <a:gd name="connsiteX12" fmla="*/ 0 w 492919"/>
              <a:gd name="connsiteY12" fmla="*/ 0 h 1163587"/>
              <a:gd name="connsiteX0" fmla="*/ 0 w 492919"/>
              <a:gd name="connsiteY0" fmla="*/ 0 h 1163587"/>
              <a:gd name="connsiteX1" fmla="*/ 419100 w 492919"/>
              <a:gd name="connsiteY1" fmla="*/ 745331 h 1163587"/>
              <a:gd name="connsiteX2" fmla="*/ 492919 w 492919"/>
              <a:gd name="connsiteY2" fmla="*/ 916781 h 1163587"/>
              <a:gd name="connsiteX3" fmla="*/ 461963 w 492919"/>
              <a:gd name="connsiteY3" fmla="*/ 1114425 h 1163587"/>
              <a:gd name="connsiteX4" fmla="*/ 242888 w 492919"/>
              <a:gd name="connsiteY4" fmla="*/ 1104900 h 1163587"/>
              <a:gd name="connsiteX5" fmla="*/ 123825 w 492919"/>
              <a:gd name="connsiteY5" fmla="*/ 757237 h 1163587"/>
              <a:gd name="connsiteX6" fmla="*/ 59531 w 492919"/>
              <a:gd name="connsiteY6" fmla="*/ 659606 h 1163587"/>
              <a:gd name="connsiteX7" fmla="*/ 78581 w 492919"/>
              <a:gd name="connsiteY7" fmla="*/ 447675 h 1163587"/>
              <a:gd name="connsiteX8" fmla="*/ 71438 w 492919"/>
              <a:gd name="connsiteY8" fmla="*/ 297656 h 1163587"/>
              <a:gd name="connsiteX9" fmla="*/ 23812 w 492919"/>
              <a:gd name="connsiteY9" fmla="*/ 247650 h 1163587"/>
              <a:gd name="connsiteX10" fmla="*/ 35719 w 492919"/>
              <a:gd name="connsiteY10" fmla="*/ 154781 h 1163587"/>
              <a:gd name="connsiteX11" fmla="*/ 78581 w 492919"/>
              <a:gd name="connsiteY11" fmla="*/ 152400 h 1163587"/>
              <a:gd name="connsiteX12" fmla="*/ 0 w 492919"/>
              <a:gd name="connsiteY12" fmla="*/ 0 h 1163587"/>
              <a:gd name="connsiteX0" fmla="*/ 0 w 492919"/>
              <a:gd name="connsiteY0" fmla="*/ 0 h 1163587"/>
              <a:gd name="connsiteX1" fmla="*/ 419100 w 492919"/>
              <a:gd name="connsiteY1" fmla="*/ 745331 h 1163587"/>
              <a:gd name="connsiteX2" fmla="*/ 492919 w 492919"/>
              <a:gd name="connsiteY2" fmla="*/ 916781 h 1163587"/>
              <a:gd name="connsiteX3" fmla="*/ 461963 w 492919"/>
              <a:gd name="connsiteY3" fmla="*/ 1114425 h 1163587"/>
              <a:gd name="connsiteX4" fmla="*/ 242888 w 492919"/>
              <a:gd name="connsiteY4" fmla="*/ 1104900 h 1163587"/>
              <a:gd name="connsiteX5" fmla="*/ 123825 w 492919"/>
              <a:gd name="connsiteY5" fmla="*/ 757237 h 1163587"/>
              <a:gd name="connsiteX6" fmla="*/ 59531 w 492919"/>
              <a:gd name="connsiteY6" fmla="*/ 659606 h 1163587"/>
              <a:gd name="connsiteX7" fmla="*/ 78581 w 492919"/>
              <a:gd name="connsiteY7" fmla="*/ 447675 h 1163587"/>
              <a:gd name="connsiteX8" fmla="*/ 71438 w 492919"/>
              <a:gd name="connsiteY8" fmla="*/ 297656 h 1163587"/>
              <a:gd name="connsiteX9" fmla="*/ 23812 w 492919"/>
              <a:gd name="connsiteY9" fmla="*/ 247650 h 1163587"/>
              <a:gd name="connsiteX10" fmla="*/ 35719 w 492919"/>
              <a:gd name="connsiteY10" fmla="*/ 154781 h 1163587"/>
              <a:gd name="connsiteX11" fmla="*/ 78581 w 492919"/>
              <a:gd name="connsiteY11" fmla="*/ 152400 h 1163587"/>
              <a:gd name="connsiteX12" fmla="*/ 0 w 492919"/>
              <a:gd name="connsiteY12" fmla="*/ 0 h 1163587"/>
              <a:gd name="connsiteX0" fmla="*/ 0 w 492919"/>
              <a:gd name="connsiteY0" fmla="*/ 0 h 1163587"/>
              <a:gd name="connsiteX1" fmla="*/ 419100 w 492919"/>
              <a:gd name="connsiteY1" fmla="*/ 745331 h 1163587"/>
              <a:gd name="connsiteX2" fmla="*/ 492919 w 492919"/>
              <a:gd name="connsiteY2" fmla="*/ 916781 h 1163587"/>
              <a:gd name="connsiteX3" fmla="*/ 461963 w 492919"/>
              <a:gd name="connsiteY3" fmla="*/ 1114425 h 1163587"/>
              <a:gd name="connsiteX4" fmla="*/ 242888 w 492919"/>
              <a:gd name="connsiteY4" fmla="*/ 1104900 h 1163587"/>
              <a:gd name="connsiteX5" fmla="*/ 123825 w 492919"/>
              <a:gd name="connsiteY5" fmla="*/ 757237 h 1163587"/>
              <a:gd name="connsiteX6" fmla="*/ 59531 w 492919"/>
              <a:gd name="connsiteY6" fmla="*/ 659606 h 1163587"/>
              <a:gd name="connsiteX7" fmla="*/ 78581 w 492919"/>
              <a:gd name="connsiteY7" fmla="*/ 447675 h 1163587"/>
              <a:gd name="connsiteX8" fmla="*/ 71438 w 492919"/>
              <a:gd name="connsiteY8" fmla="*/ 297656 h 1163587"/>
              <a:gd name="connsiteX9" fmla="*/ 23812 w 492919"/>
              <a:gd name="connsiteY9" fmla="*/ 247650 h 1163587"/>
              <a:gd name="connsiteX10" fmla="*/ 35719 w 492919"/>
              <a:gd name="connsiteY10" fmla="*/ 154781 h 1163587"/>
              <a:gd name="connsiteX11" fmla="*/ 78581 w 492919"/>
              <a:gd name="connsiteY11" fmla="*/ 152400 h 1163587"/>
              <a:gd name="connsiteX12" fmla="*/ 0 w 492919"/>
              <a:gd name="connsiteY12" fmla="*/ 0 h 116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2919" h="1163587">
                <a:moveTo>
                  <a:pt x="0" y="0"/>
                </a:moveTo>
                <a:cubicBezTo>
                  <a:pt x="432593" y="3175"/>
                  <a:pt x="391318" y="694530"/>
                  <a:pt x="419100" y="745331"/>
                </a:cubicBezTo>
                <a:cubicBezTo>
                  <a:pt x="453231" y="807244"/>
                  <a:pt x="468313" y="859631"/>
                  <a:pt x="492919" y="916781"/>
                </a:cubicBezTo>
                <a:cubicBezTo>
                  <a:pt x="468313" y="980281"/>
                  <a:pt x="469901" y="1046163"/>
                  <a:pt x="461963" y="1114425"/>
                </a:cubicBezTo>
                <a:cubicBezTo>
                  <a:pt x="415132" y="1144587"/>
                  <a:pt x="330200" y="1212850"/>
                  <a:pt x="242888" y="1104900"/>
                </a:cubicBezTo>
                <a:cubicBezTo>
                  <a:pt x="211932" y="986631"/>
                  <a:pt x="169068" y="875506"/>
                  <a:pt x="123825" y="757237"/>
                </a:cubicBezTo>
                <a:lnTo>
                  <a:pt x="59531" y="659606"/>
                </a:lnTo>
                <a:cubicBezTo>
                  <a:pt x="51594" y="591343"/>
                  <a:pt x="53181" y="525462"/>
                  <a:pt x="78581" y="447675"/>
                </a:cubicBezTo>
                <a:cubicBezTo>
                  <a:pt x="76200" y="397669"/>
                  <a:pt x="88106" y="354806"/>
                  <a:pt x="71438" y="297656"/>
                </a:cubicBezTo>
                <a:lnTo>
                  <a:pt x="23812" y="247650"/>
                </a:lnTo>
                <a:lnTo>
                  <a:pt x="35719" y="154781"/>
                </a:lnTo>
                <a:lnTo>
                  <a:pt x="78581" y="152400"/>
                </a:lnTo>
                <a:cubicBezTo>
                  <a:pt x="40480" y="111125"/>
                  <a:pt x="9525" y="5080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任意多边形: 形状 398">
            <a:extLst>
              <a:ext uri="{FF2B5EF4-FFF2-40B4-BE49-F238E27FC236}">
                <a16:creationId xmlns:a16="http://schemas.microsoft.com/office/drawing/2014/main" id="{DB5FB2BA-A4CC-4957-83E8-B38704ABF806}"/>
              </a:ext>
            </a:extLst>
          </p:cNvPr>
          <p:cNvSpPr/>
          <p:nvPr/>
        </p:nvSpPr>
        <p:spPr>
          <a:xfrm>
            <a:off x="4672674" y="5750718"/>
            <a:ext cx="170933" cy="147638"/>
          </a:xfrm>
          <a:custGeom>
            <a:avLst/>
            <a:gdLst>
              <a:gd name="connsiteX0" fmla="*/ 14288 w 166688"/>
              <a:gd name="connsiteY0" fmla="*/ 0 h 140494"/>
              <a:gd name="connsiteX1" fmla="*/ 154781 w 166688"/>
              <a:gd name="connsiteY1" fmla="*/ 64294 h 140494"/>
              <a:gd name="connsiteX2" fmla="*/ 166688 w 166688"/>
              <a:gd name="connsiteY2" fmla="*/ 140494 h 140494"/>
              <a:gd name="connsiteX3" fmla="*/ 0 w 166688"/>
              <a:gd name="connsiteY3" fmla="*/ 83344 h 140494"/>
              <a:gd name="connsiteX4" fmla="*/ 14288 w 166688"/>
              <a:gd name="connsiteY4" fmla="*/ 0 h 140494"/>
              <a:gd name="connsiteX0" fmla="*/ 7144 w 166688"/>
              <a:gd name="connsiteY0" fmla="*/ 0 h 147638"/>
              <a:gd name="connsiteX1" fmla="*/ 154781 w 166688"/>
              <a:gd name="connsiteY1" fmla="*/ 71438 h 147638"/>
              <a:gd name="connsiteX2" fmla="*/ 166688 w 166688"/>
              <a:gd name="connsiteY2" fmla="*/ 147638 h 147638"/>
              <a:gd name="connsiteX3" fmla="*/ 0 w 166688"/>
              <a:gd name="connsiteY3" fmla="*/ 90488 h 147638"/>
              <a:gd name="connsiteX4" fmla="*/ 7144 w 166688"/>
              <a:gd name="connsiteY4" fmla="*/ 0 h 147638"/>
              <a:gd name="connsiteX0" fmla="*/ 7144 w 166688"/>
              <a:gd name="connsiteY0" fmla="*/ 0 h 147638"/>
              <a:gd name="connsiteX1" fmla="*/ 154781 w 166688"/>
              <a:gd name="connsiteY1" fmla="*/ 71438 h 147638"/>
              <a:gd name="connsiteX2" fmla="*/ 166688 w 166688"/>
              <a:gd name="connsiteY2" fmla="*/ 147638 h 147638"/>
              <a:gd name="connsiteX3" fmla="*/ 0 w 166688"/>
              <a:gd name="connsiteY3" fmla="*/ 90488 h 147638"/>
              <a:gd name="connsiteX4" fmla="*/ 7144 w 166688"/>
              <a:gd name="connsiteY4" fmla="*/ 0 h 147638"/>
              <a:gd name="connsiteX0" fmla="*/ 7144 w 166688"/>
              <a:gd name="connsiteY0" fmla="*/ 0 h 147638"/>
              <a:gd name="connsiteX1" fmla="*/ 154781 w 166688"/>
              <a:gd name="connsiteY1" fmla="*/ 71438 h 147638"/>
              <a:gd name="connsiteX2" fmla="*/ 166688 w 166688"/>
              <a:gd name="connsiteY2" fmla="*/ 147638 h 147638"/>
              <a:gd name="connsiteX3" fmla="*/ 0 w 166688"/>
              <a:gd name="connsiteY3" fmla="*/ 90488 h 147638"/>
              <a:gd name="connsiteX4" fmla="*/ 7144 w 166688"/>
              <a:gd name="connsiteY4" fmla="*/ 0 h 147638"/>
              <a:gd name="connsiteX0" fmla="*/ 11389 w 170933"/>
              <a:gd name="connsiteY0" fmla="*/ 0 h 147638"/>
              <a:gd name="connsiteX1" fmla="*/ 159026 w 170933"/>
              <a:gd name="connsiteY1" fmla="*/ 71438 h 147638"/>
              <a:gd name="connsiteX2" fmla="*/ 170933 w 170933"/>
              <a:gd name="connsiteY2" fmla="*/ 147638 h 147638"/>
              <a:gd name="connsiteX3" fmla="*/ 4245 w 170933"/>
              <a:gd name="connsiteY3" fmla="*/ 90488 h 147638"/>
              <a:gd name="connsiteX4" fmla="*/ 11389 w 170933"/>
              <a:gd name="connsiteY4" fmla="*/ 0 h 147638"/>
              <a:gd name="connsiteX0" fmla="*/ 11389 w 170933"/>
              <a:gd name="connsiteY0" fmla="*/ 0 h 147638"/>
              <a:gd name="connsiteX1" fmla="*/ 159026 w 170933"/>
              <a:gd name="connsiteY1" fmla="*/ 71438 h 147638"/>
              <a:gd name="connsiteX2" fmla="*/ 170933 w 170933"/>
              <a:gd name="connsiteY2" fmla="*/ 147638 h 147638"/>
              <a:gd name="connsiteX3" fmla="*/ 4245 w 170933"/>
              <a:gd name="connsiteY3" fmla="*/ 90488 h 147638"/>
              <a:gd name="connsiteX4" fmla="*/ 11389 w 170933"/>
              <a:gd name="connsiteY4" fmla="*/ 0 h 147638"/>
              <a:gd name="connsiteX0" fmla="*/ 11389 w 170933"/>
              <a:gd name="connsiteY0" fmla="*/ 0 h 147638"/>
              <a:gd name="connsiteX1" fmla="*/ 159026 w 170933"/>
              <a:gd name="connsiteY1" fmla="*/ 71438 h 147638"/>
              <a:gd name="connsiteX2" fmla="*/ 170933 w 170933"/>
              <a:gd name="connsiteY2" fmla="*/ 147638 h 147638"/>
              <a:gd name="connsiteX3" fmla="*/ 4245 w 170933"/>
              <a:gd name="connsiteY3" fmla="*/ 90488 h 147638"/>
              <a:gd name="connsiteX4" fmla="*/ 11389 w 170933"/>
              <a:gd name="connsiteY4" fmla="*/ 0 h 147638"/>
              <a:gd name="connsiteX0" fmla="*/ 11389 w 170933"/>
              <a:gd name="connsiteY0" fmla="*/ 0 h 147638"/>
              <a:gd name="connsiteX1" fmla="*/ 159026 w 170933"/>
              <a:gd name="connsiteY1" fmla="*/ 71438 h 147638"/>
              <a:gd name="connsiteX2" fmla="*/ 170933 w 170933"/>
              <a:gd name="connsiteY2" fmla="*/ 147638 h 147638"/>
              <a:gd name="connsiteX3" fmla="*/ 4245 w 170933"/>
              <a:gd name="connsiteY3" fmla="*/ 90488 h 147638"/>
              <a:gd name="connsiteX4" fmla="*/ 11389 w 170933"/>
              <a:gd name="connsiteY4" fmla="*/ 0 h 14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933" h="147638">
                <a:moveTo>
                  <a:pt x="11389" y="0"/>
                </a:moveTo>
                <a:cubicBezTo>
                  <a:pt x="72507" y="14288"/>
                  <a:pt x="114577" y="40482"/>
                  <a:pt x="159026" y="71438"/>
                </a:cubicBezTo>
                <a:cubicBezTo>
                  <a:pt x="177282" y="96838"/>
                  <a:pt x="166964" y="122238"/>
                  <a:pt x="170933" y="147638"/>
                </a:cubicBezTo>
                <a:cubicBezTo>
                  <a:pt x="112989" y="142875"/>
                  <a:pt x="62190" y="128588"/>
                  <a:pt x="4245" y="90488"/>
                </a:cubicBezTo>
                <a:cubicBezTo>
                  <a:pt x="-7661" y="60325"/>
                  <a:pt x="9008" y="30163"/>
                  <a:pt x="11389" y="0"/>
                </a:cubicBezTo>
                <a:close/>
              </a:path>
            </a:pathLst>
          </a:custGeom>
          <a:solidFill>
            <a:srgbClr val="359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任意多边形: 形状 399">
            <a:extLst>
              <a:ext uri="{FF2B5EF4-FFF2-40B4-BE49-F238E27FC236}">
                <a16:creationId xmlns:a16="http://schemas.microsoft.com/office/drawing/2014/main" id="{BE26DD6C-6CB9-4155-B601-7A0ABCFC4F8D}"/>
              </a:ext>
            </a:extLst>
          </p:cNvPr>
          <p:cNvSpPr/>
          <p:nvPr/>
        </p:nvSpPr>
        <p:spPr>
          <a:xfrm>
            <a:off x="4731689" y="6036468"/>
            <a:ext cx="316706" cy="304800"/>
          </a:xfrm>
          <a:custGeom>
            <a:avLst/>
            <a:gdLst>
              <a:gd name="connsiteX0" fmla="*/ 316706 w 316706"/>
              <a:gd name="connsiteY0" fmla="*/ 304800 h 304800"/>
              <a:gd name="connsiteX1" fmla="*/ 0 w 316706"/>
              <a:gd name="connsiteY1" fmla="*/ 0 h 304800"/>
              <a:gd name="connsiteX0" fmla="*/ 316706 w 316706"/>
              <a:gd name="connsiteY0" fmla="*/ 304800 h 304800"/>
              <a:gd name="connsiteX1" fmla="*/ 0 w 316706"/>
              <a:gd name="connsiteY1" fmla="*/ 0 h 304800"/>
              <a:gd name="connsiteX0" fmla="*/ 316706 w 316706"/>
              <a:gd name="connsiteY0" fmla="*/ 304800 h 304800"/>
              <a:gd name="connsiteX1" fmla="*/ 0 w 316706"/>
              <a:gd name="connsiteY1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6706" h="304800">
                <a:moveTo>
                  <a:pt x="316706" y="304800"/>
                </a:moveTo>
                <a:cubicBezTo>
                  <a:pt x="244474" y="296068"/>
                  <a:pt x="96044" y="311150"/>
                  <a:pt x="0" y="0"/>
                </a:cubicBezTo>
              </a:path>
            </a:pathLst>
          </a:custGeom>
          <a:noFill/>
          <a:ln cap="rnd">
            <a:solidFill>
              <a:srgbClr val="ADACB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1" name="任意多边形: 形状 400">
            <a:extLst>
              <a:ext uri="{FF2B5EF4-FFF2-40B4-BE49-F238E27FC236}">
                <a16:creationId xmlns:a16="http://schemas.microsoft.com/office/drawing/2014/main" id="{523771BA-8562-4878-8618-08B78E5E33A3}"/>
              </a:ext>
            </a:extLst>
          </p:cNvPr>
          <p:cNvSpPr/>
          <p:nvPr/>
        </p:nvSpPr>
        <p:spPr>
          <a:xfrm>
            <a:off x="4860276" y="6581439"/>
            <a:ext cx="240705" cy="160182"/>
          </a:xfrm>
          <a:custGeom>
            <a:avLst/>
            <a:gdLst>
              <a:gd name="connsiteX0" fmla="*/ 0 w 235744"/>
              <a:gd name="connsiteY0" fmla="*/ 0 h 116681"/>
              <a:gd name="connsiteX1" fmla="*/ 57150 w 235744"/>
              <a:gd name="connsiteY1" fmla="*/ 54769 h 116681"/>
              <a:gd name="connsiteX2" fmla="*/ 230982 w 235744"/>
              <a:gd name="connsiteY2" fmla="*/ 26194 h 116681"/>
              <a:gd name="connsiteX3" fmla="*/ 235744 w 235744"/>
              <a:gd name="connsiteY3" fmla="*/ 116681 h 116681"/>
              <a:gd name="connsiteX4" fmla="*/ 26194 w 235744"/>
              <a:gd name="connsiteY4" fmla="*/ 116681 h 116681"/>
              <a:gd name="connsiteX5" fmla="*/ 0 w 235744"/>
              <a:gd name="connsiteY5" fmla="*/ 0 h 116681"/>
              <a:gd name="connsiteX0" fmla="*/ 0 w 235744"/>
              <a:gd name="connsiteY0" fmla="*/ 0 h 116681"/>
              <a:gd name="connsiteX1" fmla="*/ 57150 w 235744"/>
              <a:gd name="connsiteY1" fmla="*/ 54769 h 116681"/>
              <a:gd name="connsiteX2" fmla="*/ 230982 w 235744"/>
              <a:gd name="connsiteY2" fmla="*/ 26194 h 116681"/>
              <a:gd name="connsiteX3" fmla="*/ 235744 w 235744"/>
              <a:gd name="connsiteY3" fmla="*/ 116681 h 116681"/>
              <a:gd name="connsiteX4" fmla="*/ 26194 w 235744"/>
              <a:gd name="connsiteY4" fmla="*/ 116681 h 116681"/>
              <a:gd name="connsiteX5" fmla="*/ 0 w 235744"/>
              <a:gd name="connsiteY5" fmla="*/ 0 h 116681"/>
              <a:gd name="connsiteX0" fmla="*/ 0 w 235744"/>
              <a:gd name="connsiteY0" fmla="*/ 0 h 116681"/>
              <a:gd name="connsiteX1" fmla="*/ 57150 w 235744"/>
              <a:gd name="connsiteY1" fmla="*/ 54769 h 116681"/>
              <a:gd name="connsiteX2" fmla="*/ 230982 w 235744"/>
              <a:gd name="connsiteY2" fmla="*/ 26194 h 116681"/>
              <a:gd name="connsiteX3" fmla="*/ 235744 w 235744"/>
              <a:gd name="connsiteY3" fmla="*/ 116681 h 116681"/>
              <a:gd name="connsiteX4" fmla="*/ 26194 w 235744"/>
              <a:gd name="connsiteY4" fmla="*/ 116681 h 116681"/>
              <a:gd name="connsiteX5" fmla="*/ 0 w 235744"/>
              <a:gd name="connsiteY5" fmla="*/ 0 h 116681"/>
              <a:gd name="connsiteX0" fmla="*/ 0 w 235744"/>
              <a:gd name="connsiteY0" fmla="*/ 0 h 116681"/>
              <a:gd name="connsiteX1" fmla="*/ 57150 w 235744"/>
              <a:gd name="connsiteY1" fmla="*/ 54769 h 116681"/>
              <a:gd name="connsiteX2" fmla="*/ 230982 w 235744"/>
              <a:gd name="connsiteY2" fmla="*/ 26194 h 116681"/>
              <a:gd name="connsiteX3" fmla="*/ 235744 w 235744"/>
              <a:gd name="connsiteY3" fmla="*/ 116681 h 116681"/>
              <a:gd name="connsiteX4" fmla="*/ 26194 w 235744"/>
              <a:gd name="connsiteY4" fmla="*/ 116681 h 116681"/>
              <a:gd name="connsiteX5" fmla="*/ 0 w 235744"/>
              <a:gd name="connsiteY5" fmla="*/ 0 h 116681"/>
              <a:gd name="connsiteX0" fmla="*/ 0 w 235744"/>
              <a:gd name="connsiteY0" fmla="*/ 5099 h 121780"/>
              <a:gd name="connsiteX1" fmla="*/ 57150 w 235744"/>
              <a:gd name="connsiteY1" fmla="*/ 59868 h 121780"/>
              <a:gd name="connsiteX2" fmla="*/ 230982 w 235744"/>
              <a:gd name="connsiteY2" fmla="*/ 31293 h 121780"/>
              <a:gd name="connsiteX3" fmla="*/ 235744 w 235744"/>
              <a:gd name="connsiteY3" fmla="*/ 121780 h 121780"/>
              <a:gd name="connsiteX4" fmla="*/ 26194 w 235744"/>
              <a:gd name="connsiteY4" fmla="*/ 121780 h 121780"/>
              <a:gd name="connsiteX5" fmla="*/ 0 w 235744"/>
              <a:gd name="connsiteY5" fmla="*/ 5099 h 121780"/>
              <a:gd name="connsiteX0" fmla="*/ 0 w 235744"/>
              <a:gd name="connsiteY0" fmla="*/ 5099 h 121780"/>
              <a:gd name="connsiteX1" fmla="*/ 57150 w 235744"/>
              <a:gd name="connsiteY1" fmla="*/ 59868 h 121780"/>
              <a:gd name="connsiteX2" fmla="*/ 230982 w 235744"/>
              <a:gd name="connsiteY2" fmla="*/ 31293 h 121780"/>
              <a:gd name="connsiteX3" fmla="*/ 235744 w 235744"/>
              <a:gd name="connsiteY3" fmla="*/ 121780 h 121780"/>
              <a:gd name="connsiteX4" fmla="*/ 26194 w 235744"/>
              <a:gd name="connsiteY4" fmla="*/ 121780 h 121780"/>
              <a:gd name="connsiteX5" fmla="*/ 0 w 235744"/>
              <a:gd name="connsiteY5" fmla="*/ 5099 h 121780"/>
              <a:gd name="connsiteX0" fmla="*/ 0 w 237021"/>
              <a:gd name="connsiteY0" fmla="*/ 5099 h 121780"/>
              <a:gd name="connsiteX1" fmla="*/ 57150 w 237021"/>
              <a:gd name="connsiteY1" fmla="*/ 59868 h 121780"/>
              <a:gd name="connsiteX2" fmla="*/ 230982 w 237021"/>
              <a:gd name="connsiteY2" fmla="*/ 31293 h 121780"/>
              <a:gd name="connsiteX3" fmla="*/ 235744 w 237021"/>
              <a:gd name="connsiteY3" fmla="*/ 121780 h 121780"/>
              <a:gd name="connsiteX4" fmla="*/ 26194 w 237021"/>
              <a:gd name="connsiteY4" fmla="*/ 121780 h 121780"/>
              <a:gd name="connsiteX5" fmla="*/ 0 w 237021"/>
              <a:gd name="connsiteY5" fmla="*/ 5099 h 121780"/>
              <a:gd name="connsiteX0" fmla="*/ 0 w 240705"/>
              <a:gd name="connsiteY0" fmla="*/ 5099 h 121780"/>
              <a:gd name="connsiteX1" fmla="*/ 57150 w 240705"/>
              <a:gd name="connsiteY1" fmla="*/ 59868 h 121780"/>
              <a:gd name="connsiteX2" fmla="*/ 230982 w 240705"/>
              <a:gd name="connsiteY2" fmla="*/ 31293 h 121780"/>
              <a:gd name="connsiteX3" fmla="*/ 235744 w 240705"/>
              <a:gd name="connsiteY3" fmla="*/ 121780 h 121780"/>
              <a:gd name="connsiteX4" fmla="*/ 26194 w 240705"/>
              <a:gd name="connsiteY4" fmla="*/ 121780 h 121780"/>
              <a:gd name="connsiteX5" fmla="*/ 0 w 240705"/>
              <a:gd name="connsiteY5" fmla="*/ 5099 h 121780"/>
              <a:gd name="connsiteX0" fmla="*/ 0 w 240705"/>
              <a:gd name="connsiteY0" fmla="*/ 5099 h 145063"/>
              <a:gd name="connsiteX1" fmla="*/ 57150 w 240705"/>
              <a:gd name="connsiteY1" fmla="*/ 59868 h 145063"/>
              <a:gd name="connsiteX2" fmla="*/ 230982 w 240705"/>
              <a:gd name="connsiteY2" fmla="*/ 31293 h 145063"/>
              <a:gd name="connsiteX3" fmla="*/ 235744 w 240705"/>
              <a:gd name="connsiteY3" fmla="*/ 121780 h 145063"/>
              <a:gd name="connsiteX4" fmla="*/ 26194 w 240705"/>
              <a:gd name="connsiteY4" fmla="*/ 121780 h 145063"/>
              <a:gd name="connsiteX5" fmla="*/ 0 w 240705"/>
              <a:gd name="connsiteY5" fmla="*/ 5099 h 145063"/>
              <a:gd name="connsiteX0" fmla="*/ 0 w 240705"/>
              <a:gd name="connsiteY0" fmla="*/ 5099 h 145063"/>
              <a:gd name="connsiteX1" fmla="*/ 57150 w 240705"/>
              <a:gd name="connsiteY1" fmla="*/ 59868 h 145063"/>
              <a:gd name="connsiteX2" fmla="*/ 230982 w 240705"/>
              <a:gd name="connsiteY2" fmla="*/ 31293 h 145063"/>
              <a:gd name="connsiteX3" fmla="*/ 235744 w 240705"/>
              <a:gd name="connsiteY3" fmla="*/ 121780 h 145063"/>
              <a:gd name="connsiteX4" fmla="*/ 33337 w 240705"/>
              <a:gd name="connsiteY4" fmla="*/ 121780 h 145063"/>
              <a:gd name="connsiteX5" fmla="*/ 0 w 240705"/>
              <a:gd name="connsiteY5" fmla="*/ 5099 h 145063"/>
              <a:gd name="connsiteX0" fmla="*/ 0 w 240705"/>
              <a:gd name="connsiteY0" fmla="*/ 5099 h 160182"/>
              <a:gd name="connsiteX1" fmla="*/ 57150 w 240705"/>
              <a:gd name="connsiteY1" fmla="*/ 59868 h 160182"/>
              <a:gd name="connsiteX2" fmla="*/ 230982 w 240705"/>
              <a:gd name="connsiteY2" fmla="*/ 31293 h 160182"/>
              <a:gd name="connsiteX3" fmla="*/ 235744 w 240705"/>
              <a:gd name="connsiteY3" fmla="*/ 121780 h 160182"/>
              <a:gd name="connsiteX4" fmla="*/ 33337 w 240705"/>
              <a:gd name="connsiteY4" fmla="*/ 121780 h 160182"/>
              <a:gd name="connsiteX5" fmla="*/ 0 w 240705"/>
              <a:gd name="connsiteY5" fmla="*/ 5099 h 160182"/>
              <a:gd name="connsiteX0" fmla="*/ 0 w 240705"/>
              <a:gd name="connsiteY0" fmla="*/ 5099 h 160182"/>
              <a:gd name="connsiteX1" fmla="*/ 57150 w 240705"/>
              <a:gd name="connsiteY1" fmla="*/ 59868 h 160182"/>
              <a:gd name="connsiteX2" fmla="*/ 230982 w 240705"/>
              <a:gd name="connsiteY2" fmla="*/ 31293 h 160182"/>
              <a:gd name="connsiteX3" fmla="*/ 235744 w 240705"/>
              <a:gd name="connsiteY3" fmla="*/ 121780 h 160182"/>
              <a:gd name="connsiteX4" fmla="*/ 33337 w 240705"/>
              <a:gd name="connsiteY4" fmla="*/ 121780 h 160182"/>
              <a:gd name="connsiteX5" fmla="*/ 0 w 240705"/>
              <a:gd name="connsiteY5" fmla="*/ 5099 h 160182"/>
              <a:gd name="connsiteX0" fmla="*/ 0 w 240705"/>
              <a:gd name="connsiteY0" fmla="*/ 5099 h 160182"/>
              <a:gd name="connsiteX1" fmla="*/ 57150 w 240705"/>
              <a:gd name="connsiteY1" fmla="*/ 59868 h 160182"/>
              <a:gd name="connsiteX2" fmla="*/ 230982 w 240705"/>
              <a:gd name="connsiteY2" fmla="*/ 31293 h 160182"/>
              <a:gd name="connsiteX3" fmla="*/ 235744 w 240705"/>
              <a:gd name="connsiteY3" fmla="*/ 121780 h 160182"/>
              <a:gd name="connsiteX4" fmla="*/ 33337 w 240705"/>
              <a:gd name="connsiteY4" fmla="*/ 121780 h 160182"/>
              <a:gd name="connsiteX5" fmla="*/ 0 w 240705"/>
              <a:gd name="connsiteY5" fmla="*/ 5099 h 16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705" h="160182">
                <a:moveTo>
                  <a:pt x="0" y="5099"/>
                </a:moveTo>
                <a:cubicBezTo>
                  <a:pt x="19050" y="23355"/>
                  <a:pt x="38100" y="48756"/>
                  <a:pt x="57150" y="59868"/>
                </a:cubicBezTo>
                <a:cubicBezTo>
                  <a:pt x="153194" y="-25857"/>
                  <a:pt x="215900" y="-4426"/>
                  <a:pt x="230982" y="31293"/>
                </a:cubicBezTo>
                <a:cubicBezTo>
                  <a:pt x="242094" y="61455"/>
                  <a:pt x="243682" y="93999"/>
                  <a:pt x="235744" y="121780"/>
                </a:cubicBezTo>
                <a:cubicBezTo>
                  <a:pt x="170656" y="174167"/>
                  <a:pt x="86518" y="171786"/>
                  <a:pt x="33337" y="121780"/>
                </a:cubicBezTo>
                <a:cubicBezTo>
                  <a:pt x="5556" y="82886"/>
                  <a:pt x="1587" y="43993"/>
                  <a:pt x="0" y="5099"/>
                </a:cubicBezTo>
                <a:close/>
              </a:path>
            </a:pathLst>
          </a:custGeom>
          <a:solidFill>
            <a:srgbClr val="52B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3" name="弧形 402">
            <a:extLst>
              <a:ext uri="{FF2B5EF4-FFF2-40B4-BE49-F238E27FC236}">
                <a16:creationId xmlns:a16="http://schemas.microsoft.com/office/drawing/2014/main" id="{2339CA1E-CF60-4379-BC47-341C52620042}"/>
              </a:ext>
            </a:extLst>
          </p:cNvPr>
          <p:cNvSpPr/>
          <p:nvPr/>
        </p:nvSpPr>
        <p:spPr>
          <a:xfrm rot="16910011">
            <a:off x="4682849" y="5390256"/>
            <a:ext cx="57413" cy="14335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7" name="组合 406">
            <a:extLst>
              <a:ext uri="{FF2B5EF4-FFF2-40B4-BE49-F238E27FC236}">
                <a16:creationId xmlns:a16="http://schemas.microsoft.com/office/drawing/2014/main" id="{0D142CD9-0290-4238-81B7-4AB39AF99711}"/>
              </a:ext>
            </a:extLst>
          </p:cNvPr>
          <p:cNvGrpSpPr/>
          <p:nvPr/>
        </p:nvGrpSpPr>
        <p:grpSpPr>
          <a:xfrm>
            <a:off x="5589407" y="5600482"/>
            <a:ext cx="270974" cy="461665"/>
            <a:chOff x="3756866" y="5602125"/>
            <a:chExt cx="270974" cy="461665"/>
          </a:xfrm>
        </p:grpSpPr>
        <p:sp>
          <p:nvSpPr>
            <p:cNvPr id="405" name="椭圆 404">
              <a:extLst>
                <a:ext uri="{FF2B5EF4-FFF2-40B4-BE49-F238E27FC236}">
                  <a16:creationId xmlns:a16="http://schemas.microsoft.com/office/drawing/2014/main" id="{56365C07-AFE3-4AB6-90FE-AE51EAAE3426}"/>
                </a:ext>
              </a:extLst>
            </p:cNvPr>
            <p:cNvSpPr/>
            <p:nvPr/>
          </p:nvSpPr>
          <p:spPr>
            <a:xfrm>
              <a:off x="3756866" y="5638256"/>
              <a:ext cx="270974" cy="270974"/>
            </a:xfrm>
            <a:prstGeom prst="ellipse">
              <a:avLst/>
            </a:prstGeom>
            <a:noFill/>
            <a:ln>
              <a:solidFill>
                <a:srgbClr val="C916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文本框 405">
              <a:extLst>
                <a:ext uri="{FF2B5EF4-FFF2-40B4-BE49-F238E27FC236}">
                  <a16:creationId xmlns:a16="http://schemas.microsoft.com/office/drawing/2014/main" id="{317D9C09-DE2B-4358-8609-350D84776392}"/>
                </a:ext>
              </a:extLst>
            </p:cNvPr>
            <p:cNvSpPr txBox="1"/>
            <p:nvPr/>
          </p:nvSpPr>
          <p:spPr>
            <a:xfrm rot="20363070">
              <a:off x="3785390" y="5602125"/>
              <a:ext cx="135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altLang="zh-CN" sz="2400" i="1" dirty="0">
                  <a:solidFill>
                    <a:srgbClr val="CA1A21"/>
                  </a:solidFill>
                  <a:latin typeface="Arial" panose="020B0604020202020204" pitchFamily="34" charset="0"/>
                </a:rPr>
                <a:t>प</a:t>
              </a:r>
              <a:endParaRPr lang="zh-CN" altLang="en-US" sz="2400" i="1" dirty="0">
                <a:solidFill>
                  <a:srgbClr val="CA1A21"/>
                </a:solidFill>
              </a:endParaRPr>
            </a:p>
          </p:txBody>
        </p:sp>
      </p:grpSp>
      <p:sp>
        <p:nvSpPr>
          <p:cNvPr id="412" name="矩形 411">
            <a:extLst>
              <a:ext uri="{FF2B5EF4-FFF2-40B4-BE49-F238E27FC236}">
                <a16:creationId xmlns:a16="http://schemas.microsoft.com/office/drawing/2014/main" id="{EF468BD4-E07C-442F-83DA-F62A189103EB}"/>
              </a:ext>
            </a:extLst>
          </p:cNvPr>
          <p:cNvSpPr/>
          <p:nvPr/>
        </p:nvSpPr>
        <p:spPr>
          <a:xfrm>
            <a:off x="5629712" y="5987678"/>
            <a:ext cx="194400" cy="673852"/>
          </a:xfrm>
          <a:prstGeom prst="rect">
            <a:avLst/>
          </a:prstGeom>
          <a:solidFill>
            <a:srgbClr val="CA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洛天依</a:t>
            </a:r>
          </a:p>
        </p:txBody>
      </p:sp>
      <p:sp>
        <p:nvSpPr>
          <p:cNvPr id="414" name="文本框 413">
            <a:extLst>
              <a:ext uri="{FF2B5EF4-FFF2-40B4-BE49-F238E27FC236}">
                <a16:creationId xmlns:a16="http://schemas.microsoft.com/office/drawing/2014/main" id="{EA8E6BE3-1F2D-44DF-9F80-CBBBF999B484}"/>
              </a:ext>
            </a:extLst>
          </p:cNvPr>
          <p:cNvSpPr txBox="1"/>
          <p:nvPr/>
        </p:nvSpPr>
        <p:spPr>
          <a:xfrm>
            <a:off x="5457010" y="5946101"/>
            <a:ext cx="2272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b="1" dirty="0">
                <a:solidFill>
                  <a:srgbClr val="CA1A21"/>
                </a:solidFill>
              </a:rPr>
              <a:t>LUO TIAN YI</a:t>
            </a:r>
            <a:endParaRPr lang="zh-CN" altLang="en-US" sz="500" b="1" dirty="0">
              <a:solidFill>
                <a:srgbClr val="CA1A21"/>
              </a:solidFill>
            </a:endParaRPr>
          </a:p>
        </p:txBody>
      </p:sp>
      <p:sp>
        <p:nvSpPr>
          <p:cNvPr id="415" name="任意多边形: 形状 414">
            <a:extLst>
              <a:ext uri="{FF2B5EF4-FFF2-40B4-BE49-F238E27FC236}">
                <a16:creationId xmlns:a16="http://schemas.microsoft.com/office/drawing/2014/main" id="{C95D5CC5-5C62-419C-B9CC-42AE3F5288FD}"/>
              </a:ext>
            </a:extLst>
          </p:cNvPr>
          <p:cNvSpPr/>
          <p:nvPr/>
        </p:nvSpPr>
        <p:spPr>
          <a:xfrm>
            <a:off x="4398203" y="1393032"/>
            <a:ext cx="235912" cy="993775"/>
          </a:xfrm>
          <a:custGeom>
            <a:avLst/>
            <a:gdLst>
              <a:gd name="connsiteX0" fmla="*/ 234950 w 234950"/>
              <a:gd name="connsiteY0" fmla="*/ 0 h 993775"/>
              <a:gd name="connsiteX1" fmla="*/ 0 w 234950"/>
              <a:gd name="connsiteY1" fmla="*/ 993775 h 993775"/>
              <a:gd name="connsiteX0" fmla="*/ 234950 w 236105"/>
              <a:gd name="connsiteY0" fmla="*/ 0 h 993775"/>
              <a:gd name="connsiteX1" fmla="*/ 0 w 236105"/>
              <a:gd name="connsiteY1" fmla="*/ 993775 h 993775"/>
              <a:gd name="connsiteX0" fmla="*/ 234950 w 235912"/>
              <a:gd name="connsiteY0" fmla="*/ 0 h 993775"/>
              <a:gd name="connsiteX1" fmla="*/ 0 w 235912"/>
              <a:gd name="connsiteY1" fmla="*/ 993775 h 99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5912" h="993775">
                <a:moveTo>
                  <a:pt x="234950" y="0"/>
                </a:moveTo>
                <a:cubicBezTo>
                  <a:pt x="251883" y="331258"/>
                  <a:pt x="40217" y="652992"/>
                  <a:pt x="0" y="993775"/>
                </a:cubicBezTo>
              </a:path>
            </a:pathLst>
          </a:custGeom>
          <a:noFill/>
          <a:ln cap="rnd">
            <a:solidFill>
              <a:srgbClr val="5B596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任意多边形: 形状 416">
            <a:extLst>
              <a:ext uri="{FF2B5EF4-FFF2-40B4-BE49-F238E27FC236}">
                <a16:creationId xmlns:a16="http://schemas.microsoft.com/office/drawing/2014/main" id="{B3997477-8D05-421A-AB70-19E107981E7A}"/>
              </a:ext>
            </a:extLst>
          </p:cNvPr>
          <p:cNvSpPr/>
          <p:nvPr/>
        </p:nvSpPr>
        <p:spPr>
          <a:xfrm>
            <a:off x="5136390" y="1396207"/>
            <a:ext cx="71437" cy="258763"/>
          </a:xfrm>
          <a:custGeom>
            <a:avLst/>
            <a:gdLst>
              <a:gd name="connsiteX0" fmla="*/ 53975 w 53975"/>
              <a:gd name="connsiteY0" fmla="*/ 0 h 244475"/>
              <a:gd name="connsiteX1" fmla="*/ 0 w 53975"/>
              <a:gd name="connsiteY1" fmla="*/ 244475 h 244475"/>
              <a:gd name="connsiteX0" fmla="*/ 57150 w 57150"/>
              <a:gd name="connsiteY0" fmla="*/ 0 h 244475"/>
              <a:gd name="connsiteX1" fmla="*/ 0 w 57150"/>
              <a:gd name="connsiteY1" fmla="*/ 244475 h 244475"/>
              <a:gd name="connsiteX0" fmla="*/ 57150 w 57150"/>
              <a:gd name="connsiteY0" fmla="*/ 0 h 244475"/>
              <a:gd name="connsiteX1" fmla="*/ 0 w 57150"/>
              <a:gd name="connsiteY1" fmla="*/ 244475 h 244475"/>
              <a:gd name="connsiteX0" fmla="*/ 57150 w 57150"/>
              <a:gd name="connsiteY0" fmla="*/ 0 h 244475"/>
              <a:gd name="connsiteX1" fmla="*/ 0 w 57150"/>
              <a:gd name="connsiteY1" fmla="*/ 244475 h 244475"/>
              <a:gd name="connsiteX0" fmla="*/ 71437 w 71437"/>
              <a:gd name="connsiteY0" fmla="*/ 0 h 258763"/>
              <a:gd name="connsiteX1" fmla="*/ 0 w 71437"/>
              <a:gd name="connsiteY1" fmla="*/ 258763 h 25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437" h="258763">
                <a:moveTo>
                  <a:pt x="71437" y="0"/>
                </a:moveTo>
                <a:cubicBezTo>
                  <a:pt x="62970" y="84667"/>
                  <a:pt x="27517" y="183621"/>
                  <a:pt x="0" y="258763"/>
                </a:cubicBezTo>
              </a:path>
            </a:pathLst>
          </a:custGeom>
          <a:noFill/>
          <a:ln cap="rnd">
            <a:solidFill>
              <a:srgbClr val="5B596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70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8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华文行楷</vt:lpstr>
      <vt:lpstr>Arial</vt:lpstr>
      <vt:lpstr>Office 主题​​</vt:lpstr>
      <vt:lpstr>PowerPoint 演示文稿</vt:lpstr>
    </vt:vector>
  </TitlesOfParts>
  <Manager>打工人</Manager>
  <Company>成都养鸽厂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洛天依</dc:title>
  <dc:subject>洛天依</dc:subject>
  <dc:creator>一只鸽子</dc:creator>
  <cp:keywords>洛天依</cp:keywords>
  <dc:description>洛天依</dc:description>
  <cp:lastModifiedBy>陈 臻铭</cp:lastModifiedBy>
  <cp:revision>2</cp:revision>
  <dcterms:created xsi:type="dcterms:W3CDTF">2021-07-03T01:06:57Z</dcterms:created>
  <dcterms:modified xsi:type="dcterms:W3CDTF">2021-07-03T14:23:43Z</dcterms:modified>
  <cp:category>洛天依</cp:category>
</cp:coreProperties>
</file>