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3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2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182F-3EE6-4309-B01C-BBEEE07370BD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F548-2AC6-4683-86FB-4BBE8C436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YAML </a:t>
            </a:r>
            <a:r>
              <a:rPr lang="en-US" b="1" dirty="0"/>
              <a:t>Observation Data Archive &amp; Exchange (YODA) Format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63317"/>
            <a:ext cx="5097367" cy="409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YODA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Follows the syntax format of YAML, which can be easily parsed by most computer languages.</a:t>
            </a:r>
          </a:p>
          <a:p>
            <a:r>
              <a:rPr lang="en-US" dirty="0" smtClean="0"/>
              <a:t>Uses the tables and vocabularies of ODM2</a:t>
            </a:r>
          </a:p>
          <a:p>
            <a:r>
              <a:rPr lang="en-US" dirty="0" smtClean="0"/>
              <a:t>Replaces the original CZO Display File</a:t>
            </a:r>
          </a:p>
          <a:p>
            <a:r>
              <a:rPr lang="en-US" dirty="0" smtClean="0"/>
              <a:t>Serves as both a data transfer and a data archive format.</a:t>
            </a:r>
          </a:p>
          <a:p>
            <a:r>
              <a:rPr lang="en-US" dirty="0" smtClean="0"/>
              <a:t>Draft specifications:  </a:t>
            </a:r>
            <a:r>
              <a:rPr lang="en-US" sz="1700" dirty="0" smtClean="0"/>
              <a:t>https://docs.google.com/a/stroudcenter.org/document/d/1J-AMOavHkazpcaKVGzhVY_yIipkOZDzYHjV0I_IiEuk/edit#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1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Unfortunately….</a:t>
            </a:r>
            <a:endParaRPr lang="en-US" dirty="0"/>
          </a:p>
        </p:txBody>
      </p:sp>
      <p:pic>
        <p:nvPicPr>
          <p:cNvPr id="2050" name="Picture 2" descr="C:\Users\SDAMIA~1.STR\AppData\Local\Temp\image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7924800" cy="46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0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Template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Excel 2007/2010 and macros</a:t>
            </a:r>
          </a:p>
          <a:p>
            <a:r>
              <a:rPr lang="en-US" dirty="0" smtClean="0"/>
              <a:t>Two versions in development:  </a:t>
            </a:r>
          </a:p>
          <a:p>
            <a:pPr lvl="1"/>
            <a:r>
              <a:rPr lang="en-US" dirty="0" smtClean="0"/>
              <a:t>sensor-based time series data</a:t>
            </a:r>
          </a:p>
          <a:p>
            <a:pPr lvl="1"/>
            <a:r>
              <a:rPr lang="en-US" dirty="0" smtClean="0"/>
              <a:t>specimen-based measurements</a:t>
            </a:r>
          </a:p>
          <a:p>
            <a:r>
              <a:rPr lang="en-US" dirty="0" smtClean="0"/>
              <a:t>Generate a complete, well formatted YODA file that can be submitted on the CZO website and parsed into a central ODM2 database.</a:t>
            </a:r>
          </a:p>
        </p:txBody>
      </p:sp>
    </p:spTree>
    <p:extLst>
      <p:ext uri="{BB962C8B-B14F-4D97-AF65-F5344CB8AC3E}">
        <p14:creationId xmlns:p14="http://schemas.microsoft.com/office/powerpoint/2010/main" val="369133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34000"/>
            <a:ext cx="2600960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in development!</a:t>
            </a:r>
          </a:p>
          <a:p>
            <a:pPr lvl="1"/>
            <a:r>
              <a:rPr lang="en-US" dirty="0" smtClean="0"/>
              <a:t>Should have a release out within ~2 weeks.</a:t>
            </a:r>
          </a:p>
          <a:p>
            <a:pPr lvl="1"/>
            <a:r>
              <a:rPr lang="en-US" dirty="0" smtClean="0"/>
              <a:t>Would really appreciate some willing beta testers!</a:t>
            </a:r>
          </a:p>
          <a:p>
            <a:r>
              <a:rPr lang="en-US" dirty="0" smtClean="0"/>
              <a:t>Do not allow input of all the details available in ODM2 without manually editing YAML.</a:t>
            </a:r>
          </a:p>
          <a:p>
            <a:r>
              <a:rPr lang="en-US" dirty="0" smtClean="0"/>
              <a:t>YAML doesn’t look like a typical csv or data table that people are used to seeing.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9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YAML Observation Data Archive &amp; Exchange (YODA) Format</vt:lpstr>
      <vt:lpstr>The YODA File Format</vt:lpstr>
      <vt:lpstr>Unfortunately….</vt:lpstr>
      <vt:lpstr>Excel Template Tools</vt:lpstr>
      <vt:lpstr>Limitations of the Templates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YAML Observation Data Archive &amp; Exchange (YODA) Format</dc:title>
  <dc:creator>Sara Geleskie Damiano</dc:creator>
  <cp:lastModifiedBy>Sara Geleskie Damiano</cp:lastModifiedBy>
  <cp:revision>6</cp:revision>
  <dcterms:created xsi:type="dcterms:W3CDTF">2015-03-30T15:46:55Z</dcterms:created>
  <dcterms:modified xsi:type="dcterms:W3CDTF">2015-03-30T16:47:20Z</dcterms:modified>
</cp:coreProperties>
</file>