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67" r:id="rId2"/>
    <p:sldId id="256" r:id="rId3"/>
    <p:sldId id="257" r:id="rId4"/>
    <p:sldId id="258" r:id="rId5"/>
    <p:sldId id="262" r:id="rId6"/>
    <p:sldId id="259" r:id="rId7"/>
    <p:sldId id="261" r:id="rId8"/>
    <p:sldId id="260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FB07-4298-453C-A562-B70FF0F8AA71}" type="datetimeFigureOut">
              <a:rPr lang="zh-CN" altLang="en-US" smtClean="0"/>
              <a:t>2013/12/7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E0EA-8452-4293-8AFF-BF9DF4C3FE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FB07-4298-453C-A562-B70FF0F8AA71}" type="datetimeFigureOut">
              <a:rPr lang="zh-CN" altLang="en-US" smtClean="0"/>
              <a:t>2013/12/7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E0EA-8452-4293-8AFF-BF9DF4C3FE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FB07-4298-453C-A562-B70FF0F8AA71}" type="datetimeFigureOut">
              <a:rPr lang="zh-CN" altLang="en-US" smtClean="0"/>
              <a:t>2013/12/7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E0EA-8452-4293-8AFF-BF9DF4C3FEC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FB07-4298-453C-A562-B70FF0F8AA71}" type="datetimeFigureOut">
              <a:rPr lang="zh-CN" altLang="en-US" smtClean="0"/>
              <a:t>2013/12/7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E0EA-8452-4293-8AFF-BF9DF4C3FEC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FB07-4298-453C-A562-B70FF0F8AA71}" type="datetimeFigureOut">
              <a:rPr lang="zh-CN" altLang="en-US" smtClean="0"/>
              <a:t>2013/12/7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E0EA-8452-4293-8AFF-BF9DF4C3FE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FB07-4298-453C-A562-B70FF0F8AA71}" type="datetimeFigureOut">
              <a:rPr lang="zh-CN" altLang="en-US" smtClean="0"/>
              <a:t>2013/12/7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E0EA-8452-4293-8AFF-BF9DF4C3FEC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FB07-4298-453C-A562-B70FF0F8AA71}" type="datetimeFigureOut">
              <a:rPr lang="zh-CN" altLang="en-US" smtClean="0"/>
              <a:t>2013/12/7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E0EA-8452-4293-8AFF-BF9DF4C3FE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FB07-4298-453C-A562-B70FF0F8AA71}" type="datetimeFigureOut">
              <a:rPr lang="zh-CN" altLang="en-US" smtClean="0"/>
              <a:t>2013/12/7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E0EA-8452-4293-8AFF-BF9DF4C3FE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FB07-4298-453C-A562-B70FF0F8AA71}" type="datetimeFigureOut">
              <a:rPr lang="zh-CN" altLang="en-US" smtClean="0"/>
              <a:t>2013/12/7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E0EA-8452-4293-8AFF-BF9DF4C3FE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FB07-4298-453C-A562-B70FF0F8AA71}" type="datetimeFigureOut">
              <a:rPr lang="zh-CN" altLang="en-US" smtClean="0"/>
              <a:t>2013/12/7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E0EA-8452-4293-8AFF-BF9DF4C3FEC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FB07-4298-453C-A562-B70FF0F8AA71}" type="datetimeFigureOut">
              <a:rPr lang="zh-CN" altLang="en-US" smtClean="0"/>
              <a:t>2013/12/7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E0EA-8452-4293-8AFF-BF9DF4C3FEC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CE4FB07-4298-453C-A562-B70FF0F8AA71}" type="datetimeFigureOut">
              <a:rPr lang="zh-CN" altLang="en-US" smtClean="0"/>
              <a:t>2013/12/7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17CE0EA-8452-4293-8AFF-BF9DF4C3FEC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3356991"/>
            <a:ext cx="7408333" cy="27691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200" dirty="0" smtClean="0"/>
              <a:t>胡振宇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252728"/>
          </a:xfrm>
        </p:spPr>
        <p:txBody>
          <a:bodyPr/>
          <a:lstStyle/>
          <a:p>
            <a:r>
              <a:rPr lang="zh-CN" altLang="en-US" dirty="0" smtClean="0"/>
              <a:t>深入浅出</a:t>
            </a:r>
            <a:r>
              <a:rPr lang="en-US" altLang="zh-CN" dirty="0" smtClean="0"/>
              <a:t>Eclipse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86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示例演示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RCP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插件开发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861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332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9600" dirty="0" smtClean="0"/>
              <a:t>？？？</a:t>
            </a:r>
            <a:endParaRPr lang="zh-CN" altLang="en-US" sz="96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向我提问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29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068960"/>
            <a:ext cx="8229600" cy="1584176"/>
          </a:xfrm>
        </p:spPr>
        <p:txBody>
          <a:bodyPr>
            <a:noAutofit/>
          </a:bodyPr>
          <a:lstStyle/>
          <a:p>
            <a:r>
              <a:rPr lang="en-US" altLang="zh-CN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Thanks!</a:t>
            </a:r>
            <a:r>
              <a:rPr lang="zh-CN" alt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zh-CN" alt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endParaRPr lang="zh-CN" altLang="en-US" sz="9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30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792088"/>
          </a:xfrm>
        </p:spPr>
        <p:txBody>
          <a:bodyPr>
            <a:normAutofit/>
          </a:bodyPr>
          <a:lstStyle/>
          <a:p>
            <a:pPr fontAlgn="base"/>
            <a:r>
              <a:rPr lang="en-US" altLang="zh-CN" b="1" dirty="0"/>
              <a:t>Eclipse </a:t>
            </a:r>
            <a:r>
              <a:rPr lang="zh-CN" altLang="en-US" b="1" dirty="0"/>
              <a:t>是什么？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1124744"/>
            <a:ext cx="8280920" cy="5328592"/>
          </a:xfrm>
        </p:spPr>
        <p:txBody>
          <a:bodyPr>
            <a:normAutofit/>
          </a:bodyPr>
          <a:lstStyle/>
          <a:p>
            <a:pPr algn="l" fontAlgn="base"/>
            <a:r>
              <a:rPr lang="en-US" altLang="zh-CN" sz="2800" dirty="0"/>
              <a:t>Eclipse </a:t>
            </a:r>
            <a:r>
              <a:rPr lang="zh-CN" altLang="en-US" sz="2800" dirty="0"/>
              <a:t>是一个开放源代码的、基于 </a:t>
            </a:r>
            <a:r>
              <a:rPr lang="en-US" altLang="zh-CN" sz="2800" dirty="0"/>
              <a:t>Java </a:t>
            </a:r>
            <a:r>
              <a:rPr lang="zh-CN" altLang="en-US" sz="2800" dirty="0"/>
              <a:t>的可扩展开发平台。就其本身而言，它只是一个框架和一组服务，用于通过插件组件构建开发环境。</a:t>
            </a:r>
            <a:r>
              <a:rPr lang="en-US" altLang="zh-CN" sz="2800" dirty="0"/>
              <a:t>Eclipse </a:t>
            </a:r>
            <a:r>
              <a:rPr lang="zh-CN" altLang="en-US" sz="2800" dirty="0"/>
              <a:t>的目标不仅限于此。</a:t>
            </a:r>
            <a:r>
              <a:rPr lang="en-US" altLang="zh-CN" sz="2800" dirty="0"/>
              <a:t>Eclipse </a:t>
            </a:r>
            <a:r>
              <a:rPr lang="zh-CN" altLang="en-US" sz="2800" dirty="0"/>
              <a:t>还包括插件开发环境（</a:t>
            </a:r>
            <a:r>
              <a:rPr lang="en-US" altLang="zh-CN" sz="2800" dirty="0"/>
              <a:t>Plug-in Development Environment</a:t>
            </a:r>
            <a:r>
              <a:rPr lang="zh-CN" altLang="en-US" sz="2800" dirty="0"/>
              <a:t>，</a:t>
            </a:r>
            <a:r>
              <a:rPr lang="en-US" altLang="zh-CN" sz="2800" dirty="0"/>
              <a:t>PDE</a:t>
            </a:r>
            <a:r>
              <a:rPr lang="zh-CN" altLang="en-US" sz="2800" dirty="0"/>
              <a:t>），这个组件主要针对希望扩展 </a:t>
            </a:r>
            <a:r>
              <a:rPr lang="en-US" altLang="zh-CN" sz="2800" dirty="0"/>
              <a:t>Eclipse </a:t>
            </a:r>
            <a:r>
              <a:rPr lang="zh-CN" altLang="en-US" sz="2800" dirty="0"/>
              <a:t>的软件开发人员，因为它允许他们构建与 </a:t>
            </a:r>
            <a:r>
              <a:rPr lang="en-US" altLang="zh-CN" sz="2800" dirty="0"/>
              <a:t>Eclipse </a:t>
            </a:r>
            <a:r>
              <a:rPr lang="zh-CN" altLang="en-US" sz="2800" dirty="0"/>
              <a:t>环境无缝集成的工具。尽管 </a:t>
            </a:r>
            <a:r>
              <a:rPr lang="en-US" altLang="zh-CN" sz="2800" dirty="0"/>
              <a:t>Eclipse </a:t>
            </a:r>
            <a:r>
              <a:rPr lang="zh-CN" altLang="en-US" sz="2800" dirty="0"/>
              <a:t>是使用 </a:t>
            </a:r>
            <a:r>
              <a:rPr lang="en-US" altLang="zh-CN" sz="2800" dirty="0"/>
              <a:t>Java </a:t>
            </a:r>
            <a:r>
              <a:rPr lang="zh-CN" altLang="en-US" sz="2800" dirty="0"/>
              <a:t>语言开发的，但它的用途并不限于 </a:t>
            </a:r>
            <a:r>
              <a:rPr lang="en-US" altLang="zh-CN" sz="2800" dirty="0"/>
              <a:t>Java </a:t>
            </a:r>
            <a:r>
              <a:rPr lang="zh-CN" altLang="en-US" sz="2800" dirty="0"/>
              <a:t>语言；例如，支持诸如 </a:t>
            </a:r>
            <a:r>
              <a:rPr lang="en-US" altLang="zh-CN" sz="2800" dirty="0"/>
              <a:t>C/C++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PHP</a:t>
            </a:r>
            <a:r>
              <a:rPr lang="zh-CN" altLang="en-US" sz="2800" dirty="0"/>
              <a:t> 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PYTHON</a:t>
            </a:r>
            <a:r>
              <a:rPr lang="zh-CN" altLang="en-US" sz="2800" dirty="0" smtClean="0"/>
              <a:t>等</a:t>
            </a:r>
            <a:r>
              <a:rPr lang="zh-CN" altLang="en-US" sz="2800" dirty="0"/>
              <a:t>编程语言的插件已经</a:t>
            </a:r>
            <a:r>
              <a:rPr lang="zh-CN" altLang="en-US" sz="2800" dirty="0" smtClean="0"/>
              <a:t>可用。</a:t>
            </a:r>
            <a:r>
              <a:rPr lang="en-US" altLang="zh-CN" sz="2800" dirty="0"/>
              <a:t>Eclipse </a:t>
            </a:r>
            <a:r>
              <a:rPr lang="zh-CN" altLang="en-US" sz="2800" dirty="0"/>
              <a:t>框架还</a:t>
            </a:r>
            <a:r>
              <a:rPr lang="zh-CN" altLang="en-US" sz="2800" dirty="0">
                <a:solidFill>
                  <a:srgbClr val="0070C0"/>
                </a:solidFill>
              </a:rPr>
              <a:t>可用来作</a:t>
            </a:r>
            <a:r>
              <a:rPr lang="zh-CN" altLang="en-US" sz="2800">
                <a:solidFill>
                  <a:srgbClr val="0070C0"/>
                </a:solidFill>
              </a:rPr>
              <a:t>为</a:t>
            </a:r>
            <a:r>
              <a:rPr lang="zh-CN" altLang="en-US" sz="2800" smtClean="0">
                <a:solidFill>
                  <a:srgbClr val="0070C0"/>
                </a:solidFill>
              </a:rPr>
              <a:t>与开发工具无关</a:t>
            </a:r>
            <a:r>
              <a:rPr lang="zh-CN" altLang="en-US" sz="2800" dirty="0">
                <a:solidFill>
                  <a:srgbClr val="0070C0"/>
                </a:solidFill>
              </a:rPr>
              <a:t>的其他应用程序类型的</a:t>
            </a:r>
            <a:r>
              <a:rPr lang="zh-CN" altLang="en-US" sz="2800" dirty="0"/>
              <a:t>基础，比如内容管理系统。</a:t>
            </a:r>
          </a:p>
          <a:p>
            <a:pPr fontAlgn="base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7992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86409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eclipse</a:t>
            </a:r>
            <a:r>
              <a:rPr lang="zh-CN" altLang="en-US" dirty="0" smtClean="0"/>
              <a:t>起源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916832"/>
            <a:ext cx="8064896" cy="4032448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2001 </a:t>
            </a:r>
            <a:r>
              <a:rPr lang="zh-CN" altLang="en-US" sz="2800" dirty="0"/>
              <a:t>年 </a:t>
            </a:r>
            <a:r>
              <a:rPr lang="en-US" altLang="zh-CN" sz="2800" dirty="0"/>
              <a:t>11 </a:t>
            </a:r>
            <a:r>
              <a:rPr lang="zh-CN" altLang="en-US" sz="2800" dirty="0"/>
              <a:t>月，</a:t>
            </a:r>
            <a:r>
              <a:rPr lang="en-US" altLang="zh-CN" sz="2800" dirty="0"/>
              <a:t>IBM </a:t>
            </a:r>
            <a:r>
              <a:rPr lang="zh-CN" altLang="en-US" sz="2800" dirty="0"/>
              <a:t>向开源社区捐献了 </a:t>
            </a:r>
            <a:r>
              <a:rPr lang="en-US" altLang="zh-CN" sz="2800" dirty="0"/>
              <a:t>Eclipse </a:t>
            </a:r>
            <a:r>
              <a:rPr lang="zh-CN" altLang="en-US" sz="2800" dirty="0"/>
              <a:t>代码，自此 </a:t>
            </a:r>
            <a:r>
              <a:rPr lang="en-US" altLang="zh-CN" sz="2800" dirty="0"/>
              <a:t>Eclipse </a:t>
            </a:r>
            <a:r>
              <a:rPr lang="zh-CN" altLang="en-US" sz="2800" dirty="0"/>
              <a:t>在开发者社区得到飞速发展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algn="l"/>
            <a:r>
              <a:rPr lang="en-US" altLang="zh-CN" sz="2800" dirty="0"/>
              <a:t>2001 </a:t>
            </a:r>
            <a:r>
              <a:rPr lang="zh-CN" altLang="en-US" sz="2800" dirty="0"/>
              <a:t>年 </a:t>
            </a:r>
            <a:r>
              <a:rPr lang="en-US" altLang="zh-CN" sz="2800" dirty="0"/>
              <a:t>12 </a:t>
            </a:r>
            <a:r>
              <a:rPr lang="zh-CN" altLang="en-US" sz="2800" dirty="0"/>
              <a:t>月，</a:t>
            </a:r>
            <a:r>
              <a:rPr lang="en-US" altLang="zh-CN" sz="2800" dirty="0"/>
              <a:t>IBM </a:t>
            </a:r>
            <a:r>
              <a:rPr lang="zh-CN" altLang="en-US" sz="2800" dirty="0"/>
              <a:t>向世界宣布了两件事，第一件是创建开源项目，既 </a:t>
            </a:r>
            <a:r>
              <a:rPr lang="en-US" altLang="zh-CN" sz="2800" dirty="0"/>
              <a:t>IBM </a:t>
            </a:r>
            <a:r>
              <a:rPr lang="zh-CN" altLang="en-US" sz="2800" dirty="0"/>
              <a:t>捐赠价值 </a:t>
            </a:r>
            <a:r>
              <a:rPr lang="en-US" altLang="zh-CN" sz="2800" dirty="0"/>
              <a:t>4 </a:t>
            </a:r>
            <a:r>
              <a:rPr lang="zh-CN" altLang="en-US" sz="2800" dirty="0"/>
              <a:t>千万美元的源码给开源社区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pPr algn="l"/>
            <a:r>
              <a:rPr lang="en-US" altLang="zh-CN" sz="2800" dirty="0"/>
              <a:t>2004 </a:t>
            </a:r>
            <a:r>
              <a:rPr lang="zh-CN" altLang="en-US" sz="2800" dirty="0" smtClean="0"/>
              <a:t>年初</a:t>
            </a:r>
            <a:r>
              <a:rPr lang="zh-CN" altLang="en-US" sz="2800" dirty="0"/>
              <a:t>成立</a:t>
            </a:r>
            <a:r>
              <a:rPr lang="en-US" altLang="zh-CN" sz="2800" dirty="0" smtClean="0"/>
              <a:t>Eclipse </a:t>
            </a:r>
            <a:r>
              <a:rPr lang="zh-CN" altLang="en-US" sz="2800" dirty="0"/>
              <a:t>协会（</a:t>
            </a:r>
            <a:r>
              <a:rPr lang="en-US" altLang="zh-CN" sz="2800" dirty="0"/>
              <a:t>Eclipse Consortium</a:t>
            </a:r>
            <a:r>
              <a:rPr lang="zh-CN" altLang="en-US" sz="2800" dirty="0"/>
              <a:t>）</a:t>
            </a:r>
            <a:r>
              <a:rPr lang="en-US" altLang="zh-CN" sz="2800" dirty="0"/>
              <a:t>,</a:t>
            </a:r>
            <a:r>
              <a:rPr lang="zh-CN" altLang="en-US" sz="2800" dirty="0"/>
              <a:t>这个协会由一些成员公司组成，主要任务是支持并促进 </a:t>
            </a:r>
            <a:r>
              <a:rPr lang="en-US" altLang="zh-CN" sz="2800" dirty="0"/>
              <a:t>Eclipse </a:t>
            </a:r>
            <a:r>
              <a:rPr lang="zh-CN" altLang="en-US" sz="2800" dirty="0"/>
              <a:t>开源项目。</a:t>
            </a:r>
          </a:p>
        </p:txBody>
      </p:sp>
    </p:spTree>
    <p:extLst>
      <p:ext uri="{BB962C8B-B14F-4D97-AF65-F5344CB8AC3E}">
        <p14:creationId xmlns:p14="http://schemas.microsoft.com/office/powerpoint/2010/main" val="242337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080120"/>
          </a:xfrm>
        </p:spPr>
        <p:txBody>
          <a:bodyPr>
            <a:normAutofit/>
          </a:bodyPr>
          <a:lstStyle/>
          <a:p>
            <a:r>
              <a:rPr lang="en-US" altLang="zh-CN" dirty="0"/>
              <a:t>eclipse</a:t>
            </a:r>
            <a:r>
              <a:rPr lang="zh-CN" altLang="en-US" dirty="0"/>
              <a:t>体系结构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68760"/>
            <a:ext cx="5616624" cy="5455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337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Menu</a:t>
            </a:r>
          </a:p>
          <a:p>
            <a:r>
              <a:rPr lang="en-US" altLang="zh-CN" sz="3200" dirty="0" smtClean="0"/>
              <a:t>Toolbar</a:t>
            </a:r>
          </a:p>
          <a:p>
            <a:r>
              <a:rPr lang="en-US" altLang="zh-CN" sz="3200" dirty="0" smtClean="0"/>
              <a:t>View</a:t>
            </a:r>
          </a:p>
          <a:p>
            <a:r>
              <a:rPr lang="en-US" altLang="zh-CN" sz="3200" dirty="0" smtClean="0"/>
              <a:t>Edit</a:t>
            </a:r>
          </a:p>
          <a:p>
            <a:r>
              <a:rPr lang="en-US" altLang="zh-CN" sz="3200" dirty="0"/>
              <a:t>perspective</a:t>
            </a:r>
            <a:endParaRPr lang="zh-CN" altLang="en-US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Eclipse UI</a:t>
            </a:r>
            <a:r>
              <a:rPr lang="zh-CN" altLang="en-US" dirty="0" smtClean="0"/>
              <a:t>组成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840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OSGI(equinox) </a:t>
            </a:r>
            <a:r>
              <a:rPr lang="zh-CN" altLang="en-US" dirty="0" smtClean="0"/>
              <a:t>模块编程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7"/>
            <a:ext cx="8280920" cy="4539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513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3345235"/>
          </a:xfrm>
        </p:spPr>
        <p:txBody>
          <a:bodyPr/>
          <a:lstStyle/>
          <a:p>
            <a:r>
              <a:rPr lang="en-US" altLang="zh-CN" dirty="0" smtClean="0"/>
              <a:t>CDT</a:t>
            </a:r>
            <a:r>
              <a:rPr lang="zh-CN" altLang="en-US" dirty="0" smtClean="0"/>
              <a:t>环境搭建要点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Mingw</a:t>
            </a:r>
            <a:endParaRPr lang="en-US" altLang="zh-CN" dirty="0" smtClean="0"/>
          </a:p>
          <a:p>
            <a:r>
              <a:rPr lang="en-US" altLang="zh-CN" dirty="0" smtClean="0"/>
              <a:t>PDT</a:t>
            </a:r>
            <a:r>
              <a:rPr lang="zh-CN" altLang="en-US" dirty="0" smtClean="0"/>
              <a:t>环境搭建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xampp,xdebug</a:t>
            </a:r>
            <a:r>
              <a:rPr lang="en-US" altLang="zh-CN" dirty="0" smtClean="0"/>
              <a:t>(</a:t>
            </a:r>
            <a:r>
              <a:rPr lang="zh-CN" altLang="en-US" dirty="0" smtClean="0"/>
              <a:t>断点调试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JDT</a:t>
            </a:r>
            <a:r>
              <a:rPr lang="zh-CN" altLang="en-US" dirty="0" smtClean="0"/>
              <a:t>环境搭建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jee</a:t>
            </a:r>
            <a:r>
              <a:rPr lang="en-US" altLang="zh-CN" dirty="0" smtClean="0"/>
              <a:t> for eclipse</a:t>
            </a:r>
            <a:r>
              <a:rPr lang="zh-CN" altLang="en-US" dirty="0" smtClean="0"/>
              <a:t>搞定一切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CDT&amp;PDT&amp;JDT&amp;ADT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092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实例演示一个简单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应用的开发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串联各种实用快捷键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应用部署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部署过程中可能遇到的奇怪问题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应用开发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320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在线安装</a:t>
            </a:r>
            <a:r>
              <a:rPr lang="en-US" altLang="zh-CN" dirty="0" smtClean="0"/>
              <a:t>(</a:t>
            </a:r>
            <a:r>
              <a:rPr lang="zh-CN" altLang="en-US" dirty="0" smtClean="0"/>
              <a:t>主流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直接解压插件内容到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安装目录</a:t>
            </a:r>
            <a:r>
              <a:rPr lang="en-US" altLang="zh-CN" dirty="0" smtClean="0"/>
              <a:t>(</a:t>
            </a:r>
            <a:r>
              <a:rPr lang="zh-CN" altLang="en-US" dirty="0" smtClean="0"/>
              <a:t>粗暴但有效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3.link</a:t>
            </a:r>
            <a:r>
              <a:rPr lang="zh-CN" altLang="en-US" dirty="0" smtClean="0"/>
              <a:t>方式安装，优雅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440160"/>
          </a:xfrm>
        </p:spPr>
        <p:txBody>
          <a:bodyPr/>
          <a:lstStyle/>
          <a:p>
            <a:r>
              <a:rPr lang="en-US" altLang="zh-CN" dirty="0" smtClean="0"/>
              <a:t>Eclipse</a:t>
            </a:r>
            <a:r>
              <a:rPr lang="zh-CN" altLang="en-US" dirty="0" smtClean="0"/>
              <a:t>插件安装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55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262</TotalTime>
  <Words>359</Words>
  <Application>Microsoft Office PowerPoint</Application>
  <PresentationFormat>全屏显示(4:3)</PresentationFormat>
  <Paragraphs>34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波形</vt:lpstr>
      <vt:lpstr>深入浅出Eclipse</vt:lpstr>
      <vt:lpstr>Eclipse 是什么？</vt:lpstr>
      <vt:lpstr>eclipse起源</vt:lpstr>
      <vt:lpstr>eclipse体系结构</vt:lpstr>
      <vt:lpstr>Eclipse UI组成</vt:lpstr>
      <vt:lpstr>OSGI(equinox) 模块编程</vt:lpstr>
      <vt:lpstr>CDT&amp;PDT&amp;JDT&amp;ADT</vt:lpstr>
      <vt:lpstr>Web应用开发</vt:lpstr>
      <vt:lpstr>Eclipse插件安装</vt:lpstr>
      <vt:lpstr>RCP开发&amp;插件开发</vt:lpstr>
      <vt:lpstr>向我提问</vt:lpstr>
      <vt:lpstr>Thanks!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Microsoft</cp:lastModifiedBy>
  <cp:revision>26</cp:revision>
  <dcterms:created xsi:type="dcterms:W3CDTF">2013-12-06T15:37:08Z</dcterms:created>
  <dcterms:modified xsi:type="dcterms:W3CDTF">2013-12-07T08:33:11Z</dcterms:modified>
</cp:coreProperties>
</file>