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78" r:id="rId5"/>
    <p:sldId id="279" r:id="rId6"/>
    <p:sldId id="297" r:id="rId7"/>
    <p:sldId id="298" r:id="rId8"/>
    <p:sldId id="299" r:id="rId9"/>
    <p:sldId id="280" r:id="rId10"/>
    <p:sldId id="294" r:id="rId11"/>
    <p:sldId id="295" r:id="rId12"/>
    <p:sldId id="296" r:id="rId13"/>
    <p:sldId id="282" r:id="rId14"/>
    <p:sldId id="283" r:id="rId15"/>
    <p:sldId id="284" r:id="rId16"/>
    <p:sldId id="285" r:id="rId17"/>
    <p:sldId id="286" r:id="rId18"/>
    <p:sldId id="287" r:id="rId19"/>
    <p:sldId id="289" r:id="rId20"/>
    <p:sldId id="290" r:id="rId21"/>
    <p:sldId id="291" r:id="rId22"/>
    <p:sldId id="292"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562F20-E327-4896-98E0-5AE3908DF46E}" v="13" dt="2022-08-09T01:53:29.3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03" d="100"/>
          <a:sy n="103" d="100"/>
        </p:scale>
        <p:origin x="126"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ULLIVAN, Shaun" userId="3b009bf6-4afc-4612-bb89-fa188d38874a" providerId="ADAL" clId="{70562F20-E327-4896-98E0-5AE3908DF46E}"/>
    <pc:docChg chg="undo custSel addSld delSld modSld">
      <pc:chgData name="O'SULLIVAN, Shaun" userId="3b009bf6-4afc-4612-bb89-fa188d38874a" providerId="ADAL" clId="{70562F20-E327-4896-98E0-5AE3908DF46E}" dt="2022-08-09T07:54:49.501" v="5686" actId="47"/>
      <pc:docMkLst>
        <pc:docMk/>
      </pc:docMkLst>
      <pc:sldChg chg="modSp mod">
        <pc:chgData name="O'SULLIVAN, Shaun" userId="3b009bf6-4afc-4612-bb89-fa188d38874a" providerId="ADAL" clId="{70562F20-E327-4896-98E0-5AE3908DF46E}" dt="2022-08-09T04:45:02.469" v="4619" actId="20577"/>
        <pc:sldMkLst>
          <pc:docMk/>
          <pc:sldMk cId="2470170928" sldId="280"/>
        </pc:sldMkLst>
        <pc:spChg chg="mod">
          <ac:chgData name="O'SULLIVAN, Shaun" userId="3b009bf6-4afc-4612-bb89-fa188d38874a" providerId="ADAL" clId="{70562F20-E327-4896-98E0-5AE3908DF46E}" dt="2022-08-09T04:45:02.469" v="4619" actId="20577"/>
          <ac:spMkLst>
            <pc:docMk/>
            <pc:sldMk cId="2470170928" sldId="280"/>
            <ac:spMk id="3" creationId="{E96D51A7-8031-93BC-C97C-FA49AFBFA2EF}"/>
          </ac:spMkLst>
        </pc:spChg>
      </pc:sldChg>
      <pc:sldChg chg="addSp delSp modSp new mod">
        <pc:chgData name="O'SULLIVAN, Shaun" userId="3b009bf6-4afc-4612-bb89-fa188d38874a" providerId="ADAL" clId="{70562F20-E327-4896-98E0-5AE3908DF46E}" dt="2022-08-09T01:21:18.217" v="587" actId="20577"/>
        <pc:sldMkLst>
          <pc:docMk/>
          <pc:sldMk cId="3615590369" sldId="282"/>
        </pc:sldMkLst>
        <pc:spChg chg="mod">
          <ac:chgData name="O'SULLIVAN, Shaun" userId="3b009bf6-4afc-4612-bb89-fa188d38874a" providerId="ADAL" clId="{70562F20-E327-4896-98E0-5AE3908DF46E}" dt="2022-08-09T01:19:17.753" v="54" actId="20577"/>
          <ac:spMkLst>
            <pc:docMk/>
            <pc:sldMk cId="3615590369" sldId="282"/>
            <ac:spMk id="2" creationId="{5F4DAC9C-27DA-0DDA-FA29-806A903E6BF9}"/>
          </ac:spMkLst>
        </pc:spChg>
        <pc:spChg chg="del">
          <ac:chgData name="O'SULLIVAN, Shaun" userId="3b009bf6-4afc-4612-bb89-fa188d38874a" providerId="ADAL" clId="{70562F20-E327-4896-98E0-5AE3908DF46E}" dt="2022-08-09T01:15:02.173" v="19" actId="22"/>
          <ac:spMkLst>
            <pc:docMk/>
            <pc:sldMk cId="3615590369" sldId="282"/>
            <ac:spMk id="3" creationId="{97B9FEA9-76BD-9C13-EFF7-E8CD23012EE1}"/>
          </ac:spMkLst>
        </pc:spChg>
        <pc:spChg chg="add del mod">
          <ac:chgData name="O'SULLIVAN, Shaun" userId="3b009bf6-4afc-4612-bb89-fa188d38874a" providerId="ADAL" clId="{70562F20-E327-4896-98E0-5AE3908DF46E}" dt="2022-08-09T01:15:09.466" v="23"/>
          <ac:spMkLst>
            <pc:docMk/>
            <pc:sldMk cId="3615590369" sldId="282"/>
            <ac:spMk id="6" creationId="{4EE0FDF3-EDB7-7D4D-034C-3D5E2EBAE9EE}"/>
          </ac:spMkLst>
        </pc:spChg>
        <pc:spChg chg="add del mod">
          <ac:chgData name="O'SULLIVAN, Shaun" userId="3b009bf6-4afc-4612-bb89-fa188d38874a" providerId="ADAL" clId="{70562F20-E327-4896-98E0-5AE3908DF46E}" dt="2022-08-09T01:15:35.756" v="31"/>
          <ac:spMkLst>
            <pc:docMk/>
            <pc:sldMk cId="3615590369" sldId="282"/>
            <ac:spMk id="9" creationId="{08210DF6-9167-403E-5945-8C7191B59620}"/>
          </ac:spMkLst>
        </pc:spChg>
        <pc:spChg chg="add mod">
          <ac:chgData name="O'SULLIVAN, Shaun" userId="3b009bf6-4afc-4612-bb89-fa188d38874a" providerId="ADAL" clId="{70562F20-E327-4896-98E0-5AE3908DF46E}" dt="2022-08-09T01:21:18.217" v="587" actId="20577"/>
          <ac:spMkLst>
            <pc:docMk/>
            <pc:sldMk cId="3615590369" sldId="282"/>
            <ac:spMk id="11" creationId="{E2F3269D-04AF-1D2D-5FC7-DC959923EA37}"/>
          </ac:spMkLst>
        </pc:spChg>
        <pc:picChg chg="add del mod ord">
          <ac:chgData name="O'SULLIVAN, Shaun" userId="3b009bf6-4afc-4612-bb89-fa188d38874a" providerId="ADAL" clId="{70562F20-E327-4896-98E0-5AE3908DF46E}" dt="2022-08-09T01:15:08.468" v="22" actId="478"/>
          <ac:picMkLst>
            <pc:docMk/>
            <pc:sldMk cId="3615590369" sldId="282"/>
            <ac:picMk id="5" creationId="{D6A22458-55BB-719C-A7AF-BBF7B5ED7B19}"/>
          </ac:picMkLst>
        </pc:picChg>
        <pc:picChg chg="add del mod">
          <ac:chgData name="O'SULLIVAN, Shaun" userId="3b009bf6-4afc-4612-bb89-fa188d38874a" providerId="ADAL" clId="{70562F20-E327-4896-98E0-5AE3908DF46E}" dt="2022-08-09T01:15:34.911" v="30" actId="21"/>
          <ac:picMkLst>
            <pc:docMk/>
            <pc:sldMk cId="3615590369" sldId="282"/>
            <ac:picMk id="8" creationId="{899B71BB-0C47-C410-6C1F-AC0A52C571B4}"/>
          </ac:picMkLst>
        </pc:picChg>
        <pc:picChg chg="add del mod">
          <ac:chgData name="O'SULLIVAN, Shaun" userId="3b009bf6-4afc-4612-bb89-fa188d38874a" providerId="ADAL" clId="{70562F20-E327-4896-98E0-5AE3908DF46E}" dt="2022-08-09T01:19:14.466" v="45" actId="478"/>
          <ac:picMkLst>
            <pc:docMk/>
            <pc:sldMk cId="3615590369" sldId="282"/>
            <ac:picMk id="12" creationId="{BFCA1F81-1675-BCEA-E4D2-2701AB324760}"/>
          </ac:picMkLst>
        </pc:picChg>
        <pc:picChg chg="add del mod">
          <ac:chgData name="O'SULLIVAN, Shaun" userId="3b009bf6-4afc-4612-bb89-fa188d38874a" providerId="ADAL" clId="{70562F20-E327-4896-98E0-5AE3908DF46E}" dt="2022-08-09T01:15:08.468" v="22" actId="478"/>
          <ac:picMkLst>
            <pc:docMk/>
            <pc:sldMk cId="3615590369" sldId="282"/>
            <ac:picMk id="1026" creationId="{315AEA36-03A3-9BF3-913C-E3C031DEF6A6}"/>
          </ac:picMkLst>
        </pc:picChg>
        <pc:picChg chg="add del mod">
          <ac:chgData name="O'SULLIVAN, Shaun" userId="3b009bf6-4afc-4612-bb89-fa188d38874a" providerId="ADAL" clId="{70562F20-E327-4896-98E0-5AE3908DF46E}" dt="2022-08-09T01:15:31.419" v="28" actId="478"/>
          <ac:picMkLst>
            <pc:docMk/>
            <pc:sldMk cId="3615590369" sldId="282"/>
            <ac:picMk id="1028" creationId="{3E1890C9-897C-D75E-F012-FBDD7659400F}"/>
          </ac:picMkLst>
        </pc:picChg>
      </pc:sldChg>
      <pc:sldChg chg="modSp new mod">
        <pc:chgData name="O'SULLIVAN, Shaun" userId="3b009bf6-4afc-4612-bb89-fa188d38874a" providerId="ADAL" clId="{70562F20-E327-4896-98E0-5AE3908DF46E}" dt="2022-08-09T01:25:23.613" v="1298" actId="20577"/>
        <pc:sldMkLst>
          <pc:docMk/>
          <pc:sldMk cId="280731584" sldId="283"/>
        </pc:sldMkLst>
        <pc:spChg chg="mod">
          <ac:chgData name="O'SULLIVAN, Shaun" userId="3b009bf6-4afc-4612-bb89-fa188d38874a" providerId="ADAL" clId="{70562F20-E327-4896-98E0-5AE3908DF46E}" dt="2022-08-09T01:25:23.613" v="1298" actId="20577"/>
          <ac:spMkLst>
            <pc:docMk/>
            <pc:sldMk cId="280731584" sldId="283"/>
            <ac:spMk id="2" creationId="{7499A4F6-1872-409C-1C4A-B45B4ADB82B9}"/>
          </ac:spMkLst>
        </pc:spChg>
        <pc:spChg chg="mod">
          <ac:chgData name="O'SULLIVAN, Shaun" userId="3b009bf6-4afc-4612-bb89-fa188d38874a" providerId="ADAL" clId="{70562F20-E327-4896-98E0-5AE3908DF46E}" dt="2022-08-09T01:25:14.450" v="1283" actId="20577"/>
          <ac:spMkLst>
            <pc:docMk/>
            <pc:sldMk cId="280731584" sldId="283"/>
            <ac:spMk id="3" creationId="{ADCC050F-7460-C7D7-674A-AE0A22D413AC}"/>
          </ac:spMkLst>
        </pc:spChg>
      </pc:sldChg>
      <pc:sldChg chg="modSp new mod">
        <pc:chgData name="O'SULLIVAN, Shaun" userId="3b009bf6-4afc-4612-bb89-fa188d38874a" providerId="ADAL" clId="{70562F20-E327-4896-98E0-5AE3908DF46E}" dt="2022-08-09T01:36:33.982" v="2632" actId="20577"/>
        <pc:sldMkLst>
          <pc:docMk/>
          <pc:sldMk cId="4085660042" sldId="284"/>
        </pc:sldMkLst>
        <pc:spChg chg="mod">
          <ac:chgData name="O'SULLIVAN, Shaun" userId="3b009bf6-4afc-4612-bb89-fa188d38874a" providerId="ADAL" clId="{70562F20-E327-4896-98E0-5AE3908DF46E}" dt="2022-08-09T01:25:36.693" v="1318" actId="20577"/>
          <ac:spMkLst>
            <pc:docMk/>
            <pc:sldMk cId="4085660042" sldId="284"/>
            <ac:spMk id="2" creationId="{991C6A71-EEE9-B54D-52CC-8E2EC24A0224}"/>
          </ac:spMkLst>
        </pc:spChg>
        <pc:spChg chg="mod">
          <ac:chgData name="O'SULLIVAN, Shaun" userId="3b009bf6-4afc-4612-bb89-fa188d38874a" providerId="ADAL" clId="{70562F20-E327-4896-98E0-5AE3908DF46E}" dt="2022-08-09T01:36:33.982" v="2632" actId="20577"/>
          <ac:spMkLst>
            <pc:docMk/>
            <pc:sldMk cId="4085660042" sldId="284"/>
            <ac:spMk id="3" creationId="{1A690982-DB50-6DF3-5F80-E32BF5754EA8}"/>
          </ac:spMkLst>
        </pc:spChg>
      </pc:sldChg>
      <pc:sldChg chg="modSp new mod">
        <pc:chgData name="O'SULLIVAN, Shaun" userId="3b009bf6-4afc-4612-bb89-fa188d38874a" providerId="ADAL" clId="{70562F20-E327-4896-98E0-5AE3908DF46E}" dt="2022-08-09T01:38:50.860" v="2860" actId="20577"/>
        <pc:sldMkLst>
          <pc:docMk/>
          <pc:sldMk cId="318512924" sldId="285"/>
        </pc:sldMkLst>
        <pc:spChg chg="mod">
          <ac:chgData name="O'SULLIVAN, Shaun" userId="3b009bf6-4afc-4612-bb89-fa188d38874a" providerId="ADAL" clId="{70562F20-E327-4896-98E0-5AE3908DF46E}" dt="2022-08-09T01:34:53.849" v="2493" actId="20577"/>
          <ac:spMkLst>
            <pc:docMk/>
            <pc:sldMk cId="318512924" sldId="285"/>
            <ac:spMk id="2" creationId="{BB2D9F6E-EE67-1F90-2A71-AB262B6E6798}"/>
          </ac:spMkLst>
        </pc:spChg>
        <pc:spChg chg="mod">
          <ac:chgData name="O'SULLIVAN, Shaun" userId="3b009bf6-4afc-4612-bb89-fa188d38874a" providerId="ADAL" clId="{70562F20-E327-4896-98E0-5AE3908DF46E}" dt="2022-08-09T01:38:50.860" v="2860" actId="20577"/>
          <ac:spMkLst>
            <pc:docMk/>
            <pc:sldMk cId="318512924" sldId="285"/>
            <ac:spMk id="3" creationId="{3C27C284-B27A-3674-D078-CBC475A1989E}"/>
          </ac:spMkLst>
        </pc:spChg>
      </pc:sldChg>
      <pc:sldChg chg="addSp delSp modSp new mod setBg">
        <pc:chgData name="O'SULLIVAN, Shaun" userId="3b009bf6-4afc-4612-bb89-fa188d38874a" providerId="ADAL" clId="{70562F20-E327-4896-98E0-5AE3908DF46E}" dt="2022-08-09T01:38:28.943" v="2840" actId="14100"/>
        <pc:sldMkLst>
          <pc:docMk/>
          <pc:sldMk cId="2090800584" sldId="286"/>
        </pc:sldMkLst>
        <pc:spChg chg="mod">
          <ac:chgData name="O'SULLIVAN, Shaun" userId="3b009bf6-4afc-4612-bb89-fa188d38874a" providerId="ADAL" clId="{70562F20-E327-4896-98E0-5AE3908DF46E}" dt="2022-08-09T01:38:17.992" v="2838" actId="26606"/>
          <ac:spMkLst>
            <pc:docMk/>
            <pc:sldMk cId="2090800584" sldId="286"/>
            <ac:spMk id="2" creationId="{B7A269A3-AB62-392D-E47A-7515C1658690}"/>
          </ac:spMkLst>
        </pc:spChg>
        <pc:spChg chg="del">
          <ac:chgData name="O'SULLIVAN, Shaun" userId="3b009bf6-4afc-4612-bb89-fa188d38874a" providerId="ADAL" clId="{70562F20-E327-4896-98E0-5AE3908DF46E}" dt="2022-08-09T01:38:01.586" v="2799"/>
          <ac:spMkLst>
            <pc:docMk/>
            <pc:sldMk cId="2090800584" sldId="286"/>
            <ac:spMk id="3" creationId="{AF6433CA-92B3-204F-4541-93D06508A720}"/>
          </ac:spMkLst>
        </pc:spChg>
        <pc:spChg chg="add del">
          <ac:chgData name="O'SULLIVAN, Shaun" userId="3b009bf6-4afc-4612-bb89-fa188d38874a" providerId="ADAL" clId="{70562F20-E327-4896-98E0-5AE3908DF46E}" dt="2022-08-09T01:38:16.591" v="2835" actId="26606"/>
          <ac:spMkLst>
            <pc:docMk/>
            <pc:sldMk cId="2090800584" sldId="286"/>
            <ac:spMk id="2055" creationId="{1E70A317-DCED-4E80-AA2D-467D8702E5CB}"/>
          </ac:spMkLst>
        </pc:spChg>
        <pc:spChg chg="add del">
          <ac:chgData name="O'SULLIVAN, Shaun" userId="3b009bf6-4afc-4612-bb89-fa188d38874a" providerId="ADAL" clId="{70562F20-E327-4896-98E0-5AE3908DF46E}" dt="2022-08-09T01:38:16.591" v="2835" actId="26606"/>
          <ac:spMkLst>
            <pc:docMk/>
            <pc:sldMk cId="2090800584" sldId="286"/>
            <ac:spMk id="2057" creationId="{A6D87845-294F-40CB-BC48-46455460D292}"/>
          </ac:spMkLst>
        </pc:spChg>
        <pc:spChg chg="add del">
          <ac:chgData name="O'SULLIVAN, Shaun" userId="3b009bf6-4afc-4612-bb89-fa188d38874a" providerId="ADAL" clId="{70562F20-E327-4896-98E0-5AE3908DF46E}" dt="2022-08-09T01:38:17.940" v="2837" actId="26606"/>
          <ac:spMkLst>
            <pc:docMk/>
            <pc:sldMk cId="2090800584" sldId="286"/>
            <ac:spMk id="2059" creationId="{766CDA4A-6CAA-4FED-A424-FF9D363E93C1}"/>
          </ac:spMkLst>
        </pc:spChg>
        <pc:spChg chg="add">
          <ac:chgData name="O'SULLIVAN, Shaun" userId="3b009bf6-4afc-4612-bb89-fa188d38874a" providerId="ADAL" clId="{70562F20-E327-4896-98E0-5AE3908DF46E}" dt="2022-08-09T01:38:17.992" v="2838" actId="26606"/>
          <ac:spMkLst>
            <pc:docMk/>
            <pc:sldMk cId="2090800584" sldId="286"/>
            <ac:spMk id="2062" creationId="{1E70A317-DCED-4E80-AA2D-467D8702E5CB}"/>
          </ac:spMkLst>
        </pc:spChg>
        <pc:spChg chg="add">
          <ac:chgData name="O'SULLIVAN, Shaun" userId="3b009bf6-4afc-4612-bb89-fa188d38874a" providerId="ADAL" clId="{70562F20-E327-4896-98E0-5AE3908DF46E}" dt="2022-08-09T01:38:17.992" v="2838" actId="26606"/>
          <ac:spMkLst>
            <pc:docMk/>
            <pc:sldMk cId="2090800584" sldId="286"/>
            <ac:spMk id="2063" creationId="{A6D87845-294F-40CB-BC48-46455460D292}"/>
          </ac:spMkLst>
        </pc:spChg>
        <pc:picChg chg="add mod">
          <ac:chgData name="O'SULLIVAN, Shaun" userId="3b009bf6-4afc-4612-bb89-fa188d38874a" providerId="ADAL" clId="{70562F20-E327-4896-98E0-5AE3908DF46E}" dt="2022-08-09T01:38:28.943" v="2840" actId="14100"/>
          <ac:picMkLst>
            <pc:docMk/>
            <pc:sldMk cId="2090800584" sldId="286"/>
            <ac:picMk id="2050" creationId="{DD32B529-41F6-859F-6A38-73AD169B5060}"/>
          </ac:picMkLst>
        </pc:picChg>
        <pc:picChg chg="add del">
          <ac:chgData name="O'SULLIVAN, Shaun" userId="3b009bf6-4afc-4612-bb89-fa188d38874a" providerId="ADAL" clId="{70562F20-E327-4896-98E0-5AE3908DF46E}" dt="2022-08-09T01:38:17.940" v="2837" actId="26606"/>
          <ac:picMkLst>
            <pc:docMk/>
            <pc:sldMk cId="2090800584" sldId="286"/>
            <ac:picMk id="2060" creationId="{9B0DB875-49E3-4B9D-8AAE-D81A127B6647}"/>
          </ac:picMkLst>
        </pc:picChg>
      </pc:sldChg>
      <pc:sldChg chg="modSp new mod">
        <pc:chgData name="O'SULLIVAN, Shaun" userId="3b009bf6-4afc-4612-bb89-fa188d38874a" providerId="ADAL" clId="{70562F20-E327-4896-98E0-5AE3908DF46E}" dt="2022-08-09T01:42:18.782" v="3368" actId="207"/>
        <pc:sldMkLst>
          <pc:docMk/>
          <pc:sldMk cId="3975846583" sldId="287"/>
        </pc:sldMkLst>
        <pc:spChg chg="mod">
          <ac:chgData name="O'SULLIVAN, Shaun" userId="3b009bf6-4afc-4612-bb89-fa188d38874a" providerId="ADAL" clId="{70562F20-E327-4896-98E0-5AE3908DF46E}" dt="2022-08-09T01:39:07.585" v="2873" actId="20577"/>
          <ac:spMkLst>
            <pc:docMk/>
            <pc:sldMk cId="3975846583" sldId="287"/>
            <ac:spMk id="2" creationId="{99037476-FFBD-0AF1-5FED-04BEF0A00E12}"/>
          </ac:spMkLst>
        </pc:spChg>
        <pc:spChg chg="mod">
          <ac:chgData name="O'SULLIVAN, Shaun" userId="3b009bf6-4afc-4612-bb89-fa188d38874a" providerId="ADAL" clId="{70562F20-E327-4896-98E0-5AE3908DF46E}" dt="2022-08-09T01:42:18.782" v="3368" actId="207"/>
          <ac:spMkLst>
            <pc:docMk/>
            <pc:sldMk cId="3975846583" sldId="287"/>
            <ac:spMk id="3" creationId="{F2D7AED4-978D-968F-3E4D-671331A678A5}"/>
          </ac:spMkLst>
        </pc:spChg>
      </pc:sldChg>
      <pc:sldChg chg="modSp new mod">
        <pc:chgData name="O'SULLIVAN, Shaun" userId="3b009bf6-4afc-4612-bb89-fa188d38874a" providerId="ADAL" clId="{70562F20-E327-4896-98E0-5AE3908DF46E}" dt="2022-08-09T01:51:00.768" v="3931" actId="20577"/>
        <pc:sldMkLst>
          <pc:docMk/>
          <pc:sldMk cId="2636975394" sldId="288"/>
        </pc:sldMkLst>
        <pc:spChg chg="mod">
          <ac:chgData name="O'SULLIVAN, Shaun" userId="3b009bf6-4afc-4612-bb89-fa188d38874a" providerId="ADAL" clId="{70562F20-E327-4896-98E0-5AE3908DF46E}" dt="2022-08-09T01:42:37.841" v="3410" actId="20577"/>
          <ac:spMkLst>
            <pc:docMk/>
            <pc:sldMk cId="2636975394" sldId="288"/>
            <ac:spMk id="2" creationId="{4FEB7225-ADFF-1AE9-C8D1-5DAD935767AC}"/>
          </ac:spMkLst>
        </pc:spChg>
        <pc:spChg chg="mod">
          <ac:chgData name="O'SULLIVAN, Shaun" userId="3b009bf6-4afc-4612-bb89-fa188d38874a" providerId="ADAL" clId="{70562F20-E327-4896-98E0-5AE3908DF46E}" dt="2022-08-09T01:51:00.768" v="3931" actId="20577"/>
          <ac:spMkLst>
            <pc:docMk/>
            <pc:sldMk cId="2636975394" sldId="288"/>
            <ac:spMk id="3" creationId="{A8409E36-F970-DD02-71FC-DCBDC3179A45}"/>
          </ac:spMkLst>
        </pc:spChg>
      </pc:sldChg>
      <pc:sldChg chg="addSp modSp new mod setBg">
        <pc:chgData name="O'SULLIVAN, Shaun" userId="3b009bf6-4afc-4612-bb89-fa188d38874a" providerId="ADAL" clId="{70562F20-E327-4896-98E0-5AE3908DF46E}" dt="2022-08-09T01:53:50.844" v="4330" actId="1076"/>
        <pc:sldMkLst>
          <pc:docMk/>
          <pc:sldMk cId="2058317872" sldId="289"/>
        </pc:sldMkLst>
        <pc:spChg chg="mod">
          <ac:chgData name="O'SULLIVAN, Shaun" userId="3b009bf6-4afc-4612-bb89-fa188d38874a" providerId="ADAL" clId="{70562F20-E327-4896-98E0-5AE3908DF46E}" dt="2022-08-09T01:52:46.990" v="4117" actId="26606"/>
          <ac:spMkLst>
            <pc:docMk/>
            <pc:sldMk cId="2058317872" sldId="289"/>
            <ac:spMk id="2" creationId="{AFB98072-F30F-B5C2-BFF9-1C7F765E85B4}"/>
          </ac:spMkLst>
        </pc:spChg>
        <pc:spChg chg="mod">
          <ac:chgData name="O'SULLIVAN, Shaun" userId="3b009bf6-4afc-4612-bb89-fa188d38874a" providerId="ADAL" clId="{70562F20-E327-4896-98E0-5AE3908DF46E}" dt="2022-08-09T01:53:34.457" v="4327" actId="20577"/>
          <ac:spMkLst>
            <pc:docMk/>
            <pc:sldMk cId="2058317872" sldId="289"/>
            <ac:spMk id="3" creationId="{DD9311B5-B784-AF9F-8C44-73D2041BB7AB}"/>
          </ac:spMkLst>
        </pc:spChg>
        <pc:spChg chg="add">
          <ac:chgData name="O'SULLIVAN, Shaun" userId="3b009bf6-4afc-4612-bb89-fa188d38874a" providerId="ADAL" clId="{70562F20-E327-4896-98E0-5AE3908DF46E}" dt="2022-08-09T01:52:46.990" v="4117" actId="26606"/>
          <ac:spMkLst>
            <pc:docMk/>
            <pc:sldMk cId="2058317872" sldId="289"/>
            <ac:spMk id="10" creationId="{F662C799-B874-4F21-9E26-28BC92A6598B}"/>
          </ac:spMkLst>
        </pc:spChg>
        <pc:picChg chg="add mod">
          <ac:chgData name="O'SULLIVAN, Shaun" userId="3b009bf6-4afc-4612-bb89-fa188d38874a" providerId="ADAL" clId="{70562F20-E327-4896-98E0-5AE3908DF46E}" dt="2022-08-09T01:53:37.083" v="4328" actId="1076"/>
          <ac:picMkLst>
            <pc:docMk/>
            <pc:sldMk cId="2058317872" sldId="289"/>
            <ac:picMk id="5" creationId="{3F5E78A3-DF42-A37A-0711-908DFDA9E62D}"/>
          </ac:picMkLst>
        </pc:picChg>
        <pc:picChg chg="add mod">
          <ac:chgData name="O'SULLIVAN, Shaun" userId="3b009bf6-4afc-4612-bb89-fa188d38874a" providerId="ADAL" clId="{70562F20-E327-4896-98E0-5AE3908DF46E}" dt="2022-08-09T01:53:50.844" v="4330" actId="1076"/>
          <ac:picMkLst>
            <pc:docMk/>
            <pc:sldMk cId="2058317872" sldId="289"/>
            <ac:picMk id="7" creationId="{587313A8-55A8-BED6-FAD1-AE7B4AD70CBB}"/>
          </ac:picMkLst>
        </pc:picChg>
      </pc:sldChg>
      <pc:sldChg chg="addSp modSp new mod">
        <pc:chgData name="O'SULLIVAN, Shaun" userId="3b009bf6-4afc-4612-bb89-fa188d38874a" providerId="ADAL" clId="{70562F20-E327-4896-98E0-5AE3908DF46E}" dt="2022-08-09T05:01:39.204" v="5022" actId="1076"/>
        <pc:sldMkLst>
          <pc:docMk/>
          <pc:sldMk cId="3253052490" sldId="290"/>
        </pc:sldMkLst>
        <pc:spChg chg="mod">
          <ac:chgData name="O'SULLIVAN, Shaun" userId="3b009bf6-4afc-4612-bb89-fa188d38874a" providerId="ADAL" clId="{70562F20-E327-4896-98E0-5AE3908DF46E}" dt="2022-08-09T01:54:14.191" v="4343" actId="20577"/>
          <ac:spMkLst>
            <pc:docMk/>
            <pc:sldMk cId="3253052490" sldId="290"/>
            <ac:spMk id="2" creationId="{04FD1881-6B83-DF97-F5DD-172440A469D9}"/>
          </ac:spMkLst>
        </pc:spChg>
        <pc:spChg chg="mod">
          <ac:chgData name="O'SULLIVAN, Shaun" userId="3b009bf6-4afc-4612-bb89-fa188d38874a" providerId="ADAL" clId="{70562F20-E327-4896-98E0-5AE3908DF46E}" dt="2022-08-09T05:01:34.921" v="5021" actId="27636"/>
          <ac:spMkLst>
            <pc:docMk/>
            <pc:sldMk cId="3253052490" sldId="290"/>
            <ac:spMk id="3" creationId="{2F209850-3975-71B8-C826-CC7CB8F6474B}"/>
          </ac:spMkLst>
        </pc:spChg>
        <pc:picChg chg="add mod">
          <ac:chgData name="O'SULLIVAN, Shaun" userId="3b009bf6-4afc-4612-bb89-fa188d38874a" providerId="ADAL" clId="{70562F20-E327-4896-98E0-5AE3908DF46E}" dt="2022-08-09T05:01:39.204" v="5022" actId="1076"/>
          <ac:picMkLst>
            <pc:docMk/>
            <pc:sldMk cId="3253052490" sldId="290"/>
            <ac:picMk id="5" creationId="{1D63F843-928D-1F77-3BF8-5A75BA74C7FA}"/>
          </ac:picMkLst>
        </pc:picChg>
      </pc:sldChg>
      <pc:sldChg chg="addSp modSp new mod setBg">
        <pc:chgData name="O'SULLIVAN, Shaun" userId="3b009bf6-4afc-4612-bb89-fa188d38874a" providerId="ADAL" clId="{70562F20-E327-4896-98E0-5AE3908DF46E}" dt="2022-08-09T05:03:46.825" v="5261" actId="20577"/>
        <pc:sldMkLst>
          <pc:docMk/>
          <pc:sldMk cId="3311512541" sldId="291"/>
        </pc:sldMkLst>
        <pc:spChg chg="mod">
          <ac:chgData name="O'SULLIVAN, Shaun" userId="3b009bf6-4afc-4612-bb89-fa188d38874a" providerId="ADAL" clId="{70562F20-E327-4896-98E0-5AE3908DF46E}" dt="2022-08-09T05:03:04.272" v="5107" actId="26606"/>
          <ac:spMkLst>
            <pc:docMk/>
            <pc:sldMk cId="3311512541" sldId="291"/>
            <ac:spMk id="2" creationId="{AB24C97D-D3A1-FBF9-B1BB-7625BDAEC33E}"/>
          </ac:spMkLst>
        </pc:spChg>
        <pc:spChg chg="mod">
          <ac:chgData name="O'SULLIVAN, Shaun" userId="3b009bf6-4afc-4612-bb89-fa188d38874a" providerId="ADAL" clId="{70562F20-E327-4896-98E0-5AE3908DF46E}" dt="2022-08-09T05:03:46.825" v="5261" actId="20577"/>
          <ac:spMkLst>
            <pc:docMk/>
            <pc:sldMk cId="3311512541" sldId="291"/>
            <ac:spMk id="3" creationId="{3C914071-AC93-12DD-234D-1E36B5984476}"/>
          </ac:spMkLst>
        </pc:spChg>
        <pc:spChg chg="add">
          <ac:chgData name="O'SULLIVAN, Shaun" userId="3b009bf6-4afc-4612-bb89-fa188d38874a" providerId="ADAL" clId="{70562F20-E327-4896-98E0-5AE3908DF46E}" dt="2022-08-09T05:03:04.272" v="5107" actId="26606"/>
          <ac:spMkLst>
            <pc:docMk/>
            <pc:sldMk cId="3311512541" sldId="291"/>
            <ac:spMk id="10" creationId="{3A7F5D76-1FEC-470A-B476-70574A89C72A}"/>
          </ac:spMkLst>
        </pc:spChg>
        <pc:picChg chg="add mod">
          <ac:chgData name="O'SULLIVAN, Shaun" userId="3b009bf6-4afc-4612-bb89-fa188d38874a" providerId="ADAL" clId="{70562F20-E327-4896-98E0-5AE3908DF46E}" dt="2022-08-09T05:03:04.272" v="5107" actId="26606"/>
          <ac:picMkLst>
            <pc:docMk/>
            <pc:sldMk cId="3311512541" sldId="291"/>
            <ac:picMk id="5" creationId="{EEEE1159-E4D9-5A0D-6B28-67544A378ADF}"/>
          </ac:picMkLst>
        </pc:picChg>
      </pc:sldChg>
      <pc:sldChg chg="addSp modSp new mod setBg">
        <pc:chgData name="O'SULLIVAN, Shaun" userId="3b009bf6-4afc-4612-bb89-fa188d38874a" providerId="ADAL" clId="{70562F20-E327-4896-98E0-5AE3908DF46E}" dt="2022-08-09T05:32:22.030" v="5684" actId="20577"/>
        <pc:sldMkLst>
          <pc:docMk/>
          <pc:sldMk cId="2313362116" sldId="292"/>
        </pc:sldMkLst>
        <pc:spChg chg="mod">
          <ac:chgData name="O'SULLIVAN, Shaun" userId="3b009bf6-4afc-4612-bb89-fa188d38874a" providerId="ADAL" clId="{70562F20-E327-4896-98E0-5AE3908DF46E}" dt="2022-08-09T05:32:01.069" v="5622" actId="26606"/>
          <ac:spMkLst>
            <pc:docMk/>
            <pc:sldMk cId="2313362116" sldId="292"/>
            <ac:spMk id="2" creationId="{E851BC12-778A-BC5F-E478-E8E503D77F2A}"/>
          </ac:spMkLst>
        </pc:spChg>
        <pc:spChg chg="mod">
          <ac:chgData name="O'SULLIVAN, Shaun" userId="3b009bf6-4afc-4612-bb89-fa188d38874a" providerId="ADAL" clId="{70562F20-E327-4896-98E0-5AE3908DF46E}" dt="2022-08-09T05:32:22.030" v="5684" actId="20577"/>
          <ac:spMkLst>
            <pc:docMk/>
            <pc:sldMk cId="2313362116" sldId="292"/>
            <ac:spMk id="3" creationId="{CB94FB4B-00B8-062D-43D7-0B559F9ED593}"/>
          </ac:spMkLst>
        </pc:spChg>
        <pc:spChg chg="add">
          <ac:chgData name="O'SULLIVAN, Shaun" userId="3b009bf6-4afc-4612-bb89-fa188d38874a" providerId="ADAL" clId="{70562F20-E327-4896-98E0-5AE3908DF46E}" dt="2022-08-09T05:32:01.069" v="5622" actId="26606"/>
          <ac:spMkLst>
            <pc:docMk/>
            <pc:sldMk cId="2313362116" sldId="292"/>
            <ac:spMk id="10" creationId="{95CB840F-8E41-4CA5-B79B-25CC80AD234A}"/>
          </ac:spMkLst>
        </pc:spChg>
        <pc:picChg chg="add mod">
          <ac:chgData name="O'SULLIVAN, Shaun" userId="3b009bf6-4afc-4612-bb89-fa188d38874a" providerId="ADAL" clId="{70562F20-E327-4896-98E0-5AE3908DF46E}" dt="2022-08-09T05:32:01.069" v="5622" actId="26606"/>
          <ac:picMkLst>
            <pc:docMk/>
            <pc:sldMk cId="2313362116" sldId="292"/>
            <ac:picMk id="5" creationId="{A5741B88-3A06-F53B-3898-FA08C53CE399}"/>
          </ac:picMkLst>
        </pc:picChg>
      </pc:sldChg>
      <pc:sldChg chg="new del">
        <pc:chgData name="O'SULLIVAN, Shaun" userId="3b009bf6-4afc-4612-bb89-fa188d38874a" providerId="ADAL" clId="{70562F20-E327-4896-98E0-5AE3908DF46E}" dt="2022-08-09T07:54:49.501" v="5686" actId="47"/>
        <pc:sldMkLst>
          <pc:docMk/>
          <pc:sldMk cId="521891259" sldId="29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8/14/2023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oogle.com/"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hyperlink" Target="https://www.telerik.com/download/fiddler/fiddler4" TargetMode="External"/><Relationship Id="rId2" Type="http://schemas.openxmlformats.org/officeDocument/2006/relationships/hyperlink" Target="https://temp-mail.org/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566213" cy="2420504"/>
          </a:xfrm>
        </p:spPr>
        <p:txBody>
          <a:bodyPr>
            <a:normAutofit/>
          </a:bodyPr>
          <a:lstStyle/>
          <a:p>
            <a:pPr algn="l"/>
            <a:r>
              <a:rPr lang="en-US" sz="4000" dirty="0"/>
              <a:t>C.O.R.S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92500"/>
          </a:bodyPr>
          <a:lstStyle/>
          <a:p>
            <a:pPr algn="l"/>
            <a:r>
              <a:rPr lang="en-US" sz="2300" dirty="0"/>
              <a:t>Web Data Cluster </a:t>
            </a:r>
            <a:br>
              <a:rPr lang="en-US" sz="2300" dirty="0"/>
            </a:br>
            <a:r>
              <a:rPr lang="en-US" sz="2300" dirty="0"/>
              <a:t>ICT50220 Adv programming</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DAC9C-27DA-0DDA-FA29-806A903E6BF9}"/>
              </a:ext>
            </a:extLst>
          </p:cNvPr>
          <p:cNvSpPr>
            <a:spLocks noGrp="1"/>
          </p:cNvSpPr>
          <p:nvPr>
            <p:ph type="title"/>
          </p:nvPr>
        </p:nvSpPr>
        <p:spPr/>
        <p:txBody>
          <a:bodyPr/>
          <a:lstStyle/>
          <a:p>
            <a:r>
              <a:rPr lang="en-AU" dirty="0"/>
              <a:t>CORS Continued</a:t>
            </a:r>
          </a:p>
        </p:txBody>
      </p:sp>
      <p:sp>
        <p:nvSpPr>
          <p:cNvPr id="11" name="Content Placeholder 10">
            <a:extLst>
              <a:ext uri="{FF2B5EF4-FFF2-40B4-BE49-F238E27FC236}">
                <a16:creationId xmlns:a16="http://schemas.microsoft.com/office/drawing/2014/main" id="{E2F3269D-04AF-1D2D-5FC7-DC959923EA37}"/>
              </a:ext>
            </a:extLst>
          </p:cNvPr>
          <p:cNvSpPr>
            <a:spLocks noGrp="1"/>
          </p:cNvSpPr>
          <p:nvPr>
            <p:ph idx="1"/>
          </p:nvPr>
        </p:nvSpPr>
        <p:spPr/>
        <p:txBody>
          <a:bodyPr>
            <a:normAutofit lnSpcReduction="10000"/>
          </a:bodyPr>
          <a:lstStyle/>
          <a:p>
            <a:r>
              <a:rPr lang="en-AU" dirty="0"/>
              <a:t>CORS can be used to set the following:</a:t>
            </a:r>
          </a:p>
          <a:p>
            <a:pPr lvl="1"/>
            <a:r>
              <a:rPr lang="en-AU" dirty="0"/>
              <a:t>Allowed Origin (where the request is coming from)</a:t>
            </a:r>
          </a:p>
          <a:p>
            <a:pPr lvl="2"/>
            <a:r>
              <a:rPr lang="en-AU" dirty="0"/>
              <a:t>Can be set to a wildcard ‘*’</a:t>
            </a:r>
          </a:p>
          <a:p>
            <a:pPr lvl="1"/>
            <a:r>
              <a:rPr lang="en-AU" dirty="0"/>
              <a:t>Allowed Methods (GET, PUT, POST, DELETE)</a:t>
            </a:r>
          </a:p>
          <a:p>
            <a:pPr lvl="1"/>
            <a:r>
              <a:rPr lang="en-AU" dirty="0"/>
              <a:t>Allowed Headers – restricting the use of some headers</a:t>
            </a:r>
          </a:p>
          <a:p>
            <a:r>
              <a:rPr lang="en-AU" dirty="0"/>
              <a:t>All can be set to wildcards, or allowed globally</a:t>
            </a:r>
          </a:p>
          <a:p>
            <a:pPr lvl="1"/>
            <a:r>
              <a:rPr lang="en-AU" dirty="0"/>
              <a:t>This allows any client-side application access to your API</a:t>
            </a:r>
          </a:p>
          <a:p>
            <a:pPr lvl="1"/>
            <a:r>
              <a:rPr lang="en-AU" dirty="0"/>
              <a:t>Should only be allowed in a public facing API</a:t>
            </a:r>
          </a:p>
        </p:txBody>
      </p:sp>
    </p:spTree>
    <p:extLst>
      <p:ext uri="{BB962C8B-B14F-4D97-AF65-F5344CB8AC3E}">
        <p14:creationId xmlns:p14="http://schemas.microsoft.com/office/powerpoint/2010/main" val="3615590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9A4F6-1872-409C-1C4A-B45B4ADB82B9}"/>
              </a:ext>
            </a:extLst>
          </p:cNvPr>
          <p:cNvSpPr>
            <a:spLocks noGrp="1"/>
          </p:cNvSpPr>
          <p:nvPr>
            <p:ph type="title"/>
          </p:nvPr>
        </p:nvSpPr>
        <p:spPr/>
        <p:txBody>
          <a:bodyPr/>
          <a:lstStyle/>
          <a:p>
            <a:r>
              <a:rPr lang="en-AU" dirty="0"/>
              <a:t>CORS Pre-Flight</a:t>
            </a:r>
          </a:p>
        </p:txBody>
      </p:sp>
      <p:sp>
        <p:nvSpPr>
          <p:cNvPr id="3" name="Content Placeholder 2">
            <a:extLst>
              <a:ext uri="{FF2B5EF4-FFF2-40B4-BE49-F238E27FC236}">
                <a16:creationId xmlns:a16="http://schemas.microsoft.com/office/drawing/2014/main" id="{ADCC050F-7460-C7D7-674A-AE0A22D413AC}"/>
              </a:ext>
            </a:extLst>
          </p:cNvPr>
          <p:cNvSpPr>
            <a:spLocks noGrp="1"/>
          </p:cNvSpPr>
          <p:nvPr>
            <p:ph idx="1"/>
          </p:nvPr>
        </p:nvSpPr>
        <p:spPr/>
        <p:txBody>
          <a:bodyPr>
            <a:normAutofit fontScale="85000" lnSpcReduction="20000"/>
          </a:bodyPr>
          <a:lstStyle/>
          <a:p>
            <a:r>
              <a:rPr lang="en-AU" dirty="0"/>
              <a:t>Pre-flight requests are sent by the browser when the intended request is not </a:t>
            </a:r>
            <a:r>
              <a:rPr lang="en-AU" i="1" dirty="0"/>
              <a:t>simple</a:t>
            </a:r>
            <a:endParaRPr lang="en-AU" dirty="0"/>
          </a:p>
          <a:p>
            <a:pPr lvl="1"/>
            <a:r>
              <a:rPr lang="en-AU" dirty="0"/>
              <a:t>A simple request can be defined as using the following methods:</a:t>
            </a:r>
          </a:p>
          <a:p>
            <a:pPr lvl="2"/>
            <a:r>
              <a:rPr lang="en-AU" dirty="0"/>
              <a:t>GET, HEAD, POST</a:t>
            </a:r>
          </a:p>
          <a:p>
            <a:pPr lvl="1"/>
            <a:r>
              <a:rPr lang="en-AU" dirty="0"/>
              <a:t>A simple request will also only use the following headers:</a:t>
            </a:r>
          </a:p>
          <a:p>
            <a:pPr lvl="2"/>
            <a:r>
              <a:rPr lang="en-AU" dirty="0"/>
              <a:t>Accept, Accept-Language, Content-Language, Content-Type</a:t>
            </a:r>
          </a:p>
          <a:p>
            <a:r>
              <a:rPr lang="en-AU" dirty="0"/>
              <a:t>Some Browsers will consider all requests as non-simple and do pre-flight checks on all requests.</a:t>
            </a:r>
          </a:p>
          <a:p>
            <a:r>
              <a:rPr lang="en-AU" dirty="0"/>
              <a:t>Any request sent outside of these parameters will trigger a pre-flight request.</a:t>
            </a:r>
          </a:p>
          <a:p>
            <a:r>
              <a:rPr lang="en-AU" dirty="0"/>
              <a:t>The pre-flight request is intended to first check the servers CORS configuration, sending an OPTIONS request.</a:t>
            </a:r>
          </a:p>
          <a:p>
            <a:r>
              <a:rPr lang="en-AU" dirty="0"/>
              <a:t>This is then used to determine whether the request will be accepted before attempting to send it.</a:t>
            </a:r>
          </a:p>
        </p:txBody>
      </p:sp>
    </p:spTree>
    <p:extLst>
      <p:ext uri="{BB962C8B-B14F-4D97-AF65-F5344CB8AC3E}">
        <p14:creationId xmlns:p14="http://schemas.microsoft.com/office/powerpoint/2010/main" val="280731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6A71-EEE9-B54D-52CC-8E2EC24A0224}"/>
              </a:ext>
            </a:extLst>
          </p:cNvPr>
          <p:cNvSpPr>
            <a:spLocks noGrp="1"/>
          </p:cNvSpPr>
          <p:nvPr>
            <p:ph type="title"/>
          </p:nvPr>
        </p:nvSpPr>
        <p:spPr/>
        <p:txBody>
          <a:bodyPr/>
          <a:lstStyle/>
          <a:p>
            <a:r>
              <a:rPr lang="en-AU" dirty="0"/>
              <a:t>OPTIONS request</a:t>
            </a:r>
          </a:p>
        </p:txBody>
      </p:sp>
      <p:sp>
        <p:nvSpPr>
          <p:cNvPr id="3" name="Content Placeholder 2">
            <a:extLst>
              <a:ext uri="{FF2B5EF4-FFF2-40B4-BE49-F238E27FC236}">
                <a16:creationId xmlns:a16="http://schemas.microsoft.com/office/drawing/2014/main" id="{1A690982-DB50-6DF3-5F80-E32BF5754EA8}"/>
              </a:ext>
            </a:extLst>
          </p:cNvPr>
          <p:cNvSpPr>
            <a:spLocks noGrp="1"/>
          </p:cNvSpPr>
          <p:nvPr>
            <p:ph idx="1"/>
          </p:nvPr>
        </p:nvSpPr>
        <p:spPr>
          <a:xfrm>
            <a:off x="913795" y="2076450"/>
            <a:ext cx="10353762" cy="4332663"/>
          </a:xfrm>
        </p:spPr>
        <p:txBody>
          <a:bodyPr>
            <a:normAutofit fontScale="92500" lnSpcReduction="10000"/>
          </a:bodyPr>
          <a:lstStyle/>
          <a:p>
            <a:r>
              <a:rPr lang="en-AU" dirty="0"/>
              <a:t>The OPTIONS method is used in a pre-flight request to send the intended Method, Origin and Headers to the server to confirm these are compatible</a:t>
            </a:r>
          </a:p>
          <a:p>
            <a:r>
              <a:rPr lang="en-AU" dirty="0"/>
              <a:t>If the OPTIONS request fails, the pre-flight fails and the intended request is not sent</a:t>
            </a:r>
          </a:p>
          <a:p>
            <a:r>
              <a:rPr lang="en-AU" dirty="0"/>
              <a:t>The OPTIONS request is sent with a range of headers that describe the required configuration:</a:t>
            </a:r>
          </a:p>
          <a:p>
            <a:pPr lvl="1"/>
            <a:r>
              <a:rPr lang="en-AU" dirty="0"/>
              <a:t>Origin: https:\\exampleorigin.com</a:t>
            </a:r>
          </a:p>
          <a:p>
            <a:pPr lvl="2"/>
            <a:r>
              <a:rPr lang="en-AU" dirty="0"/>
              <a:t>The domain of the requesting application</a:t>
            </a:r>
          </a:p>
          <a:p>
            <a:pPr lvl="1"/>
            <a:r>
              <a:rPr lang="en-AU" dirty="0"/>
              <a:t>Access-Control-Request-Method: POST</a:t>
            </a:r>
          </a:p>
          <a:p>
            <a:pPr lvl="2"/>
            <a:r>
              <a:rPr lang="en-AU" dirty="0"/>
              <a:t>The method that will be utilised with the actual request</a:t>
            </a:r>
          </a:p>
          <a:p>
            <a:pPr lvl="1"/>
            <a:r>
              <a:rPr lang="en-AU" dirty="0"/>
              <a:t>Access-Control-Request-Headers: [Content-Type, X-</a:t>
            </a:r>
            <a:r>
              <a:rPr lang="en-AU" dirty="0" err="1"/>
              <a:t>SpecialHeader</a:t>
            </a:r>
            <a:r>
              <a:rPr lang="en-AU" dirty="0"/>
              <a:t>, X-</a:t>
            </a:r>
            <a:r>
              <a:rPr lang="en-AU" dirty="0" err="1"/>
              <a:t>OtherSpecialHeader</a:t>
            </a:r>
            <a:r>
              <a:rPr lang="en-AU" dirty="0"/>
              <a:t>]</a:t>
            </a:r>
          </a:p>
          <a:p>
            <a:pPr lvl="2"/>
            <a:r>
              <a:rPr lang="en-AU" dirty="0"/>
              <a:t>All of the non-simple headers that will be included in the request </a:t>
            </a:r>
          </a:p>
          <a:p>
            <a:endParaRPr lang="en-AU" dirty="0"/>
          </a:p>
        </p:txBody>
      </p:sp>
    </p:spTree>
    <p:extLst>
      <p:ext uri="{BB962C8B-B14F-4D97-AF65-F5344CB8AC3E}">
        <p14:creationId xmlns:p14="http://schemas.microsoft.com/office/powerpoint/2010/main" val="408566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D9F6E-EE67-1F90-2A71-AB262B6E6798}"/>
              </a:ext>
            </a:extLst>
          </p:cNvPr>
          <p:cNvSpPr>
            <a:spLocks noGrp="1"/>
          </p:cNvSpPr>
          <p:nvPr>
            <p:ph type="title"/>
          </p:nvPr>
        </p:nvSpPr>
        <p:spPr/>
        <p:txBody>
          <a:bodyPr/>
          <a:lstStyle/>
          <a:p>
            <a:r>
              <a:rPr lang="en-AU" dirty="0"/>
              <a:t>OPTIONS response</a:t>
            </a:r>
          </a:p>
        </p:txBody>
      </p:sp>
      <p:sp>
        <p:nvSpPr>
          <p:cNvPr id="3" name="Content Placeholder 2">
            <a:extLst>
              <a:ext uri="{FF2B5EF4-FFF2-40B4-BE49-F238E27FC236}">
                <a16:creationId xmlns:a16="http://schemas.microsoft.com/office/drawing/2014/main" id="{3C27C284-B27A-3674-D078-CBC475A1989E}"/>
              </a:ext>
            </a:extLst>
          </p:cNvPr>
          <p:cNvSpPr>
            <a:spLocks noGrp="1"/>
          </p:cNvSpPr>
          <p:nvPr>
            <p:ph idx="1"/>
          </p:nvPr>
        </p:nvSpPr>
        <p:spPr/>
        <p:txBody>
          <a:bodyPr>
            <a:normAutofit fontScale="92500" lnSpcReduction="10000"/>
          </a:bodyPr>
          <a:lstStyle/>
          <a:p>
            <a:pPr marL="450000" lvl="1" indent="0">
              <a:buNone/>
            </a:pPr>
            <a:endParaRPr lang="en-AU" dirty="0"/>
          </a:p>
          <a:p>
            <a:r>
              <a:rPr lang="en-AU" dirty="0"/>
              <a:t>The OPTIONS response returns a 204 (No Content) containing headers that describe the Server configuration:</a:t>
            </a:r>
          </a:p>
          <a:p>
            <a:pPr lvl="1"/>
            <a:r>
              <a:rPr lang="en-AU" dirty="0"/>
              <a:t>Access-Control-Allow-Origin: (origin name or *)</a:t>
            </a:r>
          </a:p>
          <a:p>
            <a:pPr lvl="1"/>
            <a:r>
              <a:rPr lang="en-AU" dirty="0"/>
              <a:t>Access-Control-Allow-Credentials: true/false</a:t>
            </a:r>
          </a:p>
          <a:p>
            <a:pPr lvl="1"/>
            <a:r>
              <a:rPr lang="en-AU" dirty="0"/>
              <a:t>Access-Control-Allow-Methods: [POST, GET, OPTIONS]</a:t>
            </a:r>
          </a:p>
          <a:p>
            <a:pPr lvl="1"/>
            <a:r>
              <a:rPr lang="en-AU" dirty="0"/>
              <a:t>Access-Control-Allow-Headers: [Content-Type, X-</a:t>
            </a:r>
            <a:r>
              <a:rPr lang="en-AU" dirty="0" err="1"/>
              <a:t>SpecialHeader</a:t>
            </a:r>
            <a:r>
              <a:rPr lang="en-AU" dirty="0"/>
              <a:t>, X-</a:t>
            </a:r>
            <a:r>
              <a:rPr lang="en-AU" dirty="0" err="1"/>
              <a:t>OtherSpecialHeader</a:t>
            </a:r>
            <a:r>
              <a:rPr lang="en-AU" dirty="0"/>
              <a:t>]</a:t>
            </a:r>
          </a:p>
          <a:p>
            <a:r>
              <a:rPr lang="en-AU" dirty="0"/>
              <a:t>If the response lines up with the request, the required Request is sent to the server, otherwise a CORS error is displayed in the browser’s console</a:t>
            </a:r>
          </a:p>
        </p:txBody>
      </p:sp>
    </p:spTree>
    <p:extLst>
      <p:ext uri="{BB962C8B-B14F-4D97-AF65-F5344CB8AC3E}">
        <p14:creationId xmlns:p14="http://schemas.microsoft.com/office/powerpoint/2010/main" val="318512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062" name="Rectangle 2054">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269A3-AB62-392D-E47A-7515C1658690}"/>
              </a:ext>
            </a:extLst>
          </p:cNvPr>
          <p:cNvSpPr>
            <a:spLocks noGrp="1"/>
          </p:cNvSpPr>
          <p:nvPr>
            <p:ph type="title"/>
          </p:nvPr>
        </p:nvSpPr>
        <p:spPr>
          <a:xfrm>
            <a:off x="861791" y="835384"/>
            <a:ext cx="3382832" cy="1454890"/>
          </a:xfrm>
        </p:spPr>
        <p:txBody>
          <a:bodyPr vert="horz" lIns="91440" tIns="45720" rIns="91440" bIns="45720" rtlCol="0" anchor="b">
            <a:normAutofit/>
          </a:bodyPr>
          <a:lstStyle/>
          <a:p>
            <a:pPr algn="l"/>
            <a:r>
              <a:rPr lang="en-US" sz="4200" dirty="0"/>
              <a:t>Pre-Flight Example</a:t>
            </a:r>
          </a:p>
        </p:txBody>
      </p:sp>
      <p:sp>
        <p:nvSpPr>
          <p:cNvPr id="2063" name="Rectangle 2056">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DD32B529-41F6-859F-6A38-73AD169B506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290457" y="137225"/>
            <a:ext cx="6307494" cy="662779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F489B5B-29B6-BA35-5794-6EBEB54B59F1}"/>
              </a:ext>
            </a:extLst>
          </p:cNvPr>
          <p:cNvSpPr txBox="1">
            <a:spLocks/>
          </p:cNvSpPr>
          <p:nvPr/>
        </p:nvSpPr>
        <p:spPr>
          <a:xfrm>
            <a:off x="861791" y="2290274"/>
            <a:ext cx="3488018" cy="3714749"/>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1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sz="2000" dirty="0"/>
              <a:t>If the request is not simple, a preflight request will be sent via an options request outlining the headers and request type it intends to send..</a:t>
            </a:r>
          </a:p>
          <a:p>
            <a:r>
              <a:rPr lang="en-AU" sz="2000" dirty="0"/>
              <a:t>The pre-flight response will tell the browser whether the upcoming request will be accepted or not.</a:t>
            </a:r>
          </a:p>
          <a:p>
            <a:r>
              <a:rPr lang="en-AU" sz="2000" dirty="0"/>
              <a:t>If the options response confirms the request will be accepted , it will be sent.</a:t>
            </a:r>
          </a:p>
        </p:txBody>
      </p:sp>
    </p:spTree>
    <p:extLst>
      <p:ext uri="{BB962C8B-B14F-4D97-AF65-F5344CB8AC3E}">
        <p14:creationId xmlns:p14="http://schemas.microsoft.com/office/powerpoint/2010/main" val="2090800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37476-FFBD-0AF1-5FED-04BEF0A00E12}"/>
              </a:ext>
            </a:extLst>
          </p:cNvPr>
          <p:cNvSpPr>
            <a:spLocks noGrp="1"/>
          </p:cNvSpPr>
          <p:nvPr>
            <p:ph type="title"/>
          </p:nvPr>
        </p:nvSpPr>
        <p:spPr/>
        <p:txBody>
          <a:bodyPr/>
          <a:lstStyle/>
          <a:p>
            <a:r>
              <a:rPr lang="en-AU" dirty="0"/>
              <a:t>HEAD Method	</a:t>
            </a:r>
          </a:p>
        </p:txBody>
      </p:sp>
      <p:sp>
        <p:nvSpPr>
          <p:cNvPr id="3" name="Content Placeholder 2">
            <a:extLst>
              <a:ext uri="{FF2B5EF4-FFF2-40B4-BE49-F238E27FC236}">
                <a16:creationId xmlns:a16="http://schemas.microsoft.com/office/drawing/2014/main" id="{F2D7AED4-978D-968F-3E4D-671331A678A5}"/>
              </a:ext>
            </a:extLst>
          </p:cNvPr>
          <p:cNvSpPr>
            <a:spLocks noGrp="1"/>
          </p:cNvSpPr>
          <p:nvPr>
            <p:ph idx="1"/>
          </p:nvPr>
        </p:nvSpPr>
        <p:spPr/>
        <p:txBody>
          <a:bodyPr>
            <a:normAutofit fontScale="92500" lnSpcReduction="10000"/>
          </a:bodyPr>
          <a:lstStyle/>
          <a:p>
            <a:r>
              <a:rPr lang="en-AU" dirty="0"/>
              <a:t>The HEAD method is used to send a request to an endpoint to request information about the potential response</a:t>
            </a:r>
          </a:p>
          <a:p>
            <a:r>
              <a:rPr lang="en-AU" dirty="0"/>
              <a:t>This can be used to check the size of the response to a GET request without sending the GET request</a:t>
            </a:r>
          </a:p>
          <a:p>
            <a:r>
              <a:rPr lang="en-AU" dirty="0"/>
              <a:t>Useful for taking action if content is in the wrong format, or is too large to be handled by the client</a:t>
            </a:r>
          </a:p>
          <a:p>
            <a:r>
              <a:rPr lang="en-AU" dirty="0"/>
              <a:t>Will not return content to the client</a:t>
            </a:r>
          </a:p>
          <a:p>
            <a:r>
              <a:rPr lang="en-AU" dirty="0"/>
              <a:t>Can be added to an endpoint in ASP.NET Core with the </a:t>
            </a:r>
            <a:r>
              <a:rPr lang="en-AU" dirty="0">
                <a:solidFill>
                  <a:srgbClr val="00B0F0"/>
                </a:solidFill>
              </a:rPr>
              <a:t>[</a:t>
            </a:r>
            <a:r>
              <a:rPr lang="en-AU" dirty="0" err="1">
                <a:solidFill>
                  <a:srgbClr val="00B0F0"/>
                </a:solidFill>
              </a:rPr>
              <a:t>HttpHEAD</a:t>
            </a:r>
            <a:r>
              <a:rPr lang="en-AU" dirty="0">
                <a:solidFill>
                  <a:srgbClr val="00B0F0"/>
                </a:solidFill>
              </a:rPr>
              <a:t>]</a:t>
            </a:r>
            <a:r>
              <a:rPr lang="en-AU" dirty="0"/>
              <a:t> attribute</a:t>
            </a:r>
          </a:p>
          <a:p>
            <a:r>
              <a:rPr lang="en-AU" dirty="0"/>
              <a:t>Primarily used to get metadata about an endpoint to determine how it can be used.</a:t>
            </a:r>
          </a:p>
        </p:txBody>
      </p:sp>
    </p:spTree>
    <p:extLst>
      <p:ext uri="{BB962C8B-B14F-4D97-AF65-F5344CB8AC3E}">
        <p14:creationId xmlns:p14="http://schemas.microsoft.com/office/powerpoint/2010/main" val="3975846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62C799-B874-4F21-9E26-28BC92A6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98072-F30F-B5C2-BFF9-1C7F765E85B4}"/>
              </a:ext>
            </a:extLst>
          </p:cNvPr>
          <p:cNvSpPr>
            <a:spLocks noGrp="1"/>
          </p:cNvSpPr>
          <p:nvPr>
            <p:ph type="title"/>
          </p:nvPr>
        </p:nvSpPr>
        <p:spPr>
          <a:xfrm>
            <a:off x="633743" y="609599"/>
            <a:ext cx="3413156" cy="5273675"/>
          </a:xfrm>
        </p:spPr>
        <p:txBody>
          <a:bodyPr>
            <a:normAutofit/>
          </a:bodyPr>
          <a:lstStyle/>
          <a:p>
            <a:r>
              <a:rPr lang="en-AU" dirty="0"/>
              <a:t>CORS in ASP.NET Web API</a:t>
            </a:r>
          </a:p>
        </p:txBody>
      </p:sp>
      <p:sp>
        <p:nvSpPr>
          <p:cNvPr id="3" name="Content Placeholder 2">
            <a:extLst>
              <a:ext uri="{FF2B5EF4-FFF2-40B4-BE49-F238E27FC236}">
                <a16:creationId xmlns:a16="http://schemas.microsoft.com/office/drawing/2014/main" id="{DD9311B5-B784-AF9F-8C44-73D2041BB7AB}"/>
              </a:ext>
            </a:extLst>
          </p:cNvPr>
          <p:cNvSpPr>
            <a:spLocks noGrp="1"/>
          </p:cNvSpPr>
          <p:nvPr>
            <p:ph idx="1"/>
          </p:nvPr>
        </p:nvSpPr>
        <p:spPr>
          <a:xfrm>
            <a:off x="4680641" y="659342"/>
            <a:ext cx="6889687" cy="2950446"/>
          </a:xfrm>
        </p:spPr>
        <p:txBody>
          <a:bodyPr anchor="ctr">
            <a:normAutofit/>
          </a:bodyPr>
          <a:lstStyle/>
          <a:p>
            <a:r>
              <a:rPr lang="en-AU" dirty="0"/>
              <a:t>CORS can be configured in the </a:t>
            </a:r>
            <a:r>
              <a:rPr lang="en-AU" dirty="0" err="1"/>
              <a:t>Program.cs</a:t>
            </a:r>
            <a:r>
              <a:rPr lang="en-AU" dirty="0"/>
              <a:t> class, as a service and then injected into the pipeline</a:t>
            </a:r>
          </a:p>
          <a:p>
            <a:r>
              <a:rPr lang="en-AU" dirty="0"/>
              <a:t>The example below will create a policy called “</a:t>
            </a:r>
            <a:r>
              <a:rPr lang="en-AU" dirty="0" err="1"/>
              <a:t>GeneralOrigin</a:t>
            </a:r>
            <a:r>
              <a:rPr lang="en-AU" dirty="0"/>
              <a:t>” that allows any method and header, as long as it comes from </a:t>
            </a:r>
            <a:r>
              <a:rPr lang="en-AU" dirty="0">
                <a:hlinkClick r:id="rId3"/>
              </a:rPr>
              <a:t>https://www.google.com</a:t>
            </a:r>
            <a:r>
              <a:rPr lang="en-AU" dirty="0"/>
              <a:t> or any sub-page on this domain</a:t>
            </a:r>
          </a:p>
          <a:p>
            <a:endParaRPr lang="en-AU" dirty="0"/>
          </a:p>
        </p:txBody>
      </p:sp>
      <p:pic>
        <p:nvPicPr>
          <p:cNvPr id="7" name="Picture 6">
            <a:extLst>
              <a:ext uri="{FF2B5EF4-FFF2-40B4-BE49-F238E27FC236}">
                <a16:creationId xmlns:a16="http://schemas.microsoft.com/office/drawing/2014/main" id="{587313A8-55A8-BED6-FAD1-AE7B4AD70CBB}"/>
              </a:ext>
            </a:extLst>
          </p:cNvPr>
          <p:cNvPicPr>
            <a:picLocks noChangeAspect="1"/>
          </p:cNvPicPr>
          <p:nvPr/>
        </p:nvPicPr>
        <p:blipFill>
          <a:blip r:embed="rId4"/>
          <a:stretch>
            <a:fillRect/>
          </a:stretch>
        </p:blipFill>
        <p:spPr>
          <a:xfrm>
            <a:off x="5999840" y="4834977"/>
            <a:ext cx="4239217" cy="1762371"/>
          </a:xfrm>
          <a:prstGeom prst="rect">
            <a:avLst/>
          </a:prstGeom>
        </p:spPr>
      </p:pic>
      <p:pic>
        <p:nvPicPr>
          <p:cNvPr id="5" name="Picture 4">
            <a:extLst>
              <a:ext uri="{FF2B5EF4-FFF2-40B4-BE49-F238E27FC236}">
                <a16:creationId xmlns:a16="http://schemas.microsoft.com/office/drawing/2014/main" id="{E406DF69-687E-40FF-6222-4DB47683691A}"/>
              </a:ext>
            </a:extLst>
          </p:cNvPr>
          <p:cNvPicPr>
            <a:picLocks noChangeAspect="1"/>
          </p:cNvPicPr>
          <p:nvPr/>
        </p:nvPicPr>
        <p:blipFill>
          <a:blip r:embed="rId5"/>
          <a:stretch>
            <a:fillRect/>
          </a:stretch>
        </p:blipFill>
        <p:spPr>
          <a:xfrm>
            <a:off x="4349390" y="3158577"/>
            <a:ext cx="7591425" cy="1676400"/>
          </a:xfrm>
          <a:prstGeom prst="rect">
            <a:avLst/>
          </a:prstGeom>
        </p:spPr>
      </p:pic>
    </p:spTree>
    <p:extLst>
      <p:ext uri="{BB962C8B-B14F-4D97-AF65-F5344CB8AC3E}">
        <p14:creationId xmlns:p14="http://schemas.microsoft.com/office/powerpoint/2010/main" val="2058317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1881-6B83-DF97-F5DD-172440A469D9}"/>
              </a:ext>
            </a:extLst>
          </p:cNvPr>
          <p:cNvSpPr>
            <a:spLocks noGrp="1"/>
          </p:cNvSpPr>
          <p:nvPr>
            <p:ph type="title"/>
          </p:nvPr>
        </p:nvSpPr>
        <p:spPr/>
        <p:txBody>
          <a:bodyPr/>
          <a:lstStyle/>
          <a:p>
            <a:r>
              <a:rPr lang="en-AU" dirty="0"/>
              <a:t>Testing CORS</a:t>
            </a:r>
          </a:p>
        </p:txBody>
      </p:sp>
      <p:sp>
        <p:nvSpPr>
          <p:cNvPr id="3" name="Content Placeholder 2">
            <a:extLst>
              <a:ext uri="{FF2B5EF4-FFF2-40B4-BE49-F238E27FC236}">
                <a16:creationId xmlns:a16="http://schemas.microsoft.com/office/drawing/2014/main" id="{2F209850-3975-71B8-C826-CC7CB8F6474B}"/>
              </a:ext>
            </a:extLst>
          </p:cNvPr>
          <p:cNvSpPr>
            <a:spLocks noGrp="1"/>
          </p:cNvSpPr>
          <p:nvPr>
            <p:ph idx="1"/>
          </p:nvPr>
        </p:nvSpPr>
        <p:spPr/>
        <p:txBody>
          <a:bodyPr>
            <a:normAutofit fontScale="92500" lnSpcReduction="20000"/>
          </a:bodyPr>
          <a:lstStyle/>
          <a:p>
            <a:r>
              <a:rPr lang="en-AU" dirty="0"/>
              <a:t>Activity - Using the ‘</a:t>
            </a:r>
            <a:r>
              <a:rPr lang="en-AU" dirty="0" err="1"/>
              <a:t>NoteAPI</a:t>
            </a:r>
            <a:r>
              <a:rPr lang="en-AU" dirty="0"/>
              <a:t>’ developed in class:</a:t>
            </a:r>
          </a:p>
          <a:p>
            <a:pPr lvl="1"/>
            <a:r>
              <a:rPr lang="en-AU" dirty="0"/>
              <a:t>Add </a:t>
            </a:r>
            <a:r>
              <a:rPr lang="en-AU" dirty="0" err="1"/>
              <a:t>Cors</a:t>
            </a:r>
            <a:r>
              <a:rPr lang="en-AU" dirty="0"/>
              <a:t>, providing a single allowed origin</a:t>
            </a:r>
          </a:p>
          <a:p>
            <a:pPr lvl="1"/>
            <a:r>
              <a:rPr lang="en-AU" dirty="0"/>
              <a:t>Use fetch or XMLHTTP from any (not whitelisted) website to send a GET request to the API endpoint</a:t>
            </a:r>
          </a:p>
          <a:p>
            <a:pPr lvl="2"/>
            <a:r>
              <a:rPr lang="en-AU" dirty="0"/>
              <a:t>This will send a request from the origin of the browser tab</a:t>
            </a:r>
          </a:p>
          <a:p>
            <a:pPr lvl="2"/>
            <a:endParaRPr lang="en-AU" dirty="0"/>
          </a:p>
          <a:p>
            <a:pPr lvl="2"/>
            <a:endParaRPr lang="en-AU" dirty="0"/>
          </a:p>
          <a:p>
            <a:pPr lvl="1"/>
            <a:r>
              <a:rPr lang="en-AU" dirty="0"/>
              <a:t>Observe the response and error message</a:t>
            </a:r>
          </a:p>
          <a:p>
            <a:pPr lvl="1"/>
            <a:r>
              <a:rPr lang="en-AU" dirty="0"/>
              <a:t>Repeat the process from an origin that is listed as allowed</a:t>
            </a:r>
          </a:p>
          <a:p>
            <a:pPr lvl="1"/>
            <a:r>
              <a:rPr lang="en-AU" dirty="0"/>
              <a:t>Review the difference in the browsers console.</a:t>
            </a:r>
          </a:p>
          <a:p>
            <a:pPr marL="450000" lvl="1" indent="0">
              <a:buNone/>
            </a:pPr>
            <a:endParaRPr lang="en-AU" dirty="0"/>
          </a:p>
          <a:p>
            <a:pPr lvl="1"/>
            <a:endParaRPr lang="en-AU" dirty="0"/>
          </a:p>
        </p:txBody>
      </p:sp>
      <p:pic>
        <p:nvPicPr>
          <p:cNvPr id="5" name="Picture 4">
            <a:extLst>
              <a:ext uri="{FF2B5EF4-FFF2-40B4-BE49-F238E27FC236}">
                <a16:creationId xmlns:a16="http://schemas.microsoft.com/office/drawing/2014/main" id="{1D63F843-928D-1F77-3BF8-5A75BA74C7FA}"/>
              </a:ext>
            </a:extLst>
          </p:cNvPr>
          <p:cNvPicPr>
            <a:picLocks noChangeAspect="1"/>
          </p:cNvPicPr>
          <p:nvPr/>
        </p:nvPicPr>
        <p:blipFill>
          <a:blip r:embed="rId2"/>
          <a:stretch>
            <a:fillRect/>
          </a:stretch>
        </p:blipFill>
        <p:spPr>
          <a:xfrm>
            <a:off x="1878428" y="3759474"/>
            <a:ext cx="4810796" cy="619211"/>
          </a:xfrm>
          <a:prstGeom prst="rect">
            <a:avLst/>
          </a:prstGeom>
        </p:spPr>
      </p:pic>
    </p:spTree>
    <p:extLst>
      <p:ext uri="{BB962C8B-B14F-4D97-AF65-F5344CB8AC3E}">
        <p14:creationId xmlns:p14="http://schemas.microsoft.com/office/powerpoint/2010/main" val="3253052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4C97D-D3A1-FBF9-B1BB-7625BDAEC33E}"/>
              </a:ext>
            </a:extLst>
          </p:cNvPr>
          <p:cNvSpPr>
            <a:spLocks noGrp="1"/>
          </p:cNvSpPr>
          <p:nvPr>
            <p:ph type="title"/>
          </p:nvPr>
        </p:nvSpPr>
        <p:spPr>
          <a:xfrm>
            <a:off x="913795" y="609600"/>
            <a:ext cx="10353762" cy="1257300"/>
          </a:xfrm>
        </p:spPr>
        <p:txBody>
          <a:bodyPr>
            <a:normAutofit/>
          </a:bodyPr>
          <a:lstStyle/>
          <a:p>
            <a:r>
              <a:rPr lang="en-AU" dirty="0"/>
              <a:t>Testing CORS with OPTION</a:t>
            </a:r>
          </a:p>
        </p:txBody>
      </p:sp>
      <p:sp>
        <p:nvSpPr>
          <p:cNvPr id="3" name="Content Placeholder 2">
            <a:extLst>
              <a:ext uri="{FF2B5EF4-FFF2-40B4-BE49-F238E27FC236}">
                <a16:creationId xmlns:a16="http://schemas.microsoft.com/office/drawing/2014/main" id="{3C914071-AC93-12DD-234D-1E36B5984476}"/>
              </a:ext>
            </a:extLst>
          </p:cNvPr>
          <p:cNvSpPr>
            <a:spLocks noGrp="1"/>
          </p:cNvSpPr>
          <p:nvPr>
            <p:ph idx="1"/>
          </p:nvPr>
        </p:nvSpPr>
        <p:spPr>
          <a:xfrm>
            <a:off x="913795" y="2132822"/>
            <a:ext cx="5546272" cy="3658378"/>
          </a:xfrm>
        </p:spPr>
        <p:txBody>
          <a:bodyPr anchor="ctr">
            <a:normAutofit/>
          </a:bodyPr>
          <a:lstStyle/>
          <a:p>
            <a:pPr>
              <a:lnSpc>
                <a:spcPct val="90000"/>
              </a:lnSpc>
            </a:pPr>
            <a:r>
              <a:rPr lang="en-AU" sz="1700" dirty="0"/>
              <a:t>Activity - Using the ‘</a:t>
            </a:r>
            <a:r>
              <a:rPr lang="en-AU" sz="1700" dirty="0" err="1"/>
              <a:t>NoteAPI</a:t>
            </a:r>
            <a:r>
              <a:rPr lang="en-AU" sz="1700" dirty="0"/>
              <a:t>’ developed in class:</a:t>
            </a:r>
          </a:p>
          <a:p>
            <a:pPr lvl="1">
              <a:lnSpc>
                <a:spcPct val="90000"/>
              </a:lnSpc>
            </a:pPr>
            <a:r>
              <a:rPr lang="en-AU" sz="1500" dirty="0"/>
              <a:t>Open Fiddler and ensure there are no filters applied</a:t>
            </a:r>
          </a:p>
          <a:p>
            <a:pPr lvl="1">
              <a:lnSpc>
                <a:spcPct val="90000"/>
              </a:lnSpc>
            </a:pPr>
            <a:r>
              <a:rPr lang="en-AU" sz="1700" dirty="0"/>
              <a:t>Use fetch or XMLHTTP from any (not whitelisted) website to send a PUT (or non-simple GET/POST) request to the API endpoint</a:t>
            </a:r>
          </a:p>
          <a:p>
            <a:pPr lvl="1">
              <a:lnSpc>
                <a:spcPct val="90000"/>
              </a:lnSpc>
            </a:pPr>
            <a:r>
              <a:rPr lang="en-AU" sz="1700" dirty="0"/>
              <a:t>Review the two request and response pairs in Fiddler</a:t>
            </a:r>
          </a:p>
        </p:txBody>
      </p:sp>
      <p:pic>
        <p:nvPicPr>
          <p:cNvPr id="5" name="Picture 4">
            <a:extLst>
              <a:ext uri="{FF2B5EF4-FFF2-40B4-BE49-F238E27FC236}">
                <a16:creationId xmlns:a16="http://schemas.microsoft.com/office/drawing/2014/main" id="{EEEE1159-E4D9-5A0D-6B28-67544A378ADF}"/>
              </a:ext>
            </a:extLst>
          </p:cNvPr>
          <p:cNvPicPr>
            <a:picLocks noChangeAspect="1"/>
          </p:cNvPicPr>
          <p:nvPr/>
        </p:nvPicPr>
        <p:blipFill>
          <a:blip r:embed="rId3"/>
          <a:stretch>
            <a:fillRect/>
          </a:stretch>
        </p:blipFill>
        <p:spPr>
          <a:xfrm>
            <a:off x="7066560" y="2521067"/>
            <a:ext cx="4065464" cy="2481516"/>
          </a:xfrm>
          <a:prstGeom prst="rect">
            <a:avLst/>
          </a:prstGeom>
        </p:spPr>
      </p:pic>
    </p:spTree>
    <p:extLst>
      <p:ext uri="{BB962C8B-B14F-4D97-AF65-F5344CB8AC3E}">
        <p14:creationId xmlns:p14="http://schemas.microsoft.com/office/powerpoint/2010/main" val="3311512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51BC12-778A-BC5F-E478-E8E503D77F2A}"/>
              </a:ext>
            </a:extLst>
          </p:cNvPr>
          <p:cNvSpPr>
            <a:spLocks noGrp="1"/>
          </p:cNvSpPr>
          <p:nvPr>
            <p:ph type="title"/>
          </p:nvPr>
        </p:nvSpPr>
        <p:spPr>
          <a:xfrm>
            <a:off x="913796" y="643465"/>
            <a:ext cx="3382638" cy="1370605"/>
          </a:xfrm>
        </p:spPr>
        <p:txBody>
          <a:bodyPr>
            <a:normAutofit/>
          </a:bodyPr>
          <a:lstStyle/>
          <a:p>
            <a:pPr algn="l"/>
            <a:r>
              <a:rPr lang="en-AU" sz="3000" dirty="0"/>
              <a:t>Challenge</a:t>
            </a:r>
          </a:p>
        </p:txBody>
      </p:sp>
      <p:sp>
        <p:nvSpPr>
          <p:cNvPr id="3" name="Content Placeholder 2">
            <a:extLst>
              <a:ext uri="{FF2B5EF4-FFF2-40B4-BE49-F238E27FC236}">
                <a16:creationId xmlns:a16="http://schemas.microsoft.com/office/drawing/2014/main" id="{CB94FB4B-00B8-062D-43D7-0B559F9ED593}"/>
              </a:ext>
            </a:extLst>
          </p:cNvPr>
          <p:cNvSpPr>
            <a:spLocks noGrp="1"/>
          </p:cNvSpPr>
          <p:nvPr>
            <p:ph idx="1"/>
          </p:nvPr>
        </p:nvSpPr>
        <p:spPr>
          <a:xfrm>
            <a:off x="913796" y="2247153"/>
            <a:ext cx="3358084" cy="3544046"/>
          </a:xfrm>
        </p:spPr>
        <p:txBody>
          <a:bodyPr>
            <a:normAutofit/>
          </a:bodyPr>
          <a:lstStyle/>
          <a:p>
            <a:r>
              <a:rPr lang="en-AU" sz="1800" dirty="0"/>
              <a:t>Set up CORS to only allow GET, OPTIONS, PUT, POST and DELETE requests from all origins, including the following custom headers: x-sent-by, x-client-name</a:t>
            </a:r>
          </a:p>
          <a:p>
            <a:r>
              <a:rPr lang="en-AU" sz="1800" dirty="0"/>
              <a:t>Test this setup using the fetch command to the right</a:t>
            </a:r>
          </a:p>
          <a:p>
            <a:endParaRPr lang="en-AU" sz="1800" dirty="0"/>
          </a:p>
        </p:txBody>
      </p:sp>
      <p:pic>
        <p:nvPicPr>
          <p:cNvPr id="5" name="Picture 4">
            <a:extLst>
              <a:ext uri="{FF2B5EF4-FFF2-40B4-BE49-F238E27FC236}">
                <a16:creationId xmlns:a16="http://schemas.microsoft.com/office/drawing/2014/main" id="{A5741B88-3A06-F53B-3898-FA08C53CE399}"/>
              </a:ext>
            </a:extLst>
          </p:cNvPr>
          <p:cNvPicPr>
            <a:picLocks noChangeAspect="1"/>
          </p:cNvPicPr>
          <p:nvPr/>
        </p:nvPicPr>
        <p:blipFill>
          <a:blip r:embed="rId3"/>
          <a:stretch>
            <a:fillRect/>
          </a:stretch>
        </p:blipFill>
        <p:spPr>
          <a:xfrm>
            <a:off x="4915348" y="1079566"/>
            <a:ext cx="6633184" cy="4275532"/>
          </a:xfrm>
          <a:prstGeom prst="rect">
            <a:avLst/>
          </a:prstGeom>
        </p:spPr>
      </p:pic>
    </p:spTree>
    <p:extLst>
      <p:ext uri="{BB962C8B-B14F-4D97-AF65-F5344CB8AC3E}">
        <p14:creationId xmlns:p14="http://schemas.microsoft.com/office/powerpoint/2010/main" val="2313362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What we’re covering</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US" sz="2400" dirty="0"/>
              <a:t>CORS – What it is.</a:t>
            </a:r>
          </a:p>
          <a:p>
            <a:r>
              <a:rPr lang="en-US" sz="2400" dirty="0"/>
              <a:t>OPTIONS – Pre-flight</a:t>
            </a:r>
          </a:p>
          <a:p>
            <a:r>
              <a:rPr lang="en-US" sz="2400" dirty="0"/>
              <a:t>HEAD</a:t>
            </a:r>
          </a:p>
          <a:p>
            <a:r>
              <a:rPr lang="en-US" sz="2400" dirty="0"/>
              <a:t>Fiddler Application</a:t>
            </a:r>
          </a:p>
          <a:p>
            <a:r>
              <a:rPr lang="en-US" sz="2400" dirty="0"/>
              <a:t>ASP.NET Core CORS </a:t>
            </a:r>
          </a:p>
          <a:p>
            <a:r>
              <a:rPr lang="en-US" sz="2400" dirty="0"/>
              <a:t>Testing CORS</a:t>
            </a: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B7225-ADFF-1AE9-C8D1-5DAD935767AC}"/>
              </a:ext>
            </a:extLst>
          </p:cNvPr>
          <p:cNvSpPr>
            <a:spLocks noGrp="1"/>
          </p:cNvSpPr>
          <p:nvPr>
            <p:ph type="title"/>
          </p:nvPr>
        </p:nvSpPr>
        <p:spPr/>
        <p:txBody>
          <a:bodyPr/>
          <a:lstStyle/>
          <a:p>
            <a:r>
              <a:rPr lang="en-AU" dirty="0"/>
              <a:t>Fiddler – Viewing HTTP Traffic</a:t>
            </a:r>
          </a:p>
        </p:txBody>
      </p:sp>
      <p:sp>
        <p:nvSpPr>
          <p:cNvPr id="3" name="Content Placeholder 2">
            <a:extLst>
              <a:ext uri="{FF2B5EF4-FFF2-40B4-BE49-F238E27FC236}">
                <a16:creationId xmlns:a16="http://schemas.microsoft.com/office/drawing/2014/main" id="{A8409E36-F970-DD02-71FC-DCBDC3179A45}"/>
              </a:ext>
            </a:extLst>
          </p:cNvPr>
          <p:cNvSpPr>
            <a:spLocks noGrp="1"/>
          </p:cNvSpPr>
          <p:nvPr>
            <p:ph idx="1"/>
          </p:nvPr>
        </p:nvSpPr>
        <p:spPr/>
        <p:txBody>
          <a:bodyPr/>
          <a:lstStyle/>
          <a:p>
            <a:r>
              <a:rPr lang="en-AU" dirty="0"/>
              <a:t>Fiddler can be used to track all requests and responses on a system</a:t>
            </a:r>
          </a:p>
          <a:p>
            <a:r>
              <a:rPr lang="en-AU" dirty="0"/>
              <a:t>Useful for debugging the request -&gt; response action between two system</a:t>
            </a:r>
          </a:p>
          <a:p>
            <a:r>
              <a:rPr lang="en-AU" dirty="0"/>
              <a:t>Fiddler Classic can be used for free if a valid email address is used:</a:t>
            </a:r>
          </a:p>
          <a:p>
            <a:pPr lvl="1"/>
            <a:r>
              <a:rPr lang="en-AU" dirty="0">
                <a:hlinkClick r:id="rId2"/>
              </a:rPr>
              <a:t>https://temp-mail.org/en/</a:t>
            </a:r>
            <a:r>
              <a:rPr lang="en-AU" dirty="0"/>
              <a:t> (for a temporary email address)</a:t>
            </a:r>
          </a:p>
          <a:p>
            <a:pPr lvl="1"/>
            <a:r>
              <a:rPr lang="en-AU" dirty="0">
                <a:hlinkClick r:id="rId3"/>
              </a:rPr>
              <a:t>https://www.telerik.com/download/fiddler/fiddler4</a:t>
            </a:r>
            <a:r>
              <a:rPr lang="en-AU" dirty="0"/>
              <a:t> (download Fiddler)</a:t>
            </a:r>
          </a:p>
          <a:p>
            <a:r>
              <a:rPr lang="en-AU" dirty="0"/>
              <a:t>Fiddler is similar to the ‘Network’ tab in Chrome dev tools, but works for your entire PC, not just a single browser tab</a:t>
            </a:r>
          </a:p>
        </p:txBody>
      </p:sp>
    </p:spTree>
    <p:extLst>
      <p:ext uri="{BB962C8B-B14F-4D97-AF65-F5344CB8AC3E}">
        <p14:creationId xmlns:p14="http://schemas.microsoft.com/office/powerpoint/2010/main" val="2636975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11BA-6312-AA98-C822-6FBA2C1EACFD}"/>
              </a:ext>
            </a:extLst>
          </p:cNvPr>
          <p:cNvSpPr>
            <a:spLocks noGrp="1"/>
          </p:cNvSpPr>
          <p:nvPr>
            <p:ph type="title"/>
          </p:nvPr>
        </p:nvSpPr>
        <p:spPr/>
        <p:txBody>
          <a:bodyPr/>
          <a:lstStyle/>
          <a:p>
            <a:r>
              <a:rPr lang="en-AU" dirty="0"/>
              <a:t>Brief Internet History</a:t>
            </a:r>
          </a:p>
        </p:txBody>
      </p:sp>
      <p:sp>
        <p:nvSpPr>
          <p:cNvPr id="3" name="Content Placeholder 2">
            <a:extLst>
              <a:ext uri="{FF2B5EF4-FFF2-40B4-BE49-F238E27FC236}">
                <a16:creationId xmlns:a16="http://schemas.microsoft.com/office/drawing/2014/main" id="{46BE2CF8-CC89-0139-D8DB-AC5F75B6FF3C}"/>
              </a:ext>
            </a:extLst>
          </p:cNvPr>
          <p:cNvSpPr>
            <a:spLocks noGrp="1"/>
          </p:cNvSpPr>
          <p:nvPr>
            <p:ph idx="1"/>
          </p:nvPr>
        </p:nvSpPr>
        <p:spPr/>
        <p:txBody>
          <a:bodyPr/>
          <a:lstStyle/>
          <a:p>
            <a:r>
              <a:rPr lang="en-AU" dirty="0"/>
              <a:t>When the HTTP protocol was first created it was very simple and websites were only static pre-generated sites.</a:t>
            </a:r>
          </a:p>
          <a:p>
            <a:r>
              <a:rPr lang="en-GB" dirty="0"/>
              <a:t>As time passed the HTTP protocols were improved to support new technologies. </a:t>
            </a:r>
          </a:p>
          <a:p>
            <a:r>
              <a:rPr lang="en-GB" dirty="0"/>
              <a:t>Two of the most important early improvements were the addition of the JavaScript language and the Document Object Model (DOM) API.</a:t>
            </a:r>
          </a:p>
          <a:p>
            <a:r>
              <a:rPr lang="en-GB" dirty="0"/>
              <a:t>The DOM API is the system we use when writing HTML to outline and develop web pages.</a:t>
            </a:r>
            <a:endParaRPr lang="en-AU" dirty="0"/>
          </a:p>
        </p:txBody>
      </p:sp>
    </p:spTree>
    <p:extLst>
      <p:ext uri="{BB962C8B-B14F-4D97-AF65-F5344CB8AC3E}">
        <p14:creationId xmlns:p14="http://schemas.microsoft.com/office/powerpoint/2010/main" val="409618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6011BA-6312-AA98-C822-6FBA2C1EACFD}"/>
              </a:ext>
            </a:extLst>
          </p:cNvPr>
          <p:cNvSpPr>
            <a:spLocks noGrp="1"/>
          </p:cNvSpPr>
          <p:nvPr>
            <p:ph type="title"/>
          </p:nvPr>
        </p:nvSpPr>
        <p:spPr>
          <a:xfrm>
            <a:off x="913796" y="643465"/>
            <a:ext cx="3382638" cy="1370605"/>
          </a:xfrm>
        </p:spPr>
        <p:txBody>
          <a:bodyPr>
            <a:normAutofit/>
          </a:bodyPr>
          <a:lstStyle/>
          <a:p>
            <a:pPr algn="l"/>
            <a:r>
              <a:rPr lang="en-AU" sz="3000" dirty="0"/>
              <a:t>Brief Internet History</a:t>
            </a:r>
          </a:p>
        </p:txBody>
      </p:sp>
      <p:sp>
        <p:nvSpPr>
          <p:cNvPr id="3" name="Content Placeholder 2">
            <a:extLst>
              <a:ext uri="{FF2B5EF4-FFF2-40B4-BE49-F238E27FC236}">
                <a16:creationId xmlns:a16="http://schemas.microsoft.com/office/drawing/2014/main" id="{46BE2CF8-CC89-0139-D8DB-AC5F75B6FF3C}"/>
              </a:ext>
            </a:extLst>
          </p:cNvPr>
          <p:cNvSpPr>
            <a:spLocks noGrp="1"/>
          </p:cNvSpPr>
          <p:nvPr>
            <p:ph idx="1"/>
          </p:nvPr>
        </p:nvSpPr>
        <p:spPr>
          <a:xfrm>
            <a:off x="913795" y="2247153"/>
            <a:ext cx="5654955" cy="3544046"/>
          </a:xfrm>
        </p:spPr>
        <p:txBody>
          <a:bodyPr>
            <a:normAutofit/>
          </a:bodyPr>
          <a:lstStyle/>
          <a:p>
            <a:r>
              <a:rPr lang="en-GB" sz="2000" dirty="0"/>
              <a:t>The DOM API is the system we use when writing HTML to outline and develop web pages.</a:t>
            </a:r>
          </a:p>
          <a:p>
            <a:r>
              <a:rPr lang="en-GB" sz="2000" dirty="0"/>
              <a:t>This system allowed for more dynamic pages and interactions between systems.</a:t>
            </a:r>
          </a:p>
          <a:p>
            <a:r>
              <a:rPr lang="en-GB" sz="2000" dirty="0"/>
              <a:t>This however caused issues when people realised that they could embed commands within a page's HTML to cause actions on another site.</a:t>
            </a:r>
          </a:p>
          <a:p>
            <a:r>
              <a:rPr lang="en-GB" sz="2000" dirty="0"/>
              <a:t>This became a common tools for cyber criminals to use against websites and users.</a:t>
            </a:r>
            <a:endParaRPr lang="en-AU" sz="2000" dirty="0"/>
          </a:p>
        </p:txBody>
      </p:sp>
      <p:pic>
        <p:nvPicPr>
          <p:cNvPr id="5" name="Picture 4">
            <a:extLst>
              <a:ext uri="{FF2B5EF4-FFF2-40B4-BE49-F238E27FC236}">
                <a16:creationId xmlns:a16="http://schemas.microsoft.com/office/drawing/2014/main" id="{7B4D3C5B-69A4-97ED-7D82-E05107B65F3C}"/>
              </a:ext>
            </a:extLst>
          </p:cNvPr>
          <p:cNvPicPr>
            <a:picLocks noChangeAspect="1"/>
          </p:cNvPicPr>
          <p:nvPr/>
        </p:nvPicPr>
        <p:blipFill>
          <a:blip r:embed="rId3"/>
          <a:stretch>
            <a:fillRect/>
          </a:stretch>
        </p:blipFill>
        <p:spPr>
          <a:xfrm>
            <a:off x="6975702" y="1540435"/>
            <a:ext cx="4736526" cy="4748398"/>
          </a:xfrm>
          <a:prstGeom prst="rect">
            <a:avLst/>
          </a:prstGeom>
        </p:spPr>
      </p:pic>
    </p:spTree>
    <p:extLst>
      <p:ext uri="{BB962C8B-B14F-4D97-AF65-F5344CB8AC3E}">
        <p14:creationId xmlns:p14="http://schemas.microsoft.com/office/powerpoint/2010/main" val="1174123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11BA-6312-AA98-C822-6FBA2C1EACFD}"/>
              </a:ext>
            </a:extLst>
          </p:cNvPr>
          <p:cNvSpPr>
            <a:spLocks noGrp="1"/>
          </p:cNvSpPr>
          <p:nvPr>
            <p:ph type="title"/>
          </p:nvPr>
        </p:nvSpPr>
        <p:spPr/>
        <p:txBody>
          <a:bodyPr/>
          <a:lstStyle/>
          <a:p>
            <a:r>
              <a:rPr lang="en-AU" dirty="0"/>
              <a:t>Same Origin Policy </a:t>
            </a:r>
          </a:p>
        </p:txBody>
      </p:sp>
      <p:sp>
        <p:nvSpPr>
          <p:cNvPr id="3" name="Content Placeholder 2">
            <a:extLst>
              <a:ext uri="{FF2B5EF4-FFF2-40B4-BE49-F238E27FC236}">
                <a16:creationId xmlns:a16="http://schemas.microsoft.com/office/drawing/2014/main" id="{46BE2CF8-CC89-0139-D8DB-AC5F75B6FF3C}"/>
              </a:ext>
            </a:extLst>
          </p:cNvPr>
          <p:cNvSpPr>
            <a:spLocks noGrp="1"/>
          </p:cNvSpPr>
          <p:nvPr>
            <p:ph idx="1"/>
          </p:nvPr>
        </p:nvSpPr>
        <p:spPr/>
        <p:txBody>
          <a:bodyPr/>
          <a:lstStyle/>
          <a:p>
            <a:r>
              <a:rPr lang="en-AU" dirty="0"/>
              <a:t>To combat this, many browser developers began adding a same origin policy system to their browsers.</a:t>
            </a:r>
          </a:p>
          <a:p>
            <a:r>
              <a:rPr lang="en-AU" dirty="0"/>
              <a:t>This stopped any scripts from one site being used to execute functionality on another site.</a:t>
            </a:r>
          </a:p>
          <a:p>
            <a:r>
              <a:rPr lang="en-AU" dirty="0"/>
              <a:t>However, this created many limitations in what sites could do and caused issues where cross site interactions were wanted(Social Media etc).</a:t>
            </a:r>
          </a:p>
        </p:txBody>
      </p:sp>
    </p:spTree>
    <p:extLst>
      <p:ext uri="{BB962C8B-B14F-4D97-AF65-F5344CB8AC3E}">
        <p14:creationId xmlns:p14="http://schemas.microsoft.com/office/powerpoint/2010/main" val="2686909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A9B50E-EFC2-E288-F6CD-E985C1B74C34}"/>
              </a:ext>
            </a:extLst>
          </p:cNvPr>
          <p:cNvSpPr>
            <a:spLocks noGrp="1"/>
          </p:cNvSpPr>
          <p:nvPr>
            <p:ph type="title"/>
          </p:nvPr>
        </p:nvSpPr>
        <p:spPr>
          <a:xfrm>
            <a:off x="913795" y="609600"/>
            <a:ext cx="10353762" cy="1257300"/>
          </a:xfrm>
        </p:spPr>
        <p:txBody>
          <a:bodyPr>
            <a:normAutofit/>
          </a:bodyPr>
          <a:lstStyle/>
          <a:p>
            <a:r>
              <a:rPr lang="en-AU" dirty="0"/>
              <a:t>What is CORS?</a:t>
            </a:r>
          </a:p>
        </p:txBody>
      </p:sp>
      <p:sp>
        <p:nvSpPr>
          <p:cNvPr id="3" name="Content Placeholder 2">
            <a:extLst>
              <a:ext uri="{FF2B5EF4-FFF2-40B4-BE49-F238E27FC236}">
                <a16:creationId xmlns:a16="http://schemas.microsoft.com/office/drawing/2014/main" id="{E96D51A7-8031-93BC-C97C-FA49AFBFA2EF}"/>
              </a:ext>
            </a:extLst>
          </p:cNvPr>
          <p:cNvSpPr>
            <a:spLocks noGrp="1"/>
          </p:cNvSpPr>
          <p:nvPr>
            <p:ph idx="1"/>
          </p:nvPr>
        </p:nvSpPr>
        <p:spPr>
          <a:xfrm>
            <a:off x="913794" y="2132821"/>
            <a:ext cx="10956313" cy="4464531"/>
          </a:xfrm>
        </p:spPr>
        <p:txBody>
          <a:bodyPr anchor="ctr">
            <a:normAutofit/>
          </a:bodyPr>
          <a:lstStyle/>
          <a:p>
            <a:pPr>
              <a:lnSpc>
                <a:spcPct val="100000"/>
              </a:lnSpc>
            </a:pPr>
            <a:r>
              <a:rPr lang="en-AU" sz="1800" dirty="0"/>
              <a:t>CORS stands for Cross-Origin-Resource-Sharing</a:t>
            </a:r>
          </a:p>
          <a:p>
            <a:pPr>
              <a:lnSpc>
                <a:spcPct val="100000"/>
              </a:lnSpc>
            </a:pPr>
            <a:r>
              <a:rPr lang="en-AU" sz="1800" dirty="0"/>
              <a:t>Designed as a workaround for the Same-Origin-Policy to allow flexibility of interactions between sites.</a:t>
            </a:r>
          </a:p>
          <a:p>
            <a:pPr>
              <a:lnSpc>
                <a:spcPct val="100000"/>
              </a:lnSpc>
            </a:pPr>
            <a:r>
              <a:rPr lang="en-AU" sz="1800" dirty="0"/>
              <a:t>Designed to control interactions between browsers and APIs.</a:t>
            </a:r>
          </a:p>
          <a:p>
            <a:pPr>
              <a:lnSpc>
                <a:spcPct val="100000"/>
              </a:lnSpc>
            </a:pPr>
            <a:r>
              <a:rPr lang="en-AU" sz="1800" dirty="0"/>
              <a:t>It is designed to stop allow authorised browsers access to the APIs resources via scripts if they are allowed to do so.</a:t>
            </a:r>
          </a:p>
          <a:p>
            <a:pPr>
              <a:lnSpc>
                <a:spcPct val="100000"/>
              </a:lnSpc>
            </a:pPr>
            <a:r>
              <a:rPr lang="en-AU" sz="1800" dirty="0"/>
              <a:t>Allows for configuring what Origins, Methods and Headers are allowed to be used.</a:t>
            </a:r>
          </a:p>
          <a:p>
            <a:pPr>
              <a:lnSpc>
                <a:spcPct val="100000"/>
              </a:lnSpc>
            </a:pPr>
            <a:r>
              <a:rPr lang="en-AU" sz="1800" dirty="0"/>
              <a:t>Configured on the Server (Web API), then enforced in the browser.</a:t>
            </a:r>
          </a:p>
          <a:p>
            <a:pPr>
              <a:lnSpc>
                <a:spcPct val="100000"/>
              </a:lnSpc>
            </a:pPr>
            <a:r>
              <a:rPr lang="en-AU" sz="1800" dirty="0"/>
              <a:t>Does not affect direct server to server interactions(there are other systems for this). </a:t>
            </a:r>
          </a:p>
          <a:p>
            <a:pPr>
              <a:lnSpc>
                <a:spcPct val="100000"/>
              </a:lnSpc>
            </a:pPr>
            <a:r>
              <a:rPr lang="en-AU" sz="1800" dirty="0"/>
              <a:t>Useful to prevent attacks such as  Cross-Site Request Forgery (CSRF) or DDOS(Distributed Denial Of Service) Attacks.</a:t>
            </a:r>
          </a:p>
        </p:txBody>
      </p:sp>
    </p:spTree>
    <p:extLst>
      <p:ext uri="{BB962C8B-B14F-4D97-AF65-F5344CB8AC3E}">
        <p14:creationId xmlns:p14="http://schemas.microsoft.com/office/powerpoint/2010/main" val="247017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09CC-6B04-075C-D063-CDBA9DB6AE33}"/>
              </a:ext>
            </a:extLst>
          </p:cNvPr>
          <p:cNvSpPr>
            <a:spLocks noGrp="1"/>
          </p:cNvSpPr>
          <p:nvPr>
            <p:ph type="title"/>
          </p:nvPr>
        </p:nvSpPr>
        <p:spPr/>
        <p:txBody>
          <a:bodyPr/>
          <a:lstStyle/>
          <a:p>
            <a:r>
              <a:rPr lang="en-AU" dirty="0"/>
              <a:t>Cross Site Request Forgery </a:t>
            </a:r>
          </a:p>
        </p:txBody>
      </p:sp>
      <p:pic>
        <p:nvPicPr>
          <p:cNvPr id="11" name="Picture 10">
            <a:extLst>
              <a:ext uri="{FF2B5EF4-FFF2-40B4-BE49-F238E27FC236}">
                <a16:creationId xmlns:a16="http://schemas.microsoft.com/office/drawing/2014/main" id="{09A69464-DDBD-3E99-B4DB-900F8383C0D2}"/>
              </a:ext>
            </a:extLst>
          </p:cNvPr>
          <p:cNvPicPr>
            <a:picLocks noChangeAspect="1"/>
          </p:cNvPicPr>
          <p:nvPr/>
        </p:nvPicPr>
        <p:blipFill>
          <a:blip r:embed="rId2"/>
          <a:stretch>
            <a:fillRect/>
          </a:stretch>
        </p:blipFill>
        <p:spPr>
          <a:xfrm>
            <a:off x="5101839" y="2016394"/>
            <a:ext cx="6807927" cy="3308136"/>
          </a:xfrm>
          <a:prstGeom prst="rect">
            <a:avLst/>
          </a:prstGeom>
        </p:spPr>
      </p:pic>
      <p:sp>
        <p:nvSpPr>
          <p:cNvPr id="12" name="Content Placeholder 2">
            <a:extLst>
              <a:ext uri="{FF2B5EF4-FFF2-40B4-BE49-F238E27FC236}">
                <a16:creationId xmlns:a16="http://schemas.microsoft.com/office/drawing/2014/main" id="{9863C215-981C-6E18-E77B-333F1550D303}"/>
              </a:ext>
            </a:extLst>
          </p:cNvPr>
          <p:cNvSpPr>
            <a:spLocks noGrp="1"/>
          </p:cNvSpPr>
          <p:nvPr>
            <p:ph idx="1"/>
          </p:nvPr>
        </p:nvSpPr>
        <p:spPr>
          <a:xfrm>
            <a:off x="913795" y="1615199"/>
            <a:ext cx="4051312" cy="4110526"/>
          </a:xfrm>
        </p:spPr>
        <p:txBody>
          <a:bodyPr anchor="ctr">
            <a:normAutofit fontScale="92500" lnSpcReduction="10000"/>
          </a:bodyPr>
          <a:lstStyle/>
          <a:p>
            <a:pPr>
              <a:lnSpc>
                <a:spcPct val="100000"/>
              </a:lnSpc>
            </a:pPr>
            <a:r>
              <a:rPr lang="en-AU" sz="1800" dirty="0"/>
              <a:t>CSRF is when a user is tricked into accessing a fake site which looks like the real one or embeds the real one inside itself.</a:t>
            </a:r>
          </a:p>
          <a:p>
            <a:pPr>
              <a:lnSpc>
                <a:spcPct val="100000"/>
              </a:lnSpc>
            </a:pPr>
            <a:r>
              <a:rPr lang="en-AU" sz="1800" dirty="0"/>
              <a:t>When you log into the site it logs you into your account and then executes a script from your browser which has been embedded in the fake page.</a:t>
            </a:r>
          </a:p>
          <a:p>
            <a:pPr>
              <a:lnSpc>
                <a:spcPct val="100000"/>
              </a:lnSpc>
            </a:pPr>
            <a:r>
              <a:rPr lang="en-AU" sz="1800" dirty="0"/>
              <a:t>At the same time, it sends a HTTP request to the API of the site to execute additional commands without your knowledge.</a:t>
            </a:r>
          </a:p>
          <a:p>
            <a:pPr>
              <a:lnSpc>
                <a:spcPct val="100000"/>
              </a:lnSpc>
            </a:pPr>
            <a:r>
              <a:rPr lang="en-AU" sz="1800" dirty="0"/>
              <a:t>This can be used to steal money, lock you out of your accounts or other harmful actions. </a:t>
            </a:r>
          </a:p>
        </p:txBody>
      </p:sp>
    </p:spTree>
    <p:extLst>
      <p:ext uri="{BB962C8B-B14F-4D97-AF65-F5344CB8AC3E}">
        <p14:creationId xmlns:p14="http://schemas.microsoft.com/office/powerpoint/2010/main" val="616170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46878C-089F-A6E8-3777-A5AC47F27CDD}"/>
              </a:ext>
            </a:extLst>
          </p:cNvPr>
          <p:cNvSpPr>
            <a:spLocks noGrp="1"/>
          </p:cNvSpPr>
          <p:nvPr>
            <p:ph type="title"/>
          </p:nvPr>
        </p:nvSpPr>
        <p:spPr>
          <a:xfrm>
            <a:off x="913795" y="609600"/>
            <a:ext cx="10353762" cy="1257300"/>
          </a:xfrm>
        </p:spPr>
        <p:txBody>
          <a:bodyPr>
            <a:normAutofit/>
          </a:bodyPr>
          <a:lstStyle/>
          <a:p>
            <a:r>
              <a:rPr lang="en-AU" dirty="0"/>
              <a:t>DDOS Attack</a:t>
            </a:r>
          </a:p>
        </p:txBody>
      </p:sp>
      <p:sp>
        <p:nvSpPr>
          <p:cNvPr id="9" name="Content Placeholder 8">
            <a:extLst>
              <a:ext uri="{FF2B5EF4-FFF2-40B4-BE49-F238E27FC236}">
                <a16:creationId xmlns:a16="http://schemas.microsoft.com/office/drawing/2014/main" id="{20C55556-E9D9-DCA2-8044-18820A5E1EA6}"/>
              </a:ext>
            </a:extLst>
          </p:cNvPr>
          <p:cNvSpPr>
            <a:spLocks noGrp="1"/>
          </p:cNvSpPr>
          <p:nvPr>
            <p:ph idx="1"/>
          </p:nvPr>
        </p:nvSpPr>
        <p:spPr>
          <a:xfrm>
            <a:off x="913795" y="2132822"/>
            <a:ext cx="5832238" cy="4417268"/>
          </a:xfrm>
        </p:spPr>
        <p:txBody>
          <a:bodyPr anchor="ctr">
            <a:normAutofit fontScale="92500"/>
          </a:bodyPr>
          <a:lstStyle/>
          <a:p>
            <a:r>
              <a:rPr lang="en-US" dirty="0"/>
              <a:t>In a DDOS attack the goal is to send as many request as possible to a server that it can’t withstand the workload and it fails.</a:t>
            </a:r>
          </a:p>
          <a:p>
            <a:r>
              <a:rPr lang="en-US" dirty="0"/>
              <a:t>In modern distributed attacks, instead of attacking from one machine, hackers try to get many unknowing machines to contribute to the attack.</a:t>
            </a:r>
          </a:p>
          <a:p>
            <a:r>
              <a:rPr lang="en-US" dirty="0"/>
              <a:t>This can be done by setting up scripts embedded within fake URL links and webpages to be shared around the internet which then trigger the attack scripts from within user’s browsers as they are shared across the web.</a:t>
            </a:r>
          </a:p>
        </p:txBody>
      </p:sp>
      <p:pic>
        <p:nvPicPr>
          <p:cNvPr id="5" name="Content Placeholder 4">
            <a:extLst>
              <a:ext uri="{FF2B5EF4-FFF2-40B4-BE49-F238E27FC236}">
                <a16:creationId xmlns:a16="http://schemas.microsoft.com/office/drawing/2014/main" id="{2ADFA63F-673D-8A22-57E4-2CF161C94A74}"/>
              </a:ext>
            </a:extLst>
          </p:cNvPr>
          <p:cNvPicPr>
            <a:picLocks noChangeAspect="1"/>
          </p:cNvPicPr>
          <p:nvPr/>
        </p:nvPicPr>
        <p:blipFill>
          <a:blip r:embed="rId3"/>
          <a:stretch>
            <a:fillRect/>
          </a:stretch>
        </p:blipFill>
        <p:spPr>
          <a:xfrm>
            <a:off x="7069382" y="2132822"/>
            <a:ext cx="4059820" cy="3258006"/>
          </a:xfrm>
          <a:prstGeom prst="rect">
            <a:avLst/>
          </a:prstGeom>
        </p:spPr>
      </p:pic>
    </p:spTree>
    <p:extLst>
      <p:ext uri="{BB962C8B-B14F-4D97-AF65-F5344CB8AC3E}">
        <p14:creationId xmlns:p14="http://schemas.microsoft.com/office/powerpoint/2010/main" val="3060282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1B3897FC-A693-4656-8FCD-CF609C3B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3A365-7401-2D2B-4244-A998186EE48E}"/>
              </a:ext>
            </a:extLst>
          </p:cNvPr>
          <p:cNvSpPr>
            <a:spLocks noGrp="1"/>
          </p:cNvSpPr>
          <p:nvPr>
            <p:ph type="title"/>
          </p:nvPr>
        </p:nvSpPr>
        <p:spPr>
          <a:xfrm>
            <a:off x="707900" y="643467"/>
            <a:ext cx="3946393" cy="1956298"/>
          </a:xfrm>
        </p:spPr>
        <p:txBody>
          <a:bodyPr>
            <a:normAutofit/>
          </a:bodyPr>
          <a:lstStyle/>
          <a:p>
            <a:pPr algn="l"/>
            <a:r>
              <a:rPr lang="en-AU" sz="3600"/>
              <a:t>What CORS does.</a:t>
            </a:r>
          </a:p>
        </p:txBody>
      </p:sp>
      <p:sp>
        <p:nvSpPr>
          <p:cNvPr id="3" name="Content Placeholder 2">
            <a:extLst>
              <a:ext uri="{FF2B5EF4-FFF2-40B4-BE49-F238E27FC236}">
                <a16:creationId xmlns:a16="http://schemas.microsoft.com/office/drawing/2014/main" id="{9AB13D02-B72C-6279-BE51-85C5971082A0}"/>
              </a:ext>
            </a:extLst>
          </p:cNvPr>
          <p:cNvSpPr>
            <a:spLocks noGrp="1"/>
          </p:cNvSpPr>
          <p:nvPr>
            <p:ph idx="1"/>
          </p:nvPr>
        </p:nvSpPr>
        <p:spPr>
          <a:xfrm>
            <a:off x="5139768" y="643467"/>
            <a:ext cx="6430560" cy="2687562"/>
          </a:xfrm>
        </p:spPr>
        <p:txBody>
          <a:bodyPr anchor="ctr">
            <a:normAutofit lnSpcReduction="10000"/>
          </a:bodyPr>
          <a:lstStyle/>
          <a:p>
            <a:pPr>
              <a:lnSpc>
                <a:spcPct val="100000"/>
              </a:lnSpc>
            </a:pPr>
            <a:r>
              <a:rPr lang="en-AU" sz="2000" dirty="0"/>
              <a:t>CORS creates a whitelist of allowed domains/webservers that can execute these requests and then denies everyone else.</a:t>
            </a:r>
          </a:p>
          <a:p>
            <a:pPr>
              <a:lnSpc>
                <a:spcPct val="100000"/>
              </a:lnSpc>
            </a:pPr>
            <a:r>
              <a:rPr lang="en-AU" sz="2000" dirty="0"/>
              <a:t>This way we can allow requests from authorised sites, but if someone tries to embed additional code to be executed by the user’s browser on a fake site, it will get rejected.</a:t>
            </a:r>
          </a:p>
          <a:p>
            <a:pPr>
              <a:lnSpc>
                <a:spcPct val="100000"/>
              </a:lnSpc>
            </a:pPr>
            <a:r>
              <a:rPr lang="en-AU" sz="2000" dirty="0"/>
              <a:t>It is an additional layer of security to help protect your API and its users.</a:t>
            </a:r>
          </a:p>
        </p:txBody>
      </p:sp>
      <p:pic>
        <p:nvPicPr>
          <p:cNvPr id="4" name="Picture 3">
            <a:extLst>
              <a:ext uri="{FF2B5EF4-FFF2-40B4-BE49-F238E27FC236}">
                <a16:creationId xmlns:a16="http://schemas.microsoft.com/office/drawing/2014/main" id="{6D94CC25-2283-DFE7-B6AC-5E84E7CAF7D7}"/>
              </a:ext>
            </a:extLst>
          </p:cNvPr>
          <p:cNvPicPr>
            <a:picLocks noChangeAspect="1"/>
          </p:cNvPicPr>
          <p:nvPr/>
        </p:nvPicPr>
        <p:blipFill>
          <a:blip r:embed="rId3"/>
          <a:stretch>
            <a:fillRect/>
          </a:stretch>
        </p:blipFill>
        <p:spPr>
          <a:xfrm>
            <a:off x="2841795" y="3429000"/>
            <a:ext cx="6508409" cy="3107766"/>
          </a:xfrm>
          <a:prstGeom prst="rect">
            <a:avLst/>
          </a:prstGeom>
        </p:spPr>
      </p:pic>
    </p:spTree>
    <p:extLst>
      <p:ext uri="{BB962C8B-B14F-4D97-AF65-F5344CB8AC3E}">
        <p14:creationId xmlns:p14="http://schemas.microsoft.com/office/powerpoint/2010/main" val="450024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{6E217772-BA5F-45A1-827C-5180CD1D4CD4}tf55705232_win32</Template>
  <TotalTime>554</TotalTime>
  <Words>1528</Words>
  <Application>Microsoft Office PowerPoint</Application>
  <PresentationFormat>Widescreen</PresentationFormat>
  <Paragraphs>122</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Goudy Old Style</vt:lpstr>
      <vt:lpstr>Wingdings 2</vt:lpstr>
      <vt:lpstr>SlateVTI</vt:lpstr>
      <vt:lpstr>C.O.R.S</vt:lpstr>
      <vt:lpstr>What we’re covering</vt:lpstr>
      <vt:lpstr>Brief Internet History</vt:lpstr>
      <vt:lpstr>Brief Internet History</vt:lpstr>
      <vt:lpstr>Same Origin Policy </vt:lpstr>
      <vt:lpstr>What is CORS?</vt:lpstr>
      <vt:lpstr>Cross Site Request Forgery </vt:lpstr>
      <vt:lpstr>DDOS Attack</vt:lpstr>
      <vt:lpstr>What CORS does.</vt:lpstr>
      <vt:lpstr>CORS Continued</vt:lpstr>
      <vt:lpstr>CORS Pre-Flight</vt:lpstr>
      <vt:lpstr>OPTIONS request</vt:lpstr>
      <vt:lpstr>OPTIONS response</vt:lpstr>
      <vt:lpstr>Pre-Flight Example</vt:lpstr>
      <vt:lpstr>HEAD Method </vt:lpstr>
      <vt:lpstr>CORS in ASP.NET Web API</vt:lpstr>
      <vt:lpstr>Testing CORS</vt:lpstr>
      <vt:lpstr>Testing CORS with OPTION</vt:lpstr>
      <vt:lpstr>Challenge</vt:lpstr>
      <vt:lpstr>Fiddler – Viewing HTTP Traffic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HTTP Concepts</dc:title>
  <dc:creator>O'SULLIVAN, Shaun</dc:creator>
  <cp:lastModifiedBy>VAUGHN, Troy</cp:lastModifiedBy>
  <cp:revision>3</cp:revision>
  <dcterms:created xsi:type="dcterms:W3CDTF">2022-08-09T00:53:35Z</dcterms:created>
  <dcterms:modified xsi:type="dcterms:W3CDTF">2023-08-14T07:44:15Z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