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501A28-6F3B-30F0-514C-591C3A2AB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A035A47-1723-C993-6E3F-AC89488DD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EE0508-D8F3-F517-DFA2-FF63F3A51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F348-B151-4FA1-B338-FFA9246F3139}" type="datetimeFigureOut">
              <a:rPr lang="de-DE" smtClean="0"/>
              <a:t>04.11.2024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979032-4254-71F3-7A2B-B9A9B8959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110000-DA82-D2C4-4D91-2482919A2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3EC4-6C32-4650-B28B-841AF3027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7466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633864-E5C9-9BB7-9C48-BD080E68F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321DB44-8378-53D3-82FE-32B58F032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5C9636-F333-B4AA-9831-9A67055A2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F348-B151-4FA1-B338-FFA9246F3139}" type="datetimeFigureOut">
              <a:rPr lang="de-DE" smtClean="0"/>
              <a:t>04.11.2024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85ADE4-E4AB-9C98-F81B-5CC9A413B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F1203A-2154-CA71-C257-5C6577402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3EC4-6C32-4650-B28B-841AF3027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1103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144660D-0018-F2D9-EBBB-1F3C4E4288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0D2B35B-3306-2E89-A49C-736DFEB5C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FF220B-AE80-6B59-DE20-C91DE6F83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F348-B151-4FA1-B338-FFA9246F3139}" type="datetimeFigureOut">
              <a:rPr lang="de-DE" smtClean="0"/>
              <a:t>04.11.2024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C9582B-FF7A-A01B-CA6B-6C38AFD09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D4767C-9B11-EBDB-1706-291642E84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3EC4-6C32-4650-B28B-841AF3027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2227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DC9C15-CB85-E1B7-6DA0-A2937920B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1085A8-14E2-B383-EB9E-D58BC0219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F555F7-095D-B4D5-AAF1-5677E81D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F348-B151-4FA1-B338-FFA9246F3139}" type="datetimeFigureOut">
              <a:rPr lang="de-DE" smtClean="0"/>
              <a:t>04.11.2024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AA4587-B92D-D6F7-5969-FF7D58D30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FCED9E-8BAD-903C-1243-6AF340BAE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3EC4-6C32-4650-B28B-841AF3027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0799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9E4A6B-012A-DA42-A9C2-DD0BFE8EB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970E3E-39EC-78A2-E179-7C8C20252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D17D55-1202-6494-5473-6CE2BB72B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F348-B151-4FA1-B338-FFA9246F3139}" type="datetimeFigureOut">
              <a:rPr lang="de-DE" smtClean="0"/>
              <a:t>04.11.2024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E4E289-AA57-7784-32D1-C2E69F647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429042-3502-FEC5-7EFA-A1631334B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3EC4-6C32-4650-B28B-841AF3027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8746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83C240-BC62-47ED-373D-AC5ABCDB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1855FE-B7DA-EAE2-F033-A432E7EEAC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D8D859C-DC5C-3AA2-DCC0-B3EDE3C29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74B2E7-CC8E-408E-8281-25A9FCAB9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F348-B151-4FA1-B338-FFA9246F3139}" type="datetimeFigureOut">
              <a:rPr lang="de-DE" smtClean="0"/>
              <a:t>04.11.2024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7348E2-D016-334A-ACB5-D72DB0224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7A8FE2-E0CA-E7F8-6376-E9E9C263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3EC4-6C32-4650-B28B-841AF3027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4943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2E8188-D338-470D-DDA0-47DAAE3F8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4E38E3-6FCC-E547-6E72-3F4A54139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803D861-B3E4-7035-80B7-84418B541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773887A-C404-EA1C-C1A2-4A3C4FDBFD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F35CB6A-E384-4CF9-E956-D05CB04802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E3ED7F2-8216-501D-0AA6-FE57D3D69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F348-B151-4FA1-B338-FFA9246F3139}" type="datetimeFigureOut">
              <a:rPr lang="de-DE" smtClean="0"/>
              <a:t>04.11.2024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F9A9BC9-609E-92C9-6374-22D0AC77E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E742260-5BAE-E44B-B963-7E0477467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3EC4-6C32-4650-B28B-841AF3027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048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4C13D1-BA7C-E8F8-785F-B7BAA75C5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D7D07BD-6486-912A-D004-9001CE637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F348-B151-4FA1-B338-FFA9246F3139}" type="datetimeFigureOut">
              <a:rPr lang="de-DE" smtClean="0"/>
              <a:t>04.11.2024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F1805FD-D770-3D04-16CF-3FBBC74A9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817B67E-2AC5-3F6E-D1C3-D4CD157A9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3EC4-6C32-4650-B28B-841AF3027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241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B2C16C0-55CF-E110-EB8F-C0A8706D2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F348-B151-4FA1-B338-FFA9246F3139}" type="datetimeFigureOut">
              <a:rPr lang="de-DE" smtClean="0"/>
              <a:t>04.11.2024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8CB9127-B5C5-6D38-C9AA-5445D21C1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105A2C9-4384-C043-52C8-3203CBDE5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3EC4-6C32-4650-B28B-841AF3027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3689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71E122-617C-EF43-B69A-8179E40DD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DA973C-009A-311B-C384-791DB842C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C28A04B-3684-36B7-87C1-42D6983F8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7A7DBC-4164-5ECE-E1FF-CBAC2AA88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F348-B151-4FA1-B338-FFA9246F3139}" type="datetimeFigureOut">
              <a:rPr lang="de-DE" smtClean="0"/>
              <a:t>04.11.2024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E70133-31A7-9370-A4CC-4181F7035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CDAD0E-C045-4CAE-51E4-41CE8F02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3EC4-6C32-4650-B28B-841AF3027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7975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7E2129-FC00-A392-57A6-A089A0A17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8E9BDBC-D89D-37E2-59CA-1AF6385AE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C6EBCC0-9155-157D-5A7D-45D33B1B6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A01554-3C9E-C472-C9B8-7D523497D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F348-B151-4FA1-B338-FFA9246F3139}" type="datetimeFigureOut">
              <a:rPr lang="de-DE" smtClean="0"/>
              <a:t>04.11.2024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F79511-690F-92C0-9633-690F38E9C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8C42DD-7D05-5079-B66E-ACE7429AC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53EC4-6C32-4650-B28B-841AF3027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7909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AD34345-4370-FC3C-2C7C-C864A611D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C7EBB8-CE0B-4F61-84EE-F82BBB08F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CBF205-313D-C746-2BE8-6D3C18AA35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8F348-B151-4FA1-B338-FFA9246F3139}" type="datetimeFigureOut">
              <a:rPr lang="de-DE" smtClean="0"/>
              <a:t>04.11.2024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14C73C-7A29-C018-9B99-EA22D0D17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90BAA3-7A21-8E0D-5078-9DAE1833E2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53EC4-6C32-4650-B28B-841AF30274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67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9D67D19-721A-62B2-5598-6312F6F18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Meilensteine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F164B21-510A-FD51-8B34-7307ABC5B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de-DE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Konzeptionierung und Planung des Projekts </a:t>
            </a:r>
            <a:r>
              <a:rPr lang="de-DE" sz="1800" b="1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✔️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de-DE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Aufbau des Grundgerüsts der Seiten </a:t>
            </a:r>
            <a:r>
              <a:rPr lang="de-DE" sz="1800" b="1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✔️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de-DE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Implementierung der Fragen/ Verlinkungen der Seiten </a:t>
            </a:r>
            <a:r>
              <a:rPr lang="de-DE" sz="1800" b="1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✔️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de-DE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Funktionserstellungen</a:t>
            </a:r>
            <a:r>
              <a:rPr lang="de-DE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für die Abfragen und Weiterleitungen </a:t>
            </a:r>
            <a:r>
              <a:rPr lang="de-DE" sz="1800" b="1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✔️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de-DE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XML-Integration und Aufbau </a:t>
            </a:r>
            <a:r>
              <a:rPr lang="de-DE" sz="1800" b="1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✔️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de-DE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Speicherung der Dateien </a:t>
            </a:r>
            <a:r>
              <a:rPr lang="de-DE" sz="1800" b="1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✔️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de-DE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Integration des API-Keys für die Schnittstelle zur KI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de-DE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KI-Einstellung und Ausgabe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de-DE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Debugging und Testphase</a:t>
            </a:r>
            <a:endParaRPr lang="de-D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0154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Breitbild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 Emoji</vt:lpstr>
      <vt:lpstr>Wingdings</vt:lpstr>
      <vt:lpstr>Office</vt:lpstr>
      <vt:lpstr>Meilensteine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Diego Witjes</dc:creator>
  <cp:lastModifiedBy>Diego Witjes</cp:lastModifiedBy>
  <cp:revision>1</cp:revision>
  <dcterms:created xsi:type="dcterms:W3CDTF">2024-11-04T08:03:48Z</dcterms:created>
  <dcterms:modified xsi:type="dcterms:W3CDTF">2024-11-04T08:03:59Z</dcterms:modified>
</cp:coreProperties>
</file>