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96035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EAEAEA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44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8C3BC-17C3-481D-822C-2AA6788E35D5}" type="datetimeFigureOut">
              <a:rPr lang="en-GB" smtClean="0"/>
              <a:t>07/11/2017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1D3B3-6B95-4B92-BEC6-73C9F2FEE4D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54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Option 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1D3B3-6B95-4B92-BEC6-73C9F2FEE4D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138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Option 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1D3B3-6B95-4B92-BEC6-73C9F2FEE4D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809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Option 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1D3B3-6B95-4B92-BEC6-73C9F2FEE4DB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2787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Option 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1D3B3-6B95-4B92-BEC6-73C9F2FEE4D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360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Option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1D3B3-6B95-4B92-BEC6-73C9F2FEE4DB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518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Option 6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1D3B3-6B95-4B92-BEC6-73C9F2FEE4DB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53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060529"/>
            <a:ext cx="9720263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403592"/>
            <a:ext cx="9720263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EC26-92C6-41DB-9D31-3C9FEA375DB8}" type="datetimeFigureOut">
              <a:rPr lang="en-GB" smtClean="0"/>
              <a:t>07/11/2017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BC95-3717-4C44-B0A5-EAC71D9D14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67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EC26-92C6-41DB-9D31-3C9FEA375DB8}" type="datetimeFigureOut">
              <a:rPr lang="en-GB" smtClean="0"/>
              <a:t>07/11/2017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BC95-3717-4C44-B0A5-EAC71D9D14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88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45009"/>
            <a:ext cx="2794575" cy="54916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45009"/>
            <a:ext cx="8221722" cy="549164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EC26-92C6-41DB-9D31-3C9FEA375DB8}" type="datetimeFigureOut">
              <a:rPr lang="en-GB" smtClean="0"/>
              <a:t>07/11/2017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BC95-3717-4C44-B0A5-EAC71D9D14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735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EC26-92C6-41DB-9D31-3C9FEA375DB8}" type="datetimeFigureOut">
              <a:rPr lang="en-GB" smtClean="0"/>
              <a:t>07/11/2017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BC95-3717-4C44-B0A5-EAC71D9D14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38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615545"/>
            <a:ext cx="11178302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336618"/>
            <a:ext cx="11178302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EC26-92C6-41DB-9D31-3C9FEA375DB8}" type="datetimeFigureOut">
              <a:rPr lang="en-GB" smtClean="0"/>
              <a:t>07/11/2017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BC95-3717-4C44-B0A5-EAC71D9D14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072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725046"/>
            <a:ext cx="5508149" cy="41116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725046"/>
            <a:ext cx="5508149" cy="41116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EC26-92C6-41DB-9D31-3C9FEA375DB8}" type="datetimeFigureOut">
              <a:rPr lang="en-GB" smtClean="0"/>
              <a:t>07/11/2017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BC95-3717-4C44-B0A5-EAC71D9D14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9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45010"/>
            <a:ext cx="11178302" cy="12525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588543"/>
            <a:ext cx="548283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367064"/>
            <a:ext cx="5482835" cy="3481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588543"/>
            <a:ext cx="550983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367064"/>
            <a:ext cx="5509837" cy="3481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EC26-92C6-41DB-9D31-3C9FEA375DB8}" type="datetimeFigureOut">
              <a:rPr lang="en-GB" smtClean="0"/>
              <a:t>07/11/2017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BC95-3717-4C44-B0A5-EAC71D9D14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77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EC26-92C6-41DB-9D31-3C9FEA375DB8}" type="datetimeFigureOut">
              <a:rPr lang="en-GB" smtClean="0"/>
              <a:t>07/11/2017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BC95-3717-4C44-B0A5-EAC71D9D14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56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EC26-92C6-41DB-9D31-3C9FEA375DB8}" type="datetimeFigureOut">
              <a:rPr lang="en-GB" smtClean="0"/>
              <a:t>07/11/2017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BC95-3717-4C44-B0A5-EAC71D9D14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993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933026"/>
            <a:ext cx="656117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EC26-92C6-41DB-9D31-3C9FEA375DB8}" type="datetimeFigureOut">
              <a:rPr lang="en-GB" smtClean="0"/>
              <a:t>07/11/2017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BC95-3717-4C44-B0A5-EAC71D9D14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33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933026"/>
            <a:ext cx="656117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EC26-92C6-41DB-9D31-3C9FEA375DB8}" type="datetimeFigureOut">
              <a:rPr lang="en-GB" smtClean="0"/>
              <a:t>07/11/2017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BC95-3717-4C44-B0A5-EAC71D9D14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85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345010"/>
            <a:ext cx="11178302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725046"/>
            <a:ext cx="11178302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3EC26-92C6-41DB-9D31-3C9FEA375DB8}" type="datetimeFigureOut">
              <a:rPr lang="en-GB" smtClean="0"/>
              <a:t>07/11/2017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6006163"/>
            <a:ext cx="43741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2BC95-3717-4C44-B0A5-EAC71D9D14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88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openxmlformats.org/officeDocument/2006/relationships/image" Target="../media/image3.jpeg"/><Relationship Id="rId10" Type="http://schemas.openxmlformats.org/officeDocument/2006/relationships/image" Target="../media/image9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openxmlformats.org/officeDocument/2006/relationships/image" Target="../media/image3.jpeg"/><Relationship Id="rId10" Type="http://schemas.openxmlformats.org/officeDocument/2006/relationships/image" Target="../media/image9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7.jpeg"/><Relationship Id="rId4" Type="http://schemas.openxmlformats.org/officeDocument/2006/relationships/image" Target="../media/image2.jpe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10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Users\caizh_000\Desktop\HCINPCC Unit Website Redesign\Wallpapers\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396"/>
          <a:stretch/>
        </p:blipFill>
        <p:spPr bwMode="auto">
          <a:xfrm>
            <a:off x="12218805" y="0"/>
            <a:ext cx="760595" cy="648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aizh_000\Desktop\HCINPCC Unit Website Redesign\Wallpapers\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85" y="-1"/>
            <a:ext cx="11518020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aizh_000\Desktop\HCINPCC Unit Website Redesign\Wallpapers\4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16"/>
          <a:stretch/>
        </p:blipFill>
        <p:spPr bwMode="auto">
          <a:xfrm>
            <a:off x="0" y="0"/>
            <a:ext cx="700785" cy="648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-4066"/>
            <a:ext cx="12979400" cy="54997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0000"/>
                </a:schemeClr>
              </a:gs>
              <a:gs pos="100000">
                <a:schemeClr val="tx1">
                  <a:lumMod val="10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6203919" y="6083882"/>
            <a:ext cx="541248" cy="100800"/>
            <a:chOff x="6189171" y="5936400"/>
            <a:chExt cx="541248" cy="100800"/>
          </a:xfrm>
        </p:grpSpPr>
        <p:sp>
          <p:nvSpPr>
            <p:cNvPr id="14" name="Oval 13"/>
            <p:cNvSpPr/>
            <p:nvPr/>
          </p:nvSpPr>
          <p:spPr>
            <a:xfrm>
              <a:off x="6353619" y="5950800"/>
              <a:ext cx="72000" cy="72000"/>
            </a:xfrm>
            <a:prstGeom prst="ellipse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506019" y="5950800"/>
              <a:ext cx="72000" cy="72000"/>
            </a:xfrm>
            <a:prstGeom prst="ellipse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6658419" y="5950800"/>
              <a:ext cx="72000" cy="72000"/>
            </a:xfrm>
            <a:prstGeom prst="ellipse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6189171" y="5936400"/>
              <a:ext cx="100800" cy="100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8" y="3011486"/>
            <a:ext cx="310428" cy="3104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888" y="3011486"/>
            <a:ext cx="310428" cy="310428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5854460" y="202715"/>
            <a:ext cx="1210670" cy="623648"/>
            <a:chOff x="6059606" y="230011"/>
            <a:chExt cx="1210670" cy="623648"/>
          </a:xfrm>
        </p:grpSpPr>
        <p:sp>
          <p:nvSpPr>
            <p:cNvPr id="4" name="Rounded Rectangle 3"/>
            <p:cNvSpPr/>
            <p:nvPr/>
          </p:nvSpPr>
          <p:spPr>
            <a:xfrm>
              <a:off x="6059606" y="230011"/>
              <a:ext cx="1210670" cy="6236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" dir="5400000" sx="104000" sy="104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6" name="Picture 2" descr="http://thephysicscafe.com/assets/img/testimonial/hci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3457" y="359772"/>
              <a:ext cx="363726" cy="365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upload.wikimedia.org/wikipedia/commons/thumb/b/b7/Npcc-logo.jpg/1200px-Npcc-logo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4111" y="310707"/>
              <a:ext cx="394643" cy="462254"/>
            </a:xfrm>
            <a:prstGeom prst="roundRect">
              <a:avLst>
                <a:gd name="adj" fmla="val 33812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52" y="288856"/>
            <a:ext cx="243762" cy="24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2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Users\caizh_000\Desktop\HCINPCC Unit Website Redesign\Wallpapers\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396"/>
          <a:stretch/>
        </p:blipFill>
        <p:spPr bwMode="auto">
          <a:xfrm>
            <a:off x="12218805" y="0"/>
            <a:ext cx="760595" cy="648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aizh_000\Desktop\HCINPCC Unit Website Redesign\Wallpapers\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85" y="-1"/>
            <a:ext cx="11518020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aizh_000\Desktop\HCINPCC Unit Website Redesign\Wallpapers\4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16"/>
          <a:stretch/>
        </p:blipFill>
        <p:spPr bwMode="auto">
          <a:xfrm>
            <a:off x="0" y="0"/>
            <a:ext cx="700785" cy="648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-4067"/>
            <a:ext cx="12979400" cy="627521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0000"/>
                </a:schemeClr>
              </a:gs>
              <a:gs pos="100000">
                <a:schemeClr val="tx1">
                  <a:lumMod val="10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6203919" y="6083882"/>
            <a:ext cx="541248" cy="100800"/>
            <a:chOff x="6189171" y="5936400"/>
            <a:chExt cx="541248" cy="100800"/>
          </a:xfrm>
        </p:grpSpPr>
        <p:sp>
          <p:nvSpPr>
            <p:cNvPr id="14" name="Oval 13"/>
            <p:cNvSpPr/>
            <p:nvPr/>
          </p:nvSpPr>
          <p:spPr>
            <a:xfrm>
              <a:off x="6353619" y="5950800"/>
              <a:ext cx="72000" cy="72000"/>
            </a:xfrm>
            <a:prstGeom prst="ellipse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506019" y="5950800"/>
              <a:ext cx="72000" cy="72000"/>
            </a:xfrm>
            <a:prstGeom prst="ellipse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6658419" y="5950800"/>
              <a:ext cx="72000" cy="72000"/>
            </a:xfrm>
            <a:prstGeom prst="ellipse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6189171" y="5936400"/>
              <a:ext cx="100800" cy="100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8" y="3011486"/>
            <a:ext cx="310428" cy="3104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888" y="3011486"/>
            <a:ext cx="310428" cy="31042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5521797" y="218857"/>
            <a:ext cx="1875996" cy="786417"/>
            <a:chOff x="5394280" y="143180"/>
            <a:chExt cx="1875996" cy="786417"/>
          </a:xfrm>
        </p:grpSpPr>
        <p:sp>
          <p:nvSpPr>
            <p:cNvPr id="4" name="Rounded Rectangle 3"/>
            <p:cNvSpPr/>
            <p:nvPr/>
          </p:nvSpPr>
          <p:spPr>
            <a:xfrm>
              <a:off x="5538458" y="230011"/>
              <a:ext cx="1731818" cy="6236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" dir="5400000" sx="104000" sy="104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6" name="Picture 2" descr="http://thephysicscafe.com/assets/img/testimonial/hci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145" y="359772"/>
              <a:ext cx="363726" cy="365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Oval 23"/>
            <p:cNvSpPr/>
            <p:nvPr/>
          </p:nvSpPr>
          <p:spPr>
            <a:xfrm>
              <a:off x="5394280" y="143180"/>
              <a:ext cx="786417" cy="7864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6350" dir="5400000" sx="104000" sy="104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8" name="Picture 4" descr="https://upload.wikimedia.org/wikipedia/commons/thumb/b/b7/Npcc-logo.jpg/1200px-Npcc-logo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799" y="310707"/>
              <a:ext cx="394643" cy="462254"/>
            </a:xfrm>
            <a:prstGeom prst="roundRect">
              <a:avLst>
                <a:gd name="adj" fmla="val 33812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contrast="1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3488" y="387722"/>
              <a:ext cx="288000" cy="288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4099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Users\caizh_000\Desktop\HCINPCC Unit Website Redesign\Wallpapers\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396"/>
          <a:stretch/>
        </p:blipFill>
        <p:spPr bwMode="auto">
          <a:xfrm>
            <a:off x="12218805" y="0"/>
            <a:ext cx="760595" cy="648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aizh_000\Desktop\HCINPCC Unit Website Redesign\Wallpapers\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85" y="-1"/>
            <a:ext cx="11518020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aizh_000\Desktop\HCINPCC Unit Website Redesign\Wallpapers\4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16"/>
          <a:stretch/>
        </p:blipFill>
        <p:spPr bwMode="auto">
          <a:xfrm>
            <a:off x="0" y="0"/>
            <a:ext cx="700785" cy="648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-4066"/>
            <a:ext cx="12979400" cy="54997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0000"/>
                </a:schemeClr>
              </a:gs>
              <a:gs pos="100000">
                <a:schemeClr val="tx1">
                  <a:lumMod val="10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6203919" y="6083882"/>
            <a:ext cx="541248" cy="100800"/>
            <a:chOff x="6189171" y="5936400"/>
            <a:chExt cx="541248" cy="100800"/>
          </a:xfrm>
        </p:grpSpPr>
        <p:sp>
          <p:nvSpPr>
            <p:cNvPr id="14" name="Oval 13"/>
            <p:cNvSpPr/>
            <p:nvPr/>
          </p:nvSpPr>
          <p:spPr>
            <a:xfrm>
              <a:off x="6353619" y="5950800"/>
              <a:ext cx="72000" cy="72000"/>
            </a:xfrm>
            <a:prstGeom prst="ellipse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506019" y="5950800"/>
              <a:ext cx="72000" cy="72000"/>
            </a:xfrm>
            <a:prstGeom prst="ellipse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6658419" y="5950800"/>
              <a:ext cx="72000" cy="72000"/>
            </a:xfrm>
            <a:prstGeom prst="ellipse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6189171" y="5936400"/>
              <a:ext cx="100800" cy="100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8" y="3011486"/>
            <a:ext cx="310428" cy="3104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888" y="3011486"/>
            <a:ext cx="310428" cy="31042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854460" y="202715"/>
            <a:ext cx="1210670" cy="6236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27000" dist="6350" dir="5400000" sx="104000" sy="104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http://thephysicscafe.com/assets/img/testimonial/hc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311" y="332476"/>
            <a:ext cx="363726" cy="36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b/b7/Npcc-logo.jpg/1200px-Npcc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965" y="283411"/>
            <a:ext cx="394643" cy="462254"/>
          </a:xfrm>
          <a:prstGeom prst="roundRect">
            <a:avLst>
              <a:gd name="adj" fmla="val 3381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795" y="377874"/>
            <a:ext cx="288000" cy="28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111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Users\caizh_000\Desktop\HCINPCC Unit Website Redesign\Wallpapers\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396"/>
          <a:stretch/>
        </p:blipFill>
        <p:spPr bwMode="auto">
          <a:xfrm>
            <a:off x="12218805" y="0"/>
            <a:ext cx="760595" cy="648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aizh_000\Desktop\HCINPCC Unit Website Redesign\Wallpapers\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85" y="-1"/>
            <a:ext cx="11518020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aizh_000\Desktop\HCINPCC Unit Website Redesign\Wallpapers\4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16"/>
          <a:stretch/>
        </p:blipFill>
        <p:spPr bwMode="auto">
          <a:xfrm>
            <a:off x="0" y="0"/>
            <a:ext cx="700785" cy="648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-4066"/>
            <a:ext cx="12979400" cy="70201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6203919" y="6083882"/>
            <a:ext cx="541248" cy="100800"/>
            <a:chOff x="6189171" y="5936400"/>
            <a:chExt cx="541248" cy="100800"/>
          </a:xfrm>
        </p:grpSpPr>
        <p:sp>
          <p:nvSpPr>
            <p:cNvPr id="14" name="Oval 13"/>
            <p:cNvSpPr/>
            <p:nvPr/>
          </p:nvSpPr>
          <p:spPr>
            <a:xfrm>
              <a:off x="6353619" y="5950800"/>
              <a:ext cx="72000" cy="72000"/>
            </a:xfrm>
            <a:prstGeom prst="ellipse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506019" y="5950800"/>
              <a:ext cx="72000" cy="72000"/>
            </a:xfrm>
            <a:prstGeom prst="ellipse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6658419" y="5950800"/>
              <a:ext cx="72000" cy="72000"/>
            </a:xfrm>
            <a:prstGeom prst="ellipse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6189171" y="5936400"/>
              <a:ext cx="100800" cy="100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8" y="3011486"/>
            <a:ext cx="310428" cy="3104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888" y="3011486"/>
            <a:ext cx="310428" cy="310428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5854460" y="346940"/>
            <a:ext cx="1210670" cy="623648"/>
            <a:chOff x="6059606" y="230011"/>
            <a:chExt cx="1210670" cy="623648"/>
          </a:xfrm>
        </p:grpSpPr>
        <p:sp>
          <p:nvSpPr>
            <p:cNvPr id="4" name="Rounded Rectangle 3"/>
            <p:cNvSpPr/>
            <p:nvPr/>
          </p:nvSpPr>
          <p:spPr>
            <a:xfrm>
              <a:off x="6059606" y="230011"/>
              <a:ext cx="1210670" cy="6236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" dir="5400000" sx="104000" sy="104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6" name="Picture 2" descr="http://thephysicscafe.com/assets/img/testimonial/hci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3457" y="359772"/>
              <a:ext cx="363726" cy="365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upload.wikimedia.org/wikipedia/commons/thumb/b/b7/Npcc-logo.jpg/1200px-Npcc-logo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4111" y="310707"/>
              <a:ext cx="394643" cy="462254"/>
            </a:xfrm>
            <a:prstGeom prst="roundRect">
              <a:avLst>
                <a:gd name="adj" fmla="val 33812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12" y="225059"/>
            <a:ext cx="243762" cy="24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2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Users\caizh_000\Desktop\HCINPCC Unit Website Redesign\Wallpapers\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396"/>
          <a:stretch/>
        </p:blipFill>
        <p:spPr bwMode="auto">
          <a:xfrm>
            <a:off x="12218805" y="0"/>
            <a:ext cx="760595" cy="648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aizh_000\Desktop\HCINPCC Unit Website Redesign\Wallpapers\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85" y="-1"/>
            <a:ext cx="11518020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aizh_000\Desktop\HCINPCC Unit Website Redesign\Wallpapers\4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16"/>
          <a:stretch/>
        </p:blipFill>
        <p:spPr bwMode="auto">
          <a:xfrm>
            <a:off x="0" y="0"/>
            <a:ext cx="700785" cy="648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-4066"/>
            <a:ext cx="12979400" cy="70201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" dir="5400000" sx="104000" sy="104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6203919" y="6083882"/>
            <a:ext cx="541248" cy="100800"/>
            <a:chOff x="6189171" y="5936400"/>
            <a:chExt cx="541248" cy="100800"/>
          </a:xfrm>
        </p:grpSpPr>
        <p:sp>
          <p:nvSpPr>
            <p:cNvPr id="14" name="Oval 13"/>
            <p:cNvSpPr/>
            <p:nvPr/>
          </p:nvSpPr>
          <p:spPr>
            <a:xfrm>
              <a:off x="6353619" y="5950800"/>
              <a:ext cx="72000" cy="72000"/>
            </a:xfrm>
            <a:prstGeom prst="ellipse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506019" y="5950800"/>
              <a:ext cx="72000" cy="72000"/>
            </a:xfrm>
            <a:prstGeom prst="ellipse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6658419" y="5950800"/>
              <a:ext cx="72000" cy="72000"/>
            </a:xfrm>
            <a:prstGeom prst="ellipse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6189171" y="5936400"/>
              <a:ext cx="100800" cy="100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8" y="3011486"/>
            <a:ext cx="310428" cy="3104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888" y="3011486"/>
            <a:ext cx="310428" cy="31042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12" y="225059"/>
            <a:ext cx="243762" cy="24376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095708" y="115813"/>
            <a:ext cx="825297" cy="462254"/>
            <a:chOff x="6036671" y="152311"/>
            <a:chExt cx="825297" cy="462254"/>
          </a:xfrm>
        </p:grpSpPr>
        <p:pic>
          <p:nvPicPr>
            <p:cNvPr id="19" name="Picture 2" descr="http://thephysicscafe.com/assets/img/testimonial/hci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6671" y="201376"/>
              <a:ext cx="363726" cy="365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https://upload.wikimedia.org/wikipedia/commons/thumb/b/b7/Npcc-logo.jpg/1200px-Npcc-logo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7325" y="152311"/>
              <a:ext cx="394643" cy="462254"/>
            </a:xfrm>
            <a:prstGeom prst="roundRect">
              <a:avLst>
                <a:gd name="adj" fmla="val 33812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7402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Users\caizh_000\Desktop\HCINPCC Unit Website Redesign\Wallpapers\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396"/>
          <a:stretch/>
        </p:blipFill>
        <p:spPr bwMode="auto">
          <a:xfrm>
            <a:off x="12218805" y="0"/>
            <a:ext cx="760595" cy="648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aizh_000\Desktop\HCINPCC Unit Website Redesign\Wallpapers\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85" y="-1"/>
            <a:ext cx="11518020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aizh_000\Desktop\HCINPCC Unit Website Redesign\Wallpapers\4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16"/>
          <a:stretch/>
        </p:blipFill>
        <p:spPr bwMode="auto">
          <a:xfrm>
            <a:off x="0" y="0"/>
            <a:ext cx="700785" cy="648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203919" y="6083882"/>
            <a:ext cx="541248" cy="100800"/>
            <a:chOff x="6189171" y="5936400"/>
            <a:chExt cx="541248" cy="100800"/>
          </a:xfrm>
        </p:grpSpPr>
        <p:sp>
          <p:nvSpPr>
            <p:cNvPr id="14" name="Oval 13"/>
            <p:cNvSpPr/>
            <p:nvPr/>
          </p:nvSpPr>
          <p:spPr>
            <a:xfrm>
              <a:off x="6353619" y="5950800"/>
              <a:ext cx="72000" cy="72000"/>
            </a:xfrm>
            <a:prstGeom prst="ellipse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506019" y="5950800"/>
              <a:ext cx="72000" cy="72000"/>
            </a:xfrm>
            <a:prstGeom prst="ellipse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6658419" y="5950800"/>
              <a:ext cx="72000" cy="72000"/>
            </a:xfrm>
            <a:prstGeom prst="ellipse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6189171" y="5936400"/>
              <a:ext cx="100800" cy="100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8" y="3011486"/>
            <a:ext cx="310428" cy="3104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888" y="3011486"/>
            <a:ext cx="310428" cy="31042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-4067"/>
            <a:ext cx="12979400" cy="627521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0000"/>
                </a:schemeClr>
              </a:gs>
              <a:gs pos="100000">
                <a:schemeClr val="tx1">
                  <a:lumMod val="10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5410135" y="179341"/>
            <a:ext cx="1988464" cy="70201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127000" dist="6350" dir="5400000" sx="104000" sy="104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6183543" y="299220"/>
            <a:ext cx="825297" cy="462254"/>
            <a:chOff x="6036671" y="152311"/>
            <a:chExt cx="825297" cy="462254"/>
          </a:xfrm>
        </p:grpSpPr>
        <p:pic>
          <p:nvPicPr>
            <p:cNvPr id="19" name="Picture 2" descr="http://thephysicscafe.com/assets/img/testimonial/hci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6671" y="201376"/>
              <a:ext cx="363726" cy="365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https://upload.wikimedia.org/wikipedia/commons/thumb/b/b7/Npcc-logo.jpg/1200px-Npcc-logo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7325" y="152311"/>
              <a:ext cx="394643" cy="462254"/>
            </a:xfrm>
            <a:prstGeom prst="roundRect">
              <a:avLst>
                <a:gd name="adj" fmla="val 33812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Rounded Rectangle 21"/>
          <p:cNvSpPr/>
          <p:nvPr/>
        </p:nvSpPr>
        <p:spPr>
          <a:xfrm>
            <a:off x="5413608" y="179341"/>
            <a:ext cx="702000" cy="70201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5406365" y="179341"/>
            <a:ext cx="702000" cy="702012"/>
          </a:xfrm>
          <a:prstGeom prst="roundRect">
            <a:avLst>
              <a:gd name="adj" fmla="val 50000"/>
            </a:avLst>
          </a:prstGeom>
          <a:solidFill>
            <a:srgbClr val="000000">
              <a:alpha val="1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997" y="408466"/>
            <a:ext cx="243762" cy="24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4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1253</TotalTime>
  <Words>18</Words>
  <Application>Microsoft Office PowerPoint</Application>
  <PresentationFormat>Custom</PresentationFormat>
  <Paragraphs>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 ZX</dc:creator>
  <cp:lastModifiedBy>Cai ZX</cp:lastModifiedBy>
  <cp:revision>18</cp:revision>
  <dcterms:created xsi:type="dcterms:W3CDTF">2017-11-06T06:25:40Z</dcterms:created>
  <dcterms:modified xsi:type="dcterms:W3CDTF">2017-11-07T16:13:53Z</dcterms:modified>
</cp:coreProperties>
</file>