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1" r:id="rId3"/>
    <p:sldId id="263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17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7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363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9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9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FCCD-6189-4E30-84D3-0280338CEA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645BBE-7F7F-4944-84BB-5E6CCEC7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560157"/>
            <a:ext cx="8915399" cy="32859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Cyberminer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web search </a:t>
            </a:r>
            <a:r>
              <a:rPr lang="en-US" dirty="0" smtClean="0"/>
              <a:t>engine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Phase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8" y="4142184"/>
            <a:ext cx="8915399" cy="17420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err="1" smtClean="0"/>
              <a:t>Tingwei</a:t>
            </a:r>
            <a:r>
              <a:rPr lang="en-US" dirty="0" smtClean="0"/>
              <a:t> Wu 			txw190006</a:t>
            </a:r>
          </a:p>
          <a:p>
            <a:r>
              <a:rPr lang="en-US" dirty="0" err="1" smtClean="0"/>
              <a:t>Churong</a:t>
            </a:r>
            <a:r>
              <a:rPr lang="en-US" dirty="0" smtClean="0"/>
              <a:t> Zhang 		cxz173430</a:t>
            </a:r>
          </a:p>
          <a:p>
            <a:r>
              <a:rPr lang="en-US" dirty="0" err="1" smtClean="0"/>
              <a:t>Feifei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 			fxg180009</a:t>
            </a:r>
          </a:p>
          <a:p>
            <a:r>
              <a:rPr lang="en-US" dirty="0" err="1" smtClean="0"/>
              <a:t>Qixiang</a:t>
            </a:r>
            <a:r>
              <a:rPr lang="en-US" dirty="0" smtClean="0"/>
              <a:t> Wang 		qxw200000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34963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FR</a:t>
            </a:r>
            <a:r>
              <a:rPr lang="en-US" sz="3200" dirty="0" smtClean="0"/>
              <a:t>1. </a:t>
            </a:r>
            <a:r>
              <a:rPr lang="en-US" sz="3200" dirty="0"/>
              <a:t>Case sensitive </a:t>
            </a:r>
            <a:r>
              <a:rPr lang="en-US" sz="3200" dirty="0" smtClean="0"/>
              <a:t>search</a:t>
            </a:r>
          </a:p>
          <a:p>
            <a:r>
              <a:rPr lang="en-US" altLang="zh-TW" sz="3200" dirty="0" smtClean="0"/>
              <a:t>FR</a:t>
            </a:r>
            <a:r>
              <a:rPr lang="en-US" sz="3200" dirty="0" smtClean="0"/>
              <a:t>2. </a:t>
            </a:r>
            <a:r>
              <a:rPr lang="en-US" sz="3200" dirty="0"/>
              <a:t>Hyperlink </a:t>
            </a:r>
            <a:r>
              <a:rPr lang="en-US" sz="3200" dirty="0" smtClean="0"/>
              <a:t>enforcement</a:t>
            </a:r>
          </a:p>
          <a:p>
            <a:r>
              <a:rPr lang="en-US" altLang="zh-TW" sz="3200" dirty="0" smtClean="0"/>
              <a:t>FR</a:t>
            </a:r>
            <a:r>
              <a:rPr lang="en-US" sz="3200" dirty="0" smtClean="0"/>
              <a:t>3. Deletion </a:t>
            </a:r>
            <a:r>
              <a:rPr lang="en-US" sz="3200" dirty="0"/>
              <a:t>of out-of-date </a:t>
            </a:r>
            <a:r>
              <a:rPr lang="en-US" sz="3200" dirty="0" smtClean="0"/>
              <a:t>URL</a:t>
            </a:r>
          </a:p>
          <a:p>
            <a:r>
              <a:rPr lang="en-US" altLang="zh-TW" sz="3200" dirty="0" smtClean="0"/>
              <a:t>FR</a:t>
            </a:r>
            <a:r>
              <a:rPr lang="en-US" sz="3200" dirty="0" smtClean="0"/>
              <a:t>4. Multiple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63293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FR</a:t>
            </a:r>
            <a:r>
              <a:rPr lang="en-US" sz="2400" dirty="0" smtClean="0"/>
              <a:t>5. </a:t>
            </a:r>
            <a:r>
              <a:rPr lang="en-US" sz="2400" dirty="0"/>
              <a:t>Setting the number of results to show per page, and navigation between </a:t>
            </a:r>
            <a:r>
              <a:rPr lang="en-US" sz="2400" dirty="0" smtClean="0"/>
              <a:t>pages</a:t>
            </a:r>
          </a:p>
          <a:p>
            <a:r>
              <a:rPr lang="en-US" altLang="zh-TW" sz="2400" dirty="0" smtClean="0"/>
              <a:t>FR</a:t>
            </a:r>
            <a:r>
              <a:rPr lang="en-US" sz="2400" dirty="0" smtClean="0"/>
              <a:t>6. </a:t>
            </a:r>
            <a:r>
              <a:rPr lang="en-US" sz="2400" dirty="0"/>
              <a:t>Listing of the query result in ascending alphabetical order; most frequently accessed order, or per </a:t>
            </a:r>
            <a:r>
              <a:rPr lang="en-US" sz="2400" dirty="0" smtClean="0"/>
              <a:t>payment</a:t>
            </a:r>
          </a:p>
          <a:p>
            <a:r>
              <a:rPr lang="en-US" altLang="zh-TW" sz="2400" dirty="0" smtClean="0"/>
              <a:t>FR</a:t>
            </a:r>
            <a:r>
              <a:rPr lang="en-US" sz="2400" dirty="0" smtClean="0"/>
              <a:t>7. </a:t>
            </a:r>
            <a:r>
              <a:rPr lang="en-US" sz="2400" dirty="0"/>
              <a:t>Autofill, while correcting typographical </a:t>
            </a:r>
            <a:r>
              <a:rPr lang="en-US" sz="2400" dirty="0" smtClean="0"/>
              <a:t>errors</a:t>
            </a:r>
          </a:p>
          <a:p>
            <a:r>
              <a:rPr lang="en-US" altLang="zh-TW" sz="2400" dirty="0" smtClean="0"/>
              <a:t>FR</a:t>
            </a:r>
            <a:r>
              <a:rPr lang="en-US" sz="2400" dirty="0" smtClean="0"/>
              <a:t>8. </a:t>
            </a:r>
            <a:r>
              <a:rPr lang="en-US" sz="2400" dirty="0"/>
              <a:t>Specifying OR/AND/NOT </a:t>
            </a:r>
            <a:r>
              <a:rPr lang="en-US" sz="2400" dirty="0" smtClean="0"/>
              <a:t>Search</a:t>
            </a:r>
          </a:p>
          <a:p>
            <a:r>
              <a:rPr lang="en-US" altLang="zh-TW" sz="2400" dirty="0" smtClean="0"/>
              <a:t>FR</a:t>
            </a:r>
            <a:r>
              <a:rPr lang="en-US" sz="2400" dirty="0" smtClean="0"/>
              <a:t>9. </a:t>
            </a:r>
            <a:r>
              <a:rPr lang="en-US" sz="2400" dirty="0"/>
              <a:t>Filtering out symbols that are not meaningful, according to the user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5560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NFR1. </a:t>
            </a:r>
            <a:r>
              <a:rPr lang="en-US" sz="2400" smtClean="0"/>
              <a:t>Easily understandable</a:t>
            </a:r>
            <a:endParaRPr lang="en-US" sz="2400" dirty="0"/>
          </a:p>
          <a:p>
            <a:r>
              <a:rPr lang="en-US" sz="2400" smtClean="0"/>
              <a:t>NFR2. </a:t>
            </a:r>
            <a:r>
              <a:rPr lang="en-US" sz="2400" dirty="0"/>
              <a:t>Reusable</a:t>
            </a:r>
            <a:endParaRPr lang="en-US" sz="2400" dirty="0" smtClean="0"/>
          </a:p>
          <a:p>
            <a:r>
              <a:rPr lang="en-US" sz="2400" smtClean="0"/>
              <a:t>NFR3. </a:t>
            </a:r>
            <a:r>
              <a:rPr lang="en-US" sz="2400" dirty="0"/>
              <a:t>Good </a:t>
            </a:r>
            <a:r>
              <a:rPr lang="en-US" sz="2400" dirty="0" smtClean="0"/>
              <a:t>performance</a:t>
            </a:r>
          </a:p>
          <a:p>
            <a:r>
              <a:rPr lang="en-US" sz="2400" smtClean="0"/>
              <a:t>NFR4. </a:t>
            </a:r>
            <a:r>
              <a:rPr lang="en-US" sz="2400" dirty="0"/>
              <a:t>User-friendly</a:t>
            </a:r>
          </a:p>
        </p:txBody>
      </p:sp>
    </p:spTree>
    <p:extLst>
      <p:ext uri="{BB962C8B-B14F-4D97-AF65-F5344CB8AC3E}">
        <p14:creationId xmlns:p14="http://schemas.microsoft.com/office/powerpoint/2010/main" val="40147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500" t="51667" r="14243" b="19379"/>
          <a:stretch/>
        </p:blipFill>
        <p:spPr>
          <a:xfrm>
            <a:off x="2868843" y="837618"/>
            <a:ext cx="6896391" cy="57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On Processing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Specifying </a:t>
            </a:r>
            <a:r>
              <a:rPr lang="en-US" sz="2800" dirty="0" smtClean="0"/>
              <a:t>NOT Search</a:t>
            </a:r>
          </a:p>
          <a:p>
            <a:r>
              <a:rPr lang="en-US" sz="2800" dirty="0" smtClean="0"/>
              <a:t>Drawing </a:t>
            </a:r>
            <a:r>
              <a:rPr lang="en-US" sz="2800" dirty="0"/>
              <a:t>State </a:t>
            </a:r>
            <a:r>
              <a:rPr lang="en-US" sz="2800" dirty="0" smtClean="0"/>
              <a:t>Transition </a:t>
            </a:r>
            <a:r>
              <a:rPr lang="en-US" sz="2800" dirty="0"/>
              <a:t>Diagrams</a:t>
            </a:r>
            <a:endParaRPr lang="en-US" sz="2800" dirty="0" smtClean="0"/>
          </a:p>
          <a:p>
            <a:r>
              <a:rPr lang="en-US" sz="2800" dirty="0" smtClean="0"/>
              <a:t>Drawing Activity </a:t>
            </a:r>
            <a:r>
              <a:rPr lang="en-US" sz="2800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32688318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3369</TotalTime>
  <Words>125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Wisp</vt:lpstr>
      <vt:lpstr>Cyberminer –  A web search engine  Phase 2</vt:lpstr>
      <vt:lpstr>Functional Requirements(1)</vt:lpstr>
      <vt:lpstr>Functional Requirements(2)</vt:lpstr>
      <vt:lpstr>Non-Functional Requirements</vt:lpstr>
      <vt:lpstr>PowerPoint Presentation</vt:lpstr>
      <vt:lpstr>On 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</cp:lastModifiedBy>
  <cp:revision>43</cp:revision>
  <dcterms:created xsi:type="dcterms:W3CDTF">2021-06-14T19:32:46Z</dcterms:created>
  <dcterms:modified xsi:type="dcterms:W3CDTF">2021-07-15T04:18:48Z</dcterms:modified>
</cp:coreProperties>
</file>