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AB9-47DC-4260-BD96-190AC393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B5309-C82A-4601-BAE8-EFF90D1B2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B041-3C90-4E36-BEBC-C2F14970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8B8-74C7-4393-8ACA-0CF15A62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FA8C-5A6B-4246-86D7-3204AFAD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C4D3-38C8-48B1-9134-E5B0AEFB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F3C27-DC8A-4E1C-A01B-5AF160B0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E7EC-04CA-4F0C-9E6A-8B85D261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1722-EA4B-410F-A604-2E08DD0F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77A9-A44F-45D2-96F8-D8CFA633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58CB4-55D3-4996-A9B1-B0269F92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04AF-E152-4BD6-879E-9EB870032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4CDF-B503-41DC-9229-A8C32A53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7F95-ED38-4F7D-AEFC-F15D52C5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5FB1-6644-4619-BAEE-3630D508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5FB3-27E7-448B-827D-144AB36B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7279-CC1D-4F14-B524-DAD79333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22E7-4914-411A-9812-9DE0E790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5F94-17C8-40CA-B091-69666612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AEAC-F40A-4CEA-AF88-A570E9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5A85-CC01-4EA4-9677-450994D9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D08E7-414A-4179-9A69-033D4497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608E-B7AE-4065-82F0-5712EF66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53A2-362B-4880-AFCF-FA8FDC52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2658-C549-40B7-A216-8C5EAC95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F2E5-63E3-4638-98A8-8449CFCF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3FA2-88A1-44E0-84C8-54E23718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274F-AC2F-4675-B6EC-EDDB857AB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F7870-A571-45BC-9945-AA4EB730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5A78-D484-4DCD-B40E-A731E7C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2C08-8FBF-4B1C-B74F-B35119AE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5BE-3BA4-4EDA-A1F2-73A4D52F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656E-5FE3-4CF4-A490-5B84EF81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6B888-FA82-4229-ABD7-5934AF47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55267-8962-41D3-841E-DA65DB5BE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6BC0A-B0CA-40BB-BE05-F15D545C7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85D06-C2C5-4C89-941B-AB98A7BF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1265E-48D3-46EC-9DC7-A17FF36D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B6BDF-D3B9-47C6-9E54-045D4388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5474-6354-46E2-BE12-080D3D39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0EE56-B15C-45F2-A88C-98D427D3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9D98E-8A95-48C3-8A44-07AA7D16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125A2-67CC-4886-A3B0-0DF8860A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1047A-2CC8-4509-AFE4-CC960843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1A900-9035-4AAF-AAE5-867B1631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60AB-9E04-48AC-A6CA-7E6EE459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4B89-843B-4891-889B-DA5CE976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6994-735D-4A57-8272-70067C4C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8A16-5A8D-42DE-9850-CD747493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4E5E-B267-42CB-AB3B-7E04F3BC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520A-CF83-4124-9CD7-2E44F566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F4DAD-CB86-4F58-8FCC-90A55AA4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A0D8-C5B6-4009-9A34-FA0FB94D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900E-B3FE-4872-AC26-B69D229BA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3555-F528-4AAE-A895-9608E94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36BA8-698C-41EC-BD55-6D08F5E0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46819-8614-467F-9BDB-D3FAADBD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765F-0A25-444B-A2FF-AE1CFFFD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3DD79-FDFE-4CC8-9B05-FC1A06ED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21D4-6A22-4F89-940D-70BA17AA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D080-E534-4C4D-8709-8DB15579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26A8-5399-49A1-BAF6-EA3A4E38211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79D8-A9FF-4A05-A76C-6175EB9EE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D8C6-C110-4BEA-9FFD-219A8181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3E630-3756-43EB-9AA5-061AFFB21B0F}"/>
              </a:ext>
            </a:extLst>
          </p:cNvPr>
          <p:cNvSpPr/>
          <p:nvPr/>
        </p:nvSpPr>
        <p:spPr>
          <a:xfrm>
            <a:off x="4611770" y="2332512"/>
            <a:ext cx="1154918" cy="117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X: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Y: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W: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H: 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7E35A5-05FF-4E96-BC8B-5F42EAE4FD83}"/>
              </a:ext>
            </a:extLst>
          </p:cNvPr>
          <p:cNvSpPr/>
          <p:nvPr/>
        </p:nvSpPr>
        <p:spPr>
          <a:xfrm>
            <a:off x="2675651" y="2332512"/>
            <a:ext cx="1200421" cy="484285"/>
          </a:xfrm>
          <a:prstGeom prst="roundRect">
            <a:avLst/>
          </a:prstGeom>
          <a:solidFill>
            <a:srgbClr val="FFF8E5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MTCNN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EE041B-9F4C-4CBA-98DE-D463E86C27C8}"/>
              </a:ext>
            </a:extLst>
          </p:cNvPr>
          <p:cNvSpPr/>
          <p:nvPr/>
        </p:nvSpPr>
        <p:spPr>
          <a:xfrm>
            <a:off x="4566267" y="3892213"/>
            <a:ext cx="1200421" cy="592626"/>
          </a:xfrm>
          <a:prstGeom prst="roundRect">
            <a:avLst/>
          </a:prstGeom>
          <a:solidFill>
            <a:srgbClr val="FFF8E5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NN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C4618D-2F00-4A12-9377-FD77DC57DEBD}"/>
              </a:ext>
            </a:extLst>
          </p:cNvPr>
          <p:cNvGrpSpPr/>
          <p:nvPr/>
        </p:nvGrpSpPr>
        <p:grpSpPr>
          <a:xfrm>
            <a:off x="8214549" y="1039645"/>
            <a:ext cx="2262165" cy="2631497"/>
            <a:chOff x="7800567" y="11665"/>
            <a:chExt cx="2262165" cy="26314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ECBBBD-0C31-4656-A4BD-F10381E150EE}"/>
                </a:ext>
              </a:extLst>
            </p:cNvPr>
            <p:cNvSpPr/>
            <p:nvPr/>
          </p:nvSpPr>
          <p:spPr>
            <a:xfrm>
              <a:off x="7800567" y="380997"/>
              <a:ext cx="2262165" cy="2262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86146DC-3F16-4936-8227-F7DB94F92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588" y="654018"/>
              <a:ext cx="1716125" cy="17161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279D43-D662-4EC9-8E77-A9AB78F91641}"/>
                </a:ext>
              </a:extLst>
            </p:cNvPr>
            <p:cNvSpPr/>
            <p:nvPr/>
          </p:nvSpPr>
          <p:spPr>
            <a:xfrm>
              <a:off x="8565517" y="660409"/>
              <a:ext cx="728627" cy="72862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48B2B3-1B36-465F-8235-64EA24504EAE}"/>
                </a:ext>
              </a:extLst>
            </p:cNvPr>
            <p:cNvSpPr txBox="1"/>
            <p:nvPr/>
          </p:nvSpPr>
          <p:spPr>
            <a:xfrm>
              <a:off x="8482770" y="11665"/>
              <a:ext cx="8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Display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B3449-540F-4CFB-AD88-FFA64EA1D142}"/>
                </a:ext>
              </a:extLst>
            </p:cNvPr>
            <p:cNvSpPr txBox="1"/>
            <p:nvPr/>
          </p:nvSpPr>
          <p:spPr>
            <a:xfrm>
              <a:off x="8340210" y="380997"/>
              <a:ext cx="1266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5"/>
                  </a:solidFill>
                </a:rPr>
                <a:t>Bob</a:t>
              </a:r>
              <a:endParaRPr lang="en-US" sz="160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2B130-A41B-4FED-9950-93DFDACF39E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60634" y="1851221"/>
            <a:ext cx="60539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EA73CE-533A-41FC-8F9D-E9D31493E37D}"/>
              </a:ext>
            </a:extLst>
          </p:cNvPr>
          <p:cNvGrpSpPr/>
          <p:nvPr/>
        </p:nvGrpSpPr>
        <p:grpSpPr>
          <a:xfrm>
            <a:off x="1264659" y="1224311"/>
            <a:ext cx="1009444" cy="1007944"/>
            <a:chOff x="1264659" y="1224311"/>
            <a:chExt cx="1009444" cy="1007944"/>
          </a:xfrm>
        </p:grpSpPr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89E8F0D-D580-427D-A9CA-8D9FE2F3D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566" y="1470187"/>
              <a:ext cx="762068" cy="76206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DBF056-F17C-465F-86FD-3755D1F6C4B8}"/>
                </a:ext>
              </a:extLst>
            </p:cNvPr>
            <p:cNvSpPr txBox="1"/>
            <p:nvPr/>
          </p:nvSpPr>
          <p:spPr>
            <a:xfrm>
              <a:off x="1264659" y="1224311"/>
              <a:ext cx="1009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Webcam</a:t>
              </a:r>
              <a:endParaRPr lang="en-US" dirty="0"/>
            </a:p>
          </p:txBody>
        </p: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08D7630-9156-4AAC-9865-80C312D3130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8675" y="2119952"/>
            <a:ext cx="996976" cy="454703"/>
          </a:xfrm>
          <a:prstGeom prst="bentConnector3">
            <a:avLst>
              <a:gd name="adj1" fmla="val -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1F11E9-393D-481E-8F86-2866218DBCF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76072" y="2574654"/>
            <a:ext cx="731150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DD1FC7-17DA-4874-9610-C4AEB7866DD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166478" y="3511041"/>
            <a:ext cx="43" cy="381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C8FB4F-88B0-41C5-8FA5-2F3CAEEDD4B8}"/>
              </a:ext>
            </a:extLst>
          </p:cNvPr>
          <p:cNvCxnSpPr>
            <a:cxnSpLocks/>
          </p:cNvCxnSpPr>
          <p:nvPr/>
        </p:nvCxnSpPr>
        <p:spPr>
          <a:xfrm>
            <a:off x="5766688" y="2652097"/>
            <a:ext cx="24494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3B45E9-4117-4932-942C-99307598339C}"/>
              </a:ext>
            </a:extLst>
          </p:cNvPr>
          <p:cNvCxnSpPr>
            <a:stCxn id="8" idx="3"/>
            <a:endCxn id="11" idx="2"/>
          </p:cNvCxnSpPr>
          <p:nvPr/>
        </p:nvCxnSpPr>
        <p:spPr>
          <a:xfrm flipV="1">
            <a:off x="5766688" y="3671142"/>
            <a:ext cx="3578944" cy="5173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1A0C14A-F310-4CB6-8B40-CA4DA6E1D4D4}"/>
              </a:ext>
            </a:extLst>
          </p:cNvPr>
          <p:cNvSpPr txBox="1"/>
          <p:nvPr/>
        </p:nvSpPr>
        <p:spPr>
          <a:xfrm>
            <a:off x="4336524" y="1503723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Streaming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663186-D5DB-4DF3-BF04-4265BE862FAF}"/>
              </a:ext>
            </a:extLst>
          </p:cNvPr>
          <p:cNvSpPr/>
          <p:nvPr/>
        </p:nvSpPr>
        <p:spPr>
          <a:xfrm>
            <a:off x="6279894" y="2165976"/>
            <a:ext cx="454104" cy="4541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0E421-860B-420D-8DE9-749C86285F5D}"/>
              </a:ext>
            </a:extLst>
          </p:cNvPr>
          <p:cNvSpPr txBox="1"/>
          <p:nvPr/>
        </p:nvSpPr>
        <p:spPr>
          <a:xfrm>
            <a:off x="6700644" y="2332512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Boundary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48EDC-CA57-4079-A74F-7BF85B1934DE}"/>
              </a:ext>
            </a:extLst>
          </p:cNvPr>
          <p:cNvSpPr txBox="1"/>
          <p:nvPr/>
        </p:nvSpPr>
        <p:spPr>
          <a:xfrm>
            <a:off x="6327785" y="389221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“Bob”</a:t>
            </a:r>
          </a:p>
        </p:txBody>
      </p:sp>
    </p:spTree>
    <p:extLst>
      <p:ext uri="{BB962C8B-B14F-4D97-AF65-F5344CB8AC3E}">
        <p14:creationId xmlns:p14="http://schemas.microsoft.com/office/powerpoint/2010/main" val="207291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Ruihua Qiao</dc:creator>
  <cp:lastModifiedBy>Ruihua Qiao</cp:lastModifiedBy>
  <cp:revision>3</cp:revision>
  <dcterms:created xsi:type="dcterms:W3CDTF">2022-03-18T03:46:50Z</dcterms:created>
  <dcterms:modified xsi:type="dcterms:W3CDTF">2022-04-02T03:34:38Z</dcterms:modified>
</cp:coreProperties>
</file>