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57324a2a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57324a2a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73281cef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73281ce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7324a2a5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57324a2a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57324a2a5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57324a2a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57324a2a5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57324a2a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XUXjIlg-32w" TargetMode="Externa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680302" y="111435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Tri-Robot Cooperation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Milestone 2 Presentation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Nov 21, 2019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739550" y="3190463"/>
            <a:ext cx="56649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Zhaoyang Chen</a:t>
            </a:r>
            <a:r>
              <a:rPr lang="en" sz="1800">
                <a:solidFill>
                  <a:srgbClr val="EFEFEF"/>
                </a:solidFill>
              </a:rPr>
              <a:t>, </a:t>
            </a:r>
            <a:r>
              <a:rPr lang="en" sz="1800">
                <a:solidFill>
                  <a:srgbClr val="EFEFEF"/>
                </a:solidFill>
              </a:rPr>
              <a:t>Jieming Fan,</a:t>
            </a:r>
            <a:endParaRPr sz="18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Bingjie Zhu, Manqin Zhong</a:t>
            </a:r>
            <a:endParaRPr sz="18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FEFEF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7346450" y="4718200"/>
            <a:ext cx="25650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EECS 149, Fall 2019</a:t>
            </a:r>
            <a:endParaRPr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08025" y="10073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scope &amp; goal 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Architecture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Progress so far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Demo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 &amp; scope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Scope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Finite</a:t>
            </a:r>
            <a:r>
              <a:rPr lang="en" sz="2400">
                <a:solidFill>
                  <a:srgbClr val="FFFFFF"/>
                </a:solidFill>
              </a:rPr>
              <a:t> State Machine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Networking (BLE techniques)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Sensors and Actuators (UWB transceiver)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 &amp; scope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Goal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3-Robot system (1 Leader ＋ 2 Followers)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Build a coordinate system via UWB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Task Performance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Random → Triangle → Follow other commands 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3500" y="1552750"/>
            <a:ext cx="2052600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925" y="1002175"/>
            <a:ext cx="7238475" cy="37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Machine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725" y="1040925"/>
            <a:ext cx="7332549" cy="386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so far</a:t>
            </a:r>
            <a:endParaRPr/>
          </a:p>
        </p:txBody>
      </p:sp>
      <p:sp>
        <p:nvSpPr>
          <p:cNvPr id="99" name="Google Shape;99;p19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BLE communication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100" name="Google Shape;100;p19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19"/>
          <p:cNvSpPr txBox="1"/>
          <p:nvPr>
            <p:ph idx="4294967295" type="body"/>
          </p:nvPr>
        </p:nvSpPr>
        <p:spPr>
          <a:xfrm>
            <a:off x="311700" y="1916325"/>
            <a:ext cx="6735000" cy="10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Between PC and leader Kobuki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Between leader Kobuki and the follower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so far</a:t>
            </a:r>
            <a:endParaRPr/>
          </a:p>
        </p:txBody>
      </p:sp>
      <p:sp>
        <p:nvSpPr>
          <p:cNvPr id="107" name="Google Shape;107;p20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UWB Module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108" name="Google Shape;108;p20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20"/>
          <p:cNvSpPr txBox="1"/>
          <p:nvPr>
            <p:ph idx="4294967295" type="body"/>
          </p:nvPr>
        </p:nvSpPr>
        <p:spPr>
          <a:xfrm>
            <a:off x="306125" y="2368425"/>
            <a:ext cx="3594600" cy="11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Position the anchors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Device test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525" y="1195203"/>
            <a:ext cx="2527011" cy="2922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20"/>
          <p:cNvCxnSpPr/>
          <p:nvPr/>
        </p:nvCxnSpPr>
        <p:spPr>
          <a:xfrm>
            <a:off x="3900875" y="2199675"/>
            <a:ext cx="16359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2" name="Google Shape;112;p20"/>
          <p:cNvSpPr txBox="1"/>
          <p:nvPr/>
        </p:nvSpPr>
        <p:spPr>
          <a:xfrm>
            <a:off x="306125" y="1904150"/>
            <a:ext cx="35946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rage"/>
              <a:buChar char="●"/>
            </a:pPr>
            <a:r>
              <a:rPr lang="en" sz="2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Network construction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descr="Tri-Robot Coopertation&#10;Zhaoyang Chen, Jieming Fan, Bingjie Zhu, Manqin Zhong" id="118" name="Google Shape;118;p21" title="BLE connection between 2 Kobuki'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1925" y="11060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