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6576000" cx="27432000"/>
  <p:notesSz cx="6858000" cy="9144000"/>
  <p:embeddedFontLst>
    <p:embeddedFont>
      <p:font typeface="Roboto"/>
      <p:regular r:id="rId7"/>
      <p:bold r:id="rId8"/>
      <p:italic r:id="rId9"/>
      <p:boldItalic r:id="rId10"/>
    </p:embeddedFont>
    <p:embeddedFont>
      <p:font typeface="Roboto Light"/>
      <p:regular r:id="rId11"/>
      <p:bold r:id="rId12"/>
      <p:italic r:id="rId13"/>
      <p:boldItalic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Light-regular.fntdata"/><Relationship Id="rId10" Type="http://schemas.openxmlformats.org/officeDocument/2006/relationships/font" Target="fonts/Roboto-boldItalic.fntdata"/><Relationship Id="rId13" Type="http://schemas.openxmlformats.org/officeDocument/2006/relationships/font" Target="fonts/RobotoLight-italic.fntdata"/><Relationship Id="rId12" Type="http://schemas.openxmlformats.org/officeDocument/2006/relationships/font" Target="fonts/Roboto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15" Type="http://schemas.openxmlformats.org/officeDocument/2006/relationships/font" Target="fonts/Oswald-regular.fntdata"/><Relationship Id="rId14" Type="http://schemas.openxmlformats.org/officeDocument/2006/relationships/font" Target="fonts/RobotoLight-boldItalic.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143434" y="685800"/>
            <a:ext cx="2571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2143434" y="685800"/>
            <a:ext cx="25719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935125" y="5294756"/>
            <a:ext cx="25561800" cy="14596500"/>
          </a:xfrm>
          <a:prstGeom prst="rect">
            <a:avLst/>
          </a:prstGeom>
        </p:spPr>
        <p:txBody>
          <a:bodyPr anchorCtr="0" anchor="b" bIns="406325" lIns="406325" spcFirstLastPara="1" rIns="406325" wrap="square" tIns="406325">
            <a:noAutofit/>
          </a:bodyPr>
          <a:lstStyle>
            <a:lvl1pPr lvl="0" rtl="0" algn="ctr">
              <a:spcBef>
                <a:spcPts val="0"/>
              </a:spcBef>
              <a:spcAft>
                <a:spcPts val="0"/>
              </a:spcAft>
              <a:buSzPts val="23100"/>
              <a:buNone/>
              <a:defRPr sz="23100"/>
            </a:lvl1pPr>
            <a:lvl2pPr lvl="1" rtl="0" algn="ctr">
              <a:spcBef>
                <a:spcPts val="0"/>
              </a:spcBef>
              <a:spcAft>
                <a:spcPts val="0"/>
              </a:spcAft>
              <a:buSzPts val="23100"/>
              <a:buNone/>
              <a:defRPr sz="23100"/>
            </a:lvl2pPr>
            <a:lvl3pPr lvl="2" rtl="0" algn="ctr">
              <a:spcBef>
                <a:spcPts val="0"/>
              </a:spcBef>
              <a:spcAft>
                <a:spcPts val="0"/>
              </a:spcAft>
              <a:buSzPts val="23100"/>
              <a:buNone/>
              <a:defRPr sz="23100"/>
            </a:lvl3pPr>
            <a:lvl4pPr lvl="3" rtl="0" algn="ctr">
              <a:spcBef>
                <a:spcPts val="0"/>
              </a:spcBef>
              <a:spcAft>
                <a:spcPts val="0"/>
              </a:spcAft>
              <a:buSzPts val="23100"/>
              <a:buNone/>
              <a:defRPr sz="23100"/>
            </a:lvl4pPr>
            <a:lvl5pPr lvl="4" rtl="0" algn="ctr">
              <a:spcBef>
                <a:spcPts val="0"/>
              </a:spcBef>
              <a:spcAft>
                <a:spcPts val="0"/>
              </a:spcAft>
              <a:buSzPts val="23100"/>
              <a:buNone/>
              <a:defRPr sz="23100"/>
            </a:lvl5pPr>
            <a:lvl6pPr lvl="5" rtl="0" algn="ctr">
              <a:spcBef>
                <a:spcPts val="0"/>
              </a:spcBef>
              <a:spcAft>
                <a:spcPts val="0"/>
              </a:spcAft>
              <a:buSzPts val="23100"/>
              <a:buNone/>
              <a:defRPr sz="23100"/>
            </a:lvl6pPr>
            <a:lvl7pPr lvl="6" rtl="0" algn="ctr">
              <a:spcBef>
                <a:spcPts val="0"/>
              </a:spcBef>
              <a:spcAft>
                <a:spcPts val="0"/>
              </a:spcAft>
              <a:buSzPts val="23100"/>
              <a:buNone/>
              <a:defRPr sz="23100"/>
            </a:lvl7pPr>
            <a:lvl8pPr lvl="7" rtl="0" algn="ctr">
              <a:spcBef>
                <a:spcPts val="0"/>
              </a:spcBef>
              <a:spcAft>
                <a:spcPts val="0"/>
              </a:spcAft>
              <a:buSzPts val="23100"/>
              <a:buNone/>
              <a:defRPr sz="23100"/>
            </a:lvl8pPr>
            <a:lvl9pPr lvl="8" rtl="0" algn="ctr">
              <a:spcBef>
                <a:spcPts val="0"/>
              </a:spcBef>
              <a:spcAft>
                <a:spcPts val="0"/>
              </a:spcAft>
              <a:buSzPts val="23100"/>
              <a:buNone/>
              <a:defRPr sz="23100"/>
            </a:lvl9pPr>
          </a:lstStyle>
          <a:p/>
        </p:txBody>
      </p:sp>
      <p:sp>
        <p:nvSpPr>
          <p:cNvPr id="16" name="Google Shape;16;p2"/>
          <p:cNvSpPr txBox="1"/>
          <p:nvPr>
            <p:ph idx="1" type="subTitle"/>
          </p:nvPr>
        </p:nvSpPr>
        <p:spPr>
          <a:xfrm>
            <a:off x="935100" y="20153778"/>
            <a:ext cx="25561800" cy="5636400"/>
          </a:xfrm>
          <a:prstGeom prst="rect">
            <a:avLst/>
          </a:prstGeom>
        </p:spPr>
        <p:txBody>
          <a:bodyPr anchorCtr="0" anchor="t" bIns="406325" lIns="406325" spcFirstLastPara="1" rIns="406325" wrap="square" tIns="406325">
            <a:noAutofit/>
          </a:bodyPr>
          <a:lstStyle>
            <a:lvl1pPr lvl="0" rtl="0" algn="ctr">
              <a:lnSpc>
                <a:spcPct val="100000"/>
              </a:lnSpc>
              <a:spcBef>
                <a:spcPts val="0"/>
              </a:spcBef>
              <a:spcAft>
                <a:spcPts val="0"/>
              </a:spcAft>
              <a:buSzPts val="12400"/>
              <a:buNone/>
              <a:defRPr sz="12400"/>
            </a:lvl1pPr>
            <a:lvl2pPr lvl="1" rtl="0" algn="ctr">
              <a:lnSpc>
                <a:spcPct val="100000"/>
              </a:lnSpc>
              <a:spcBef>
                <a:spcPts val="0"/>
              </a:spcBef>
              <a:spcAft>
                <a:spcPts val="0"/>
              </a:spcAft>
              <a:buSzPts val="12400"/>
              <a:buNone/>
              <a:defRPr sz="12400"/>
            </a:lvl2pPr>
            <a:lvl3pPr lvl="2" rtl="0" algn="ctr">
              <a:lnSpc>
                <a:spcPct val="100000"/>
              </a:lnSpc>
              <a:spcBef>
                <a:spcPts val="0"/>
              </a:spcBef>
              <a:spcAft>
                <a:spcPts val="0"/>
              </a:spcAft>
              <a:buSzPts val="12400"/>
              <a:buNone/>
              <a:defRPr sz="12400"/>
            </a:lvl3pPr>
            <a:lvl4pPr lvl="3" rtl="0" algn="ctr">
              <a:lnSpc>
                <a:spcPct val="100000"/>
              </a:lnSpc>
              <a:spcBef>
                <a:spcPts val="0"/>
              </a:spcBef>
              <a:spcAft>
                <a:spcPts val="0"/>
              </a:spcAft>
              <a:buSzPts val="12400"/>
              <a:buNone/>
              <a:defRPr sz="12400"/>
            </a:lvl4pPr>
            <a:lvl5pPr lvl="4" rtl="0" algn="ctr">
              <a:lnSpc>
                <a:spcPct val="100000"/>
              </a:lnSpc>
              <a:spcBef>
                <a:spcPts val="0"/>
              </a:spcBef>
              <a:spcAft>
                <a:spcPts val="0"/>
              </a:spcAft>
              <a:buSzPts val="12400"/>
              <a:buNone/>
              <a:defRPr sz="12400"/>
            </a:lvl5pPr>
            <a:lvl6pPr lvl="5" rtl="0" algn="ctr">
              <a:lnSpc>
                <a:spcPct val="100000"/>
              </a:lnSpc>
              <a:spcBef>
                <a:spcPts val="0"/>
              </a:spcBef>
              <a:spcAft>
                <a:spcPts val="0"/>
              </a:spcAft>
              <a:buSzPts val="12400"/>
              <a:buNone/>
              <a:defRPr sz="12400"/>
            </a:lvl6pPr>
            <a:lvl7pPr lvl="6" rtl="0" algn="ctr">
              <a:lnSpc>
                <a:spcPct val="100000"/>
              </a:lnSpc>
              <a:spcBef>
                <a:spcPts val="0"/>
              </a:spcBef>
              <a:spcAft>
                <a:spcPts val="0"/>
              </a:spcAft>
              <a:buSzPts val="12400"/>
              <a:buNone/>
              <a:defRPr sz="12400"/>
            </a:lvl7pPr>
            <a:lvl8pPr lvl="7" rtl="0" algn="ctr">
              <a:lnSpc>
                <a:spcPct val="100000"/>
              </a:lnSpc>
              <a:spcBef>
                <a:spcPts val="0"/>
              </a:spcBef>
              <a:spcAft>
                <a:spcPts val="0"/>
              </a:spcAft>
              <a:buSzPts val="12400"/>
              <a:buNone/>
              <a:defRPr sz="12400"/>
            </a:lvl8pPr>
            <a:lvl9pPr lvl="8" rtl="0" algn="ctr">
              <a:lnSpc>
                <a:spcPct val="100000"/>
              </a:lnSpc>
              <a:spcBef>
                <a:spcPts val="0"/>
              </a:spcBef>
              <a:spcAft>
                <a:spcPts val="0"/>
              </a:spcAft>
              <a:buSzPts val="12400"/>
              <a:buNone/>
              <a:defRPr sz="12400"/>
            </a:lvl9pPr>
          </a:lstStyle>
          <a:p/>
        </p:txBody>
      </p:sp>
      <p:sp>
        <p:nvSpPr>
          <p:cNvPr id="17" name="Google Shape;17;p2"/>
          <p:cNvSpPr txBox="1"/>
          <p:nvPr>
            <p:ph idx="12" type="sldNum"/>
          </p:nvPr>
        </p:nvSpPr>
        <p:spPr>
          <a:xfrm>
            <a:off x="25785905" y="33777236"/>
            <a:ext cx="1646100" cy="2798700"/>
          </a:xfrm>
          <a:prstGeom prst="rect">
            <a:avLst/>
          </a:prstGeom>
        </p:spPr>
        <p:txBody>
          <a:bodyPr anchorCtr="0" anchor="ctr" bIns="406325" lIns="406325" spcFirstLastPara="1" rIns="406325" wrap="square" tIns="406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935100" y="7865778"/>
            <a:ext cx="25561800" cy="13962900"/>
          </a:xfrm>
          <a:prstGeom prst="rect">
            <a:avLst/>
          </a:prstGeom>
        </p:spPr>
        <p:txBody>
          <a:bodyPr anchorCtr="0" anchor="b" bIns="406325" lIns="406325" spcFirstLastPara="1" rIns="406325" wrap="square" tIns="406325">
            <a:noAutofit/>
          </a:bodyPr>
          <a:lstStyle>
            <a:lvl1pPr lvl="0" rtl="0" algn="ctr">
              <a:spcBef>
                <a:spcPts val="0"/>
              </a:spcBef>
              <a:spcAft>
                <a:spcPts val="0"/>
              </a:spcAft>
              <a:buSzPts val="53300"/>
              <a:buNone/>
              <a:defRPr sz="53300"/>
            </a:lvl1pPr>
            <a:lvl2pPr lvl="1" rtl="0" algn="ctr">
              <a:spcBef>
                <a:spcPts val="0"/>
              </a:spcBef>
              <a:spcAft>
                <a:spcPts val="0"/>
              </a:spcAft>
              <a:buSzPts val="53300"/>
              <a:buNone/>
              <a:defRPr sz="53300"/>
            </a:lvl2pPr>
            <a:lvl3pPr lvl="2" rtl="0" algn="ctr">
              <a:spcBef>
                <a:spcPts val="0"/>
              </a:spcBef>
              <a:spcAft>
                <a:spcPts val="0"/>
              </a:spcAft>
              <a:buSzPts val="53300"/>
              <a:buNone/>
              <a:defRPr sz="53300"/>
            </a:lvl3pPr>
            <a:lvl4pPr lvl="3" rtl="0" algn="ctr">
              <a:spcBef>
                <a:spcPts val="0"/>
              </a:spcBef>
              <a:spcAft>
                <a:spcPts val="0"/>
              </a:spcAft>
              <a:buSzPts val="53300"/>
              <a:buNone/>
              <a:defRPr sz="53300"/>
            </a:lvl4pPr>
            <a:lvl5pPr lvl="4" rtl="0" algn="ctr">
              <a:spcBef>
                <a:spcPts val="0"/>
              </a:spcBef>
              <a:spcAft>
                <a:spcPts val="0"/>
              </a:spcAft>
              <a:buSzPts val="53300"/>
              <a:buNone/>
              <a:defRPr sz="53300"/>
            </a:lvl5pPr>
            <a:lvl6pPr lvl="5" rtl="0" algn="ctr">
              <a:spcBef>
                <a:spcPts val="0"/>
              </a:spcBef>
              <a:spcAft>
                <a:spcPts val="0"/>
              </a:spcAft>
              <a:buSzPts val="53300"/>
              <a:buNone/>
              <a:defRPr sz="53300"/>
            </a:lvl6pPr>
            <a:lvl7pPr lvl="6" rtl="0" algn="ctr">
              <a:spcBef>
                <a:spcPts val="0"/>
              </a:spcBef>
              <a:spcAft>
                <a:spcPts val="0"/>
              </a:spcAft>
              <a:buSzPts val="53300"/>
              <a:buNone/>
              <a:defRPr sz="53300"/>
            </a:lvl7pPr>
            <a:lvl8pPr lvl="7" rtl="0" algn="ctr">
              <a:spcBef>
                <a:spcPts val="0"/>
              </a:spcBef>
              <a:spcAft>
                <a:spcPts val="0"/>
              </a:spcAft>
              <a:buSzPts val="53300"/>
              <a:buNone/>
              <a:defRPr sz="53300"/>
            </a:lvl8pPr>
            <a:lvl9pPr lvl="8" rtl="0" algn="ctr">
              <a:spcBef>
                <a:spcPts val="0"/>
              </a:spcBef>
              <a:spcAft>
                <a:spcPts val="0"/>
              </a:spcAft>
              <a:buSzPts val="53300"/>
              <a:buNone/>
              <a:defRPr sz="53300"/>
            </a:lvl9pPr>
          </a:lstStyle>
          <a:p>
            <a:r>
              <a:t>xx%</a:t>
            </a:r>
          </a:p>
        </p:txBody>
      </p:sp>
      <p:sp>
        <p:nvSpPr>
          <p:cNvPr id="51" name="Google Shape;51;p11"/>
          <p:cNvSpPr txBox="1"/>
          <p:nvPr>
            <p:ph idx="1" type="body"/>
          </p:nvPr>
        </p:nvSpPr>
        <p:spPr>
          <a:xfrm>
            <a:off x="935100" y="22415822"/>
            <a:ext cx="25561800" cy="9249900"/>
          </a:xfrm>
          <a:prstGeom prst="rect">
            <a:avLst/>
          </a:prstGeom>
        </p:spPr>
        <p:txBody>
          <a:bodyPr anchorCtr="0" anchor="t" bIns="406325" lIns="406325" spcFirstLastPara="1" rIns="406325" wrap="square" tIns="406325">
            <a:noAutofit/>
          </a:bodyPr>
          <a:lstStyle>
            <a:lvl1pPr indent="-736600" lvl="0" marL="457200" rtl="0" algn="ctr">
              <a:spcBef>
                <a:spcPts val="0"/>
              </a:spcBef>
              <a:spcAft>
                <a:spcPts val="0"/>
              </a:spcAft>
              <a:buSzPts val="8000"/>
              <a:buChar char="●"/>
              <a:defRPr/>
            </a:lvl1pPr>
            <a:lvl2pPr indent="-622300" lvl="1" marL="914400" rtl="0" algn="ctr">
              <a:spcBef>
                <a:spcPts val="7100"/>
              </a:spcBef>
              <a:spcAft>
                <a:spcPts val="0"/>
              </a:spcAft>
              <a:buSzPts val="6200"/>
              <a:buChar char="○"/>
              <a:defRPr/>
            </a:lvl2pPr>
            <a:lvl3pPr indent="-622300" lvl="2" marL="1371600" rtl="0" algn="ctr">
              <a:spcBef>
                <a:spcPts val="7100"/>
              </a:spcBef>
              <a:spcAft>
                <a:spcPts val="0"/>
              </a:spcAft>
              <a:buSzPts val="6200"/>
              <a:buChar char="■"/>
              <a:defRPr/>
            </a:lvl3pPr>
            <a:lvl4pPr indent="-622300" lvl="3" marL="1828800" rtl="0" algn="ctr">
              <a:spcBef>
                <a:spcPts val="7100"/>
              </a:spcBef>
              <a:spcAft>
                <a:spcPts val="0"/>
              </a:spcAft>
              <a:buSzPts val="6200"/>
              <a:buChar char="●"/>
              <a:defRPr/>
            </a:lvl4pPr>
            <a:lvl5pPr indent="-622300" lvl="4" marL="2286000" rtl="0" algn="ctr">
              <a:spcBef>
                <a:spcPts val="7100"/>
              </a:spcBef>
              <a:spcAft>
                <a:spcPts val="0"/>
              </a:spcAft>
              <a:buSzPts val="6200"/>
              <a:buChar char="○"/>
              <a:defRPr/>
            </a:lvl5pPr>
            <a:lvl6pPr indent="-622300" lvl="5" marL="2743200" rtl="0" algn="ctr">
              <a:spcBef>
                <a:spcPts val="7100"/>
              </a:spcBef>
              <a:spcAft>
                <a:spcPts val="0"/>
              </a:spcAft>
              <a:buSzPts val="6200"/>
              <a:buChar char="■"/>
              <a:defRPr/>
            </a:lvl6pPr>
            <a:lvl7pPr indent="-622300" lvl="6" marL="3200400" rtl="0" algn="ctr">
              <a:spcBef>
                <a:spcPts val="7100"/>
              </a:spcBef>
              <a:spcAft>
                <a:spcPts val="0"/>
              </a:spcAft>
              <a:buSzPts val="6200"/>
              <a:buChar char="●"/>
              <a:defRPr/>
            </a:lvl7pPr>
            <a:lvl8pPr indent="-622300" lvl="7" marL="3657600" rtl="0" algn="ctr">
              <a:spcBef>
                <a:spcPts val="7100"/>
              </a:spcBef>
              <a:spcAft>
                <a:spcPts val="0"/>
              </a:spcAft>
              <a:buSzPts val="6200"/>
              <a:buChar char="○"/>
              <a:defRPr/>
            </a:lvl8pPr>
            <a:lvl9pPr indent="-622300" lvl="8" marL="4114800" rtl="0" algn="ctr">
              <a:spcBef>
                <a:spcPts val="7100"/>
              </a:spcBef>
              <a:spcAft>
                <a:spcPts val="7100"/>
              </a:spcAft>
              <a:buSzPts val="6200"/>
              <a:buChar char="■"/>
              <a:defRPr/>
            </a:lvl9pPr>
          </a:lstStyle>
          <a:p/>
        </p:txBody>
      </p:sp>
      <p:sp>
        <p:nvSpPr>
          <p:cNvPr id="52" name="Google Shape;52;p11"/>
          <p:cNvSpPr txBox="1"/>
          <p:nvPr>
            <p:ph idx="12" type="sldNum"/>
          </p:nvPr>
        </p:nvSpPr>
        <p:spPr>
          <a:xfrm>
            <a:off x="25785905" y="33777236"/>
            <a:ext cx="1646100" cy="2798700"/>
          </a:xfrm>
          <a:prstGeom prst="rect">
            <a:avLst/>
          </a:prstGeom>
        </p:spPr>
        <p:txBody>
          <a:bodyPr anchorCtr="0" anchor="ctr" bIns="406325" lIns="406325" spcFirstLastPara="1" rIns="406325" wrap="square" tIns="406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25785905" y="33777236"/>
            <a:ext cx="1646100" cy="2798700"/>
          </a:xfrm>
          <a:prstGeom prst="rect">
            <a:avLst/>
          </a:prstGeom>
        </p:spPr>
        <p:txBody>
          <a:bodyPr anchorCtr="0" anchor="ctr" bIns="406325" lIns="406325" spcFirstLastPara="1" rIns="406325" wrap="square" tIns="406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935100" y="15294933"/>
            <a:ext cx="25561800" cy="5985900"/>
          </a:xfrm>
          <a:prstGeom prst="rect">
            <a:avLst/>
          </a:prstGeom>
        </p:spPr>
        <p:txBody>
          <a:bodyPr anchorCtr="0" anchor="ctr" bIns="406325" lIns="406325" spcFirstLastPara="1" rIns="406325" wrap="square" tIns="406325">
            <a:no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p:txBody>
      </p:sp>
      <p:sp>
        <p:nvSpPr>
          <p:cNvPr id="20" name="Google Shape;20;p3"/>
          <p:cNvSpPr txBox="1"/>
          <p:nvPr>
            <p:ph idx="12" type="sldNum"/>
          </p:nvPr>
        </p:nvSpPr>
        <p:spPr>
          <a:xfrm>
            <a:off x="25785905" y="33777236"/>
            <a:ext cx="1646100" cy="2798700"/>
          </a:xfrm>
          <a:prstGeom prst="rect">
            <a:avLst/>
          </a:prstGeom>
        </p:spPr>
        <p:txBody>
          <a:bodyPr anchorCtr="0" anchor="ctr" bIns="406325" lIns="406325" spcFirstLastPara="1" rIns="406325" wrap="square" tIns="406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4093256" y="365600"/>
            <a:ext cx="13529400" cy="4072500"/>
          </a:xfrm>
          <a:prstGeom prst="rect">
            <a:avLst/>
          </a:prstGeom>
        </p:spPr>
        <p:txBody>
          <a:bodyPr anchorCtr="0" anchor="ctr" bIns="406325" lIns="406325" spcFirstLastPara="1" rIns="406325" wrap="square" tIns="406325">
            <a:noAutofit/>
          </a:bodyPr>
          <a:lstStyle>
            <a:lvl1pPr lvl="0" rtl="0">
              <a:spcBef>
                <a:spcPts val="0"/>
              </a:spcBef>
              <a:spcAft>
                <a:spcPts val="0"/>
              </a:spcAft>
              <a:buSzPts val="12400"/>
              <a:buNone/>
              <a:defRPr/>
            </a:lvl1pPr>
            <a:lvl2pPr lvl="1" rtl="0">
              <a:spcBef>
                <a:spcPts val="0"/>
              </a:spcBef>
              <a:spcAft>
                <a:spcPts val="0"/>
              </a:spcAft>
              <a:buSzPts val="12400"/>
              <a:buNone/>
              <a:defRPr/>
            </a:lvl2pPr>
            <a:lvl3pPr lvl="2" rtl="0">
              <a:spcBef>
                <a:spcPts val="0"/>
              </a:spcBef>
              <a:spcAft>
                <a:spcPts val="0"/>
              </a:spcAft>
              <a:buSzPts val="12400"/>
              <a:buNone/>
              <a:defRPr/>
            </a:lvl3pPr>
            <a:lvl4pPr lvl="3" rtl="0">
              <a:spcBef>
                <a:spcPts val="0"/>
              </a:spcBef>
              <a:spcAft>
                <a:spcPts val="0"/>
              </a:spcAft>
              <a:buSzPts val="12400"/>
              <a:buNone/>
              <a:defRPr/>
            </a:lvl4pPr>
            <a:lvl5pPr lvl="4" rtl="0">
              <a:spcBef>
                <a:spcPts val="0"/>
              </a:spcBef>
              <a:spcAft>
                <a:spcPts val="0"/>
              </a:spcAft>
              <a:buSzPts val="12400"/>
              <a:buNone/>
              <a:defRPr/>
            </a:lvl5pPr>
            <a:lvl6pPr lvl="5" rtl="0">
              <a:spcBef>
                <a:spcPts val="0"/>
              </a:spcBef>
              <a:spcAft>
                <a:spcPts val="0"/>
              </a:spcAft>
              <a:buSzPts val="12400"/>
              <a:buNone/>
              <a:defRPr/>
            </a:lvl6pPr>
            <a:lvl7pPr lvl="6" rtl="0">
              <a:spcBef>
                <a:spcPts val="0"/>
              </a:spcBef>
              <a:spcAft>
                <a:spcPts val="0"/>
              </a:spcAft>
              <a:buSzPts val="12400"/>
              <a:buNone/>
              <a:defRPr/>
            </a:lvl7pPr>
            <a:lvl8pPr lvl="7" rtl="0">
              <a:spcBef>
                <a:spcPts val="0"/>
              </a:spcBef>
              <a:spcAft>
                <a:spcPts val="0"/>
              </a:spcAft>
              <a:buSzPts val="12400"/>
              <a:buNone/>
              <a:defRPr/>
            </a:lvl8pPr>
            <a:lvl9pPr lvl="8" rtl="0">
              <a:spcBef>
                <a:spcPts val="0"/>
              </a:spcBef>
              <a:spcAft>
                <a:spcPts val="0"/>
              </a:spcAft>
              <a:buSzPts val="12400"/>
              <a:buNone/>
              <a:defRPr/>
            </a:lvl9pPr>
          </a:lstStyle>
          <a:p/>
        </p:txBody>
      </p:sp>
      <p:sp>
        <p:nvSpPr>
          <p:cNvPr id="23" name="Google Shape;23;p4"/>
          <p:cNvSpPr txBox="1"/>
          <p:nvPr>
            <p:ph idx="1" type="body"/>
          </p:nvPr>
        </p:nvSpPr>
        <p:spPr>
          <a:xfrm>
            <a:off x="935100" y="8195378"/>
            <a:ext cx="25561800" cy="24294300"/>
          </a:xfrm>
          <a:prstGeom prst="rect">
            <a:avLst/>
          </a:prstGeom>
        </p:spPr>
        <p:txBody>
          <a:bodyPr anchorCtr="0" anchor="t" bIns="406325" lIns="406325" spcFirstLastPara="1" rIns="406325" wrap="square" tIns="406325">
            <a:noAutofit/>
          </a:bodyPr>
          <a:lstStyle>
            <a:lvl1pPr indent="-736600" lvl="0" marL="457200" rtl="0">
              <a:spcBef>
                <a:spcPts val="0"/>
              </a:spcBef>
              <a:spcAft>
                <a:spcPts val="0"/>
              </a:spcAft>
              <a:buSzPts val="8000"/>
              <a:buChar char="●"/>
              <a:defRPr/>
            </a:lvl1pPr>
            <a:lvl2pPr indent="-622300" lvl="1" marL="914400" rtl="0">
              <a:spcBef>
                <a:spcPts val="7100"/>
              </a:spcBef>
              <a:spcAft>
                <a:spcPts val="0"/>
              </a:spcAft>
              <a:buSzPts val="6200"/>
              <a:buChar char="○"/>
              <a:defRPr/>
            </a:lvl2pPr>
            <a:lvl3pPr indent="-622300" lvl="2" marL="1371600" rtl="0">
              <a:spcBef>
                <a:spcPts val="7100"/>
              </a:spcBef>
              <a:spcAft>
                <a:spcPts val="0"/>
              </a:spcAft>
              <a:buSzPts val="6200"/>
              <a:buChar char="■"/>
              <a:defRPr/>
            </a:lvl3pPr>
            <a:lvl4pPr indent="-622300" lvl="3" marL="1828800" rtl="0">
              <a:spcBef>
                <a:spcPts val="7100"/>
              </a:spcBef>
              <a:spcAft>
                <a:spcPts val="0"/>
              </a:spcAft>
              <a:buSzPts val="6200"/>
              <a:buChar char="●"/>
              <a:defRPr/>
            </a:lvl4pPr>
            <a:lvl5pPr indent="-622300" lvl="4" marL="2286000" rtl="0">
              <a:spcBef>
                <a:spcPts val="7100"/>
              </a:spcBef>
              <a:spcAft>
                <a:spcPts val="0"/>
              </a:spcAft>
              <a:buSzPts val="6200"/>
              <a:buChar char="○"/>
              <a:defRPr/>
            </a:lvl5pPr>
            <a:lvl6pPr indent="-622300" lvl="5" marL="2743200" rtl="0">
              <a:spcBef>
                <a:spcPts val="7100"/>
              </a:spcBef>
              <a:spcAft>
                <a:spcPts val="0"/>
              </a:spcAft>
              <a:buSzPts val="6200"/>
              <a:buChar char="■"/>
              <a:defRPr/>
            </a:lvl6pPr>
            <a:lvl7pPr indent="-622300" lvl="6" marL="3200400" rtl="0">
              <a:spcBef>
                <a:spcPts val="7100"/>
              </a:spcBef>
              <a:spcAft>
                <a:spcPts val="0"/>
              </a:spcAft>
              <a:buSzPts val="6200"/>
              <a:buChar char="●"/>
              <a:defRPr/>
            </a:lvl7pPr>
            <a:lvl8pPr indent="-622300" lvl="7" marL="3657600" rtl="0">
              <a:spcBef>
                <a:spcPts val="7100"/>
              </a:spcBef>
              <a:spcAft>
                <a:spcPts val="0"/>
              </a:spcAft>
              <a:buSzPts val="6200"/>
              <a:buChar char="○"/>
              <a:defRPr/>
            </a:lvl8pPr>
            <a:lvl9pPr indent="-622300" lvl="8" marL="4114800" rtl="0">
              <a:spcBef>
                <a:spcPts val="7100"/>
              </a:spcBef>
              <a:spcAft>
                <a:spcPts val="7100"/>
              </a:spcAft>
              <a:buSzPts val="6200"/>
              <a:buChar char="■"/>
              <a:defRPr/>
            </a:lvl9pPr>
          </a:lstStyle>
          <a:p/>
        </p:txBody>
      </p:sp>
      <p:sp>
        <p:nvSpPr>
          <p:cNvPr id="24" name="Google Shape;24;p4"/>
          <p:cNvSpPr txBox="1"/>
          <p:nvPr>
            <p:ph idx="12" type="sldNum"/>
          </p:nvPr>
        </p:nvSpPr>
        <p:spPr>
          <a:xfrm>
            <a:off x="25785905" y="33777236"/>
            <a:ext cx="1646100" cy="2798700"/>
          </a:xfrm>
          <a:prstGeom prst="rect">
            <a:avLst/>
          </a:prstGeom>
        </p:spPr>
        <p:txBody>
          <a:bodyPr anchorCtr="0" anchor="ctr" bIns="406325" lIns="406325" spcFirstLastPara="1" rIns="406325" wrap="square" tIns="406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403875" y="365600"/>
            <a:ext cx="18084300" cy="4072500"/>
          </a:xfrm>
          <a:prstGeom prst="rect">
            <a:avLst/>
          </a:prstGeom>
        </p:spPr>
        <p:txBody>
          <a:bodyPr anchorCtr="0" anchor="ctr" bIns="406325" lIns="406325" spcFirstLastPara="1" rIns="406325" wrap="square" tIns="406325">
            <a:noAutofit/>
          </a:bodyPr>
          <a:lstStyle>
            <a:lvl1pPr lvl="0" rtl="0">
              <a:spcBef>
                <a:spcPts val="0"/>
              </a:spcBef>
              <a:spcAft>
                <a:spcPts val="0"/>
              </a:spcAft>
              <a:buSzPts val="12400"/>
              <a:buNone/>
              <a:defRPr/>
            </a:lvl1pPr>
            <a:lvl2pPr lvl="1" rtl="0">
              <a:spcBef>
                <a:spcPts val="0"/>
              </a:spcBef>
              <a:spcAft>
                <a:spcPts val="0"/>
              </a:spcAft>
              <a:buSzPts val="12400"/>
              <a:buNone/>
              <a:defRPr/>
            </a:lvl2pPr>
            <a:lvl3pPr lvl="2" rtl="0">
              <a:spcBef>
                <a:spcPts val="0"/>
              </a:spcBef>
              <a:spcAft>
                <a:spcPts val="0"/>
              </a:spcAft>
              <a:buSzPts val="12400"/>
              <a:buNone/>
              <a:defRPr/>
            </a:lvl3pPr>
            <a:lvl4pPr lvl="3" rtl="0">
              <a:spcBef>
                <a:spcPts val="0"/>
              </a:spcBef>
              <a:spcAft>
                <a:spcPts val="0"/>
              </a:spcAft>
              <a:buSzPts val="12400"/>
              <a:buNone/>
              <a:defRPr/>
            </a:lvl4pPr>
            <a:lvl5pPr lvl="4" rtl="0">
              <a:spcBef>
                <a:spcPts val="0"/>
              </a:spcBef>
              <a:spcAft>
                <a:spcPts val="0"/>
              </a:spcAft>
              <a:buSzPts val="12400"/>
              <a:buNone/>
              <a:defRPr/>
            </a:lvl5pPr>
            <a:lvl6pPr lvl="5" rtl="0">
              <a:spcBef>
                <a:spcPts val="0"/>
              </a:spcBef>
              <a:spcAft>
                <a:spcPts val="0"/>
              </a:spcAft>
              <a:buSzPts val="12400"/>
              <a:buNone/>
              <a:defRPr/>
            </a:lvl6pPr>
            <a:lvl7pPr lvl="6" rtl="0">
              <a:spcBef>
                <a:spcPts val="0"/>
              </a:spcBef>
              <a:spcAft>
                <a:spcPts val="0"/>
              </a:spcAft>
              <a:buSzPts val="12400"/>
              <a:buNone/>
              <a:defRPr/>
            </a:lvl7pPr>
            <a:lvl8pPr lvl="7" rtl="0">
              <a:spcBef>
                <a:spcPts val="0"/>
              </a:spcBef>
              <a:spcAft>
                <a:spcPts val="0"/>
              </a:spcAft>
              <a:buSzPts val="12400"/>
              <a:buNone/>
              <a:defRPr/>
            </a:lvl8pPr>
            <a:lvl9pPr lvl="8" rtl="0">
              <a:spcBef>
                <a:spcPts val="0"/>
              </a:spcBef>
              <a:spcAft>
                <a:spcPts val="0"/>
              </a:spcAft>
              <a:buSzPts val="12400"/>
              <a:buNone/>
              <a:defRPr/>
            </a:lvl9pPr>
          </a:lstStyle>
          <a:p/>
        </p:txBody>
      </p:sp>
      <p:sp>
        <p:nvSpPr>
          <p:cNvPr id="27" name="Google Shape;27;p5"/>
          <p:cNvSpPr txBox="1"/>
          <p:nvPr>
            <p:ph idx="1" type="body"/>
          </p:nvPr>
        </p:nvSpPr>
        <p:spPr>
          <a:xfrm>
            <a:off x="935100" y="8195378"/>
            <a:ext cx="11999700" cy="24294300"/>
          </a:xfrm>
          <a:prstGeom prst="rect">
            <a:avLst/>
          </a:prstGeom>
        </p:spPr>
        <p:txBody>
          <a:bodyPr anchorCtr="0" anchor="t" bIns="406325" lIns="406325" spcFirstLastPara="1" rIns="406325" wrap="square" tIns="406325">
            <a:noAutofit/>
          </a:bodyPr>
          <a:lstStyle>
            <a:lvl1pPr indent="-622300" lvl="0" marL="457200" rtl="0">
              <a:spcBef>
                <a:spcPts val="0"/>
              </a:spcBef>
              <a:spcAft>
                <a:spcPts val="0"/>
              </a:spcAft>
              <a:buSzPts val="6200"/>
              <a:buChar char="●"/>
              <a:defRPr sz="6200"/>
            </a:lvl1pPr>
            <a:lvl2pPr indent="-565150" lvl="1" marL="914400" rtl="0">
              <a:spcBef>
                <a:spcPts val="7100"/>
              </a:spcBef>
              <a:spcAft>
                <a:spcPts val="0"/>
              </a:spcAft>
              <a:buSzPts val="5300"/>
              <a:buChar char="○"/>
              <a:defRPr sz="5300"/>
            </a:lvl2pPr>
            <a:lvl3pPr indent="-565150" lvl="2" marL="1371600" rtl="0">
              <a:spcBef>
                <a:spcPts val="7100"/>
              </a:spcBef>
              <a:spcAft>
                <a:spcPts val="0"/>
              </a:spcAft>
              <a:buSzPts val="5300"/>
              <a:buChar char="■"/>
              <a:defRPr sz="5300"/>
            </a:lvl3pPr>
            <a:lvl4pPr indent="-565150" lvl="3" marL="1828800" rtl="0">
              <a:spcBef>
                <a:spcPts val="7100"/>
              </a:spcBef>
              <a:spcAft>
                <a:spcPts val="0"/>
              </a:spcAft>
              <a:buSzPts val="5300"/>
              <a:buChar char="●"/>
              <a:defRPr sz="5300"/>
            </a:lvl4pPr>
            <a:lvl5pPr indent="-565150" lvl="4" marL="2286000" rtl="0">
              <a:spcBef>
                <a:spcPts val="7100"/>
              </a:spcBef>
              <a:spcAft>
                <a:spcPts val="0"/>
              </a:spcAft>
              <a:buSzPts val="5300"/>
              <a:buChar char="○"/>
              <a:defRPr sz="5300"/>
            </a:lvl5pPr>
            <a:lvl6pPr indent="-565150" lvl="5" marL="2743200" rtl="0">
              <a:spcBef>
                <a:spcPts val="7100"/>
              </a:spcBef>
              <a:spcAft>
                <a:spcPts val="0"/>
              </a:spcAft>
              <a:buSzPts val="5300"/>
              <a:buChar char="■"/>
              <a:defRPr sz="5300"/>
            </a:lvl6pPr>
            <a:lvl7pPr indent="-565150" lvl="6" marL="3200400" rtl="0">
              <a:spcBef>
                <a:spcPts val="7100"/>
              </a:spcBef>
              <a:spcAft>
                <a:spcPts val="0"/>
              </a:spcAft>
              <a:buSzPts val="5300"/>
              <a:buChar char="●"/>
              <a:defRPr sz="5300"/>
            </a:lvl7pPr>
            <a:lvl8pPr indent="-565150" lvl="7" marL="3657600" rtl="0">
              <a:spcBef>
                <a:spcPts val="7100"/>
              </a:spcBef>
              <a:spcAft>
                <a:spcPts val="0"/>
              </a:spcAft>
              <a:buSzPts val="5300"/>
              <a:buChar char="○"/>
              <a:defRPr sz="5300"/>
            </a:lvl8pPr>
            <a:lvl9pPr indent="-565150" lvl="8" marL="4114800" rtl="0">
              <a:spcBef>
                <a:spcPts val="7100"/>
              </a:spcBef>
              <a:spcAft>
                <a:spcPts val="7100"/>
              </a:spcAft>
              <a:buSzPts val="5300"/>
              <a:buChar char="■"/>
              <a:defRPr sz="5300"/>
            </a:lvl9pPr>
          </a:lstStyle>
          <a:p/>
        </p:txBody>
      </p:sp>
      <p:sp>
        <p:nvSpPr>
          <p:cNvPr id="28" name="Google Shape;28;p5"/>
          <p:cNvSpPr txBox="1"/>
          <p:nvPr>
            <p:ph idx="2" type="body"/>
          </p:nvPr>
        </p:nvSpPr>
        <p:spPr>
          <a:xfrm>
            <a:off x="14497200" y="8195378"/>
            <a:ext cx="11999700" cy="24294300"/>
          </a:xfrm>
          <a:prstGeom prst="rect">
            <a:avLst/>
          </a:prstGeom>
        </p:spPr>
        <p:txBody>
          <a:bodyPr anchorCtr="0" anchor="t" bIns="406325" lIns="406325" spcFirstLastPara="1" rIns="406325" wrap="square" tIns="406325">
            <a:noAutofit/>
          </a:bodyPr>
          <a:lstStyle>
            <a:lvl1pPr indent="-622300" lvl="0" marL="457200" rtl="0">
              <a:spcBef>
                <a:spcPts val="0"/>
              </a:spcBef>
              <a:spcAft>
                <a:spcPts val="0"/>
              </a:spcAft>
              <a:buSzPts val="6200"/>
              <a:buChar char="●"/>
              <a:defRPr sz="6200"/>
            </a:lvl1pPr>
            <a:lvl2pPr indent="-565150" lvl="1" marL="914400" rtl="0">
              <a:spcBef>
                <a:spcPts val="7100"/>
              </a:spcBef>
              <a:spcAft>
                <a:spcPts val="0"/>
              </a:spcAft>
              <a:buSzPts val="5300"/>
              <a:buChar char="○"/>
              <a:defRPr sz="5300"/>
            </a:lvl2pPr>
            <a:lvl3pPr indent="-565150" lvl="2" marL="1371600" rtl="0">
              <a:spcBef>
                <a:spcPts val="7100"/>
              </a:spcBef>
              <a:spcAft>
                <a:spcPts val="0"/>
              </a:spcAft>
              <a:buSzPts val="5300"/>
              <a:buChar char="■"/>
              <a:defRPr sz="5300"/>
            </a:lvl3pPr>
            <a:lvl4pPr indent="-565150" lvl="3" marL="1828800" rtl="0">
              <a:spcBef>
                <a:spcPts val="7100"/>
              </a:spcBef>
              <a:spcAft>
                <a:spcPts val="0"/>
              </a:spcAft>
              <a:buSzPts val="5300"/>
              <a:buChar char="●"/>
              <a:defRPr sz="5300"/>
            </a:lvl4pPr>
            <a:lvl5pPr indent="-565150" lvl="4" marL="2286000" rtl="0">
              <a:spcBef>
                <a:spcPts val="7100"/>
              </a:spcBef>
              <a:spcAft>
                <a:spcPts val="0"/>
              </a:spcAft>
              <a:buSzPts val="5300"/>
              <a:buChar char="○"/>
              <a:defRPr sz="5300"/>
            </a:lvl5pPr>
            <a:lvl6pPr indent="-565150" lvl="5" marL="2743200" rtl="0">
              <a:spcBef>
                <a:spcPts val="7100"/>
              </a:spcBef>
              <a:spcAft>
                <a:spcPts val="0"/>
              </a:spcAft>
              <a:buSzPts val="5300"/>
              <a:buChar char="■"/>
              <a:defRPr sz="5300"/>
            </a:lvl6pPr>
            <a:lvl7pPr indent="-565150" lvl="6" marL="3200400" rtl="0">
              <a:spcBef>
                <a:spcPts val="7100"/>
              </a:spcBef>
              <a:spcAft>
                <a:spcPts val="0"/>
              </a:spcAft>
              <a:buSzPts val="5300"/>
              <a:buChar char="●"/>
              <a:defRPr sz="5300"/>
            </a:lvl7pPr>
            <a:lvl8pPr indent="-565150" lvl="7" marL="3657600" rtl="0">
              <a:spcBef>
                <a:spcPts val="7100"/>
              </a:spcBef>
              <a:spcAft>
                <a:spcPts val="0"/>
              </a:spcAft>
              <a:buSzPts val="5300"/>
              <a:buChar char="○"/>
              <a:defRPr sz="5300"/>
            </a:lvl8pPr>
            <a:lvl9pPr indent="-565150" lvl="8" marL="4114800" rtl="0">
              <a:spcBef>
                <a:spcPts val="7100"/>
              </a:spcBef>
              <a:spcAft>
                <a:spcPts val="7100"/>
              </a:spcAft>
              <a:buSzPts val="5300"/>
              <a:buChar char="■"/>
              <a:defRPr sz="5300"/>
            </a:lvl9pPr>
          </a:lstStyle>
          <a:p/>
        </p:txBody>
      </p:sp>
      <p:sp>
        <p:nvSpPr>
          <p:cNvPr id="29" name="Google Shape;29;p5"/>
          <p:cNvSpPr txBox="1"/>
          <p:nvPr>
            <p:ph idx="12" type="sldNum"/>
          </p:nvPr>
        </p:nvSpPr>
        <p:spPr>
          <a:xfrm>
            <a:off x="25785905" y="33777236"/>
            <a:ext cx="1646100" cy="2798700"/>
          </a:xfrm>
          <a:prstGeom prst="rect">
            <a:avLst/>
          </a:prstGeom>
        </p:spPr>
        <p:txBody>
          <a:bodyPr anchorCtr="0" anchor="ctr" bIns="406325" lIns="406325" spcFirstLastPara="1" rIns="406325" wrap="square" tIns="406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1520">
          <p15:clr>
            <a:srgbClr val="F9AD4C"/>
          </p15:clr>
        </p15:guide>
        <p15:guide id="2" pos="8640">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4093256" y="365600"/>
            <a:ext cx="13529400" cy="4072500"/>
          </a:xfrm>
          <a:prstGeom prst="rect">
            <a:avLst/>
          </a:prstGeom>
        </p:spPr>
        <p:txBody>
          <a:bodyPr anchorCtr="0" anchor="ctr" bIns="406325" lIns="406325" spcFirstLastPara="1" rIns="406325" wrap="square" tIns="406325">
            <a:noAutofit/>
          </a:bodyPr>
          <a:lstStyle>
            <a:lvl1pPr lvl="0" rtl="0">
              <a:spcBef>
                <a:spcPts val="0"/>
              </a:spcBef>
              <a:spcAft>
                <a:spcPts val="0"/>
              </a:spcAft>
              <a:buSzPts val="12400"/>
              <a:buNone/>
              <a:defRPr/>
            </a:lvl1pPr>
            <a:lvl2pPr lvl="1" rtl="0">
              <a:spcBef>
                <a:spcPts val="0"/>
              </a:spcBef>
              <a:spcAft>
                <a:spcPts val="0"/>
              </a:spcAft>
              <a:buSzPts val="12400"/>
              <a:buNone/>
              <a:defRPr/>
            </a:lvl2pPr>
            <a:lvl3pPr lvl="2" rtl="0">
              <a:spcBef>
                <a:spcPts val="0"/>
              </a:spcBef>
              <a:spcAft>
                <a:spcPts val="0"/>
              </a:spcAft>
              <a:buSzPts val="12400"/>
              <a:buNone/>
              <a:defRPr/>
            </a:lvl3pPr>
            <a:lvl4pPr lvl="3" rtl="0">
              <a:spcBef>
                <a:spcPts val="0"/>
              </a:spcBef>
              <a:spcAft>
                <a:spcPts val="0"/>
              </a:spcAft>
              <a:buSzPts val="12400"/>
              <a:buNone/>
              <a:defRPr/>
            </a:lvl4pPr>
            <a:lvl5pPr lvl="4" rtl="0">
              <a:spcBef>
                <a:spcPts val="0"/>
              </a:spcBef>
              <a:spcAft>
                <a:spcPts val="0"/>
              </a:spcAft>
              <a:buSzPts val="12400"/>
              <a:buNone/>
              <a:defRPr/>
            </a:lvl5pPr>
            <a:lvl6pPr lvl="5" rtl="0">
              <a:spcBef>
                <a:spcPts val="0"/>
              </a:spcBef>
              <a:spcAft>
                <a:spcPts val="0"/>
              </a:spcAft>
              <a:buSzPts val="12400"/>
              <a:buNone/>
              <a:defRPr/>
            </a:lvl6pPr>
            <a:lvl7pPr lvl="6" rtl="0">
              <a:spcBef>
                <a:spcPts val="0"/>
              </a:spcBef>
              <a:spcAft>
                <a:spcPts val="0"/>
              </a:spcAft>
              <a:buSzPts val="12400"/>
              <a:buNone/>
              <a:defRPr/>
            </a:lvl7pPr>
            <a:lvl8pPr lvl="7" rtl="0">
              <a:spcBef>
                <a:spcPts val="0"/>
              </a:spcBef>
              <a:spcAft>
                <a:spcPts val="0"/>
              </a:spcAft>
              <a:buSzPts val="12400"/>
              <a:buNone/>
              <a:defRPr/>
            </a:lvl8pPr>
            <a:lvl9pPr lvl="8" rtl="0">
              <a:spcBef>
                <a:spcPts val="0"/>
              </a:spcBef>
              <a:spcAft>
                <a:spcPts val="0"/>
              </a:spcAft>
              <a:buSzPts val="12400"/>
              <a:buNone/>
              <a:defRPr/>
            </a:lvl9pPr>
          </a:lstStyle>
          <a:p/>
        </p:txBody>
      </p:sp>
      <p:sp>
        <p:nvSpPr>
          <p:cNvPr id="32" name="Google Shape;32;p6"/>
          <p:cNvSpPr txBox="1"/>
          <p:nvPr>
            <p:ph idx="12" type="sldNum"/>
          </p:nvPr>
        </p:nvSpPr>
        <p:spPr>
          <a:xfrm>
            <a:off x="25785905" y="33777236"/>
            <a:ext cx="1646100" cy="2798700"/>
          </a:xfrm>
          <a:prstGeom prst="rect">
            <a:avLst/>
          </a:prstGeom>
        </p:spPr>
        <p:txBody>
          <a:bodyPr anchorCtr="0" anchor="ctr" bIns="406325" lIns="406325" spcFirstLastPara="1" rIns="406325" wrap="square" tIns="406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935100" y="3950933"/>
            <a:ext cx="8424000" cy="5373900"/>
          </a:xfrm>
          <a:prstGeom prst="rect">
            <a:avLst/>
          </a:prstGeom>
        </p:spPr>
        <p:txBody>
          <a:bodyPr anchorCtr="0" anchor="b" bIns="406325" lIns="406325" spcFirstLastPara="1" rIns="406325" wrap="square" tIns="406325">
            <a:noAutofit/>
          </a:bodyPr>
          <a:lstStyle>
            <a:lvl1pPr lvl="0" rtl="0">
              <a:spcBef>
                <a:spcPts val="0"/>
              </a:spcBef>
              <a:spcAft>
                <a:spcPts val="0"/>
              </a:spcAft>
              <a:buSzPts val="10700"/>
              <a:buNone/>
              <a:defRPr sz="10700"/>
            </a:lvl1pPr>
            <a:lvl2pPr lvl="1" rtl="0">
              <a:spcBef>
                <a:spcPts val="0"/>
              </a:spcBef>
              <a:spcAft>
                <a:spcPts val="0"/>
              </a:spcAft>
              <a:buSzPts val="10700"/>
              <a:buNone/>
              <a:defRPr sz="10700"/>
            </a:lvl2pPr>
            <a:lvl3pPr lvl="2" rtl="0">
              <a:spcBef>
                <a:spcPts val="0"/>
              </a:spcBef>
              <a:spcAft>
                <a:spcPts val="0"/>
              </a:spcAft>
              <a:buSzPts val="10700"/>
              <a:buNone/>
              <a:defRPr sz="10700"/>
            </a:lvl3pPr>
            <a:lvl4pPr lvl="3" rtl="0">
              <a:spcBef>
                <a:spcPts val="0"/>
              </a:spcBef>
              <a:spcAft>
                <a:spcPts val="0"/>
              </a:spcAft>
              <a:buSzPts val="10700"/>
              <a:buNone/>
              <a:defRPr sz="10700"/>
            </a:lvl4pPr>
            <a:lvl5pPr lvl="4" rtl="0">
              <a:spcBef>
                <a:spcPts val="0"/>
              </a:spcBef>
              <a:spcAft>
                <a:spcPts val="0"/>
              </a:spcAft>
              <a:buSzPts val="10700"/>
              <a:buNone/>
              <a:defRPr sz="10700"/>
            </a:lvl5pPr>
            <a:lvl6pPr lvl="5" rtl="0">
              <a:spcBef>
                <a:spcPts val="0"/>
              </a:spcBef>
              <a:spcAft>
                <a:spcPts val="0"/>
              </a:spcAft>
              <a:buSzPts val="10700"/>
              <a:buNone/>
              <a:defRPr sz="10700"/>
            </a:lvl6pPr>
            <a:lvl7pPr lvl="6" rtl="0">
              <a:spcBef>
                <a:spcPts val="0"/>
              </a:spcBef>
              <a:spcAft>
                <a:spcPts val="0"/>
              </a:spcAft>
              <a:buSzPts val="10700"/>
              <a:buNone/>
              <a:defRPr sz="10700"/>
            </a:lvl7pPr>
            <a:lvl8pPr lvl="7" rtl="0">
              <a:spcBef>
                <a:spcPts val="0"/>
              </a:spcBef>
              <a:spcAft>
                <a:spcPts val="0"/>
              </a:spcAft>
              <a:buSzPts val="10700"/>
              <a:buNone/>
              <a:defRPr sz="10700"/>
            </a:lvl8pPr>
            <a:lvl9pPr lvl="8" rtl="0">
              <a:spcBef>
                <a:spcPts val="0"/>
              </a:spcBef>
              <a:spcAft>
                <a:spcPts val="0"/>
              </a:spcAft>
              <a:buSzPts val="10700"/>
              <a:buNone/>
              <a:defRPr sz="10700"/>
            </a:lvl9pPr>
          </a:lstStyle>
          <a:p/>
        </p:txBody>
      </p:sp>
      <p:sp>
        <p:nvSpPr>
          <p:cNvPr id="35" name="Google Shape;35;p7"/>
          <p:cNvSpPr txBox="1"/>
          <p:nvPr>
            <p:ph idx="1" type="body"/>
          </p:nvPr>
        </p:nvSpPr>
        <p:spPr>
          <a:xfrm>
            <a:off x="935100" y="9881600"/>
            <a:ext cx="8424000" cy="22609200"/>
          </a:xfrm>
          <a:prstGeom prst="rect">
            <a:avLst/>
          </a:prstGeom>
        </p:spPr>
        <p:txBody>
          <a:bodyPr anchorCtr="0" anchor="t" bIns="406325" lIns="406325" spcFirstLastPara="1" rIns="406325" wrap="square" tIns="406325">
            <a:noAutofit/>
          </a:bodyPr>
          <a:lstStyle>
            <a:lvl1pPr indent="-565150" lvl="0" marL="457200" rtl="0">
              <a:spcBef>
                <a:spcPts val="0"/>
              </a:spcBef>
              <a:spcAft>
                <a:spcPts val="0"/>
              </a:spcAft>
              <a:buSzPts val="5300"/>
              <a:buChar char="●"/>
              <a:defRPr sz="5300"/>
            </a:lvl1pPr>
            <a:lvl2pPr indent="-565150" lvl="1" marL="914400" rtl="0">
              <a:spcBef>
                <a:spcPts val="7100"/>
              </a:spcBef>
              <a:spcAft>
                <a:spcPts val="0"/>
              </a:spcAft>
              <a:buSzPts val="5300"/>
              <a:buChar char="○"/>
              <a:defRPr sz="5300"/>
            </a:lvl2pPr>
            <a:lvl3pPr indent="-565150" lvl="2" marL="1371600" rtl="0">
              <a:spcBef>
                <a:spcPts val="7100"/>
              </a:spcBef>
              <a:spcAft>
                <a:spcPts val="0"/>
              </a:spcAft>
              <a:buSzPts val="5300"/>
              <a:buChar char="■"/>
              <a:defRPr sz="5300"/>
            </a:lvl3pPr>
            <a:lvl4pPr indent="-565150" lvl="3" marL="1828800" rtl="0">
              <a:spcBef>
                <a:spcPts val="7100"/>
              </a:spcBef>
              <a:spcAft>
                <a:spcPts val="0"/>
              </a:spcAft>
              <a:buSzPts val="5300"/>
              <a:buChar char="●"/>
              <a:defRPr sz="5300"/>
            </a:lvl4pPr>
            <a:lvl5pPr indent="-565150" lvl="4" marL="2286000" rtl="0">
              <a:spcBef>
                <a:spcPts val="7100"/>
              </a:spcBef>
              <a:spcAft>
                <a:spcPts val="0"/>
              </a:spcAft>
              <a:buSzPts val="5300"/>
              <a:buChar char="○"/>
              <a:defRPr sz="5300"/>
            </a:lvl5pPr>
            <a:lvl6pPr indent="-565150" lvl="5" marL="2743200" rtl="0">
              <a:spcBef>
                <a:spcPts val="7100"/>
              </a:spcBef>
              <a:spcAft>
                <a:spcPts val="0"/>
              </a:spcAft>
              <a:buSzPts val="5300"/>
              <a:buChar char="■"/>
              <a:defRPr sz="5300"/>
            </a:lvl6pPr>
            <a:lvl7pPr indent="-565150" lvl="6" marL="3200400" rtl="0">
              <a:spcBef>
                <a:spcPts val="7100"/>
              </a:spcBef>
              <a:spcAft>
                <a:spcPts val="0"/>
              </a:spcAft>
              <a:buSzPts val="5300"/>
              <a:buChar char="●"/>
              <a:defRPr sz="5300"/>
            </a:lvl7pPr>
            <a:lvl8pPr indent="-565150" lvl="7" marL="3657600" rtl="0">
              <a:spcBef>
                <a:spcPts val="7100"/>
              </a:spcBef>
              <a:spcAft>
                <a:spcPts val="0"/>
              </a:spcAft>
              <a:buSzPts val="5300"/>
              <a:buChar char="○"/>
              <a:defRPr sz="5300"/>
            </a:lvl8pPr>
            <a:lvl9pPr indent="-565150" lvl="8" marL="4114800" rtl="0">
              <a:spcBef>
                <a:spcPts val="7100"/>
              </a:spcBef>
              <a:spcAft>
                <a:spcPts val="7100"/>
              </a:spcAft>
              <a:buSzPts val="5300"/>
              <a:buChar char="■"/>
              <a:defRPr sz="5300"/>
            </a:lvl9pPr>
          </a:lstStyle>
          <a:p/>
        </p:txBody>
      </p:sp>
      <p:sp>
        <p:nvSpPr>
          <p:cNvPr id="36" name="Google Shape;36;p7"/>
          <p:cNvSpPr txBox="1"/>
          <p:nvPr>
            <p:ph idx="12" type="sldNum"/>
          </p:nvPr>
        </p:nvSpPr>
        <p:spPr>
          <a:xfrm>
            <a:off x="25785905" y="33777236"/>
            <a:ext cx="1646100" cy="2798700"/>
          </a:xfrm>
          <a:prstGeom prst="rect">
            <a:avLst/>
          </a:prstGeom>
        </p:spPr>
        <p:txBody>
          <a:bodyPr anchorCtr="0" anchor="ctr" bIns="406325" lIns="406325" spcFirstLastPara="1" rIns="406325" wrap="square" tIns="406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1470750" y="3201067"/>
            <a:ext cx="19103400" cy="29090100"/>
          </a:xfrm>
          <a:prstGeom prst="rect">
            <a:avLst/>
          </a:prstGeom>
        </p:spPr>
        <p:txBody>
          <a:bodyPr anchorCtr="0" anchor="ctr" bIns="406325" lIns="406325" spcFirstLastPara="1" rIns="406325" wrap="square" tIns="406325">
            <a:noAutofit/>
          </a:bodyPr>
          <a:lstStyle>
            <a:lvl1pPr lvl="0" rtl="0">
              <a:spcBef>
                <a:spcPts val="0"/>
              </a:spcBef>
              <a:spcAft>
                <a:spcPts val="0"/>
              </a:spcAft>
              <a:buSzPts val="21300"/>
              <a:buNone/>
              <a:defRPr sz="21300"/>
            </a:lvl1pPr>
            <a:lvl2pPr lvl="1" rtl="0">
              <a:spcBef>
                <a:spcPts val="0"/>
              </a:spcBef>
              <a:spcAft>
                <a:spcPts val="0"/>
              </a:spcAft>
              <a:buSzPts val="21300"/>
              <a:buNone/>
              <a:defRPr sz="21300"/>
            </a:lvl2pPr>
            <a:lvl3pPr lvl="2" rtl="0">
              <a:spcBef>
                <a:spcPts val="0"/>
              </a:spcBef>
              <a:spcAft>
                <a:spcPts val="0"/>
              </a:spcAft>
              <a:buSzPts val="21300"/>
              <a:buNone/>
              <a:defRPr sz="21300"/>
            </a:lvl3pPr>
            <a:lvl4pPr lvl="3" rtl="0">
              <a:spcBef>
                <a:spcPts val="0"/>
              </a:spcBef>
              <a:spcAft>
                <a:spcPts val="0"/>
              </a:spcAft>
              <a:buSzPts val="21300"/>
              <a:buNone/>
              <a:defRPr sz="21300"/>
            </a:lvl4pPr>
            <a:lvl5pPr lvl="4" rtl="0">
              <a:spcBef>
                <a:spcPts val="0"/>
              </a:spcBef>
              <a:spcAft>
                <a:spcPts val="0"/>
              </a:spcAft>
              <a:buSzPts val="21300"/>
              <a:buNone/>
              <a:defRPr sz="21300"/>
            </a:lvl5pPr>
            <a:lvl6pPr lvl="5" rtl="0">
              <a:spcBef>
                <a:spcPts val="0"/>
              </a:spcBef>
              <a:spcAft>
                <a:spcPts val="0"/>
              </a:spcAft>
              <a:buSzPts val="21300"/>
              <a:buNone/>
              <a:defRPr sz="21300"/>
            </a:lvl6pPr>
            <a:lvl7pPr lvl="6" rtl="0">
              <a:spcBef>
                <a:spcPts val="0"/>
              </a:spcBef>
              <a:spcAft>
                <a:spcPts val="0"/>
              </a:spcAft>
              <a:buSzPts val="21300"/>
              <a:buNone/>
              <a:defRPr sz="21300"/>
            </a:lvl7pPr>
            <a:lvl8pPr lvl="7" rtl="0">
              <a:spcBef>
                <a:spcPts val="0"/>
              </a:spcBef>
              <a:spcAft>
                <a:spcPts val="0"/>
              </a:spcAft>
              <a:buSzPts val="21300"/>
              <a:buNone/>
              <a:defRPr sz="21300"/>
            </a:lvl8pPr>
            <a:lvl9pPr lvl="8" rtl="0">
              <a:spcBef>
                <a:spcPts val="0"/>
              </a:spcBef>
              <a:spcAft>
                <a:spcPts val="0"/>
              </a:spcAft>
              <a:buSzPts val="21300"/>
              <a:buNone/>
              <a:defRPr sz="21300"/>
            </a:lvl9pPr>
          </a:lstStyle>
          <a:p/>
        </p:txBody>
      </p:sp>
      <p:sp>
        <p:nvSpPr>
          <p:cNvPr id="39" name="Google Shape;39;p8"/>
          <p:cNvSpPr txBox="1"/>
          <p:nvPr>
            <p:ph idx="12" type="sldNum"/>
          </p:nvPr>
        </p:nvSpPr>
        <p:spPr>
          <a:xfrm>
            <a:off x="25785905" y="33777236"/>
            <a:ext cx="1646100" cy="2798700"/>
          </a:xfrm>
          <a:prstGeom prst="rect">
            <a:avLst/>
          </a:prstGeom>
        </p:spPr>
        <p:txBody>
          <a:bodyPr anchorCtr="0" anchor="ctr" bIns="406325" lIns="406325" spcFirstLastPara="1" rIns="406325" wrap="square" tIns="406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13716000" y="-889"/>
            <a:ext cx="13716000" cy="36576000"/>
          </a:xfrm>
          <a:prstGeom prst="rect">
            <a:avLst/>
          </a:prstGeom>
          <a:solidFill>
            <a:schemeClr val="lt2"/>
          </a:solidFill>
          <a:ln>
            <a:noFill/>
          </a:ln>
        </p:spPr>
        <p:txBody>
          <a:bodyPr anchorCtr="0" anchor="ctr" bIns="406325" lIns="406325" spcFirstLastPara="1" rIns="406325" wrap="square" tIns="406325">
            <a:noAutofit/>
          </a:bodyPr>
          <a:lstStyle/>
          <a:p>
            <a:pPr indent="0" lvl="0" marL="0" rtl="0" algn="l">
              <a:spcBef>
                <a:spcPts val="0"/>
              </a:spcBef>
              <a:spcAft>
                <a:spcPts val="0"/>
              </a:spcAft>
              <a:buNone/>
            </a:pPr>
            <a:r>
              <a:t/>
            </a:r>
            <a:endParaRPr/>
          </a:p>
        </p:txBody>
      </p:sp>
      <p:sp>
        <p:nvSpPr>
          <p:cNvPr id="42" name="Google Shape;42;p9"/>
          <p:cNvSpPr txBox="1"/>
          <p:nvPr>
            <p:ph type="title"/>
          </p:nvPr>
        </p:nvSpPr>
        <p:spPr>
          <a:xfrm>
            <a:off x="796500" y="8769244"/>
            <a:ext cx="12135600" cy="10540800"/>
          </a:xfrm>
          <a:prstGeom prst="rect">
            <a:avLst/>
          </a:prstGeom>
        </p:spPr>
        <p:txBody>
          <a:bodyPr anchorCtr="0" anchor="b" bIns="406325" lIns="406325" spcFirstLastPara="1" rIns="406325" wrap="square" tIns="406325">
            <a:noAutofit/>
          </a:bodyPr>
          <a:lstStyle>
            <a:lvl1pPr lvl="0" rtl="0" algn="ctr">
              <a:spcBef>
                <a:spcPts val="0"/>
              </a:spcBef>
              <a:spcAft>
                <a:spcPts val="0"/>
              </a:spcAft>
              <a:buSzPts val="18700"/>
              <a:buNone/>
              <a:defRPr sz="18700"/>
            </a:lvl1pPr>
            <a:lvl2pPr lvl="1" rtl="0" algn="ctr">
              <a:spcBef>
                <a:spcPts val="0"/>
              </a:spcBef>
              <a:spcAft>
                <a:spcPts val="0"/>
              </a:spcAft>
              <a:buSzPts val="18700"/>
              <a:buNone/>
              <a:defRPr sz="18700"/>
            </a:lvl2pPr>
            <a:lvl3pPr lvl="2" rtl="0" algn="ctr">
              <a:spcBef>
                <a:spcPts val="0"/>
              </a:spcBef>
              <a:spcAft>
                <a:spcPts val="0"/>
              </a:spcAft>
              <a:buSzPts val="18700"/>
              <a:buNone/>
              <a:defRPr sz="18700"/>
            </a:lvl3pPr>
            <a:lvl4pPr lvl="3" rtl="0" algn="ctr">
              <a:spcBef>
                <a:spcPts val="0"/>
              </a:spcBef>
              <a:spcAft>
                <a:spcPts val="0"/>
              </a:spcAft>
              <a:buSzPts val="18700"/>
              <a:buNone/>
              <a:defRPr sz="18700"/>
            </a:lvl4pPr>
            <a:lvl5pPr lvl="4" rtl="0" algn="ctr">
              <a:spcBef>
                <a:spcPts val="0"/>
              </a:spcBef>
              <a:spcAft>
                <a:spcPts val="0"/>
              </a:spcAft>
              <a:buSzPts val="18700"/>
              <a:buNone/>
              <a:defRPr sz="18700"/>
            </a:lvl5pPr>
            <a:lvl6pPr lvl="5" rtl="0" algn="ctr">
              <a:spcBef>
                <a:spcPts val="0"/>
              </a:spcBef>
              <a:spcAft>
                <a:spcPts val="0"/>
              </a:spcAft>
              <a:buSzPts val="18700"/>
              <a:buNone/>
              <a:defRPr sz="18700"/>
            </a:lvl6pPr>
            <a:lvl7pPr lvl="6" rtl="0" algn="ctr">
              <a:spcBef>
                <a:spcPts val="0"/>
              </a:spcBef>
              <a:spcAft>
                <a:spcPts val="0"/>
              </a:spcAft>
              <a:buSzPts val="18700"/>
              <a:buNone/>
              <a:defRPr sz="18700"/>
            </a:lvl7pPr>
            <a:lvl8pPr lvl="7" rtl="0" algn="ctr">
              <a:spcBef>
                <a:spcPts val="0"/>
              </a:spcBef>
              <a:spcAft>
                <a:spcPts val="0"/>
              </a:spcAft>
              <a:buSzPts val="18700"/>
              <a:buNone/>
              <a:defRPr sz="18700"/>
            </a:lvl8pPr>
            <a:lvl9pPr lvl="8" rtl="0" algn="ctr">
              <a:spcBef>
                <a:spcPts val="0"/>
              </a:spcBef>
              <a:spcAft>
                <a:spcPts val="0"/>
              </a:spcAft>
              <a:buSzPts val="18700"/>
              <a:buNone/>
              <a:defRPr sz="18700"/>
            </a:lvl9pPr>
          </a:lstStyle>
          <a:p/>
        </p:txBody>
      </p:sp>
      <p:sp>
        <p:nvSpPr>
          <p:cNvPr id="43" name="Google Shape;43;p9"/>
          <p:cNvSpPr txBox="1"/>
          <p:nvPr>
            <p:ph idx="1" type="subTitle"/>
          </p:nvPr>
        </p:nvSpPr>
        <p:spPr>
          <a:xfrm>
            <a:off x="796500" y="19932978"/>
            <a:ext cx="12135600" cy="8782800"/>
          </a:xfrm>
          <a:prstGeom prst="rect">
            <a:avLst/>
          </a:prstGeom>
        </p:spPr>
        <p:txBody>
          <a:bodyPr anchorCtr="0" anchor="t" bIns="406325" lIns="406325" spcFirstLastPara="1" rIns="406325" wrap="square" tIns="406325">
            <a:noAutofit/>
          </a:bodyPr>
          <a:lstStyle>
            <a:lvl1pPr lvl="0" rtl="0" algn="ctr">
              <a:lnSpc>
                <a:spcPct val="100000"/>
              </a:lnSpc>
              <a:spcBef>
                <a:spcPts val="0"/>
              </a:spcBef>
              <a:spcAft>
                <a:spcPts val="0"/>
              </a:spcAft>
              <a:buSzPts val="9300"/>
              <a:buNone/>
              <a:defRPr sz="9300"/>
            </a:lvl1pPr>
            <a:lvl2pPr lvl="1" rtl="0" algn="ctr">
              <a:lnSpc>
                <a:spcPct val="100000"/>
              </a:lnSpc>
              <a:spcBef>
                <a:spcPts val="0"/>
              </a:spcBef>
              <a:spcAft>
                <a:spcPts val="0"/>
              </a:spcAft>
              <a:buSzPts val="9300"/>
              <a:buNone/>
              <a:defRPr sz="9300"/>
            </a:lvl2pPr>
            <a:lvl3pPr lvl="2" rtl="0" algn="ctr">
              <a:lnSpc>
                <a:spcPct val="100000"/>
              </a:lnSpc>
              <a:spcBef>
                <a:spcPts val="0"/>
              </a:spcBef>
              <a:spcAft>
                <a:spcPts val="0"/>
              </a:spcAft>
              <a:buSzPts val="9300"/>
              <a:buNone/>
              <a:defRPr sz="9300"/>
            </a:lvl3pPr>
            <a:lvl4pPr lvl="3" rtl="0" algn="ctr">
              <a:lnSpc>
                <a:spcPct val="100000"/>
              </a:lnSpc>
              <a:spcBef>
                <a:spcPts val="0"/>
              </a:spcBef>
              <a:spcAft>
                <a:spcPts val="0"/>
              </a:spcAft>
              <a:buSzPts val="9300"/>
              <a:buNone/>
              <a:defRPr sz="9300"/>
            </a:lvl4pPr>
            <a:lvl5pPr lvl="4" rtl="0" algn="ctr">
              <a:lnSpc>
                <a:spcPct val="100000"/>
              </a:lnSpc>
              <a:spcBef>
                <a:spcPts val="0"/>
              </a:spcBef>
              <a:spcAft>
                <a:spcPts val="0"/>
              </a:spcAft>
              <a:buSzPts val="9300"/>
              <a:buNone/>
              <a:defRPr sz="9300"/>
            </a:lvl5pPr>
            <a:lvl6pPr lvl="5" rtl="0" algn="ctr">
              <a:lnSpc>
                <a:spcPct val="100000"/>
              </a:lnSpc>
              <a:spcBef>
                <a:spcPts val="0"/>
              </a:spcBef>
              <a:spcAft>
                <a:spcPts val="0"/>
              </a:spcAft>
              <a:buSzPts val="9300"/>
              <a:buNone/>
              <a:defRPr sz="9300"/>
            </a:lvl6pPr>
            <a:lvl7pPr lvl="6" rtl="0" algn="ctr">
              <a:lnSpc>
                <a:spcPct val="100000"/>
              </a:lnSpc>
              <a:spcBef>
                <a:spcPts val="0"/>
              </a:spcBef>
              <a:spcAft>
                <a:spcPts val="0"/>
              </a:spcAft>
              <a:buSzPts val="9300"/>
              <a:buNone/>
              <a:defRPr sz="9300"/>
            </a:lvl7pPr>
            <a:lvl8pPr lvl="7" rtl="0" algn="ctr">
              <a:lnSpc>
                <a:spcPct val="100000"/>
              </a:lnSpc>
              <a:spcBef>
                <a:spcPts val="0"/>
              </a:spcBef>
              <a:spcAft>
                <a:spcPts val="0"/>
              </a:spcAft>
              <a:buSzPts val="9300"/>
              <a:buNone/>
              <a:defRPr sz="9300"/>
            </a:lvl8pPr>
            <a:lvl9pPr lvl="8" rtl="0" algn="ctr">
              <a:lnSpc>
                <a:spcPct val="100000"/>
              </a:lnSpc>
              <a:spcBef>
                <a:spcPts val="0"/>
              </a:spcBef>
              <a:spcAft>
                <a:spcPts val="0"/>
              </a:spcAft>
              <a:buSzPts val="9300"/>
              <a:buNone/>
              <a:defRPr sz="9300"/>
            </a:lvl9pPr>
          </a:lstStyle>
          <a:p/>
        </p:txBody>
      </p:sp>
      <p:sp>
        <p:nvSpPr>
          <p:cNvPr id="44" name="Google Shape;44;p9"/>
          <p:cNvSpPr txBox="1"/>
          <p:nvPr>
            <p:ph idx="2" type="body"/>
          </p:nvPr>
        </p:nvSpPr>
        <p:spPr>
          <a:xfrm>
            <a:off x="14818500" y="5148978"/>
            <a:ext cx="11511000" cy="26276400"/>
          </a:xfrm>
          <a:prstGeom prst="rect">
            <a:avLst/>
          </a:prstGeom>
        </p:spPr>
        <p:txBody>
          <a:bodyPr anchorCtr="0" anchor="ctr" bIns="406325" lIns="406325" spcFirstLastPara="1" rIns="406325" wrap="square" tIns="406325">
            <a:noAutofit/>
          </a:bodyPr>
          <a:lstStyle>
            <a:lvl1pPr indent="-736600" lvl="0" marL="457200" rtl="0">
              <a:spcBef>
                <a:spcPts val="0"/>
              </a:spcBef>
              <a:spcAft>
                <a:spcPts val="0"/>
              </a:spcAft>
              <a:buSzPts val="8000"/>
              <a:buChar char="●"/>
              <a:defRPr/>
            </a:lvl1pPr>
            <a:lvl2pPr indent="-622300" lvl="1" marL="914400" rtl="0">
              <a:spcBef>
                <a:spcPts val="7100"/>
              </a:spcBef>
              <a:spcAft>
                <a:spcPts val="0"/>
              </a:spcAft>
              <a:buSzPts val="6200"/>
              <a:buChar char="○"/>
              <a:defRPr/>
            </a:lvl2pPr>
            <a:lvl3pPr indent="-622300" lvl="2" marL="1371600" rtl="0">
              <a:spcBef>
                <a:spcPts val="7100"/>
              </a:spcBef>
              <a:spcAft>
                <a:spcPts val="0"/>
              </a:spcAft>
              <a:buSzPts val="6200"/>
              <a:buChar char="■"/>
              <a:defRPr/>
            </a:lvl3pPr>
            <a:lvl4pPr indent="-622300" lvl="3" marL="1828800" rtl="0">
              <a:spcBef>
                <a:spcPts val="7100"/>
              </a:spcBef>
              <a:spcAft>
                <a:spcPts val="0"/>
              </a:spcAft>
              <a:buSzPts val="6200"/>
              <a:buChar char="●"/>
              <a:defRPr/>
            </a:lvl4pPr>
            <a:lvl5pPr indent="-622300" lvl="4" marL="2286000" rtl="0">
              <a:spcBef>
                <a:spcPts val="7100"/>
              </a:spcBef>
              <a:spcAft>
                <a:spcPts val="0"/>
              </a:spcAft>
              <a:buSzPts val="6200"/>
              <a:buChar char="○"/>
              <a:defRPr/>
            </a:lvl5pPr>
            <a:lvl6pPr indent="-622300" lvl="5" marL="2743200" rtl="0">
              <a:spcBef>
                <a:spcPts val="7100"/>
              </a:spcBef>
              <a:spcAft>
                <a:spcPts val="0"/>
              </a:spcAft>
              <a:buSzPts val="6200"/>
              <a:buChar char="■"/>
              <a:defRPr/>
            </a:lvl6pPr>
            <a:lvl7pPr indent="-622300" lvl="6" marL="3200400" rtl="0">
              <a:spcBef>
                <a:spcPts val="7100"/>
              </a:spcBef>
              <a:spcAft>
                <a:spcPts val="0"/>
              </a:spcAft>
              <a:buSzPts val="6200"/>
              <a:buChar char="●"/>
              <a:defRPr/>
            </a:lvl7pPr>
            <a:lvl8pPr indent="-622300" lvl="7" marL="3657600" rtl="0">
              <a:spcBef>
                <a:spcPts val="7100"/>
              </a:spcBef>
              <a:spcAft>
                <a:spcPts val="0"/>
              </a:spcAft>
              <a:buSzPts val="6200"/>
              <a:buChar char="○"/>
              <a:defRPr/>
            </a:lvl8pPr>
            <a:lvl9pPr indent="-622300" lvl="8" marL="4114800" rtl="0">
              <a:spcBef>
                <a:spcPts val="7100"/>
              </a:spcBef>
              <a:spcAft>
                <a:spcPts val="7100"/>
              </a:spcAft>
              <a:buSzPts val="6200"/>
              <a:buChar char="■"/>
              <a:defRPr/>
            </a:lvl9pPr>
          </a:lstStyle>
          <a:p/>
        </p:txBody>
      </p:sp>
      <p:sp>
        <p:nvSpPr>
          <p:cNvPr id="45" name="Google Shape;45;p9"/>
          <p:cNvSpPr txBox="1"/>
          <p:nvPr>
            <p:ph idx="12" type="sldNum"/>
          </p:nvPr>
        </p:nvSpPr>
        <p:spPr>
          <a:xfrm>
            <a:off x="25785905" y="33777236"/>
            <a:ext cx="1646100" cy="2798700"/>
          </a:xfrm>
          <a:prstGeom prst="rect">
            <a:avLst/>
          </a:prstGeom>
        </p:spPr>
        <p:txBody>
          <a:bodyPr anchorCtr="0" anchor="ctr" bIns="406325" lIns="406325" spcFirstLastPara="1" rIns="406325" wrap="square" tIns="406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935100" y="30084089"/>
            <a:ext cx="17996400" cy="4302900"/>
          </a:xfrm>
          <a:prstGeom prst="rect">
            <a:avLst/>
          </a:prstGeom>
        </p:spPr>
        <p:txBody>
          <a:bodyPr anchorCtr="0" anchor="ctr" bIns="406325" lIns="406325" spcFirstLastPara="1" rIns="406325" wrap="square" tIns="406325">
            <a:noAutofit/>
          </a:bodyPr>
          <a:lstStyle>
            <a:lvl1pPr indent="-228600" lvl="0" marL="457200" rtl="0">
              <a:lnSpc>
                <a:spcPct val="100000"/>
              </a:lnSpc>
              <a:spcBef>
                <a:spcPts val="0"/>
              </a:spcBef>
              <a:spcAft>
                <a:spcPts val="0"/>
              </a:spcAft>
              <a:buSzPts val="8000"/>
              <a:buNone/>
              <a:defRPr/>
            </a:lvl1pPr>
          </a:lstStyle>
          <a:p/>
        </p:txBody>
      </p:sp>
      <p:sp>
        <p:nvSpPr>
          <p:cNvPr id="48" name="Google Shape;48;p10"/>
          <p:cNvSpPr txBox="1"/>
          <p:nvPr>
            <p:ph idx="12" type="sldNum"/>
          </p:nvPr>
        </p:nvSpPr>
        <p:spPr>
          <a:xfrm>
            <a:off x="25785905" y="33777236"/>
            <a:ext cx="1646100" cy="2798700"/>
          </a:xfrm>
          <a:prstGeom prst="rect">
            <a:avLst/>
          </a:prstGeom>
        </p:spPr>
        <p:txBody>
          <a:bodyPr anchorCtr="0" anchor="ctr" bIns="406325" lIns="406325" spcFirstLastPara="1" rIns="406325" wrap="square" tIns="406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8.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25785905" y="33777236"/>
            <a:ext cx="1646100" cy="2798700"/>
          </a:xfrm>
          <a:prstGeom prst="rect">
            <a:avLst/>
          </a:prstGeom>
          <a:noFill/>
          <a:ln>
            <a:noFill/>
          </a:ln>
        </p:spPr>
        <p:txBody>
          <a:bodyPr anchorCtr="0" anchor="ctr" bIns="406325" lIns="406325" spcFirstLastPara="1" rIns="406325" wrap="square" tIns="406325">
            <a:noAutofit/>
          </a:bodyPr>
          <a:lstStyle>
            <a:lvl1pPr lvl="0" rtl="0" algn="r">
              <a:buNone/>
              <a:defRPr sz="4400">
                <a:solidFill>
                  <a:srgbClr val="F3F3F3"/>
                </a:solidFill>
              </a:defRPr>
            </a:lvl1pPr>
            <a:lvl2pPr lvl="1" rtl="0" algn="r">
              <a:buNone/>
              <a:defRPr sz="4400">
                <a:solidFill>
                  <a:srgbClr val="F3F3F3"/>
                </a:solidFill>
              </a:defRPr>
            </a:lvl2pPr>
            <a:lvl3pPr lvl="2" rtl="0" algn="r">
              <a:buNone/>
              <a:defRPr sz="4400">
                <a:solidFill>
                  <a:srgbClr val="F3F3F3"/>
                </a:solidFill>
              </a:defRPr>
            </a:lvl3pPr>
            <a:lvl4pPr lvl="3" rtl="0" algn="r">
              <a:buNone/>
              <a:defRPr sz="4400">
                <a:solidFill>
                  <a:srgbClr val="F3F3F3"/>
                </a:solidFill>
              </a:defRPr>
            </a:lvl4pPr>
            <a:lvl5pPr lvl="4" rtl="0" algn="r">
              <a:buNone/>
              <a:defRPr sz="4400">
                <a:solidFill>
                  <a:srgbClr val="F3F3F3"/>
                </a:solidFill>
              </a:defRPr>
            </a:lvl5pPr>
            <a:lvl6pPr lvl="5" rtl="0" algn="r">
              <a:buNone/>
              <a:defRPr sz="4400">
                <a:solidFill>
                  <a:srgbClr val="F3F3F3"/>
                </a:solidFill>
              </a:defRPr>
            </a:lvl6pPr>
            <a:lvl7pPr lvl="6" rtl="0" algn="r">
              <a:buNone/>
              <a:defRPr sz="4400">
                <a:solidFill>
                  <a:srgbClr val="F3F3F3"/>
                </a:solidFill>
              </a:defRPr>
            </a:lvl7pPr>
            <a:lvl8pPr lvl="7" rtl="0" algn="r">
              <a:buNone/>
              <a:defRPr sz="4400">
                <a:solidFill>
                  <a:srgbClr val="F3F3F3"/>
                </a:solidFill>
              </a:defRPr>
            </a:lvl8pPr>
            <a:lvl9pPr lvl="8" rtl="0" algn="r">
              <a:buNone/>
              <a:defRPr sz="4400">
                <a:solidFill>
                  <a:srgbClr val="F3F3F3"/>
                </a:solidFill>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4093256" y="365600"/>
            <a:ext cx="13529400" cy="4072500"/>
          </a:xfrm>
          <a:prstGeom prst="rect">
            <a:avLst/>
          </a:prstGeom>
          <a:noFill/>
          <a:ln>
            <a:noFill/>
          </a:ln>
        </p:spPr>
        <p:txBody>
          <a:bodyPr anchorCtr="0" anchor="ctr" bIns="406325" lIns="406325" spcFirstLastPara="1" rIns="406325" wrap="square" tIns="406325">
            <a:noAutofit/>
          </a:bodyPr>
          <a:lstStyle>
            <a:lvl1pPr lvl="0"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1pPr>
            <a:lvl2pPr lvl="1"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2pPr>
            <a:lvl3pPr lvl="2"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3pPr>
            <a:lvl4pPr lvl="3"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4pPr>
            <a:lvl5pPr lvl="4"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5pPr>
            <a:lvl6pPr lvl="5"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6pPr>
            <a:lvl7pPr lvl="6"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7pPr>
            <a:lvl8pPr lvl="7"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8pPr>
            <a:lvl9pPr lvl="8"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9pPr>
          </a:lstStyle>
          <a:p/>
        </p:txBody>
      </p:sp>
      <p:sp>
        <p:nvSpPr>
          <p:cNvPr id="8" name="Google Shape;8;p1"/>
          <p:cNvSpPr/>
          <p:nvPr/>
        </p:nvSpPr>
        <p:spPr>
          <a:xfrm>
            <a:off x="0" y="0"/>
            <a:ext cx="27432000" cy="4803600"/>
          </a:xfrm>
          <a:prstGeom prst="rect">
            <a:avLst/>
          </a:prstGeom>
          <a:solidFill>
            <a:srgbClr val="003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ph idx="1" type="body"/>
          </p:nvPr>
        </p:nvSpPr>
        <p:spPr>
          <a:xfrm>
            <a:off x="935100" y="8195378"/>
            <a:ext cx="25561800" cy="24294300"/>
          </a:xfrm>
          <a:prstGeom prst="rect">
            <a:avLst/>
          </a:prstGeom>
          <a:noFill/>
          <a:ln>
            <a:noFill/>
          </a:ln>
        </p:spPr>
        <p:txBody>
          <a:bodyPr anchorCtr="0" anchor="t" bIns="406325" lIns="406325" spcFirstLastPara="1" rIns="406325" wrap="square" tIns="406325">
            <a:noAutofit/>
          </a:bodyPr>
          <a:lstStyle>
            <a:lvl1pPr indent="-736600" lvl="0" marL="457200" rtl="0">
              <a:lnSpc>
                <a:spcPct val="115000"/>
              </a:lnSpc>
              <a:spcBef>
                <a:spcPts val="0"/>
              </a:spcBef>
              <a:spcAft>
                <a:spcPts val="0"/>
              </a:spcAft>
              <a:buClr>
                <a:schemeClr val="dk2"/>
              </a:buClr>
              <a:buSzPts val="8000"/>
              <a:buFont typeface="Roboto Light"/>
              <a:buChar char="●"/>
              <a:defRPr sz="8000">
                <a:solidFill>
                  <a:schemeClr val="dk2"/>
                </a:solidFill>
                <a:latin typeface="Roboto Light"/>
                <a:ea typeface="Roboto Light"/>
                <a:cs typeface="Roboto Light"/>
                <a:sym typeface="Roboto Light"/>
              </a:defRPr>
            </a:lvl1pPr>
            <a:lvl2pPr indent="-622300" lvl="1" marL="9144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2pPr>
            <a:lvl3pPr indent="-622300" lvl="2" marL="13716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3pPr>
            <a:lvl4pPr indent="-622300" lvl="3" marL="18288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4pPr>
            <a:lvl5pPr indent="-622300" lvl="4" marL="22860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5pPr>
            <a:lvl6pPr indent="-622300" lvl="5" marL="27432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6pPr>
            <a:lvl7pPr indent="-622300" lvl="6" marL="32004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7pPr>
            <a:lvl8pPr indent="-622300" lvl="7" marL="36576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8pPr>
            <a:lvl9pPr indent="-622300" lvl="8" marL="4114800" rtl="0">
              <a:lnSpc>
                <a:spcPct val="115000"/>
              </a:lnSpc>
              <a:spcBef>
                <a:spcPts val="7100"/>
              </a:spcBef>
              <a:spcAft>
                <a:spcPts val="7100"/>
              </a:spcAft>
              <a:buClr>
                <a:schemeClr val="dk2"/>
              </a:buClr>
              <a:buSzPts val="6200"/>
              <a:buFont typeface="Roboto Light"/>
              <a:buChar char="■"/>
              <a:defRPr sz="6200">
                <a:solidFill>
                  <a:schemeClr val="dk2"/>
                </a:solidFill>
                <a:latin typeface="Roboto Light"/>
                <a:ea typeface="Roboto Light"/>
                <a:cs typeface="Roboto Light"/>
                <a:sym typeface="Roboto Light"/>
              </a:defRPr>
            </a:lvl9pPr>
          </a:lstStyle>
          <a:p/>
        </p:txBody>
      </p:sp>
      <p:pic>
        <p:nvPicPr>
          <p:cNvPr id="10" name="Google Shape;10;p1"/>
          <p:cNvPicPr preferRelativeResize="0"/>
          <p:nvPr/>
        </p:nvPicPr>
        <p:blipFill>
          <a:blip r:embed="rId1">
            <a:alphaModFix/>
          </a:blip>
          <a:stretch>
            <a:fillRect/>
          </a:stretch>
        </p:blipFill>
        <p:spPr>
          <a:xfrm>
            <a:off x="335025" y="615950"/>
            <a:ext cx="2112906" cy="1677900"/>
          </a:xfrm>
          <a:prstGeom prst="rect">
            <a:avLst/>
          </a:prstGeom>
          <a:noFill/>
          <a:ln>
            <a:noFill/>
          </a:ln>
        </p:spPr>
      </p:pic>
      <p:sp>
        <p:nvSpPr>
          <p:cNvPr id="11" name="Google Shape;11;p1"/>
          <p:cNvSpPr/>
          <p:nvPr/>
        </p:nvSpPr>
        <p:spPr>
          <a:xfrm>
            <a:off x="0" y="4803600"/>
            <a:ext cx="27432000" cy="1493700"/>
          </a:xfrm>
          <a:prstGeom prst="rect">
            <a:avLst/>
          </a:prstGeom>
          <a:solidFill>
            <a:srgbClr val="003262">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1"/>
          <p:cNvPicPr preferRelativeResize="0"/>
          <p:nvPr/>
        </p:nvPicPr>
        <p:blipFill>
          <a:blip r:embed="rId2">
            <a:alphaModFix/>
          </a:blip>
          <a:stretch>
            <a:fillRect/>
          </a:stretch>
        </p:blipFill>
        <p:spPr>
          <a:xfrm>
            <a:off x="335027" y="2605805"/>
            <a:ext cx="6594716" cy="1493700"/>
          </a:xfrm>
          <a:prstGeom prst="rect">
            <a:avLst/>
          </a:prstGeom>
          <a:noFill/>
          <a:ln>
            <a:noFill/>
          </a:ln>
        </p:spPr>
      </p:pic>
      <p:sp>
        <p:nvSpPr>
          <p:cNvPr id="13" name="Google Shape;13;p1"/>
          <p:cNvSpPr txBox="1"/>
          <p:nvPr/>
        </p:nvSpPr>
        <p:spPr>
          <a:xfrm>
            <a:off x="2667175" y="615950"/>
            <a:ext cx="4262400" cy="16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600">
                <a:solidFill>
                  <a:srgbClr val="FFFFFF"/>
                </a:solidFill>
                <a:latin typeface="Oswald"/>
                <a:ea typeface="Oswald"/>
                <a:cs typeface="Oswald"/>
                <a:sym typeface="Oswald"/>
              </a:rPr>
              <a:t>EECS 149/249A</a:t>
            </a:r>
            <a:br>
              <a:rPr lang="en" sz="5600">
                <a:solidFill>
                  <a:srgbClr val="FFFFFF"/>
                </a:solidFill>
                <a:latin typeface="Oswald"/>
                <a:ea typeface="Oswald"/>
                <a:cs typeface="Oswald"/>
                <a:sym typeface="Oswald"/>
              </a:rPr>
            </a:br>
            <a:r>
              <a:rPr lang="en" sz="5600">
                <a:solidFill>
                  <a:srgbClr val="FFFFFF"/>
                </a:solidFill>
                <a:latin typeface="Oswald"/>
                <a:ea typeface="Oswald"/>
                <a:cs typeface="Oswald"/>
                <a:sym typeface="Oswald"/>
              </a:rPr>
              <a:t>Fall 2018</a:t>
            </a:r>
            <a:endParaRPr sz="5600">
              <a:solidFill>
                <a:srgbClr val="FFFFFF"/>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jp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CACAC"/>
        </a:solidFill>
      </p:bgPr>
    </p:bg>
    <p:spTree>
      <p:nvGrpSpPr>
        <p:cNvPr id="58" name="Shape 58"/>
        <p:cNvGrpSpPr/>
        <p:nvPr/>
      </p:nvGrpSpPr>
      <p:grpSpPr>
        <a:xfrm>
          <a:off x="0" y="0"/>
          <a:ext cx="0" cy="0"/>
          <a:chOff x="0" y="0"/>
          <a:chExt cx="0" cy="0"/>
        </a:xfrm>
      </p:grpSpPr>
      <p:sp>
        <p:nvSpPr>
          <p:cNvPr id="59" name="Google Shape;59;p13"/>
          <p:cNvSpPr/>
          <p:nvPr/>
        </p:nvSpPr>
        <p:spPr>
          <a:xfrm rot="10800000">
            <a:off x="14313000" y="6934300"/>
            <a:ext cx="12585600" cy="9537600"/>
          </a:xfrm>
          <a:prstGeom prst="round1Rect">
            <a:avLst>
              <a:gd fmla="val 41364"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rot="10800000">
            <a:off x="622300" y="6934200"/>
            <a:ext cx="13093500" cy="9448800"/>
          </a:xfrm>
          <a:prstGeom prst="round1Rect">
            <a:avLst>
              <a:gd fmla="val 37499"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61" name="Google Shape;61;p13"/>
          <p:cNvSpPr txBox="1"/>
          <p:nvPr>
            <p:ph type="title"/>
          </p:nvPr>
        </p:nvSpPr>
        <p:spPr>
          <a:xfrm>
            <a:off x="7369175" y="365600"/>
            <a:ext cx="19356900" cy="4072500"/>
          </a:xfrm>
          <a:prstGeom prst="rect">
            <a:avLst/>
          </a:prstGeom>
        </p:spPr>
        <p:txBody>
          <a:bodyPr anchorCtr="0" anchor="ctr" bIns="406325" lIns="406325" spcFirstLastPara="1" rIns="406325" wrap="square" tIns="406325">
            <a:noAutofit/>
          </a:bodyPr>
          <a:lstStyle/>
          <a:p>
            <a:pPr indent="0" lvl="0" marL="0" rtl="0" algn="l">
              <a:spcBef>
                <a:spcPts val="0"/>
              </a:spcBef>
              <a:spcAft>
                <a:spcPts val="0"/>
              </a:spcAft>
              <a:buClr>
                <a:srgbClr val="000000"/>
              </a:buClr>
              <a:buSzPts val="1100"/>
              <a:buFont typeface="Arial"/>
              <a:buNone/>
            </a:pPr>
            <a:r>
              <a:rPr lang="en" sz="12800"/>
              <a:t>Tri-Robot Cooperation</a:t>
            </a:r>
            <a:endParaRPr sz="12800"/>
          </a:p>
        </p:txBody>
      </p:sp>
      <p:sp>
        <p:nvSpPr>
          <p:cNvPr id="62" name="Google Shape;62;p13"/>
          <p:cNvSpPr txBox="1"/>
          <p:nvPr/>
        </p:nvSpPr>
        <p:spPr>
          <a:xfrm>
            <a:off x="366375" y="4803600"/>
            <a:ext cx="26359800" cy="152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200">
                <a:solidFill>
                  <a:srgbClr val="FFFFFF"/>
                </a:solidFill>
                <a:latin typeface="Georgia"/>
                <a:ea typeface="Georgia"/>
                <a:cs typeface="Georgia"/>
                <a:sym typeface="Georgia"/>
              </a:rPr>
              <a:t>Zhaoyang Chen | Jieming Fan |  Manqin Zhong |  Bingjie Zhu</a:t>
            </a:r>
            <a:endParaRPr sz="4200">
              <a:solidFill>
                <a:srgbClr val="FFFFFF"/>
              </a:solidFill>
              <a:latin typeface="Georgia"/>
              <a:ea typeface="Georgia"/>
              <a:cs typeface="Georgia"/>
              <a:sym typeface="Georgia"/>
            </a:endParaRPr>
          </a:p>
        </p:txBody>
      </p:sp>
      <p:sp>
        <p:nvSpPr>
          <p:cNvPr id="63" name="Google Shape;63;p13"/>
          <p:cNvSpPr txBox="1"/>
          <p:nvPr/>
        </p:nvSpPr>
        <p:spPr>
          <a:xfrm>
            <a:off x="15251175" y="7064226"/>
            <a:ext cx="11925900" cy="10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solidFill>
                  <a:schemeClr val="dk1"/>
                </a:solidFill>
                <a:latin typeface="Roboto"/>
                <a:ea typeface="Roboto"/>
                <a:cs typeface="Roboto"/>
                <a:sym typeface="Roboto"/>
              </a:rPr>
              <a:t>State Machine &amp; Task Route</a:t>
            </a:r>
            <a:endParaRPr sz="4800">
              <a:solidFill>
                <a:schemeClr val="dk1"/>
              </a:solidFill>
              <a:latin typeface="Roboto"/>
              <a:ea typeface="Roboto"/>
              <a:cs typeface="Roboto"/>
              <a:sym typeface="Roboto"/>
            </a:endParaRPr>
          </a:p>
          <a:p>
            <a:pPr indent="0" lvl="0" marL="0" rtl="0" algn="ctr">
              <a:spcBef>
                <a:spcPts val="1000"/>
              </a:spcBef>
              <a:spcAft>
                <a:spcPts val="1000"/>
              </a:spcAft>
              <a:buNone/>
            </a:pPr>
            <a:r>
              <a:t/>
            </a:r>
            <a:endParaRPr sz="3600">
              <a:latin typeface="Roboto"/>
              <a:ea typeface="Roboto"/>
              <a:cs typeface="Roboto"/>
              <a:sym typeface="Roboto"/>
            </a:endParaRPr>
          </a:p>
        </p:txBody>
      </p:sp>
      <p:sp>
        <p:nvSpPr>
          <p:cNvPr id="64" name="Google Shape;64;p13"/>
          <p:cNvSpPr/>
          <p:nvPr/>
        </p:nvSpPr>
        <p:spPr>
          <a:xfrm>
            <a:off x="3824725" y="1482125"/>
            <a:ext cx="1639800" cy="1070700"/>
          </a:xfrm>
          <a:prstGeom prst="rect">
            <a:avLst/>
          </a:prstGeom>
          <a:solidFill>
            <a:srgbClr val="003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2019</a:t>
            </a:r>
            <a:endParaRPr b="1" sz="4800">
              <a:solidFill>
                <a:srgbClr val="FFFFFF"/>
              </a:solidFill>
            </a:endParaRPr>
          </a:p>
        </p:txBody>
      </p:sp>
      <p:sp>
        <p:nvSpPr>
          <p:cNvPr id="65" name="Google Shape;65;p13"/>
          <p:cNvSpPr txBox="1"/>
          <p:nvPr/>
        </p:nvSpPr>
        <p:spPr>
          <a:xfrm>
            <a:off x="990600" y="6902475"/>
            <a:ext cx="12402300" cy="43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solidFill>
                  <a:schemeClr val="dk1"/>
                </a:solidFill>
                <a:latin typeface="Roboto"/>
                <a:ea typeface="Roboto"/>
                <a:cs typeface="Roboto"/>
                <a:sym typeface="Roboto"/>
              </a:rPr>
              <a:t>Hardware Architecture</a:t>
            </a:r>
            <a:endParaRPr sz="4800">
              <a:solidFill>
                <a:schemeClr val="dk1"/>
              </a:solidFill>
              <a:latin typeface="Roboto"/>
              <a:ea typeface="Roboto"/>
              <a:cs typeface="Roboto"/>
              <a:sym typeface="Roboto"/>
            </a:endParaRPr>
          </a:p>
          <a:p>
            <a:pPr indent="-381000" lvl="0" marL="457200" rtl="0" algn="l">
              <a:spcBef>
                <a:spcPts val="1000"/>
              </a:spcBef>
              <a:spcAft>
                <a:spcPts val="0"/>
              </a:spcAft>
              <a:buClr>
                <a:schemeClr val="dk1"/>
              </a:buClr>
              <a:buSzPts val="2400"/>
              <a:buFont typeface="Roboto"/>
              <a:buChar char="❏"/>
            </a:pPr>
            <a:r>
              <a:rPr lang="en" sz="2400">
                <a:solidFill>
                  <a:schemeClr val="dk1"/>
                </a:solidFill>
                <a:latin typeface="Roboto"/>
                <a:ea typeface="Roboto"/>
                <a:cs typeface="Roboto"/>
                <a:sym typeface="Roboto"/>
              </a:rPr>
              <a:t>B</a:t>
            </a:r>
            <a:r>
              <a:rPr lang="en" sz="2400">
                <a:solidFill>
                  <a:schemeClr val="dk1"/>
                </a:solidFill>
                <a:latin typeface="Roboto"/>
                <a:ea typeface="Roboto"/>
                <a:cs typeface="Roboto"/>
                <a:sym typeface="Roboto"/>
              </a:rPr>
              <a:t>LE communication</a:t>
            </a:r>
            <a:endParaRPr sz="2400">
              <a:solidFill>
                <a:schemeClr val="dk1"/>
              </a:solidFill>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 sz="2400">
                <a:solidFill>
                  <a:schemeClr val="dk1"/>
                </a:solidFill>
                <a:latin typeface="Roboto"/>
                <a:ea typeface="Roboto"/>
                <a:cs typeface="Roboto"/>
                <a:sym typeface="Roboto"/>
              </a:rPr>
              <a:t>Actor manipulates computer by pressing        to start and                 to control Kobuki’s.  Eventually, the command is sent to the Leader Kobuki via BLE, and then Leader Kobuki will advertise the commands via BLE to other Kobuki’s to realize communications between each other.</a:t>
            </a:r>
            <a:endParaRPr sz="2400">
              <a:solidFill>
                <a:schemeClr val="dk1"/>
              </a:solidFill>
              <a:latin typeface="Roboto"/>
              <a:ea typeface="Roboto"/>
              <a:cs typeface="Roboto"/>
              <a:sym typeface="Roboto"/>
            </a:endParaRPr>
          </a:p>
          <a:p>
            <a:pPr indent="-381000" lvl="0" marL="457200" rtl="0" algn="l">
              <a:spcBef>
                <a:spcPts val="1000"/>
              </a:spcBef>
              <a:spcAft>
                <a:spcPts val="0"/>
              </a:spcAft>
              <a:buClr>
                <a:schemeClr val="dk1"/>
              </a:buClr>
              <a:buSzPts val="2400"/>
              <a:buFont typeface="Roboto"/>
              <a:buChar char="❏"/>
            </a:pPr>
            <a:r>
              <a:rPr lang="en" sz="2400">
                <a:solidFill>
                  <a:schemeClr val="dk1"/>
                </a:solidFill>
                <a:latin typeface="Roboto"/>
                <a:ea typeface="Roboto"/>
                <a:cs typeface="Roboto"/>
                <a:sym typeface="Roboto"/>
              </a:rPr>
              <a:t>UWB communication</a:t>
            </a:r>
            <a:endParaRPr sz="2400">
              <a:solidFill>
                <a:schemeClr val="dk1"/>
              </a:solidFill>
              <a:latin typeface="Roboto"/>
              <a:ea typeface="Roboto"/>
              <a:cs typeface="Roboto"/>
              <a:sym typeface="Roboto"/>
            </a:endParaRPr>
          </a:p>
          <a:p>
            <a:pPr indent="0" lvl="0" marL="0" rtl="0" algn="l">
              <a:spcBef>
                <a:spcPts val="1000"/>
              </a:spcBef>
              <a:spcAft>
                <a:spcPts val="1000"/>
              </a:spcAft>
              <a:buClr>
                <a:schemeClr val="dk1"/>
              </a:buClr>
              <a:buSzPts val="1100"/>
              <a:buFont typeface="Arial"/>
              <a:buNone/>
            </a:pPr>
            <a:r>
              <a:rPr lang="en" sz="2400">
                <a:solidFill>
                  <a:schemeClr val="dk1"/>
                </a:solidFill>
                <a:latin typeface="Roboto"/>
                <a:ea typeface="Roboto"/>
                <a:cs typeface="Roboto"/>
                <a:sym typeface="Roboto"/>
              </a:rPr>
              <a:t>We will utilize the UWB device (DWM 1001C) to form the distance measurement system to </a:t>
            </a:r>
            <a:r>
              <a:rPr lang="en" sz="2400">
                <a:solidFill>
                  <a:schemeClr val="dk1"/>
                </a:solidFill>
                <a:latin typeface="Roboto"/>
                <a:ea typeface="Roboto"/>
                <a:cs typeface="Roboto"/>
                <a:sym typeface="Roboto"/>
              </a:rPr>
              <a:t>measure the distance between each  Kobuki. We apply a  “4 anchors + 3 Tags ” system in </a:t>
            </a:r>
            <a:endParaRPr sz="2400">
              <a:solidFill>
                <a:schemeClr val="dk1"/>
              </a:solidFill>
              <a:latin typeface="Roboto"/>
              <a:ea typeface="Roboto"/>
              <a:cs typeface="Roboto"/>
              <a:sym typeface="Roboto"/>
            </a:endParaRPr>
          </a:p>
        </p:txBody>
      </p:sp>
      <p:pic>
        <p:nvPicPr>
          <p:cNvPr id="66" name="Google Shape;66;p13"/>
          <p:cNvPicPr preferRelativeResize="0"/>
          <p:nvPr/>
        </p:nvPicPr>
        <p:blipFill>
          <a:blip r:embed="rId3">
            <a:alphaModFix/>
          </a:blip>
          <a:stretch>
            <a:fillRect/>
          </a:stretch>
        </p:blipFill>
        <p:spPr>
          <a:xfrm>
            <a:off x="6686550" y="8313750"/>
            <a:ext cx="400050" cy="400050"/>
          </a:xfrm>
          <a:prstGeom prst="rect">
            <a:avLst/>
          </a:prstGeom>
          <a:noFill/>
          <a:ln>
            <a:noFill/>
          </a:ln>
        </p:spPr>
      </p:pic>
      <p:pic>
        <p:nvPicPr>
          <p:cNvPr id="67" name="Google Shape;67;p13"/>
          <p:cNvPicPr preferRelativeResize="0"/>
          <p:nvPr/>
        </p:nvPicPr>
        <p:blipFill>
          <a:blip r:embed="rId4">
            <a:alphaModFix/>
          </a:blip>
          <a:stretch>
            <a:fillRect/>
          </a:stretch>
        </p:blipFill>
        <p:spPr>
          <a:xfrm>
            <a:off x="8841100" y="8237550"/>
            <a:ext cx="1050270" cy="400050"/>
          </a:xfrm>
          <a:prstGeom prst="rect">
            <a:avLst/>
          </a:prstGeom>
          <a:noFill/>
          <a:ln>
            <a:noFill/>
          </a:ln>
          <a:effectLst>
            <a:outerShdw blurRad="57150" rotWithShape="0" algn="bl" dir="5400000" dist="19050">
              <a:srgbClr val="000000">
                <a:alpha val="50000"/>
              </a:srgbClr>
            </a:outerShdw>
          </a:effectLst>
        </p:spPr>
      </p:pic>
      <p:sp>
        <p:nvSpPr>
          <p:cNvPr id="68" name="Google Shape;68;p13"/>
          <p:cNvSpPr txBox="1"/>
          <p:nvPr/>
        </p:nvSpPr>
        <p:spPr>
          <a:xfrm>
            <a:off x="9968050" y="11131625"/>
            <a:ext cx="3352500" cy="43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latin typeface="Roboto"/>
                <a:ea typeface="Roboto"/>
                <a:cs typeface="Roboto"/>
                <a:sym typeface="Roboto"/>
              </a:rPr>
              <a:t>our project,  with 4 anchors set in Cory 204 and 3 tags placed on Kobuki’s. When each tag transmit signals to the anchors, we can easily get the actual position in the coordinate system established by the anchors. </a:t>
            </a:r>
            <a:endParaRPr sz="2400">
              <a:solidFill>
                <a:schemeClr val="dk1"/>
              </a:solidFill>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t/>
            </a:r>
            <a:endParaRPr sz="2400">
              <a:solidFill>
                <a:schemeClr val="dk1"/>
              </a:solidFill>
              <a:latin typeface="Roboto"/>
              <a:ea typeface="Roboto"/>
              <a:cs typeface="Roboto"/>
              <a:sym typeface="Roboto"/>
            </a:endParaRPr>
          </a:p>
          <a:p>
            <a:pPr indent="0" lvl="0" marL="457200" rtl="0" algn="l">
              <a:spcBef>
                <a:spcPts val="1000"/>
              </a:spcBef>
              <a:spcAft>
                <a:spcPts val="1000"/>
              </a:spcAft>
              <a:buNone/>
            </a:pPr>
            <a:r>
              <a:t/>
            </a:r>
            <a:endParaRPr sz="2400">
              <a:solidFill>
                <a:schemeClr val="dk1"/>
              </a:solidFill>
              <a:latin typeface="Roboto"/>
              <a:ea typeface="Roboto"/>
              <a:cs typeface="Roboto"/>
              <a:sym typeface="Roboto"/>
            </a:endParaRPr>
          </a:p>
        </p:txBody>
      </p:sp>
      <p:pic>
        <p:nvPicPr>
          <p:cNvPr id="69" name="Google Shape;69;p13"/>
          <p:cNvPicPr preferRelativeResize="0"/>
          <p:nvPr/>
        </p:nvPicPr>
        <p:blipFill>
          <a:blip r:embed="rId5">
            <a:alphaModFix/>
          </a:blip>
          <a:stretch>
            <a:fillRect/>
          </a:stretch>
        </p:blipFill>
        <p:spPr>
          <a:xfrm>
            <a:off x="747375" y="11243750"/>
            <a:ext cx="9143999" cy="4571998"/>
          </a:xfrm>
          <a:prstGeom prst="rect">
            <a:avLst/>
          </a:prstGeom>
          <a:noFill/>
          <a:ln>
            <a:noFill/>
          </a:ln>
        </p:spPr>
      </p:pic>
      <p:pic>
        <p:nvPicPr>
          <p:cNvPr id="70" name="Google Shape;70;p13"/>
          <p:cNvPicPr preferRelativeResize="0"/>
          <p:nvPr/>
        </p:nvPicPr>
        <p:blipFill>
          <a:blip r:embed="rId6">
            <a:alphaModFix/>
          </a:blip>
          <a:stretch>
            <a:fillRect/>
          </a:stretch>
        </p:blipFill>
        <p:spPr>
          <a:xfrm>
            <a:off x="16319525" y="7973263"/>
            <a:ext cx="9448803" cy="5207975"/>
          </a:xfrm>
          <a:prstGeom prst="rect">
            <a:avLst/>
          </a:prstGeom>
          <a:noFill/>
          <a:ln>
            <a:noFill/>
          </a:ln>
        </p:spPr>
      </p:pic>
      <p:sp>
        <p:nvSpPr>
          <p:cNvPr id="71" name="Google Shape;71;p13"/>
          <p:cNvSpPr/>
          <p:nvPr/>
        </p:nvSpPr>
        <p:spPr>
          <a:xfrm>
            <a:off x="9129375" y="16335350"/>
            <a:ext cx="9884100" cy="98841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txBox="1"/>
          <p:nvPr/>
        </p:nvSpPr>
        <p:spPr>
          <a:xfrm>
            <a:off x="10118425" y="18142875"/>
            <a:ext cx="8295600" cy="21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Clr>
                <a:schemeClr val="dk1"/>
              </a:buClr>
              <a:buSzPts val="1100"/>
              <a:buFont typeface="Arial"/>
              <a:buNone/>
            </a:pPr>
            <a:r>
              <a:rPr lang="en" sz="3000">
                <a:solidFill>
                  <a:schemeClr val="dk1"/>
                </a:solidFill>
                <a:latin typeface="Roboto"/>
                <a:ea typeface="Roboto"/>
                <a:cs typeface="Roboto"/>
                <a:sym typeface="Roboto"/>
              </a:rPr>
              <a:t>Tri-Robot Cooperation focused on cooperative robots. It was created to be self-controllable, intelligent and </a:t>
            </a:r>
            <a:r>
              <a:rPr lang="en" sz="3000">
                <a:solidFill>
                  <a:schemeClr val="dk1"/>
                </a:solidFill>
                <a:latin typeface="Roboto"/>
                <a:ea typeface="Roboto"/>
                <a:cs typeface="Roboto"/>
                <a:sym typeface="Roboto"/>
              </a:rPr>
              <a:t>accessible to human control.</a:t>
            </a:r>
            <a:endParaRPr sz="3000">
              <a:latin typeface="Roboto"/>
              <a:ea typeface="Roboto"/>
              <a:cs typeface="Roboto"/>
              <a:sym typeface="Roboto"/>
            </a:endParaRPr>
          </a:p>
        </p:txBody>
      </p:sp>
      <p:sp>
        <p:nvSpPr>
          <p:cNvPr id="73" name="Google Shape;73;p13"/>
          <p:cNvSpPr txBox="1"/>
          <p:nvPr/>
        </p:nvSpPr>
        <p:spPr>
          <a:xfrm>
            <a:off x="9781975" y="19685993"/>
            <a:ext cx="8968500" cy="19881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Roboto"/>
              <a:buChar char="●"/>
            </a:pPr>
            <a:r>
              <a:rPr lang="en" sz="3000">
                <a:solidFill>
                  <a:schemeClr val="dk1"/>
                </a:solidFill>
                <a:latin typeface="Roboto"/>
                <a:ea typeface="Roboto"/>
                <a:cs typeface="Roboto"/>
                <a:sym typeface="Roboto"/>
              </a:rPr>
              <a:t>Cooperation</a:t>
            </a:r>
            <a:endParaRPr sz="3000">
              <a:solidFill>
                <a:schemeClr val="dk1"/>
              </a:solidFill>
              <a:latin typeface="Roboto"/>
              <a:ea typeface="Roboto"/>
              <a:cs typeface="Roboto"/>
              <a:sym typeface="Roboto"/>
            </a:endParaRPr>
          </a:p>
          <a:p>
            <a:pPr indent="-419100" lvl="1" marL="914400" rtl="0" algn="l">
              <a:spcBef>
                <a:spcPts val="0"/>
              </a:spcBef>
              <a:spcAft>
                <a:spcPts val="0"/>
              </a:spcAft>
              <a:buClr>
                <a:schemeClr val="dk1"/>
              </a:buClr>
              <a:buSzPts val="3000"/>
              <a:buFont typeface="Roboto"/>
              <a:buChar char="○"/>
            </a:pPr>
            <a:r>
              <a:rPr lang="en" sz="3000">
                <a:solidFill>
                  <a:schemeClr val="dk1"/>
                </a:solidFill>
                <a:latin typeface="Roboto"/>
                <a:ea typeface="Roboto"/>
                <a:cs typeface="Roboto"/>
                <a:sym typeface="Roboto"/>
              </a:rPr>
              <a:t>Create a self-control system between robots</a:t>
            </a:r>
            <a:endParaRPr sz="3000">
              <a:solidFill>
                <a:schemeClr val="dk1"/>
              </a:solidFill>
              <a:latin typeface="Roboto"/>
              <a:ea typeface="Roboto"/>
              <a:cs typeface="Roboto"/>
              <a:sym typeface="Roboto"/>
            </a:endParaRPr>
          </a:p>
          <a:p>
            <a:pPr indent="-419100" lvl="1" marL="914400" rtl="0" algn="l">
              <a:spcBef>
                <a:spcPts val="0"/>
              </a:spcBef>
              <a:spcAft>
                <a:spcPts val="0"/>
              </a:spcAft>
              <a:buClr>
                <a:schemeClr val="dk1"/>
              </a:buClr>
              <a:buSzPts val="3000"/>
              <a:buFont typeface="Roboto"/>
              <a:buChar char="○"/>
            </a:pPr>
            <a:r>
              <a:rPr lang="en" sz="3000">
                <a:solidFill>
                  <a:schemeClr val="dk1"/>
                </a:solidFill>
                <a:latin typeface="Roboto"/>
                <a:ea typeface="Roboto"/>
                <a:cs typeface="Roboto"/>
                <a:sym typeface="Roboto"/>
              </a:rPr>
              <a:t>Construct internal connections without human control</a:t>
            </a:r>
            <a:endParaRPr sz="3000">
              <a:latin typeface="Roboto Light"/>
              <a:ea typeface="Roboto Light"/>
              <a:cs typeface="Roboto Light"/>
              <a:sym typeface="Roboto Light"/>
            </a:endParaRPr>
          </a:p>
        </p:txBody>
      </p:sp>
      <p:sp>
        <p:nvSpPr>
          <p:cNvPr id="74" name="Google Shape;74;p13"/>
          <p:cNvSpPr txBox="1"/>
          <p:nvPr/>
        </p:nvSpPr>
        <p:spPr>
          <a:xfrm>
            <a:off x="12060825" y="16993200"/>
            <a:ext cx="3585900" cy="10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Clr>
                <a:schemeClr val="dk1"/>
              </a:buClr>
              <a:buSzPts val="1100"/>
              <a:buFont typeface="Arial"/>
              <a:buNone/>
            </a:pPr>
            <a:r>
              <a:rPr lang="en" sz="4800">
                <a:solidFill>
                  <a:schemeClr val="dk1"/>
                </a:solidFill>
                <a:latin typeface="Roboto"/>
                <a:ea typeface="Roboto"/>
                <a:cs typeface="Roboto"/>
                <a:sym typeface="Roboto"/>
              </a:rPr>
              <a:t>Project Goal</a:t>
            </a:r>
            <a:endParaRPr>
              <a:latin typeface="Roboto Light"/>
              <a:ea typeface="Roboto Light"/>
              <a:cs typeface="Roboto Light"/>
              <a:sym typeface="Roboto Light"/>
            </a:endParaRPr>
          </a:p>
        </p:txBody>
      </p:sp>
      <p:grpSp>
        <p:nvGrpSpPr>
          <p:cNvPr id="75" name="Google Shape;75;p13"/>
          <p:cNvGrpSpPr/>
          <p:nvPr/>
        </p:nvGrpSpPr>
        <p:grpSpPr>
          <a:xfrm>
            <a:off x="17719333" y="17016067"/>
            <a:ext cx="9379485" cy="8415052"/>
            <a:chOff x="17687675" y="17555675"/>
            <a:chExt cx="9210925" cy="6843175"/>
          </a:xfrm>
        </p:grpSpPr>
        <p:sp>
          <p:nvSpPr>
            <p:cNvPr id="76" name="Google Shape;76;p13"/>
            <p:cNvSpPr/>
            <p:nvPr/>
          </p:nvSpPr>
          <p:spPr>
            <a:xfrm>
              <a:off x="25403375" y="17555675"/>
              <a:ext cx="1495225" cy="6843175"/>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flipH="1">
              <a:off x="17687675" y="17576800"/>
              <a:ext cx="9210925" cy="6822050"/>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13"/>
          <p:cNvGrpSpPr/>
          <p:nvPr/>
        </p:nvGrpSpPr>
        <p:grpSpPr>
          <a:xfrm flipH="1">
            <a:off x="631848" y="17064188"/>
            <a:ext cx="9562782" cy="8522490"/>
            <a:chOff x="17687675" y="17555675"/>
            <a:chExt cx="9210925" cy="6843175"/>
          </a:xfrm>
        </p:grpSpPr>
        <p:sp>
          <p:nvSpPr>
            <p:cNvPr id="79" name="Google Shape;79;p13"/>
            <p:cNvSpPr/>
            <p:nvPr/>
          </p:nvSpPr>
          <p:spPr>
            <a:xfrm>
              <a:off x="25403375" y="17555675"/>
              <a:ext cx="1495225" cy="6843175"/>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flipH="1">
              <a:off x="17687675" y="17576800"/>
              <a:ext cx="9210925" cy="6822050"/>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 name="Google Shape;81;p13"/>
          <p:cNvPicPr preferRelativeResize="0"/>
          <p:nvPr/>
        </p:nvPicPr>
        <p:blipFill rotWithShape="1">
          <a:blip r:embed="rId7">
            <a:alphaModFix/>
          </a:blip>
          <a:srcRect b="9722" l="0" r="0" t="0"/>
          <a:stretch/>
        </p:blipFill>
        <p:spPr>
          <a:xfrm>
            <a:off x="15646725" y="12453987"/>
            <a:ext cx="2151200" cy="2912975"/>
          </a:xfrm>
          <a:prstGeom prst="rect">
            <a:avLst/>
          </a:prstGeom>
          <a:noFill/>
          <a:ln>
            <a:noFill/>
          </a:ln>
        </p:spPr>
      </p:pic>
      <p:sp>
        <p:nvSpPr>
          <p:cNvPr id="82" name="Google Shape;82;p13"/>
          <p:cNvSpPr txBox="1"/>
          <p:nvPr/>
        </p:nvSpPr>
        <p:spPr>
          <a:xfrm>
            <a:off x="9781975" y="21599750"/>
            <a:ext cx="8631900" cy="19881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Roboto"/>
              <a:buChar char="●"/>
            </a:pPr>
            <a:r>
              <a:rPr lang="en" sz="3000">
                <a:solidFill>
                  <a:schemeClr val="dk1"/>
                </a:solidFill>
                <a:latin typeface="Roboto"/>
                <a:ea typeface="Roboto"/>
                <a:cs typeface="Roboto"/>
                <a:sym typeface="Roboto"/>
              </a:rPr>
              <a:t>Interaction</a:t>
            </a:r>
            <a:endParaRPr sz="3000">
              <a:solidFill>
                <a:schemeClr val="dk1"/>
              </a:solidFill>
              <a:latin typeface="Roboto"/>
              <a:ea typeface="Roboto"/>
              <a:cs typeface="Roboto"/>
              <a:sym typeface="Roboto"/>
            </a:endParaRPr>
          </a:p>
          <a:p>
            <a:pPr indent="-419100" lvl="1" marL="914400" rtl="0" algn="l">
              <a:spcBef>
                <a:spcPts val="0"/>
              </a:spcBef>
              <a:spcAft>
                <a:spcPts val="0"/>
              </a:spcAft>
              <a:buClr>
                <a:schemeClr val="dk1"/>
              </a:buClr>
              <a:buSzPts val="3000"/>
              <a:buFont typeface="Roboto"/>
              <a:buChar char="○"/>
            </a:pPr>
            <a:r>
              <a:rPr lang="en" sz="3000">
                <a:solidFill>
                  <a:schemeClr val="dk1"/>
                </a:solidFill>
                <a:latin typeface="Roboto"/>
                <a:ea typeface="Roboto"/>
                <a:cs typeface="Roboto"/>
                <a:sym typeface="Roboto"/>
              </a:rPr>
              <a:t>Bridge gap between humans and robots</a:t>
            </a:r>
            <a:endParaRPr sz="3000">
              <a:solidFill>
                <a:schemeClr val="dk1"/>
              </a:solidFill>
              <a:latin typeface="Roboto"/>
              <a:ea typeface="Roboto"/>
              <a:cs typeface="Roboto"/>
              <a:sym typeface="Roboto"/>
            </a:endParaRPr>
          </a:p>
          <a:p>
            <a:pPr indent="-419100" lvl="1" marL="914400" rtl="0" algn="l">
              <a:spcBef>
                <a:spcPts val="0"/>
              </a:spcBef>
              <a:spcAft>
                <a:spcPts val="0"/>
              </a:spcAft>
              <a:buClr>
                <a:schemeClr val="dk1"/>
              </a:buClr>
              <a:buSzPts val="3000"/>
              <a:buFont typeface="Roboto"/>
              <a:buChar char="○"/>
            </a:pPr>
            <a:r>
              <a:rPr lang="en" sz="3000">
                <a:solidFill>
                  <a:schemeClr val="dk1"/>
                </a:solidFill>
                <a:latin typeface="Roboto"/>
                <a:ea typeface="Roboto"/>
                <a:cs typeface="Roboto"/>
                <a:sym typeface="Roboto"/>
              </a:rPr>
              <a:t>Integrate intuitive human interface (key control) into robotic movements</a:t>
            </a:r>
            <a:endParaRPr sz="3000">
              <a:latin typeface="Roboto Light"/>
              <a:ea typeface="Roboto Light"/>
              <a:cs typeface="Roboto Light"/>
              <a:sym typeface="Roboto Light"/>
            </a:endParaRPr>
          </a:p>
        </p:txBody>
      </p:sp>
      <p:sp>
        <p:nvSpPr>
          <p:cNvPr id="83" name="Google Shape;83;p13"/>
          <p:cNvSpPr txBox="1"/>
          <p:nvPr/>
        </p:nvSpPr>
        <p:spPr>
          <a:xfrm>
            <a:off x="10118425" y="23550775"/>
            <a:ext cx="8175000" cy="19881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Roboto"/>
              <a:buChar char="●"/>
            </a:pPr>
            <a:r>
              <a:rPr lang="en" sz="3000">
                <a:solidFill>
                  <a:schemeClr val="dk1"/>
                </a:solidFill>
                <a:latin typeface="Roboto"/>
                <a:ea typeface="Roboto"/>
                <a:cs typeface="Roboto"/>
                <a:sym typeface="Roboto"/>
              </a:rPr>
              <a:t>Practical purpose</a:t>
            </a:r>
            <a:endParaRPr sz="3000">
              <a:solidFill>
                <a:schemeClr val="dk1"/>
              </a:solidFill>
              <a:latin typeface="Roboto"/>
              <a:ea typeface="Roboto"/>
              <a:cs typeface="Roboto"/>
              <a:sym typeface="Roboto"/>
            </a:endParaRPr>
          </a:p>
          <a:p>
            <a:pPr indent="-419100" lvl="1" marL="914400" rtl="0" algn="l">
              <a:spcBef>
                <a:spcPts val="0"/>
              </a:spcBef>
              <a:spcAft>
                <a:spcPts val="0"/>
              </a:spcAft>
              <a:buClr>
                <a:schemeClr val="dk1"/>
              </a:buClr>
              <a:buSzPts val="3000"/>
              <a:buFont typeface="Roboto"/>
              <a:buChar char="○"/>
            </a:pPr>
            <a:r>
              <a:rPr lang="en" sz="3000">
                <a:solidFill>
                  <a:schemeClr val="dk1"/>
                </a:solidFill>
                <a:latin typeface="Roboto"/>
                <a:ea typeface="Roboto"/>
                <a:cs typeface="Roboto"/>
                <a:sym typeface="Roboto"/>
              </a:rPr>
              <a:t>Potential use in package delivery and </a:t>
            </a:r>
            <a:r>
              <a:rPr lang="en" sz="3000">
                <a:solidFill>
                  <a:schemeClr val="dk1"/>
                </a:solidFill>
                <a:latin typeface="Roboto"/>
                <a:ea typeface="Roboto"/>
                <a:cs typeface="Roboto"/>
                <a:sym typeface="Roboto"/>
              </a:rPr>
              <a:t>logistic industry</a:t>
            </a:r>
            <a:endParaRPr sz="3000">
              <a:latin typeface="Roboto Light"/>
              <a:ea typeface="Roboto Light"/>
              <a:cs typeface="Roboto Light"/>
              <a:sym typeface="Roboto Light"/>
            </a:endParaRPr>
          </a:p>
        </p:txBody>
      </p:sp>
      <p:pic>
        <p:nvPicPr>
          <p:cNvPr id="84" name="Google Shape;84;p13"/>
          <p:cNvPicPr preferRelativeResize="0"/>
          <p:nvPr/>
        </p:nvPicPr>
        <p:blipFill>
          <a:blip r:embed="rId8">
            <a:alphaModFix/>
          </a:blip>
          <a:stretch>
            <a:fillRect/>
          </a:stretch>
        </p:blipFill>
        <p:spPr>
          <a:xfrm>
            <a:off x="18122575" y="13636674"/>
            <a:ext cx="6975851" cy="2243250"/>
          </a:xfrm>
          <a:prstGeom prst="rect">
            <a:avLst/>
          </a:prstGeom>
          <a:noFill/>
          <a:ln>
            <a:noFill/>
          </a:ln>
        </p:spPr>
      </p:pic>
      <p:sp>
        <p:nvSpPr>
          <p:cNvPr id="85" name="Google Shape;85;p13"/>
          <p:cNvSpPr txBox="1"/>
          <p:nvPr/>
        </p:nvSpPr>
        <p:spPr>
          <a:xfrm>
            <a:off x="685800" y="17180750"/>
            <a:ext cx="8175000" cy="82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chemeClr val="dk1"/>
                </a:solidFill>
                <a:latin typeface="Roboto"/>
                <a:ea typeface="Roboto"/>
                <a:cs typeface="Roboto"/>
                <a:sym typeface="Roboto"/>
              </a:rPr>
              <a:t>Implementation</a:t>
            </a:r>
            <a:r>
              <a:rPr lang="en"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a:p>
            <a:pPr indent="0" lvl="0" marL="0" rtl="0" algn="l">
              <a:spcBef>
                <a:spcPts val="1000"/>
              </a:spcBef>
              <a:spcAft>
                <a:spcPts val="0"/>
              </a:spcAft>
              <a:buNone/>
            </a:pPr>
            <a:r>
              <a:rPr lang="en" sz="3000">
                <a:solidFill>
                  <a:schemeClr val="dk1"/>
                </a:solidFill>
                <a:latin typeface="Roboto"/>
                <a:ea typeface="Roboto"/>
                <a:cs typeface="Roboto"/>
                <a:sym typeface="Roboto"/>
              </a:rPr>
              <a:t>Hardware </a:t>
            </a:r>
            <a:endParaRPr sz="3000">
              <a:solidFill>
                <a:schemeClr val="dk1"/>
              </a:solidFill>
              <a:latin typeface="Roboto"/>
              <a:ea typeface="Roboto"/>
              <a:cs typeface="Roboto"/>
              <a:sym typeface="Roboto"/>
            </a:endParaRPr>
          </a:p>
          <a:p>
            <a:pPr indent="-419100" lvl="0" marL="457200" rtl="0" algn="l">
              <a:spcBef>
                <a:spcPts val="1000"/>
              </a:spcBef>
              <a:spcAft>
                <a:spcPts val="0"/>
              </a:spcAft>
              <a:buClr>
                <a:schemeClr val="dk1"/>
              </a:buClr>
              <a:buSzPts val="3000"/>
              <a:buFont typeface="Roboto"/>
              <a:buChar char="●"/>
            </a:pPr>
            <a:r>
              <a:rPr lang="en" sz="3000">
                <a:solidFill>
                  <a:schemeClr val="dk1"/>
                </a:solidFill>
                <a:latin typeface="Roboto"/>
                <a:ea typeface="Roboto"/>
                <a:cs typeface="Roboto"/>
                <a:sym typeface="Roboto"/>
              </a:rPr>
              <a:t>Nordic nRF52832 Development Kit </a:t>
            </a:r>
            <a:endParaRPr sz="3000">
              <a:solidFill>
                <a:schemeClr val="dk1"/>
              </a:solidFill>
              <a:latin typeface="Roboto"/>
              <a:ea typeface="Roboto"/>
              <a:cs typeface="Roboto"/>
              <a:sym typeface="Roboto"/>
            </a:endParaRPr>
          </a:p>
          <a:p>
            <a:pPr indent="-419100" lvl="0" marL="457200" rtl="0" algn="l">
              <a:spcBef>
                <a:spcPts val="0"/>
              </a:spcBef>
              <a:spcAft>
                <a:spcPts val="0"/>
              </a:spcAft>
              <a:buClr>
                <a:schemeClr val="dk1"/>
              </a:buClr>
              <a:buSzPts val="3000"/>
              <a:buFont typeface="Roboto"/>
              <a:buChar char="●"/>
            </a:pPr>
            <a:r>
              <a:rPr lang="en" sz="3000">
                <a:solidFill>
                  <a:schemeClr val="dk1"/>
                </a:solidFill>
                <a:latin typeface="Roboto"/>
                <a:ea typeface="Roboto"/>
                <a:cs typeface="Roboto"/>
                <a:sym typeface="Roboto"/>
              </a:rPr>
              <a:t>DWM1001C ultra wideband transceivers</a:t>
            </a:r>
            <a:r>
              <a:rPr lang="en" sz="3000">
                <a:solidFill>
                  <a:schemeClr val="dk1"/>
                </a:solidFill>
                <a:latin typeface="Roboto"/>
                <a:ea typeface="Roboto"/>
                <a:cs typeface="Roboto"/>
                <a:sym typeface="Roboto"/>
              </a:rPr>
              <a:t> used to get position of each robot</a:t>
            </a:r>
            <a:endParaRPr sz="3000">
              <a:solidFill>
                <a:schemeClr val="dk1"/>
              </a:solidFill>
              <a:latin typeface="Roboto"/>
              <a:ea typeface="Roboto"/>
              <a:cs typeface="Roboto"/>
              <a:sym typeface="Roboto"/>
            </a:endParaRPr>
          </a:p>
          <a:p>
            <a:pPr indent="-419100" lvl="0" marL="457200" rtl="0" algn="l">
              <a:spcBef>
                <a:spcPts val="0"/>
              </a:spcBef>
              <a:spcAft>
                <a:spcPts val="0"/>
              </a:spcAft>
              <a:buClr>
                <a:schemeClr val="dk1"/>
              </a:buClr>
              <a:buSzPts val="3000"/>
              <a:buFont typeface="Roboto"/>
              <a:buChar char="●"/>
            </a:pPr>
            <a:r>
              <a:rPr lang="en" sz="3000">
                <a:solidFill>
                  <a:schemeClr val="dk1"/>
                </a:solidFill>
                <a:latin typeface="Roboto"/>
                <a:ea typeface="Roboto"/>
                <a:cs typeface="Roboto"/>
                <a:sym typeface="Roboto"/>
              </a:rPr>
              <a:t>Berkeley Bulkers</a:t>
            </a:r>
            <a:endParaRPr sz="3000">
              <a:solidFill>
                <a:schemeClr val="dk1"/>
              </a:solidFill>
              <a:latin typeface="Roboto"/>
              <a:ea typeface="Roboto"/>
              <a:cs typeface="Roboto"/>
              <a:sym typeface="Roboto"/>
            </a:endParaRPr>
          </a:p>
          <a:p>
            <a:pPr indent="-419100" lvl="0" marL="457200" rtl="0" algn="l">
              <a:spcBef>
                <a:spcPts val="0"/>
              </a:spcBef>
              <a:spcAft>
                <a:spcPts val="0"/>
              </a:spcAft>
              <a:buClr>
                <a:schemeClr val="dk1"/>
              </a:buClr>
              <a:buSzPts val="3000"/>
              <a:buFont typeface="Roboto"/>
              <a:buChar char="●"/>
            </a:pPr>
            <a:r>
              <a:rPr lang="en" sz="3000">
                <a:solidFill>
                  <a:schemeClr val="dk1"/>
                </a:solidFill>
                <a:latin typeface="Roboto"/>
                <a:ea typeface="Roboto"/>
                <a:cs typeface="Roboto"/>
                <a:sym typeface="Roboto"/>
              </a:rPr>
              <a:t>Kobuki’s as robots to achieve basic robot movements</a:t>
            </a:r>
            <a:endParaRPr sz="3000">
              <a:solidFill>
                <a:schemeClr val="dk1"/>
              </a:solidFill>
              <a:latin typeface="Roboto"/>
              <a:ea typeface="Roboto"/>
              <a:cs typeface="Roboto"/>
              <a:sym typeface="Roboto"/>
            </a:endParaRPr>
          </a:p>
          <a:p>
            <a:pPr indent="0" lvl="0" marL="0" rtl="0" algn="l">
              <a:spcBef>
                <a:spcPts val="1000"/>
              </a:spcBef>
              <a:spcAft>
                <a:spcPts val="0"/>
              </a:spcAft>
              <a:buNone/>
            </a:pPr>
            <a:r>
              <a:rPr lang="en" sz="3000">
                <a:solidFill>
                  <a:schemeClr val="dk1"/>
                </a:solidFill>
                <a:latin typeface="Roboto"/>
                <a:ea typeface="Roboto"/>
                <a:cs typeface="Roboto"/>
                <a:sym typeface="Roboto"/>
              </a:rPr>
              <a:t>Software </a:t>
            </a:r>
            <a:endParaRPr sz="3000">
              <a:solidFill>
                <a:schemeClr val="dk1"/>
              </a:solidFill>
              <a:latin typeface="Roboto"/>
              <a:ea typeface="Roboto"/>
              <a:cs typeface="Roboto"/>
              <a:sym typeface="Roboto"/>
            </a:endParaRPr>
          </a:p>
          <a:p>
            <a:pPr indent="-419100" lvl="0" marL="457200" rtl="0" algn="l">
              <a:spcBef>
                <a:spcPts val="1000"/>
              </a:spcBef>
              <a:spcAft>
                <a:spcPts val="0"/>
              </a:spcAft>
              <a:buClr>
                <a:schemeClr val="dk1"/>
              </a:buClr>
              <a:buSzPts val="3000"/>
              <a:buFont typeface="Roboto"/>
              <a:buChar char="●"/>
            </a:pPr>
            <a:r>
              <a:rPr lang="en" sz="3000">
                <a:solidFill>
                  <a:schemeClr val="dk1"/>
                </a:solidFill>
                <a:latin typeface="Roboto"/>
                <a:ea typeface="Roboto"/>
                <a:cs typeface="Roboto"/>
                <a:sym typeface="Roboto"/>
              </a:rPr>
              <a:t>Buckler repo </a:t>
            </a:r>
            <a:endParaRPr sz="3000">
              <a:solidFill>
                <a:schemeClr val="dk1"/>
              </a:solidFill>
              <a:latin typeface="Roboto"/>
              <a:ea typeface="Roboto"/>
              <a:cs typeface="Roboto"/>
              <a:sym typeface="Roboto"/>
            </a:endParaRPr>
          </a:p>
          <a:p>
            <a:pPr indent="-419100" lvl="0" marL="457200" rtl="0" algn="l">
              <a:spcBef>
                <a:spcPts val="0"/>
              </a:spcBef>
              <a:spcAft>
                <a:spcPts val="0"/>
              </a:spcAft>
              <a:buClr>
                <a:schemeClr val="dk1"/>
              </a:buClr>
              <a:buSzPts val="3000"/>
              <a:buFont typeface="Roboto"/>
              <a:buChar char="●"/>
            </a:pPr>
            <a:r>
              <a:rPr lang="en" sz="3000">
                <a:solidFill>
                  <a:schemeClr val="dk1"/>
                </a:solidFill>
                <a:latin typeface="Roboto"/>
                <a:ea typeface="Roboto"/>
                <a:cs typeface="Roboto"/>
                <a:sym typeface="Roboto"/>
              </a:rPr>
              <a:t>BLE libraries for connections between human and leader Kobuki, leader Kobuki and other followers</a:t>
            </a:r>
            <a:endParaRPr sz="3000">
              <a:solidFill>
                <a:schemeClr val="dk1"/>
              </a:solidFill>
              <a:latin typeface="Roboto"/>
              <a:ea typeface="Roboto"/>
              <a:cs typeface="Roboto"/>
              <a:sym typeface="Roboto"/>
            </a:endParaRPr>
          </a:p>
          <a:p>
            <a:pPr indent="-419100" lvl="0" marL="457200" rtl="0" algn="l">
              <a:spcBef>
                <a:spcPts val="0"/>
              </a:spcBef>
              <a:spcAft>
                <a:spcPts val="0"/>
              </a:spcAft>
              <a:buClr>
                <a:schemeClr val="dk1"/>
              </a:buClr>
              <a:buSzPts val="3000"/>
              <a:buFont typeface="Roboto"/>
              <a:buChar char="●"/>
            </a:pPr>
            <a:r>
              <a:rPr lang="en" sz="3000">
                <a:solidFill>
                  <a:schemeClr val="dk1"/>
                </a:solidFill>
                <a:latin typeface="Roboto"/>
                <a:ea typeface="Roboto"/>
                <a:cs typeface="Roboto"/>
                <a:sym typeface="Roboto"/>
              </a:rPr>
              <a:t>NRF SDK</a:t>
            </a:r>
            <a:endParaRPr sz="30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3000">
                <a:solidFill>
                  <a:schemeClr val="dk1"/>
                </a:solidFill>
                <a:latin typeface="Roboto"/>
                <a:ea typeface="Roboto"/>
                <a:cs typeface="Roboto"/>
                <a:sym typeface="Roboto"/>
              </a:rPr>
              <a:t>SPI interface to export data from sensors to computer</a:t>
            </a:r>
            <a:r>
              <a:rPr lang="en" sz="2400">
                <a:solidFill>
                  <a:schemeClr val="dk1"/>
                </a:solidFill>
                <a:latin typeface="Roboto"/>
                <a:ea typeface="Roboto"/>
                <a:cs typeface="Roboto"/>
                <a:sym typeface="Roboto"/>
              </a:rPr>
              <a:t>s</a:t>
            </a:r>
            <a:endParaRPr sz="2400">
              <a:solidFill>
                <a:schemeClr val="dk1"/>
              </a:solidFill>
              <a:latin typeface="Roboto"/>
              <a:ea typeface="Roboto"/>
              <a:cs typeface="Roboto"/>
              <a:sym typeface="Roboto"/>
            </a:endParaRPr>
          </a:p>
          <a:p>
            <a:pPr indent="0" lvl="0" marL="0" rtl="0" algn="l">
              <a:spcBef>
                <a:spcPts val="1000"/>
              </a:spcBef>
              <a:spcAft>
                <a:spcPts val="0"/>
              </a:spcAft>
              <a:buNone/>
            </a:pPr>
            <a:r>
              <a:t/>
            </a:r>
            <a:endParaRPr sz="2400">
              <a:solidFill>
                <a:schemeClr val="dk1"/>
              </a:solidFill>
              <a:latin typeface="Roboto"/>
              <a:ea typeface="Roboto"/>
              <a:cs typeface="Roboto"/>
              <a:sym typeface="Roboto"/>
            </a:endParaRPr>
          </a:p>
          <a:p>
            <a:pPr indent="0" lvl="0" marL="0" rtl="0" algn="l">
              <a:spcBef>
                <a:spcPts val="1000"/>
              </a:spcBef>
              <a:spcAft>
                <a:spcPts val="0"/>
              </a:spcAft>
              <a:buNone/>
            </a:pPr>
            <a:r>
              <a:t/>
            </a:r>
            <a:endParaRPr sz="2400">
              <a:solidFill>
                <a:schemeClr val="dk1"/>
              </a:solidFill>
              <a:latin typeface="Roboto"/>
              <a:ea typeface="Roboto"/>
              <a:cs typeface="Roboto"/>
              <a:sym typeface="Roboto"/>
            </a:endParaRPr>
          </a:p>
          <a:p>
            <a:pPr indent="0" lvl="0" marL="0" rtl="0" algn="l">
              <a:spcBef>
                <a:spcPts val="1000"/>
              </a:spcBef>
              <a:spcAft>
                <a:spcPts val="1000"/>
              </a:spcAft>
              <a:buClr>
                <a:schemeClr val="dk1"/>
              </a:buClr>
              <a:buSzPts val="1100"/>
              <a:buFont typeface="Arial"/>
              <a:buNone/>
            </a:pPr>
            <a:r>
              <a:t/>
            </a:r>
            <a:endParaRPr sz="2400">
              <a:solidFill>
                <a:schemeClr val="dk1"/>
              </a:solidFill>
              <a:latin typeface="Roboto"/>
              <a:ea typeface="Roboto"/>
              <a:cs typeface="Roboto"/>
              <a:sym typeface="Roboto"/>
            </a:endParaRPr>
          </a:p>
        </p:txBody>
      </p:sp>
      <p:sp>
        <p:nvSpPr>
          <p:cNvPr id="86" name="Google Shape;86;p13"/>
          <p:cNvSpPr txBox="1"/>
          <p:nvPr/>
        </p:nvSpPr>
        <p:spPr>
          <a:xfrm>
            <a:off x="19030250" y="17180738"/>
            <a:ext cx="8175000" cy="64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chemeClr val="dk1"/>
                </a:solidFill>
                <a:latin typeface="Roboto"/>
                <a:ea typeface="Roboto"/>
                <a:cs typeface="Roboto"/>
                <a:sym typeface="Roboto"/>
              </a:rPr>
              <a:t>Core Algorithm</a:t>
            </a:r>
            <a:endParaRPr sz="2400">
              <a:solidFill>
                <a:schemeClr val="dk1"/>
              </a:solidFill>
              <a:latin typeface="Roboto"/>
              <a:ea typeface="Roboto"/>
              <a:cs typeface="Roboto"/>
              <a:sym typeface="Roboto"/>
            </a:endParaRPr>
          </a:p>
          <a:p>
            <a:pPr indent="0" lvl="0" marL="457200" rtl="0" algn="l">
              <a:spcBef>
                <a:spcPts val="1000"/>
              </a:spcBef>
              <a:spcAft>
                <a:spcPts val="0"/>
              </a:spcAft>
              <a:buNone/>
            </a:pPr>
            <a:r>
              <a:t/>
            </a:r>
            <a:endParaRPr sz="2400">
              <a:solidFill>
                <a:schemeClr val="dk1"/>
              </a:solidFill>
              <a:latin typeface="Roboto"/>
              <a:ea typeface="Roboto"/>
              <a:cs typeface="Roboto"/>
              <a:sym typeface="Roboto"/>
            </a:endParaRPr>
          </a:p>
          <a:p>
            <a:pPr indent="0" lvl="0" marL="0" rtl="0" algn="l">
              <a:spcBef>
                <a:spcPts val="1000"/>
              </a:spcBef>
              <a:spcAft>
                <a:spcPts val="0"/>
              </a:spcAft>
              <a:buNone/>
            </a:pPr>
            <a:r>
              <a:t/>
            </a:r>
            <a:endParaRPr sz="2400">
              <a:solidFill>
                <a:schemeClr val="dk1"/>
              </a:solidFill>
              <a:latin typeface="Roboto"/>
              <a:ea typeface="Roboto"/>
              <a:cs typeface="Roboto"/>
              <a:sym typeface="Roboto"/>
            </a:endParaRPr>
          </a:p>
          <a:p>
            <a:pPr indent="0" lvl="0" marL="0" rtl="0" algn="l">
              <a:spcBef>
                <a:spcPts val="1000"/>
              </a:spcBef>
              <a:spcAft>
                <a:spcPts val="0"/>
              </a:spcAft>
              <a:buNone/>
            </a:pPr>
            <a:r>
              <a:t/>
            </a:r>
            <a:endParaRPr sz="2400">
              <a:solidFill>
                <a:schemeClr val="dk1"/>
              </a:solidFill>
              <a:latin typeface="Roboto"/>
              <a:ea typeface="Roboto"/>
              <a:cs typeface="Roboto"/>
              <a:sym typeface="Roboto"/>
            </a:endParaRPr>
          </a:p>
          <a:p>
            <a:pPr indent="0" lvl="0" marL="0" rtl="0" algn="l">
              <a:spcBef>
                <a:spcPts val="1000"/>
              </a:spcBef>
              <a:spcAft>
                <a:spcPts val="1000"/>
              </a:spcAft>
              <a:buClr>
                <a:schemeClr val="dk1"/>
              </a:buClr>
              <a:buSzPts val="1100"/>
              <a:buFont typeface="Arial"/>
              <a:buNone/>
            </a:pPr>
            <a:r>
              <a:t/>
            </a:r>
            <a:endParaRPr sz="2400">
              <a:solidFill>
                <a:schemeClr val="dk1"/>
              </a:solidFill>
              <a:latin typeface="Roboto"/>
              <a:ea typeface="Roboto"/>
              <a:cs typeface="Roboto"/>
              <a:sym typeface="Roboto"/>
            </a:endParaRPr>
          </a:p>
        </p:txBody>
      </p:sp>
      <p:sp>
        <p:nvSpPr>
          <p:cNvPr id="87" name="Google Shape;87;p13"/>
          <p:cNvSpPr/>
          <p:nvPr/>
        </p:nvSpPr>
        <p:spPr>
          <a:xfrm flipH="1">
            <a:off x="16116150" y="25840675"/>
            <a:ext cx="10988700" cy="10316100"/>
          </a:xfrm>
          <a:prstGeom prst="round1Rect">
            <a:avLst>
              <a:gd fmla="val 34414"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nvSpPr>
        <p:spPr>
          <a:xfrm>
            <a:off x="16519625" y="27330500"/>
            <a:ext cx="10579200" cy="89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 State Machines</a:t>
            </a:r>
            <a:endParaRPr sz="3000">
              <a:solidFill>
                <a:schemeClr val="dk1"/>
              </a:solidFill>
              <a:latin typeface="Roboto"/>
              <a:ea typeface="Roboto"/>
              <a:cs typeface="Roboto"/>
              <a:sym typeface="Roboto"/>
            </a:endParaRPr>
          </a:p>
          <a:p>
            <a:pPr indent="-419100" lvl="0" marL="457200" rtl="0" algn="l">
              <a:spcBef>
                <a:spcPts val="1000"/>
              </a:spcBef>
              <a:spcAft>
                <a:spcPts val="0"/>
              </a:spcAft>
              <a:buClr>
                <a:schemeClr val="dk1"/>
              </a:buClr>
              <a:buSzPts val="3000"/>
              <a:buFont typeface="Roboto"/>
              <a:buChar char="●"/>
            </a:pPr>
            <a:r>
              <a:rPr lang="en" sz="3000">
                <a:solidFill>
                  <a:schemeClr val="dk1"/>
                </a:solidFill>
                <a:latin typeface="Roboto"/>
                <a:ea typeface="Roboto"/>
                <a:cs typeface="Roboto"/>
                <a:sym typeface="Roboto"/>
              </a:rPr>
              <a:t>Kobuki internal control system is a heavily modified variant of state-machine based Kobuki control system from lab</a:t>
            </a:r>
            <a:endParaRPr sz="3000">
              <a:solidFill>
                <a:schemeClr val="dk1"/>
              </a:solidFill>
              <a:latin typeface="Roboto"/>
              <a:ea typeface="Roboto"/>
              <a:cs typeface="Roboto"/>
              <a:sym typeface="Roboto"/>
            </a:endParaRPr>
          </a:p>
          <a:p>
            <a:pPr indent="0" lvl="0" marL="0" rtl="0" algn="l">
              <a:spcBef>
                <a:spcPts val="1000"/>
              </a:spcBef>
              <a:spcAft>
                <a:spcPts val="0"/>
              </a:spcAft>
              <a:buNone/>
            </a:pPr>
            <a:r>
              <a:rPr lang="en" sz="3000">
                <a:solidFill>
                  <a:schemeClr val="dk1"/>
                </a:solidFill>
                <a:latin typeface="Roboto"/>
                <a:ea typeface="Roboto"/>
                <a:cs typeface="Roboto"/>
                <a:sym typeface="Roboto"/>
              </a:rPr>
              <a:t>Sensors and Actuators</a:t>
            </a:r>
            <a:endParaRPr sz="3000">
              <a:solidFill>
                <a:schemeClr val="dk1"/>
              </a:solidFill>
              <a:latin typeface="Roboto"/>
              <a:ea typeface="Roboto"/>
              <a:cs typeface="Roboto"/>
              <a:sym typeface="Roboto"/>
            </a:endParaRPr>
          </a:p>
          <a:p>
            <a:pPr indent="-419100" lvl="0" marL="457200" rtl="0" algn="l">
              <a:spcBef>
                <a:spcPts val="1000"/>
              </a:spcBef>
              <a:spcAft>
                <a:spcPts val="0"/>
              </a:spcAft>
              <a:buClr>
                <a:schemeClr val="dk1"/>
              </a:buClr>
              <a:buSzPts val="3000"/>
              <a:buFont typeface="Roboto"/>
              <a:buChar char="●"/>
            </a:pPr>
            <a:r>
              <a:rPr lang="en" sz="3000">
                <a:solidFill>
                  <a:schemeClr val="dk1"/>
                </a:solidFill>
                <a:latin typeface="Roboto"/>
                <a:ea typeface="Roboto"/>
                <a:cs typeface="Roboto"/>
                <a:sym typeface="Roboto"/>
              </a:rPr>
              <a:t>Ultra wide band (UWB) transceiver: Position sensor via ultra wide band.</a:t>
            </a:r>
            <a:endParaRPr sz="3000">
              <a:solidFill>
                <a:schemeClr val="dk1"/>
              </a:solidFill>
              <a:latin typeface="Roboto"/>
              <a:ea typeface="Roboto"/>
              <a:cs typeface="Roboto"/>
              <a:sym typeface="Roboto"/>
            </a:endParaRPr>
          </a:p>
          <a:p>
            <a:pPr indent="-419100" lvl="0" marL="457200" rtl="0" algn="l">
              <a:spcBef>
                <a:spcPts val="0"/>
              </a:spcBef>
              <a:spcAft>
                <a:spcPts val="0"/>
              </a:spcAft>
              <a:buClr>
                <a:schemeClr val="dk1"/>
              </a:buClr>
              <a:buSzPts val="3000"/>
              <a:buFont typeface="Roboto"/>
              <a:buChar char="●"/>
            </a:pPr>
            <a:r>
              <a:rPr lang="en" sz="3000">
                <a:solidFill>
                  <a:schemeClr val="dk1"/>
                </a:solidFill>
                <a:latin typeface="Roboto"/>
                <a:ea typeface="Roboto"/>
                <a:cs typeface="Roboto"/>
                <a:sym typeface="Roboto"/>
              </a:rPr>
              <a:t>Kobukis (sensors &amp; actuators): Internal sensors used for positioning, motors used for movement  </a:t>
            </a:r>
            <a:endParaRPr sz="3000">
              <a:solidFill>
                <a:schemeClr val="dk1"/>
              </a:solidFill>
              <a:latin typeface="Roboto"/>
              <a:ea typeface="Roboto"/>
              <a:cs typeface="Roboto"/>
              <a:sym typeface="Roboto"/>
            </a:endParaRPr>
          </a:p>
          <a:p>
            <a:pPr indent="0" lvl="0" marL="0" rtl="0" algn="l">
              <a:spcBef>
                <a:spcPts val="1000"/>
              </a:spcBef>
              <a:spcAft>
                <a:spcPts val="0"/>
              </a:spcAft>
              <a:buNone/>
            </a:pPr>
            <a:r>
              <a:rPr lang="en" sz="3000">
                <a:solidFill>
                  <a:schemeClr val="dk1"/>
                </a:solidFill>
                <a:latin typeface="Roboto"/>
                <a:ea typeface="Roboto"/>
                <a:cs typeface="Roboto"/>
                <a:sym typeface="Roboto"/>
              </a:rPr>
              <a:t>Networking and Communications</a:t>
            </a:r>
            <a:endParaRPr sz="3000">
              <a:solidFill>
                <a:schemeClr val="dk1"/>
              </a:solidFill>
              <a:latin typeface="Roboto"/>
              <a:ea typeface="Roboto"/>
              <a:cs typeface="Roboto"/>
              <a:sym typeface="Roboto"/>
            </a:endParaRPr>
          </a:p>
          <a:p>
            <a:pPr indent="-419100" lvl="0" marL="457200" rtl="0" algn="l">
              <a:spcBef>
                <a:spcPts val="1000"/>
              </a:spcBef>
              <a:spcAft>
                <a:spcPts val="0"/>
              </a:spcAft>
              <a:buClr>
                <a:schemeClr val="dk1"/>
              </a:buClr>
              <a:buSzPts val="3000"/>
              <a:buFont typeface="Roboto"/>
              <a:buChar char="●"/>
            </a:pPr>
            <a:r>
              <a:rPr lang="en" sz="3000">
                <a:solidFill>
                  <a:schemeClr val="dk1"/>
                </a:solidFill>
                <a:latin typeface="Roboto"/>
                <a:ea typeface="Roboto"/>
                <a:cs typeface="Roboto"/>
                <a:sym typeface="Roboto"/>
              </a:rPr>
              <a:t>Bluetooth low energy (BLE): Internal Control System to Kobuki communication and Human Control system are established through BLE, had to find appropriate with Bluetooth advertisement windows.</a:t>
            </a:r>
            <a:endParaRPr sz="3000">
              <a:solidFill>
                <a:schemeClr val="dk1"/>
              </a:solidFill>
              <a:latin typeface="Roboto"/>
              <a:ea typeface="Roboto"/>
              <a:cs typeface="Roboto"/>
              <a:sym typeface="Roboto"/>
            </a:endParaRPr>
          </a:p>
          <a:p>
            <a:pPr indent="0" lvl="0" marL="0" rtl="0" algn="l">
              <a:spcBef>
                <a:spcPts val="1000"/>
              </a:spcBef>
              <a:spcAft>
                <a:spcPts val="0"/>
              </a:spcAft>
              <a:buNone/>
            </a:pPr>
            <a:r>
              <a:rPr lang="en" sz="3000">
                <a:solidFill>
                  <a:schemeClr val="dk1"/>
                </a:solidFill>
                <a:latin typeface="Roboto"/>
                <a:ea typeface="Roboto"/>
                <a:cs typeface="Roboto"/>
                <a:sym typeface="Roboto"/>
              </a:rPr>
              <a:t>Input and Output</a:t>
            </a:r>
            <a:endParaRPr sz="3000">
              <a:solidFill>
                <a:schemeClr val="dk1"/>
              </a:solidFill>
              <a:latin typeface="Roboto"/>
              <a:ea typeface="Roboto"/>
              <a:cs typeface="Roboto"/>
              <a:sym typeface="Roboto"/>
            </a:endParaRPr>
          </a:p>
          <a:p>
            <a:pPr indent="-419100" lvl="0" marL="457200" rtl="0" algn="l">
              <a:spcBef>
                <a:spcPts val="1000"/>
              </a:spcBef>
              <a:spcAft>
                <a:spcPts val="0"/>
              </a:spcAft>
              <a:buClr>
                <a:schemeClr val="dk1"/>
              </a:buClr>
              <a:buSzPts val="3000"/>
              <a:buFont typeface="Roboto"/>
              <a:buChar char="●"/>
            </a:pPr>
            <a:r>
              <a:rPr lang="en" sz="3000">
                <a:solidFill>
                  <a:schemeClr val="dk1"/>
                </a:solidFill>
                <a:latin typeface="Roboto"/>
                <a:ea typeface="Roboto"/>
                <a:cs typeface="Roboto"/>
                <a:sym typeface="Roboto"/>
              </a:rPr>
              <a:t>Analog inputs for sensor readings, serial peripheral interface (SPI) ports to read data</a:t>
            </a:r>
            <a:endParaRPr sz="3000">
              <a:solidFill>
                <a:schemeClr val="dk1"/>
              </a:solidFill>
              <a:latin typeface="Roboto"/>
              <a:ea typeface="Roboto"/>
              <a:cs typeface="Roboto"/>
              <a:sym typeface="Roboto"/>
            </a:endParaRPr>
          </a:p>
          <a:p>
            <a:pPr indent="0" lvl="0" marL="0" rtl="0" algn="l">
              <a:spcBef>
                <a:spcPts val="1000"/>
              </a:spcBef>
              <a:spcAft>
                <a:spcPts val="0"/>
              </a:spcAft>
              <a:buNone/>
            </a:pPr>
            <a:r>
              <a:t/>
            </a:r>
            <a:endParaRPr sz="3000">
              <a:solidFill>
                <a:schemeClr val="dk1"/>
              </a:solidFill>
              <a:latin typeface="Roboto"/>
              <a:ea typeface="Roboto"/>
              <a:cs typeface="Roboto"/>
              <a:sym typeface="Roboto"/>
            </a:endParaRPr>
          </a:p>
          <a:p>
            <a:pPr indent="0" lvl="0" marL="0" rtl="0" algn="l">
              <a:spcBef>
                <a:spcPts val="1000"/>
              </a:spcBef>
              <a:spcAft>
                <a:spcPts val="0"/>
              </a:spcAft>
              <a:buNone/>
            </a:pPr>
            <a:r>
              <a:t/>
            </a:r>
            <a:endParaRPr sz="3000">
              <a:solidFill>
                <a:schemeClr val="dk1"/>
              </a:solidFill>
              <a:latin typeface="Roboto"/>
              <a:ea typeface="Roboto"/>
              <a:cs typeface="Roboto"/>
              <a:sym typeface="Roboto"/>
            </a:endParaRPr>
          </a:p>
          <a:p>
            <a:pPr indent="0" lvl="0" marL="0" rtl="0" algn="l">
              <a:spcBef>
                <a:spcPts val="1000"/>
              </a:spcBef>
              <a:spcAft>
                <a:spcPts val="1000"/>
              </a:spcAft>
              <a:buClr>
                <a:schemeClr val="dk1"/>
              </a:buClr>
              <a:buSzPts val="1100"/>
              <a:buFont typeface="Arial"/>
              <a:buNone/>
            </a:pPr>
            <a:r>
              <a:t/>
            </a:r>
            <a:endParaRPr sz="3000">
              <a:solidFill>
                <a:schemeClr val="dk1"/>
              </a:solidFill>
              <a:latin typeface="Roboto"/>
              <a:ea typeface="Roboto"/>
              <a:cs typeface="Roboto"/>
              <a:sym typeface="Roboto"/>
            </a:endParaRPr>
          </a:p>
        </p:txBody>
      </p:sp>
      <p:sp>
        <p:nvSpPr>
          <p:cNvPr id="89" name="Google Shape;89;p13"/>
          <p:cNvSpPr txBox="1"/>
          <p:nvPr/>
        </p:nvSpPr>
        <p:spPr>
          <a:xfrm>
            <a:off x="17924825" y="26239635"/>
            <a:ext cx="8968500" cy="10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lang="en" sz="4800">
                <a:solidFill>
                  <a:schemeClr val="dk1"/>
                </a:solidFill>
                <a:latin typeface="Roboto"/>
                <a:ea typeface="Roboto"/>
                <a:cs typeface="Roboto"/>
                <a:sym typeface="Roboto"/>
              </a:rPr>
              <a:t>Connections to Course Topics</a:t>
            </a:r>
            <a:endParaRPr>
              <a:latin typeface="Roboto Light"/>
              <a:ea typeface="Roboto Light"/>
              <a:cs typeface="Roboto Light"/>
              <a:sym typeface="Roboto Light"/>
            </a:endParaRPr>
          </a:p>
        </p:txBody>
      </p:sp>
      <p:sp>
        <p:nvSpPr>
          <p:cNvPr id="90" name="Google Shape;90;p13"/>
          <p:cNvSpPr/>
          <p:nvPr/>
        </p:nvSpPr>
        <p:spPr>
          <a:xfrm>
            <a:off x="569975" y="25840675"/>
            <a:ext cx="10988700" cy="10316100"/>
          </a:xfrm>
          <a:prstGeom prst="round1Rect">
            <a:avLst>
              <a:gd fmla="val 34414"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txBox="1"/>
          <p:nvPr/>
        </p:nvSpPr>
        <p:spPr>
          <a:xfrm>
            <a:off x="928988" y="26282148"/>
            <a:ext cx="8968500" cy="10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lang="en" sz="4800">
                <a:solidFill>
                  <a:schemeClr val="dk1"/>
                </a:solidFill>
                <a:latin typeface="Roboto"/>
                <a:ea typeface="Roboto"/>
                <a:cs typeface="Roboto"/>
                <a:sym typeface="Roboto"/>
              </a:rPr>
              <a:t>Evaluation</a:t>
            </a:r>
            <a:endParaRPr>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Berkeley Po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