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99FF"/>
    <a:srgbClr val="9999FF"/>
    <a:srgbClr val="FF99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8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29967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: se zakulacenými rohy 6">
            <a:extLst>
              <a:ext uri="{FF2B5EF4-FFF2-40B4-BE49-F238E27FC236}">
                <a16:creationId xmlns:a16="http://schemas.microsoft.com/office/drawing/2014/main" id="{6D335C3D-AE14-9B07-45F9-285371B0EA2E}"/>
              </a:ext>
            </a:extLst>
          </p:cNvPr>
          <p:cNvSpPr/>
          <p:nvPr userDrawn="1"/>
        </p:nvSpPr>
        <p:spPr>
          <a:xfrm>
            <a:off x="145474" y="5910146"/>
            <a:ext cx="2328785" cy="720000"/>
          </a:xfrm>
          <a:prstGeom prst="roundRect">
            <a:avLst/>
          </a:prstGeom>
          <a:solidFill>
            <a:srgbClr val="FFFFFF">
              <a:alpha val="94902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23" name="Grafický objekt 2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0069C9F-6893-7F0C-AC1E-68FA71254C4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9866" y="6000146"/>
            <a:ext cx="540000" cy="540000"/>
          </a:xfrm>
          <a:prstGeom prst="rect">
            <a:avLst/>
          </a:prstGeom>
        </p:spPr>
      </p:pic>
      <p:pic>
        <p:nvPicPr>
          <p:cNvPr id="25" name="Grafický objekt 2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F27ED74-CD7C-289B-4077-ACAB17107A8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87434" y="6000146"/>
            <a:ext cx="540000" cy="540000"/>
          </a:xfrm>
          <a:prstGeom prst="rect">
            <a:avLst/>
          </a:prstGeom>
        </p:spPr>
      </p:pic>
      <p:pic>
        <p:nvPicPr>
          <p:cNvPr id="27" name="Grafický objekt 26">
            <a:extLst>
              <a:ext uri="{FF2B5EF4-FFF2-40B4-BE49-F238E27FC236}">
                <a16:creationId xmlns:a16="http://schemas.microsoft.com/office/drawing/2014/main" id="{3A83EF6E-9083-ED5B-5B15-42F74C18B79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2298" y="6000146"/>
            <a:ext cx="540000" cy="540000"/>
          </a:xfrm>
          <a:prstGeom prst="rect">
            <a:avLst/>
          </a:prstGeom>
        </p:spPr>
      </p:pic>
      <p:sp>
        <p:nvSpPr>
          <p:cNvPr id="29" name="Obdélník: se zakulacenými rohy 28">
            <a:extLst>
              <a:ext uri="{FF2B5EF4-FFF2-40B4-BE49-F238E27FC236}">
                <a16:creationId xmlns:a16="http://schemas.microsoft.com/office/drawing/2014/main" id="{CFFF70E6-9B9D-F684-EF87-DA85C837A4A9}"/>
              </a:ext>
            </a:extLst>
          </p:cNvPr>
          <p:cNvSpPr/>
          <p:nvPr userDrawn="1"/>
        </p:nvSpPr>
        <p:spPr>
          <a:xfrm>
            <a:off x="-3197621" y="1283609"/>
            <a:ext cx="3072855" cy="4290782"/>
          </a:xfrm>
          <a:prstGeom prst="roundRect">
            <a:avLst>
              <a:gd name="adj" fmla="val 3831"/>
            </a:avLst>
          </a:prstGeom>
          <a:solidFill>
            <a:srgbClr val="FFFFFF">
              <a:alpha val="94902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7699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 L 0.27513 0 " pathEditMode="fixed" rAng="0" ptsTypes="AA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50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  <p:bldLst>
      <p:bldP spid="7" grpId="0" animBg="1"/>
      <p:bldP spid="29" grpId="0" animBg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86526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136894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6165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7744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192533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81978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33457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65920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16723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2184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68530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918540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04065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762287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06010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63842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4314355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646032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973277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284463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265752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806992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51520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239552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223679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0</Words>
  <Application>Microsoft Office PowerPoint</Application>
  <PresentationFormat>Širokoúhlá obrazovka</PresentationFormat>
  <Paragraphs>0</Paragraphs>
  <Slides>25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25</vt:i4>
      </vt:variant>
    </vt:vector>
  </HeadingPairs>
  <TitlesOfParts>
    <vt:vector size="28" baseType="lpstr">
      <vt:lpstr>Arial</vt:lpstr>
      <vt:lpstr>Calibri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Klimeš Matyáš</dc:creator>
  <cp:lastModifiedBy>Klimeš Matyáš</cp:lastModifiedBy>
  <cp:revision>2</cp:revision>
  <dcterms:created xsi:type="dcterms:W3CDTF">2023-01-02T10:51:21Z</dcterms:created>
  <dcterms:modified xsi:type="dcterms:W3CDTF">2023-01-02T13:07:29Z</dcterms:modified>
</cp:coreProperties>
</file>