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 snapToGrid="0">
      <p:cViewPr varScale="1">
        <p:scale>
          <a:sx n="100" d="100"/>
          <a:sy n="10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Úvod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Využití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Vlastnosti dat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Způsob zpracování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Použitá literatura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Github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yrObl7TYE&amp;ab_channel=Simplilearn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racle.com/big-data/what-is-big-data/" TargetMode="External"/><Relationship Id="rId4" Type="http://schemas.openxmlformats.org/officeDocument/2006/relationships/hyperlink" Target="https://en.wikipedia.org/wiki/Big_dat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228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6010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384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43C7F3D-B880-6A98-B2E1-739E512E7F5D}"/>
              </a:ext>
            </a:extLst>
          </p:cNvPr>
          <p:cNvGrpSpPr/>
          <p:nvPr/>
        </p:nvGrpSpPr>
        <p:grpSpPr>
          <a:xfrm>
            <a:off x="2971800" y="849872"/>
            <a:ext cx="8690963" cy="5646177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1D74A4F7-AA50-610C-9838-FFD21BFA7E4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AEAAFA-FA86-BA57-632C-EFE5FC69FBFA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373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143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8B5C1CC7-2FEE-3C80-6E56-DDC43ED86EFE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3AE37F6-7BDA-4386-B460-AF900265508D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EFA29BE0-2BB6-EE50-B403-FC9C173C55C1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60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181350" y="2305049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2" y="381243"/>
            <a:ext cx="6724648" cy="1799982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6"/>
              <a:ext cx="2897405" cy="688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3084887" y="2253883"/>
            <a:ext cx="8745161" cy="4527917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9D2182A-0DCB-0516-E6B1-89BD1C539387}"/>
              </a:ext>
            </a:extLst>
          </p:cNvPr>
          <p:cNvSpPr txBox="1"/>
          <p:nvPr/>
        </p:nvSpPr>
        <p:spPr>
          <a:xfrm>
            <a:off x="3400425" y="2524125"/>
            <a:ext cx="729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Každý objekt má jasně definovanou strukturu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4B0D4C7E-210B-7B4F-2290-DCC51FB9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18588"/>
              </p:ext>
            </p:extLst>
          </p:nvPr>
        </p:nvGraphicFramePr>
        <p:xfrm>
          <a:off x="3498850" y="3612445"/>
          <a:ext cx="81280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688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29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956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268561"/>
                    </a:ext>
                  </a:extLst>
                </a:gridCol>
              </a:tblGrid>
              <a:tr h="547070"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Jméno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Věk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Výška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Práce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5445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Tadeáš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Kuchař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31563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Soudce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16626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Pavel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Kadeřník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3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A5BD98C-9D9E-828C-9B69-075AB7F70665}"/>
              </a:ext>
            </a:extLst>
          </p:cNvPr>
          <p:cNvSpPr/>
          <p:nvPr/>
        </p:nvSpPr>
        <p:spPr>
          <a:xfrm>
            <a:off x="218380" y="257175"/>
            <a:ext cx="6268146" cy="5572125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24E38A6-3333-A164-5D42-79BA1BC3147C}"/>
              </a:ext>
            </a:extLst>
          </p:cNvPr>
          <p:cNvSpPr txBox="1"/>
          <p:nvPr/>
        </p:nvSpPr>
        <p:spPr>
          <a:xfrm>
            <a:off x="461616" y="429251"/>
            <a:ext cx="57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2">
                    <a:lumMod val="25000"/>
                  </a:schemeClr>
                </a:solidFill>
              </a:rPr>
              <a:t>Semi-</a:t>
            </a:r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Nemají přesně definovanou strukturu, každý objekt může mít jiné proměnné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C49B05F-6371-CEA7-A142-B1DE35ED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2" y="1875801"/>
            <a:ext cx="4786531" cy="3666279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FC1BFED-D9A3-18CA-5ED5-59F9F130937D}"/>
              </a:ext>
            </a:extLst>
          </p:cNvPr>
          <p:cNvSpPr/>
          <p:nvPr/>
        </p:nvSpPr>
        <p:spPr>
          <a:xfrm>
            <a:off x="6822172" y="647701"/>
            <a:ext cx="5281962" cy="4676774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3A73515-1A52-EDCA-651B-C84504377EB3}"/>
              </a:ext>
            </a:extLst>
          </p:cNvPr>
          <p:cNvSpPr txBox="1"/>
          <p:nvPr/>
        </p:nvSpPr>
        <p:spPr>
          <a:xfrm>
            <a:off x="7057020" y="1067427"/>
            <a:ext cx="4812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Unstructured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Bez struktury. Může být text, audio, video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E25F543-1714-2C56-5016-57AC42B3CB4C}"/>
              </a:ext>
            </a:extLst>
          </p:cNvPr>
          <p:cNvSpPr txBox="1"/>
          <p:nvPr/>
        </p:nvSpPr>
        <p:spPr>
          <a:xfrm>
            <a:off x="7219950" y="3152775"/>
            <a:ext cx="4649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>
                <a:solidFill>
                  <a:schemeClr val="bg2">
                    <a:lumMod val="25000"/>
                  </a:schemeClr>
                </a:solidFill>
              </a:rPr>
              <a:t>„Bobovi je 19 let, mezi jeho koníčky patří plavání a soutěže v pojídání okurek. Zatímco Lolkovi je 22 a měří 231 cm.“</a:t>
            </a:r>
          </a:p>
        </p:txBody>
      </p: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B00D79AC-AF91-40B5-D82B-A845D42DDF37}"/>
              </a:ext>
            </a:extLst>
          </p:cNvPr>
          <p:cNvGrpSpPr/>
          <p:nvPr/>
        </p:nvGrpSpPr>
        <p:grpSpPr>
          <a:xfrm>
            <a:off x="657225" y="1138618"/>
            <a:ext cx="4827230" cy="2290382"/>
            <a:chOff x="-3626629" y="1189687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2DEE0B6D-EB78-DCB3-19C8-E9BF4A1BDCEE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FC196BC-E4E7-5183-2669-3013C2C9319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Pravdivost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835852A-6C35-6BDA-FCBB-9EDD1C958425}"/>
              </a:ext>
            </a:extLst>
          </p:cNvPr>
          <p:cNvGrpSpPr/>
          <p:nvPr/>
        </p:nvGrpSpPr>
        <p:grpSpPr>
          <a:xfrm>
            <a:off x="5619751" y="5038724"/>
            <a:ext cx="6238874" cy="1171577"/>
            <a:chOff x="-3626629" y="1189687"/>
            <a:chExt cx="3063891" cy="8708658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68DC17E-3984-ACBB-EDA6-C3CA2E3CFFA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71D9989E-7F05-1A73-D228-AF75FAD1CD3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312</Words>
  <Application>Microsoft Office PowerPoint</Application>
  <PresentationFormat>Širokoúhlá obrazovka</PresentationFormat>
  <Paragraphs>57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7</cp:revision>
  <dcterms:created xsi:type="dcterms:W3CDTF">2023-01-02T10:51:21Z</dcterms:created>
  <dcterms:modified xsi:type="dcterms:W3CDTF">2023-01-07T20:28:22Z</dcterms:modified>
</cp:coreProperties>
</file>