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0"/>
  </p:notesMasterIdLst>
  <p:handoutMasterIdLst>
    <p:handoutMasterId r:id="rId21"/>
  </p:handoutMasterIdLst>
  <p:sldIdLst>
    <p:sldId id="257" r:id="rId5"/>
    <p:sldId id="259" r:id="rId6"/>
    <p:sldId id="260" r:id="rId7"/>
    <p:sldId id="273" r:id="rId8"/>
    <p:sldId id="276" r:id="rId9"/>
    <p:sldId id="266" r:id="rId10"/>
    <p:sldId id="267" r:id="rId11"/>
    <p:sldId id="268" r:id="rId12"/>
    <p:sldId id="285" r:id="rId13"/>
    <p:sldId id="286" r:id="rId14"/>
    <p:sldId id="293" r:id="rId15"/>
    <p:sldId id="287" r:id="rId16"/>
    <p:sldId id="288" r:id="rId17"/>
    <p:sldId id="283" r:id="rId18"/>
    <p:sldId id="284" r:id="rId1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REA GARCIA RICHARD SANTIAGO" initials="UGRS" lastIdx="1" clrIdx="0">
    <p:extLst>
      <p:ext uri="{19B8F6BF-5375-455C-9EA6-DF929625EA0E}">
        <p15:presenceInfo xmlns:p15="http://schemas.microsoft.com/office/powerpoint/2012/main" userId="URREA GARCIA RICHARD SANTIAG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66" d="100"/>
          <a:sy n="66" d="100"/>
        </p:scale>
        <p:origin x="66" y="150"/>
      </p:cViewPr>
      <p:guideLst/>
    </p:cSldViewPr>
  </p:slideViewPr>
  <p:notesTextViewPr>
    <p:cViewPr>
      <p:scale>
        <a:sx n="1" d="1"/>
        <a:sy n="1" d="1"/>
      </p:scale>
      <p:origin x="0" y="0"/>
    </p:cViewPr>
  </p:notesTextViewPr>
  <p:notesViewPr>
    <p:cSldViewPr snapToGrid="0">
      <p:cViewPr varScale="1">
        <p:scale>
          <a:sx n="88" d="100"/>
          <a:sy n="88" d="100"/>
        </p:scale>
        <p:origin x="381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484765E-08BA-440E-B3FE-B4EE3DA7296B}" type="datetime1">
              <a:rPr lang="es-ES" smtClean="0"/>
              <a:t>30/11/2021</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B61BEE-A6B4-49DE-8859-2A55F155C514}" type="slidenum">
              <a:rPr lang="es-ES" smtClean="0"/>
              <a:t>‹Nº›</a:t>
            </a:fld>
            <a:endParaRPr lang="es-ES" dirty="0"/>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1"/>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B92A761-B328-4FB6-A303-F5B01762AB57}" type="datetime1">
              <a:rPr lang="es-ES" noProof="1" smtClean="0"/>
              <a:t>30/11/2021</a:t>
            </a:fld>
            <a:endParaRPr lang="es-ES" noProof="1"/>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1"/>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1"/>
              <a:t>Haga clic para modificar los estilos de texto del patrón</a:t>
            </a:r>
          </a:p>
          <a:p>
            <a:pPr lvl="1" rtl="0"/>
            <a:r>
              <a:rPr lang="es-ES" noProof="1"/>
              <a:t>Segundo nivel</a:t>
            </a:r>
          </a:p>
          <a:p>
            <a:pPr lvl="2" rtl="0"/>
            <a:r>
              <a:rPr lang="es-ES" noProof="1"/>
              <a:t>Tercer nivel</a:t>
            </a:r>
          </a:p>
          <a:p>
            <a:pPr lvl="3" rtl="0"/>
            <a:r>
              <a:rPr lang="es-ES" noProof="1"/>
              <a:t>Cuarto nivel</a:t>
            </a:r>
          </a:p>
          <a:p>
            <a:pPr lvl="4" rtl="0"/>
            <a:r>
              <a:rPr lang="es-ES" noProof="1"/>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1"/>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6E6A182-AF03-4CC8-94DC-C0726DF52A64}" type="slidenum">
              <a:rPr lang="es-ES" noProof="1" dirty="0" smtClean="0"/>
              <a:t>‹Nº›</a:t>
            </a:fld>
            <a:endParaRPr lang="es-ES" noProof="1"/>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96E6A182-AF03-4CC8-94DC-C0726DF52A64}" type="slidenum">
              <a:rPr lang="es-ES" smtClean="0"/>
              <a:t>1</a:t>
            </a:fld>
            <a:endParaRPr lang="es-ES" dirty="0"/>
          </a:p>
        </p:txBody>
      </p:sp>
    </p:spTree>
    <p:extLst>
      <p:ext uri="{BB962C8B-B14F-4D97-AF65-F5344CB8AC3E}">
        <p14:creationId xmlns:p14="http://schemas.microsoft.com/office/powerpoint/2010/main" val="13377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96E6A182-AF03-4CC8-94DC-C0726DF52A64}" type="slidenum">
              <a:rPr lang="es-ES" smtClean="0"/>
              <a:t>2</a:t>
            </a:fld>
            <a:endParaRPr lang="es-ES" dirty="0"/>
          </a:p>
        </p:txBody>
      </p:sp>
    </p:spTree>
    <p:extLst>
      <p:ext uri="{BB962C8B-B14F-4D97-AF65-F5344CB8AC3E}">
        <p14:creationId xmlns:p14="http://schemas.microsoft.com/office/powerpoint/2010/main" val="4116269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96E6A182-AF03-4CC8-94DC-C0726DF52A64}" type="slidenum">
              <a:rPr lang="es-ES" smtClean="0"/>
              <a:t>3</a:t>
            </a:fld>
            <a:endParaRPr lang="es-ES" dirty="0"/>
          </a:p>
        </p:txBody>
      </p:sp>
    </p:spTree>
    <p:extLst>
      <p:ext uri="{BB962C8B-B14F-4D97-AF65-F5344CB8AC3E}">
        <p14:creationId xmlns:p14="http://schemas.microsoft.com/office/powerpoint/2010/main" val="425835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96E6A182-AF03-4CC8-94DC-C0726DF52A64}" type="slidenum">
              <a:rPr lang="es-ES" smtClean="0"/>
              <a:t>4</a:t>
            </a:fld>
            <a:endParaRPr lang="es-ES" dirty="0"/>
          </a:p>
        </p:txBody>
      </p:sp>
    </p:spTree>
    <p:extLst>
      <p:ext uri="{BB962C8B-B14F-4D97-AF65-F5344CB8AC3E}">
        <p14:creationId xmlns:p14="http://schemas.microsoft.com/office/powerpoint/2010/main" val="55714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8" name="Marcador de fecha 27"/>
          <p:cNvSpPr>
            <a:spLocks noGrp="1"/>
          </p:cNvSpPr>
          <p:nvPr>
            <p:ph type="dt" sz="half" idx="10"/>
          </p:nvPr>
        </p:nvSpPr>
        <p:spPr/>
        <p:txBody>
          <a:bodyPr rtlCol="0"/>
          <a:lstStyle/>
          <a:p>
            <a:pPr rtl="0"/>
            <a:fld id="{C429F4F3-A24A-4A64-AE26-B2DABDDEA9E8}" type="datetime1">
              <a:rPr lang="es-ES" noProof="0" smtClean="0"/>
              <a:t>30/11/2021</a:t>
            </a:fld>
            <a:endParaRPr lang="es-ES" noProof="0" dirty="0"/>
          </a:p>
        </p:txBody>
      </p:sp>
      <p:sp>
        <p:nvSpPr>
          <p:cNvPr id="17" name="Marcador de pie de página 16"/>
          <p:cNvSpPr>
            <a:spLocks noGrp="1"/>
          </p:cNvSpPr>
          <p:nvPr>
            <p:ph type="ftr" sz="quarter" idx="11"/>
          </p:nvPr>
        </p:nvSpPr>
        <p:spPr/>
        <p:txBody>
          <a:bodyPr rtlCol="0"/>
          <a:lstStyle/>
          <a:p>
            <a:pPr rtl="0"/>
            <a:endParaRPr lang="es-ES" noProof="0" dirty="0"/>
          </a:p>
        </p:txBody>
      </p:sp>
      <p:sp>
        <p:nvSpPr>
          <p:cNvPr id="29" name="Marcador de número de diapositiva 2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9" name="Subtítulo 8"/>
          <p:cNvSpPr>
            <a:spLocks noGrp="1"/>
          </p:cNvSpPr>
          <p:nvPr>
            <p:ph type="subTitle" idx="1" hasCustomPrompt="1"/>
          </p:nvPr>
        </p:nvSpPr>
        <p:spPr>
          <a:xfrm>
            <a:off x="562707" y="2320335"/>
            <a:ext cx="8534400" cy="1752600"/>
          </a:xfrm>
        </p:spPr>
        <p:txBody>
          <a:bodyPr rtlCol="0"/>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s-ES" noProof="0"/>
              <a:t>Haga clic para editar el estilo de subtítulo del patrón</a:t>
            </a:r>
          </a:p>
        </p:txBody>
      </p:sp>
      <p:sp>
        <p:nvSpPr>
          <p:cNvPr id="8" name="Título 7"/>
          <p:cNvSpPr>
            <a:spLocks noGrp="1"/>
          </p:cNvSpPr>
          <p:nvPr>
            <p:ph type="ctrTitle"/>
          </p:nvPr>
        </p:nvSpPr>
        <p:spPr>
          <a:xfrm>
            <a:off x="562707" y="288339"/>
            <a:ext cx="10972800" cy="1828800"/>
          </a:xfrm>
        </p:spPr>
        <p:txBody>
          <a:bodyPr vert="horz" lIns="45720" tIns="0" rIns="45720" bIns="0" rtlCol="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pPr rtl="0"/>
            <a:r>
              <a:rPr lang="es-ES" noProof="0"/>
              <a:t>Haga clic para modificar el estilo de título del patrón</a:t>
            </a:r>
            <a:endParaRPr kumimoji="0" lang="es-ES" noProof="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rtlCol="0"/>
          <a:lstStyle/>
          <a:p>
            <a:pPr rtl="0"/>
            <a:fld id="{E588AD29-1850-4AAF-B637-E4DFDCB705AF}" type="datetime1">
              <a:rPr lang="es-ES" noProof="0" smtClean="0"/>
              <a:t>30/11/2021</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3" name="Marcador de posición de texto vertical 2"/>
          <p:cNvSpPr>
            <a:spLocks noGrp="1"/>
          </p:cNvSpPr>
          <p:nvPr>
            <p:ph type="body" orient="vert" idx="1"/>
          </p:nvPr>
        </p:nvSpPr>
        <p:spPr/>
        <p:txBody>
          <a:bodyPr vert="eaVert" rtlCol="0"/>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a:p>
        </p:txBody>
      </p:sp>
      <p:sp>
        <p:nvSpPr>
          <p:cNvPr id="2" name="Título 1"/>
          <p:cNvSpPr>
            <a:spLocks noGrp="1"/>
          </p:cNvSpPr>
          <p:nvPr>
            <p:ph type="title"/>
          </p:nvPr>
        </p:nvSpPr>
        <p:spPr/>
        <p:txBody>
          <a:bodyPr rtlCol="0"/>
          <a:lstStyle/>
          <a:p>
            <a:pPr rtl="0"/>
            <a:r>
              <a:rPr lang="es-ES" noProof="0"/>
              <a:t>Haga clic para modificar el estilo de título del patrón</a:t>
            </a:r>
            <a:endParaRPr kumimoji="0" lang="es-ES" noProof="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rtlCol="0"/>
          <a:lstStyle/>
          <a:p>
            <a:pPr rtl="0"/>
            <a:fld id="{700C7B2B-7310-4139-B966-AAC54AD92AC6}" type="datetime1">
              <a:rPr lang="es-ES" noProof="0" smtClean="0"/>
              <a:t>30/11/2021</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3" name="Marcador de posición de texto vertical 2"/>
          <p:cNvSpPr>
            <a:spLocks noGrp="1"/>
          </p:cNvSpPr>
          <p:nvPr>
            <p:ph type="body" orient="vert" idx="1"/>
          </p:nvPr>
        </p:nvSpPr>
        <p:spPr>
          <a:xfrm>
            <a:off x="609600" y="274639"/>
            <a:ext cx="8026400" cy="5851525"/>
          </a:xfrm>
        </p:spPr>
        <p:txBody>
          <a:bodyPr vert="eaVert" rtlCol="0"/>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a:p>
        </p:txBody>
      </p:sp>
      <p:sp>
        <p:nvSpPr>
          <p:cNvPr id="2" name="Título vertical 1"/>
          <p:cNvSpPr>
            <a:spLocks noGrp="1"/>
          </p:cNvSpPr>
          <p:nvPr>
            <p:ph type="title" orient="vert"/>
          </p:nvPr>
        </p:nvSpPr>
        <p:spPr>
          <a:xfrm>
            <a:off x="8839200" y="274639"/>
            <a:ext cx="2743200" cy="5851525"/>
          </a:xfrm>
        </p:spPr>
        <p:txBody>
          <a:bodyPr vert="eaVert" rtlCol="0"/>
          <a:lstStyle/>
          <a:p>
            <a:pPr rtl="0"/>
            <a:r>
              <a:rPr lang="es-ES" noProof="0"/>
              <a:t>Haga clic para modificar el estilo de título del patrón</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rtlCol="0"/>
          <a:lstStyle/>
          <a:p>
            <a:pPr rtl="0"/>
            <a:fld id="{858CE655-D842-410D-8936-1D28A129B385}" type="datetime1">
              <a:rPr lang="es-ES" noProof="0" smtClean="0"/>
              <a:t>30/11/2021</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3" name="Marcador de contenido 2"/>
          <p:cNvSpPr>
            <a:spLocks noGrp="1"/>
          </p:cNvSpPr>
          <p:nvPr>
            <p:ph idx="1"/>
          </p:nvPr>
        </p:nvSpPr>
        <p:spPr/>
        <p:txBody>
          <a:bodyPr rtlCol="0"/>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a:p>
        </p:txBody>
      </p:sp>
      <p:sp>
        <p:nvSpPr>
          <p:cNvPr id="2" name="Título 1"/>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la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rtlCol="0"/>
          <a:lstStyle/>
          <a:p>
            <a:pPr rtl="0"/>
            <a:fld id="{530F6BCF-8131-492C-9726-4058EB956ED9}" type="datetime1">
              <a:rPr lang="es-ES" noProof="0" smtClean="0"/>
              <a:t>30/11/2021</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número de diapositiva 5"/>
          <p:cNvSpPr>
            <a:spLocks noGrp="1"/>
          </p:cNvSpPr>
          <p:nvPr>
            <p:ph type="sldNum" sz="quarter" idx="12"/>
          </p:nvPr>
        </p:nvSpPr>
        <p:spPr>
          <a:xfrm>
            <a:off x="10566400" y="6416676"/>
            <a:ext cx="1016000" cy="365125"/>
          </a:xfrm>
        </p:spPr>
        <p:txBody>
          <a:bodyPr rtlCol="0"/>
          <a:lstStyle/>
          <a:p>
            <a:pPr rtl="0"/>
            <a:fld id="{401CF334-2D5C-4859-84A6-CA7E6E43FAEB}" type="slidenum">
              <a:rPr lang="es-ES" noProof="0" smtClean="0"/>
              <a:t>‹Nº›</a:t>
            </a:fld>
            <a:endParaRPr lang="es-ES" noProof="0" dirty="0"/>
          </a:p>
        </p:txBody>
      </p:sp>
      <p:sp>
        <p:nvSpPr>
          <p:cNvPr id="8" name="Subtítulo 8"/>
          <p:cNvSpPr>
            <a:spLocks noGrp="1"/>
          </p:cNvSpPr>
          <p:nvPr>
            <p:ph type="subTitle" idx="1" hasCustomPrompt="1"/>
          </p:nvPr>
        </p:nvSpPr>
        <p:spPr>
          <a:xfrm>
            <a:off x="562707" y="2320335"/>
            <a:ext cx="8534400" cy="1752600"/>
          </a:xfrm>
        </p:spPr>
        <p:txBody>
          <a:bodyPr rtlCol="0"/>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s-ES" noProof="0"/>
              <a:t>Haga clic para editar el estilo de subtítulo del patrón</a:t>
            </a:r>
          </a:p>
        </p:txBody>
      </p:sp>
      <p:sp>
        <p:nvSpPr>
          <p:cNvPr id="7" name="Título 7"/>
          <p:cNvSpPr>
            <a:spLocks noGrp="1"/>
          </p:cNvSpPr>
          <p:nvPr>
            <p:ph type="ctrTitle"/>
          </p:nvPr>
        </p:nvSpPr>
        <p:spPr>
          <a:xfrm>
            <a:off x="562707" y="288339"/>
            <a:ext cx="10972800" cy="1828800"/>
          </a:xfrm>
        </p:spPr>
        <p:txBody>
          <a:bodyPr vert="horz" lIns="45720" tIns="0" rIns="45720" bIns="0" rtlCol="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pPr rtl="0"/>
            <a:r>
              <a:rPr lang="es-ES" noProof="0"/>
              <a:t>Haga clic para modificar el estilo de título del patrón</a:t>
            </a:r>
            <a:endParaRPr kumimoji="0" lang="es-ES" noProof="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rtlCol="0"/>
          <a:lstStyle/>
          <a:p>
            <a:pPr rtl="0"/>
            <a:fld id="{BF23638C-388D-46BB-BD06-2F3359FD28C9}" type="datetime1">
              <a:rPr lang="es-ES" noProof="0" smtClean="0"/>
              <a:t>30/11/2021</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4" name="Marcador de contenido 3"/>
          <p:cNvSpPr>
            <a:spLocks noGrp="1"/>
          </p:cNvSpPr>
          <p:nvPr>
            <p:ph sz="half" idx="2"/>
          </p:nvPr>
        </p:nvSpPr>
        <p:spPr>
          <a:xfrm>
            <a:off x="6197600" y="1600201"/>
            <a:ext cx="5384800" cy="4525963"/>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a:p>
        </p:txBody>
      </p:sp>
      <p:sp>
        <p:nvSpPr>
          <p:cNvPr id="3" name="Marcador de contenido 2"/>
          <p:cNvSpPr>
            <a:spLocks noGrp="1"/>
          </p:cNvSpPr>
          <p:nvPr>
            <p:ph sz="half" idx="1"/>
          </p:nvPr>
        </p:nvSpPr>
        <p:spPr>
          <a:xfrm>
            <a:off x="609600" y="1600201"/>
            <a:ext cx="5384800" cy="4525963"/>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a:p>
        </p:txBody>
      </p:sp>
      <p:sp>
        <p:nvSpPr>
          <p:cNvPr id="2" name="Título 1"/>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7" name="Marcador de fecha 6"/>
          <p:cNvSpPr>
            <a:spLocks noGrp="1"/>
          </p:cNvSpPr>
          <p:nvPr>
            <p:ph type="dt" sz="half" idx="10"/>
          </p:nvPr>
        </p:nvSpPr>
        <p:spPr/>
        <p:txBody>
          <a:bodyPr rtlCol="0"/>
          <a:lstStyle/>
          <a:p>
            <a:pPr rtl="0"/>
            <a:fld id="{48020DC0-657C-493A-8DC3-49902AF0A09E}" type="datetime1">
              <a:rPr lang="es-ES" noProof="0" smtClean="0"/>
              <a:t>30/11/2021</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6" name="Marcador de contenido 5"/>
          <p:cNvSpPr>
            <a:spLocks noGrp="1"/>
          </p:cNvSpPr>
          <p:nvPr>
            <p:ph sz="quarter" idx="4"/>
          </p:nvPr>
        </p:nvSpPr>
        <p:spPr>
          <a:xfrm>
            <a:off x="6193368" y="2362201"/>
            <a:ext cx="5389033" cy="3763963"/>
          </a:xfrm>
        </p:spPr>
        <p:txBody>
          <a:bodyPr rtlCol="0"/>
          <a:lstStyle>
            <a:lvl1pPr>
              <a:defRPr sz="2400"/>
            </a:lvl1pPr>
            <a:lvl2pPr>
              <a:defRPr sz="2000"/>
            </a:lvl2pPr>
            <a:lvl3pPr>
              <a:defRPr sz="1800"/>
            </a:lvl3pPr>
            <a:lvl4pPr>
              <a:defRPr sz="1600"/>
            </a:lvl4pPr>
            <a:lvl5pPr>
              <a:defRPr sz="16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a:p>
        </p:txBody>
      </p:sp>
      <p:sp>
        <p:nvSpPr>
          <p:cNvPr id="4" name="Marcador de texto 3"/>
          <p:cNvSpPr>
            <a:spLocks noGrp="1"/>
          </p:cNvSpPr>
          <p:nvPr>
            <p:ph type="body" sz="half" idx="3"/>
          </p:nvPr>
        </p:nvSpPr>
        <p:spPr>
          <a:xfrm>
            <a:off x="6193368" y="1535113"/>
            <a:ext cx="5389033" cy="750887"/>
          </a:xfrm>
        </p:spPr>
        <p:txBody>
          <a:bodyPr rtlCol="0"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s-ES" noProof="0"/>
              <a:t>Haga clic para modificar los estilos de texto del patrón</a:t>
            </a:r>
          </a:p>
        </p:txBody>
      </p:sp>
      <p:sp>
        <p:nvSpPr>
          <p:cNvPr id="5" name="Marcador de contenido 4"/>
          <p:cNvSpPr>
            <a:spLocks noGrp="1"/>
          </p:cNvSpPr>
          <p:nvPr>
            <p:ph sz="quarter" idx="2"/>
          </p:nvPr>
        </p:nvSpPr>
        <p:spPr>
          <a:xfrm>
            <a:off x="609600" y="2362201"/>
            <a:ext cx="5386917" cy="3763963"/>
          </a:xfrm>
        </p:spPr>
        <p:txBody>
          <a:bodyPr rtlCol="0"/>
          <a:lstStyle>
            <a:lvl1pPr>
              <a:defRPr sz="2400"/>
            </a:lvl1pPr>
            <a:lvl2pPr>
              <a:defRPr sz="2000"/>
            </a:lvl2pPr>
            <a:lvl3pPr>
              <a:defRPr sz="1800"/>
            </a:lvl3pPr>
            <a:lvl4pPr>
              <a:defRPr sz="1600"/>
            </a:lvl4pPr>
            <a:lvl5pPr>
              <a:defRPr sz="16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a:p>
        </p:txBody>
      </p:sp>
      <p:sp>
        <p:nvSpPr>
          <p:cNvPr id="3" name="Marcador de texto 2"/>
          <p:cNvSpPr>
            <a:spLocks noGrp="1"/>
          </p:cNvSpPr>
          <p:nvPr>
            <p:ph type="body" idx="1"/>
          </p:nvPr>
        </p:nvSpPr>
        <p:spPr>
          <a:xfrm>
            <a:off x="609600" y="1535113"/>
            <a:ext cx="5386917" cy="750887"/>
          </a:xfrm>
        </p:spPr>
        <p:txBody>
          <a:bodyPr rtlCol="0"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s-ES" noProof="0"/>
              <a:t>Haga clic para modificar los estilos de texto del patrón</a:t>
            </a:r>
          </a:p>
        </p:txBody>
      </p:sp>
      <p:sp>
        <p:nvSpPr>
          <p:cNvPr id="2" name="Título 1"/>
          <p:cNvSpPr>
            <a:spLocks noGrp="1"/>
          </p:cNvSpPr>
          <p:nvPr>
            <p:ph type="title"/>
          </p:nvPr>
        </p:nvSpPr>
        <p:spPr>
          <a:xfrm>
            <a:off x="609600" y="273050"/>
            <a:ext cx="10972800" cy="1143000"/>
          </a:xfrm>
        </p:spPr>
        <p:txBody>
          <a:bodyPr rtlCol="0" anchor="ctr"/>
          <a:lstStyle>
            <a:lvl1pPr>
              <a:defRPr/>
            </a:lvl1pPr>
          </a:lstStyle>
          <a:p>
            <a:pPr rtl="0"/>
            <a:r>
              <a:rPr lang="es-ES" noProof="0"/>
              <a:t>Haga clic para modificar el estilo de título del patrón</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6AAA1D33-DB0C-4951-8694-2011A7AFF8D1}" type="datetime1">
              <a:rPr lang="es-ES" noProof="0" smtClean="0"/>
              <a:t>30/11/2021</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número de diapositiva 4"/>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2" name="Título 1"/>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C48A9BF9-184F-4D25-8701-29B173253976}" type="datetime1">
              <a:rPr lang="es-ES" noProof="1" smtClean="0"/>
              <a:t>30/11/2021</a:t>
            </a:fld>
            <a:endParaRPr lang="es-ES" noProof="1"/>
          </a:p>
        </p:txBody>
      </p:sp>
      <p:sp>
        <p:nvSpPr>
          <p:cNvPr id="3" name="Marcador de pie de página 2"/>
          <p:cNvSpPr>
            <a:spLocks noGrp="1"/>
          </p:cNvSpPr>
          <p:nvPr>
            <p:ph type="ftr" sz="quarter" idx="11"/>
          </p:nvPr>
        </p:nvSpPr>
        <p:spPr/>
        <p:txBody>
          <a:bodyPr rtlCol="0"/>
          <a:lstStyle/>
          <a:p>
            <a:pPr rtl="0"/>
            <a:endParaRPr lang="es-ES" noProof="1"/>
          </a:p>
        </p:txBody>
      </p:sp>
      <p:sp>
        <p:nvSpPr>
          <p:cNvPr id="4" name="Marcador de número de diapositiva 3"/>
          <p:cNvSpPr>
            <a:spLocks noGrp="1"/>
          </p:cNvSpPr>
          <p:nvPr>
            <p:ph type="sldNum" sz="quarter" idx="12"/>
          </p:nvPr>
        </p:nvSpPr>
        <p:spPr/>
        <p:txBody>
          <a:bodyPr rtlCol="0"/>
          <a:lstStyle/>
          <a:p>
            <a:pPr rtl="0"/>
            <a:fld id="{401CF334-2D5C-4859-84A6-CA7E6E43FAEB}" type="slidenum">
              <a:rPr lang="es-ES" noProof="1" dirty="0" smtClean="0"/>
              <a:t>‹Nº›</a:t>
            </a:fld>
            <a:endParaRPr lang="es-ES" noProof="1"/>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rtlCol="0"/>
          <a:lstStyle/>
          <a:p>
            <a:pPr rtl="0"/>
            <a:fld id="{8E2C233B-5F3A-4AE9-BD08-2857C0E5E877}" type="datetime1">
              <a:rPr lang="es-ES" noProof="0" smtClean="0"/>
              <a:t>30/11/2021</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4" name="Marcador de contenido 3"/>
          <p:cNvSpPr>
            <a:spLocks noGrp="1"/>
          </p:cNvSpPr>
          <p:nvPr>
            <p:ph sz="half" idx="1"/>
          </p:nvPr>
        </p:nvSpPr>
        <p:spPr>
          <a:xfrm>
            <a:off x="4766733" y="273051"/>
            <a:ext cx="6815667" cy="5853113"/>
          </a:xfrm>
        </p:spPr>
        <p:txBody>
          <a:bodyPr rtlCol="0"/>
          <a:lstStyle>
            <a:lvl1pPr>
              <a:defRPr sz="2600"/>
            </a:lvl1pPr>
            <a:lvl2pPr>
              <a:defRPr sz="2400"/>
            </a:lvl2pPr>
            <a:lvl3pPr>
              <a:defRPr sz="2200"/>
            </a:lvl3pPr>
            <a:lvl4pPr>
              <a:defRPr sz="2000"/>
            </a:lvl4pPr>
            <a:lvl5pPr>
              <a:defRPr sz="1800"/>
            </a:lvl5pPr>
          </a:lstStyle>
          <a:p>
            <a:pPr lvl="0" rtl="0" eaLnBrk="1" latinLnBrk="0" hangingPunct="1"/>
            <a:r>
              <a:rPr lang="es-ES" noProof="0"/>
              <a:t>Haga clic para modificar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a:p>
        </p:txBody>
      </p:sp>
      <p:sp>
        <p:nvSpPr>
          <p:cNvPr id="3" name="Marcador de texto 2"/>
          <p:cNvSpPr>
            <a:spLocks noGrp="1"/>
          </p:cNvSpPr>
          <p:nvPr>
            <p:ph type="body" idx="2"/>
          </p:nvPr>
        </p:nvSpPr>
        <p:spPr>
          <a:xfrm>
            <a:off x="609601" y="1524001"/>
            <a:ext cx="4011084" cy="4602163"/>
          </a:xfrm>
        </p:spPr>
        <p:txBody>
          <a:bodyPr rtlCol="0"/>
          <a:lstStyle>
            <a:lvl1pPr marL="0" indent="0">
              <a:buNone/>
              <a:defRPr sz="1400"/>
            </a:lvl1pPr>
            <a:lvl2pPr>
              <a:buNone/>
              <a:defRPr sz="1200"/>
            </a:lvl2pPr>
            <a:lvl3pPr>
              <a:buNone/>
              <a:defRPr sz="1000"/>
            </a:lvl3pPr>
            <a:lvl4pPr>
              <a:buNone/>
              <a:defRPr sz="900"/>
            </a:lvl4pPr>
            <a:lvl5pPr>
              <a:buNone/>
              <a:defRPr sz="900"/>
            </a:lvl5pPr>
          </a:lstStyle>
          <a:p>
            <a:pPr lvl="0" rtl="0" eaLnBrk="1" latinLnBrk="0" hangingPunct="1"/>
            <a:r>
              <a:rPr lang="es-ES" noProof="0"/>
              <a:t>Haga clic para modificar los estilos de texto del patrón</a:t>
            </a:r>
          </a:p>
        </p:txBody>
      </p:sp>
      <p:sp>
        <p:nvSpPr>
          <p:cNvPr id="2" name="Título 1"/>
          <p:cNvSpPr>
            <a:spLocks noGrp="1"/>
          </p:cNvSpPr>
          <p:nvPr>
            <p:ph type="title"/>
          </p:nvPr>
        </p:nvSpPr>
        <p:spPr>
          <a:xfrm>
            <a:off x="609601" y="273050"/>
            <a:ext cx="4011084" cy="1162050"/>
          </a:xfrm>
        </p:spPr>
        <p:txBody>
          <a:bodyPr vert="horz" rtlCol="0"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pPr rtl="0"/>
            <a:r>
              <a:rPr lang="es-ES" noProof="0"/>
              <a:t>Haga clic para modificar el estilo de título del patrón</a:t>
            </a:r>
            <a:endParaRPr kumimoji="0" lang="es-ES" noProof="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rtlCol="0"/>
          <a:lstStyle/>
          <a:p>
            <a:pPr rtl="0"/>
            <a:fld id="{52689393-4A92-41C1-9723-33CED6561035}" type="datetime1">
              <a:rPr lang="es-ES" noProof="0" smtClean="0"/>
              <a:t>30/11/2021</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3" name="Marcador de posición de imagen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rtlCol="0" anchor="t"/>
          <a:lstStyle>
            <a:lvl1pPr marL="0" indent="0" algn="l" rtl="0" eaLnBrk="1" latinLnBrk="0" hangingPunct="1">
              <a:buNone/>
              <a:defRPr sz="3200"/>
            </a:lvl1pPr>
          </a:lstStyle>
          <a:p>
            <a:pPr marL="0" algn="l" rtl="0" eaLnBrk="1" latinLnBrk="0" hangingPunct="1"/>
            <a:r>
              <a:rPr lang="es-ES" noProof="0" dirty="0">
                <a:solidFill>
                  <a:schemeClr val="lt1"/>
                </a:solidFill>
                <a:latin typeface="+mn-lt"/>
                <a:ea typeface="+mn-ea"/>
                <a:cs typeface="+mn-cs"/>
              </a:rPr>
              <a:t>Haga clic en el icono para agregar una imagen</a:t>
            </a:r>
            <a:endParaRPr kumimoji="0" lang="es-ES" noProof="0" dirty="0">
              <a:solidFill>
                <a:schemeClr val="lt1"/>
              </a:solidFill>
              <a:latin typeface="+mn-lt"/>
              <a:ea typeface="+mn-ea"/>
              <a:cs typeface="+mn-cs"/>
            </a:endParaRPr>
          </a:p>
        </p:txBody>
      </p:sp>
      <p:sp>
        <p:nvSpPr>
          <p:cNvPr id="4" name="Marcador de texto 3"/>
          <p:cNvSpPr>
            <a:spLocks noGrp="1"/>
          </p:cNvSpPr>
          <p:nvPr>
            <p:ph type="body" sz="half" idx="2"/>
          </p:nvPr>
        </p:nvSpPr>
        <p:spPr>
          <a:xfrm>
            <a:off x="2438400" y="1166787"/>
            <a:ext cx="7315200" cy="530352"/>
          </a:xfrm>
        </p:spPr>
        <p:txBody>
          <a:bodyPr lIns="45720" tIns="45720" rIns="45720" rtlCol="0" anchor="t"/>
          <a:lstStyle>
            <a:lvl1pPr marL="0" indent="0" algn="ctr">
              <a:buNone/>
              <a:defRPr sz="1400"/>
            </a:lvl1pPr>
            <a:lvl2pPr>
              <a:defRPr sz="1200"/>
            </a:lvl2pPr>
            <a:lvl3pPr>
              <a:defRPr sz="1000"/>
            </a:lvl3pPr>
            <a:lvl4pPr>
              <a:defRPr sz="900"/>
            </a:lvl4pPr>
            <a:lvl5pPr>
              <a:defRPr sz="900"/>
            </a:lvl5pPr>
          </a:lstStyle>
          <a:p>
            <a:pPr lvl="0" rtl="0" eaLnBrk="1" latinLnBrk="0" hangingPunct="1"/>
            <a:r>
              <a:rPr lang="es-ES" noProof="0"/>
              <a:t>Haga clic para modificar los estilos de texto del patrón</a:t>
            </a:r>
          </a:p>
        </p:txBody>
      </p:sp>
      <p:sp>
        <p:nvSpPr>
          <p:cNvPr id="2" name="Título 1"/>
          <p:cNvSpPr>
            <a:spLocks noGrp="1"/>
          </p:cNvSpPr>
          <p:nvPr>
            <p:ph type="title"/>
          </p:nvPr>
        </p:nvSpPr>
        <p:spPr>
          <a:xfrm>
            <a:off x="2438400" y="609600"/>
            <a:ext cx="7315200" cy="522288"/>
          </a:xfrm>
        </p:spPr>
        <p:txBody>
          <a:bodyPr lIns="45720" rIns="45720" bIns="0" rtlCol="0" anchor="b">
            <a:sp3d prstMaterial="softEdge"/>
          </a:bodyPr>
          <a:lstStyle>
            <a:lvl1pPr algn="ctr">
              <a:buNone/>
              <a:defRPr sz="2000" b="1"/>
            </a:lvl1pPr>
          </a:lstStyle>
          <a:p>
            <a:pPr rtl="0"/>
            <a:r>
              <a:rPr lang="es-ES" noProof="0"/>
              <a:t>Haga clic para modificar el estilo de título del patrón</a:t>
            </a:r>
            <a:endParaRPr kumimoji="0" lang="es-ES" noProof="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Marcador de fecha 13"/>
          <p:cNvSpPr>
            <a:spLocks noGrp="1"/>
          </p:cNvSpPr>
          <p:nvPr>
            <p:ph type="dt" sz="half" idx="2"/>
          </p:nvPr>
        </p:nvSpPr>
        <p:spPr>
          <a:xfrm>
            <a:off x="609600" y="6416676"/>
            <a:ext cx="2844800" cy="365125"/>
          </a:xfrm>
          <a:prstGeom prst="rect">
            <a:avLst/>
          </a:prstGeom>
        </p:spPr>
        <p:txBody>
          <a:bodyPr vert="horz" rtlCol="0" anchor="b"/>
          <a:lstStyle>
            <a:lvl1pPr algn="l" eaLnBrk="1" latinLnBrk="0" hangingPunct="1">
              <a:defRPr kumimoji="0" sz="1200">
                <a:solidFill>
                  <a:schemeClr val="tx1">
                    <a:shade val="50000"/>
                  </a:schemeClr>
                </a:solidFill>
              </a:defRPr>
            </a:lvl1pPr>
          </a:lstStyle>
          <a:p>
            <a:pPr rtl="0"/>
            <a:fld id="{2ACB67D5-C435-400D-A691-9A69D39CE5E1}" type="datetime1">
              <a:rPr lang="es-ES" noProof="1" smtClean="0"/>
              <a:t>30/11/2021</a:t>
            </a:fld>
            <a:endParaRPr lang="es-ES" noProof="1"/>
          </a:p>
        </p:txBody>
      </p:sp>
      <p:sp>
        <p:nvSpPr>
          <p:cNvPr id="3" name="Marcador de pie de página 2"/>
          <p:cNvSpPr>
            <a:spLocks noGrp="1"/>
          </p:cNvSpPr>
          <p:nvPr>
            <p:ph type="ftr" sz="quarter" idx="3"/>
          </p:nvPr>
        </p:nvSpPr>
        <p:spPr>
          <a:xfrm>
            <a:off x="4165600" y="6416676"/>
            <a:ext cx="3860800" cy="365125"/>
          </a:xfrm>
          <a:prstGeom prst="rect">
            <a:avLst/>
          </a:prstGeom>
        </p:spPr>
        <p:txBody>
          <a:bodyPr vert="horz" rtlCol="0" anchor="b"/>
          <a:lstStyle>
            <a:lvl1pPr algn="ctr" eaLnBrk="1" latinLnBrk="0" hangingPunct="1">
              <a:defRPr kumimoji="0" sz="1200">
                <a:solidFill>
                  <a:schemeClr val="tx1">
                    <a:shade val="50000"/>
                  </a:schemeClr>
                </a:solidFill>
              </a:defRPr>
            </a:lvl1pPr>
          </a:lstStyle>
          <a:p>
            <a:pPr rtl="0"/>
            <a:endParaRPr lang="es-ES" noProof="1"/>
          </a:p>
        </p:txBody>
      </p:sp>
      <p:sp>
        <p:nvSpPr>
          <p:cNvPr id="23" name="Marcador de número de diapositiva 22"/>
          <p:cNvSpPr>
            <a:spLocks noGrp="1"/>
          </p:cNvSpPr>
          <p:nvPr>
            <p:ph type="sldNum" sz="quarter" idx="4"/>
          </p:nvPr>
        </p:nvSpPr>
        <p:spPr>
          <a:xfrm>
            <a:off x="10566400" y="6416676"/>
            <a:ext cx="1016000" cy="365125"/>
          </a:xfrm>
          <a:prstGeom prst="rect">
            <a:avLst/>
          </a:prstGeom>
        </p:spPr>
        <p:txBody>
          <a:bodyPr vert="horz" lIns="0" rIns="0" rtlCol="0" anchor="b"/>
          <a:lstStyle>
            <a:lvl1pPr algn="r" eaLnBrk="1" latinLnBrk="0" hangingPunct="1">
              <a:defRPr kumimoji="0" sz="1200">
                <a:solidFill>
                  <a:schemeClr val="tx1">
                    <a:shade val="50000"/>
                  </a:schemeClr>
                </a:solidFill>
              </a:defRPr>
            </a:lvl1pPr>
          </a:lstStyle>
          <a:p>
            <a:pPr rtl="0"/>
            <a:fld id="{401CF334-2D5C-4859-84A6-CA7E6E43FAEB}" type="slidenum">
              <a:rPr lang="es-ES" noProof="1" dirty="0" smtClean="0"/>
              <a:t>‹Nº›</a:t>
            </a:fld>
            <a:endParaRPr lang="es-ES" noProof="1"/>
          </a:p>
        </p:txBody>
      </p:sp>
      <p:grpSp>
        <p:nvGrpSpPr>
          <p:cNvPr id="24" name="Grupo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orma libre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26" name="Forma libre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27" name="Forma libre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45" name="Forma libre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46" name="Forma libre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47" name="Forma libre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48" name="Forma libre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49" name="Forma libre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50" name="Forma libre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51" name="Forma libre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52" name="Forma libre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53" name="Forma libre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54" name="Forma libre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55" name="Forma libre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sp>
          <p:nvSpPr>
            <p:cNvPr id="56" name="Elipse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1"/>
            </a:p>
          </p:txBody>
        </p:sp>
        <p:sp>
          <p:nvSpPr>
            <p:cNvPr id="57" name="Forma libre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1"/>
            </a:p>
          </p:txBody>
        </p:sp>
      </p:grpSp>
      <p:sp>
        <p:nvSpPr>
          <p:cNvPr id="13" name="Marcador de texto 12"/>
          <p:cNvSpPr>
            <a:spLocks noGrp="1"/>
          </p:cNvSpPr>
          <p:nvPr>
            <p:ph type="body" idx="1"/>
          </p:nvPr>
        </p:nvSpPr>
        <p:spPr>
          <a:xfrm>
            <a:off x="609600" y="1600200"/>
            <a:ext cx="10972800" cy="4709160"/>
          </a:xfrm>
          <a:prstGeom prst="rect">
            <a:avLst/>
          </a:prstGeom>
        </p:spPr>
        <p:txBody>
          <a:bodyPr vert="horz" rtlCol="0">
            <a:normAutofit/>
          </a:bodyPr>
          <a:lstStyle/>
          <a:p>
            <a:pPr lvl="0" rtl="0"/>
            <a:r>
              <a:rPr lang="es-ES" noProof="1"/>
              <a:t>Haga clic para modificar los estilos de texto del patrón</a:t>
            </a:r>
          </a:p>
          <a:p>
            <a:pPr lvl="1" rtl="0"/>
            <a:r>
              <a:rPr lang="es-ES" noProof="1"/>
              <a:t>Segundo nivel</a:t>
            </a:r>
          </a:p>
          <a:p>
            <a:pPr lvl="2" rtl="0"/>
            <a:r>
              <a:rPr lang="es-ES" noProof="1"/>
              <a:t>Tercer nivel</a:t>
            </a:r>
          </a:p>
          <a:p>
            <a:pPr lvl="3" rtl="0"/>
            <a:r>
              <a:rPr lang="es-ES" noProof="1"/>
              <a:t>Cuarto nivel</a:t>
            </a:r>
          </a:p>
          <a:p>
            <a:pPr lvl="4" rtl="0"/>
            <a:r>
              <a:rPr lang="es-ES" noProof="1"/>
              <a:t>Quinto nivel</a:t>
            </a:r>
          </a:p>
        </p:txBody>
      </p:sp>
      <p:sp>
        <p:nvSpPr>
          <p:cNvPr id="22" name="Marcador de título 21"/>
          <p:cNvSpPr>
            <a:spLocks noGrp="1"/>
          </p:cNvSpPr>
          <p:nvPr>
            <p:ph type="title"/>
          </p:nvPr>
        </p:nvSpPr>
        <p:spPr>
          <a:xfrm>
            <a:off x="609600" y="274638"/>
            <a:ext cx="10972800" cy="1143000"/>
          </a:xfrm>
          <a:prstGeom prst="rect">
            <a:avLst/>
          </a:prstGeom>
        </p:spPr>
        <p:txBody>
          <a:bodyPr vert="horz" rtlCol="0" anchor="ctr">
            <a:normAutofit/>
            <a:scene3d>
              <a:camera prst="orthographicFront"/>
              <a:lightRig rig="soft" dir="t">
                <a:rot lat="0" lon="0" rev="16800000"/>
              </a:lightRig>
            </a:scene3d>
            <a:sp3d prstMaterial="softEdge">
              <a:bevelT w="38100" h="38100"/>
            </a:sp3d>
          </a:bodyPr>
          <a:lstStyle/>
          <a:p>
            <a:pPr rtl="0"/>
            <a:r>
              <a:rPr lang="es-ES" noProof="1"/>
              <a:t>Haga clic para modificar el estilo de título del patrón</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61490" y="3995532"/>
            <a:ext cx="8534400" cy="1752600"/>
          </a:xfrm>
        </p:spPr>
        <p:txBody>
          <a:bodyPr rtlCol="0"/>
          <a:lstStyle/>
          <a:p>
            <a:pPr rtl="0"/>
            <a:r>
              <a:rPr lang="es-ES" dirty="0"/>
              <a:t>Ana María Salazar Bohórquez</a:t>
            </a:r>
          </a:p>
          <a:p>
            <a:pPr rtl="0"/>
            <a:r>
              <a:rPr lang="es-ES" dirty="0"/>
              <a:t>Juan Camilo Posso Guevara</a:t>
            </a:r>
          </a:p>
          <a:p>
            <a:pPr rtl="0"/>
            <a:r>
              <a:rPr lang="es-ES" dirty="0"/>
              <a:t>Richard Santiago Urrea Garcia</a:t>
            </a:r>
          </a:p>
        </p:txBody>
      </p:sp>
      <p:sp>
        <p:nvSpPr>
          <p:cNvPr id="2" name="Título 1"/>
          <p:cNvSpPr>
            <a:spLocks noGrp="1"/>
          </p:cNvSpPr>
          <p:nvPr>
            <p:ph type="ctrTitle"/>
          </p:nvPr>
        </p:nvSpPr>
        <p:spPr>
          <a:xfrm>
            <a:off x="562707" y="288339"/>
            <a:ext cx="10972800" cy="2441610"/>
          </a:xfrm>
          <a:solidFill>
            <a:schemeClr val="bg1">
              <a:lumMod val="95000"/>
              <a:lumOff val="5000"/>
            </a:schemeClr>
          </a:solidFill>
        </p:spPr>
        <p:txBody>
          <a:bodyPr rtlCol="0">
            <a:noAutofit/>
          </a:bodyPr>
          <a:lstStyle/>
          <a:p>
            <a:pPr algn="ctr"/>
            <a:r>
              <a:rPr lang="es-CO" sz="4100" cap="none" dirty="0">
                <a:solidFill>
                  <a:schemeClr val="tx1"/>
                </a:solidFill>
                <a:effectLst>
                  <a:outerShdw blurRad="114300" dist="101600" dir="2700000" algn="tl" rotWithShape="0">
                    <a:srgbClr val="000000">
                      <a:alpha val="40000"/>
                    </a:srgbClr>
                  </a:outerShdw>
                </a:effectLst>
              </a:rPr>
              <a:t>CACU</a:t>
            </a:r>
            <a:br>
              <a:rPr lang="es-CO" sz="4100" cap="none" dirty="0">
                <a:solidFill>
                  <a:schemeClr val="tx1"/>
                </a:solidFill>
                <a:effectLst>
                  <a:outerShdw blurRad="114300" dist="101600" dir="2700000" algn="tl" rotWithShape="0">
                    <a:srgbClr val="000000">
                      <a:alpha val="40000"/>
                    </a:srgbClr>
                  </a:outerShdw>
                </a:effectLst>
              </a:rPr>
            </a:br>
            <a:r>
              <a:rPr lang="es-CO" sz="4100" cap="none" dirty="0">
                <a:solidFill>
                  <a:schemeClr val="tx1"/>
                </a:solidFill>
                <a:effectLst>
                  <a:outerShdw blurRad="114300" dist="101600" dir="2700000" algn="tl" rotWithShape="0">
                    <a:srgbClr val="000000">
                      <a:alpha val="40000"/>
                    </a:srgbClr>
                  </a:outerShdw>
                </a:effectLst>
              </a:rPr>
              <a:t>Sistemas móviles de captura de datos para promoverla atención y diagnóstico de cáncer de cuello uterino</a:t>
            </a:r>
            <a:endParaRPr lang="es-ES" sz="4100" cap="none" dirty="0">
              <a:solidFill>
                <a:schemeClr val="tx1"/>
              </a:solidFill>
              <a:effectLst>
                <a:outerShdw blurRad="114300" dist="101600" dir="2700000" algn="tl" rotWithShape="0">
                  <a:srgbClr val="000000">
                    <a:alpha val="40000"/>
                  </a:srgbClr>
                </a:outerShdw>
              </a:effectLst>
            </a:endParaRP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lendario&#10;&#10;Descripción generada automáticamente">
            <a:extLst>
              <a:ext uri="{FF2B5EF4-FFF2-40B4-BE49-F238E27FC236}">
                <a16:creationId xmlns:a16="http://schemas.microsoft.com/office/drawing/2014/main" id="{A25AE01C-8A76-4D16-A524-7072ACA6767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0186"/>
          <a:stretch/>
        </p:blipFill>
        <p:spPr>
          <a:xfrm>
            <a:off x="3475630" y="-53"/>
            <a:ext cx="4767617" cy="6858053"/>
          </a:xfrm>
          <a:prstGeom prst="rect">
            <a:avLst/>
          </a:prstGeom>
        </p:spPr>
      </p:pic>
    </p:spTree>
    <p:extLst>
      <p:ext uri="{BB962C8B-B14F-4D97-AF65-F5344CB8AC3E}">
        <p14:creationId xmlns:p14="http://schemas.microsoft.com/office/powerpoint/2010/main" val="291538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lendario&#10;&#10;Descripción generada automáticamente">
            <a:extLst>
              <a:ext uri="{FF2B5EF4-FFF2-40B4-BE49-F238E27FC236}">
                <a16:creationId xmlns:a16="http://schemas.microsoft.com/office/drawing/2014/main" id="{8CE80780-744E-429A-A0AB-47586E3FDAB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9444" b="124"/>
          <a:stretch/>
        </p:blipFill>
        <p:spPr>
          <a:xfrm>
            <a:off x="3605285" y="988"/>
            <a:ext cx="4708476" cy="6857012"/>
          </a:xfrm>
          <a:prstGeom prst="rect">
            <a:avLst/>
          </a:prstGeom>
        </p:spPr>
      </p:pic>
    </p:spTree>
    <p:extLst>
      <p:ext uri="{BB962C8B-B14F-4D97-AF65-F5344CB8AC3E}">
        <p14:creationId xmlns:p14="http://schemas.microsoft.com/office/powerpoint/2010/main" val="1529094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4CF809B4-C93C-45AD-B09E-B973DA29B546}"/>
              </a:ext>
            </a:extLst>
          </p:cNvPr>
          <p:cNvSpPr>
            <a:spLocks noGrp="1"/>
          </p:cNvSpPr>
          <p:nvPr>
            <p:ph type="title"/>
          </p:nvPr>
        </p:nvSpPr>
        <p:spPr>
          <a:xfrm>
            <a:off x="609600" y="274638"/>
            <a:ext cx="10972800" cy="1143000"/>
          </a:xfrm>
          <a:solidFill>
            <a:schemeClr val="bg1">
              <a:lumMod val="95000"/>
              <a:lumOff val="5000"/>
            </a:schemeClr>
          </a:solidFill>
        </p:spPr>
        <p:txBody>
          <a:bodyPr vert="horz" rtlCol="0" anchor="ctr">
            <a:normAutofit/>
            <a:scene3d>
              <a:camera prst="orthographicFront"/>
              <a:lightRig rig="soft" dir="t">
                <a:rot lat="0" lon="0" rev="16800000"/>
              </a:lightRig>
            </a:scene3d>
            <a:sp3d prstMaterial="softEdge">
              <a:bevelT w="38100" h="38100"/>
            </a:sp3d>
          </a:bodyPr>
          <a:lstStyle/>
          <a:p>
            <a:r>
              <a:rPr lang="es-CO" dirty="0">
                <a:solidFill>
                  <a:schemeClr val="tx1"/>
                </a:solidFill>
              </a:rPr>
              <a:t>Prototipo arquitectura</a:t>
            </a:r>
          </a:p>
        </p:txBody>
      </p:sp>
      <p:sp>
        <p:nvSpPr>
          <p:cNvPr id="10" name="Marcador de contenido 2">
            <a:extLst>
              <a:ext uri="{FF2B5EF4-FFF2-40B4-BE49-F238E27FC236}">
                <a16:creationId xmlns:a16="http://schemas.microsoft.com/office/drawing/2014/main" id="{E219988B-C3ED-413A-BB4D-3344A3B07267}"/>
              </a:ext>
            </a:extLst>
          </p:cNvPr>
          <p:cNvSpPr txBox="1">
            <a:spLocks/>
          </p:cNvSpPr>
          <p:nvPr/>
        </p:nvSpPr>
        <p:spPr>
          <a:xfrm>
            <a:off x="1641291" y="2103684"/>
            <a:ext cx="9399748" cy="3355420"/>
          </a:xfrm>
          <a:prstGeom prst="rect">
            <a:avLst/>
          </a:prstGeom>
        </p:spPr>
        <p:txBody>
          <a:bodyPr vert="horz" rtlCol="0">
            <a:no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Font typeface="Wingdings 2"/>
              <a:buNone/>
            </a:pPr>
            <a:r>
              <a:rPr lang="es-CO" sz="3600" dirty="0"/>
              <a:t>Para esta fase de prototipo implementamos la lógica de la base de datos, de que datos se deberían manejar y que tablas deberíamos crear, un cliente </a:t>
            </a:r>
            <a:r>
              <a:rPr lang="es-CO" sz="3600" dirty="0" err="1"/>
              <a:t>Nodejs</a:t>
            </a:r>
            <a:r>
              <a:rPr lang="es-CO" sz="3600" dirty="0"/>
              <a:t> web que nos de la experiencia de usuario que desearíamos que los usuarios finales tuvieran y la lógica necesaria de back end para poder mostrar ciertas funcionalidades de manera activa.</a:t>
            </a:r>
          </a:p>
        </p:txBody>
      </p:sp>
    </p:spTree>
    <p:extLst>
      <p:ext uri="{BB962C8B-B14F-4D97-AF65-F5344CB8AC3E}">
        <p14:creationId xmlns:p14="http://schemas.microsoft.com/office/powerpoint/2010/main" val="355980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4CF809B4-C93C-45AD-B09E-B973DA29B546}"/>
              </a:ext>
            </a:extLst>
          </p:cNvPr>
          <p:cNvSpPr>
            <a:spLocks noGrp="1"/>
          </p:cNvSpPr>
          <p:nvPr>
            <p:ph type="title"/>
          </p:nvPr>
        </p:nvSpPr>
        <p:spPr>
          <a:xfrm>
            <a:off x="609600" y="274638"/>
            <a:ext cx="10972800" cy="1143000"/>
          </a:xfrm>
          <a:solidFill>
            <a:schemeClr val="bg1">
              <a:lumMod val="95000"/>
              <a:lumOff val="5000"/>
            </a:schemeClr>
          </a:solidFill>
        </p:spPr>
        <p:txBody>
          <a:bodyPr vert="horz" rtlCol="0" anchor="ctr">
            <a:normAutofit/>
            <a:scene3d>
              <a:camera prst="orthographicFront"/>
              <a:lightRig rig="soft" dir="t">
                <a:rot lat="0" lon="0" rev="16800000"/>
              </a:lightRig>
            </a:scene3d>
            <a:sp3d prstMaterial="softEdge">
              <a:bevelT w="38100" h="38100"/>
            </a:sp3d>
          </a:bodyPr>
          <a:lstStyle/>
          <a:p>
            <a:r>
              <a:rPr lang="es-CO" dirty="0">
                <a:solidFill>
                  <a:schemeClr val="tx1"/>
                </a:solidFill>
              </a:rPr>
              <a:t>Prototipo arquitectura</a:t>
            </a:r>
          </a:p>
        </p:txBody>
      </p:sp>
      <p:pic>
        <p:nvPicPr>
          <p:cNvPr id="3" name="Imagen 2" descr="Interfaz de usuario gráfica&#10;&#10;Descripción generada automáticamente con confianza media">
            <a:extLst>
              <a:ext uri="{FF2B5EF4-FFF2-40B4-BE49-F238E27FC236}">
                <a16:creationId xmlns:a16="http://schemas.microsoft.com/office/drawing/2014/main" id="{DEF36150-0F94-4622-9AB9-284150F95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1785511"/>
            <a:ext cx="10915650" cy="3914775"/>
          </a:xfrm>
          <a:prstGeom prst="rect">
            <a:avLst/>
          </a:prstGeom>
        </p:spPr>
      </p:pic>
    </p:spTree>
    <p:extLst>
      <p:ext uri="{BB962C8B-B14F-4D97-AF65-F5344CB8AC3E}">
        <p14:creationId xmlns:p14="http://schemas.microsoft.com/office/powerpoint/2010/main" val="46044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F86612-8A72-4A9E-8C0F-B3C13CAFD4CA}"/>
              </a:ext>
            </a:extLst>
          </p:cNvPr>
          <p:cNvSpPr>
            <a:spLocks noGrp="1"/>
          </p:cNvSpPr>
          <p:nvPr>
            <p:ph type="title"/>
          </p:nvPr>
        </p:nvSpPr>
        <p:spPr>
          <a:solidFill>
            <a:schemeClr val="bg1">
              <a:lumMod val="95000"/>
              <a:lumOff val="5000"/>
            </a:schemeClr>
          </a:solidFill>
        </p:spPr>
        <p:txBody>
          <a:bodyPr vert="horz" rtlCol="0" anchor="ctr">
            <a:normAutofit/>
            <a:scene3d>
              <a:camera prst="orthographicFront"/>
              <a:lightRig rig="soft" dir="t">
                <a:rot lat="0" lon="0" rev="16800000"/>
              </a:lightRig>
            </a:scene3d>
            <a:sp3d prstMaterial="softEdge">
              <a:bevelT w="38100" h="38100"/>
            </a:sp3d>
          </a:bodyPr>
          <a:lstStyle/>
          <a:p>
            <a:r>
              <a:rPr lang="es-CO" dirty="0">
                <a:solidFill>
                  <a:schemeClr val="tx1"/>
                </a:solidFill>
              </a:rPr>
              <a:t>Arquitectura de datos</a:t>
            </a:r>
          </a:p>
        </p:txBody>
      </p:sp>
      <p:pic>
        <p:nvPicPr>
          <p:cNvPr id="9" name="Marcador de contenido 8">
            <a:extLst>
              <a:ext uri="{FF2B5EF4-FFF2-40B4-BE49-F238E27FC236}">
                <a16:creationId xmlns:a16="http://schemas.microsoft.com/office/drawing/2014/main" id="{83D2A5C3-1EA4-449D-878B-A20D0C893D2D}"/>
              </a:ext>
            </a:extLst>
          </p:cNvPr>
          <p:cNvPicPr>
            <a:picLocks noGrp="1" noChangeAspect="1"/>
          </p:cNvPicPr>
          <p:nvPr>
            <p:ph sz="half" idx="1"/>
          </p:nvPr>
        </p:nvPicPr>
        <p:blipFill rotWithShape="1">
          <a:blip r:embed="rId2"/>
          <a:srcRect l="1271" t="6498" r="31497" b="20168"/>
          <a:stretch/>
        </p:blipFill>
        <p:spPr>
          <a:xfrm>
            <a:off x="2641600" y="1876735"/>
            <a:ext cx="6908799" cy="4422465"/>
          </a:xfrm>
        </p:spPr>
      </p:pic>
      <p:sp>
        <p:nvSpPr>
          <p:cNvPr id="11" name="CuadroTexto 10">
            <a:extLst>
              <a:ext uri="{FF2B5EF4-FFF2-40B4-BE49-F238E27FC236}">
                <a16:creationId xmlns:a16="http://schemas.microsoft.com/office/drawing/2014/main" id="{8AA7E0E1-2C46-4927-A954-8AB4F018FC2B}"/>
              </a:ext>
            </a:extLst>
          </p:cNvPr>
          <p:cNvSpPr txBox="1"/>
          <p:nvPr/>
        </p:nvSpPr>
        <p:spPr>
          <a:xfrm>
            <a:off x="609600" y="1417638"/>
            <a:ext cx="6096000" cy="369332"/>
          </a:xfrm>
          <a:prstGeom prst="rect">
            <a:avLst/>
          </a:prstGeom>
          <a:noFill/>
        </p:spPr>
        <p:txBody>
          <a:bodyPr wrap="square">
            <a:spAutoFit/>
          </a:bodyPr>
          <a:lstStyle/>
          <a:p>
            <a:r>
              <a:rPr lang="es-CO" sz="1800" b="0" i="0" u="none" strike="noStrike" baseline="0" dirty="0">
                <a:latin typeface="URWPalladioL-Roma"/>
              </a:rPr>
              <a:t>Diagrama de Clases</a:t>
            </a:r>
            <a:endParaRPr lang="es-CO" dirty="0"/>
          </a:p>
        </p:txBody>
      </p:sp>
    </p:spTree>
    <p:extLst>
      <p:ext uri="{BB962C8B-B14F-4D97-AF65-F5344CB8AC3E}">
        <p14:creationId xmlns:p14="http://schemas.microsoft.com/office/powerpoint/2010/main" val="385705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F86612-8A72-4A9E-8C0F-B3C13CAFD4CA}"/>
              </a:ext>
            </a:extLst>
          </p:cNvPr>
          <p:cNvSpPr>
            <a:spLocks noGrp="1"/>
          </p:cNvSpPr>
          <p:nvPr>
            <p:ph type="title"/>
          </p:nvPr>
        </p:nvSpPr>
        <p:spPr>
          <a:solidFill>
            <a:schemeClr val="bg1">
              <a:lumMod val="95000"/>
              <a:lumOff val="5000"/>
            </a:schemeClr>
          </a:solidFill>
        </p:spPr>
        <p:txBody>
          <a:bodyPr vert="horz" rtlCol="0" anchor="ctr">
            <a:normAutofit/>
            <a:scene3d>
              <a:camera prst="orthographicFront"/>
              <a:lightRig rig="soft" dir="t">
                <a:rot lat="0" lon="0" rev="16800000"/>
              </a:lightRig>
            </a:scene3d>
            <a:sp3d prstMaterial="softEdge">
              <a:bevelT w="38100" h="38100"/>
            </a:sp3d>
          </a:bodyPr>
          <a:lstStyle/>
          <a:p>
            <a:r>
              <a:rPr lang="es-CO" dirty="0">
                <a:solidFill>
                  <a:schemeClr val="tx1"/>
                </a:solidFill>
              </a:rPr>
              <a:t>Arquitectura de datos</a:t>
            </a:r>
          </a:p>
        </p:txBody>
      </p:sp>
      <p:sp>
        <p:nvSpPr>
          <p:cNvPr id="11" name="CuadroTexto 10">
            <a:extLst>
              <a:ext uri="{FF2B5EF4-FFF2-40B4-BE49-F238E27FC236}">
                <a16:creationId xmlns:a16="http://schemas.microsoft.com/office/drawing/2014/main" id="{8AA7E0E1-2C46-4927-A954-8AB4F018FC2B}"/>
              </a:ext>
            </a:extLst>
          </p:cNvPr>
          <p:cNvSpPr txBox="1"/>
          <p:nvPr/>
        </p:nvSpPr>
        <p:spPr>
          <a:xfrm>
            <a:off x="609600" y="1417638"/>
            <a:ext cx="6096000" cy="369332"/>
          </a:xfrm>
          <a:prstGeom prst="rect">
            <a:avLst/>
          </a:prstGeom>
          <a:noFill/>
        </p:spPr>
        <p:txBody>
          <a:bodyPr wrap="square">
            <a:spAutoFit/>
          </a:bodyPr>
          <a:lstStyle/>
          <a:p>
            <a:r>
              <a:rPr lang="es-CO" sz="1800" b="0" i="0" u="none" strike="noStrike" baseline="0" dirty="0">
                <a:latin typeface="URWPalladioL-Roma"/>
              </a:rPr>
              <a:t>Entidad - </a:t>
            </a:r>
            <a:r>
              <a:rPr lang="es-CO" sz="1800" b="0" i="0" u="none" strike="noStrike" baseline="0" dirty="0" err="1">
                <a:latin typeface="URWPalladioL-Roma"/>
              </a:rPr>
              <a:t>Relacion</a:t>
            </a:r>
            <a:endParaRPr lang="es-CO" dirty="0"/>
          </a:p>
        </p:txBody>
      </p:sp>
      <p:pic>
        <p:nvPicPr>
          <p:cNvPr id="6" name="Marcador de contenido 5">
            <a:extLst>
              <a:ext uri="{FF2B5EF4-FFF2-40B4-BE49-F238E27FC236}">
                <a16:creationId xmlns:a16="http://schemas.microsoft.com/office/drawing/2014/main" id="{807CC733-2676-4F36-A58F-31CF4A262B0C}"/>
              </a:ext>
            </a:extLst>
          </p:cNvPr>
          <p:cNvPicPr>
            <a:picLocks noGrp="1" noChangeAspect="1"/>
          </p:cNvPicPr>
          <p:nvPr>
            <p:ph sz="half" idx="1"/>
          </p:nvPr>
        </p:nvPicPr>
        <p:blipFill rotWithShape="1">
          <a:blip r:embed="rId2"/>
          <a:srcRect l="1572" t="6357" r="14602" b="5520"/>
          <a:stretch/>
        </p:blipFill>
        <p:spPr>
          <a:xfrm>
            <a:off x="2109404" y="2278742"/>
            <a:ext cx="7973191" cy="4304619"/>
          </a:xfrm>
        </p:spPr>
      </p:pic>
    </p:spTree>
    <p:extLst>
      <p:ext uri="{BB962C8B-B14F-4D97-AF65-F5344CB8AC3E}">
        <p14:creationId xmlns:p14="http://schemas.microsoft.com/office/powerpoint/2010/main" val="407383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B4316683-A136-4ABB-A682-694ECD5F9D04}"/>
              </a:ext>
            </a:extLst>
          </p:cNvPr>
          <p:cNvSpPr>
            <a:spLocks noGrp="1"/>
          </p:cNvSpPr>
          <p:nvPr>
            <p:ph sz="quarter" idx="2"/>
          </p:nvPr>
        </p:nvSpPr>
        <p:spPr>
          <a:xfrm>
            <a:off x="609600" y="2362201"/>
            <a:ext cx="5386917" cy="3763963"/>
          </a:xfrm>
        </p:spPr>
        <p:txBody>
          <a:bodyPr>
            <a:normAutofit/>
          </a:bodyPr>
          <a:lstStyle/>
          <a:p>
            <a:pPr marL="137160" indent="0">
              <a:buNone/>
            </a:pPr>
            <a:r>
              <a:rPr lang="es-CO" dirty="0"/>
              <a:t>Como podemos observar por el estudio brindado por 	 Luis Capote, el cáncer de cuello uterino o cérvix en América latina es un problema de sociedad, pero que en Colombia se demarca como la segunda causa de muerte por cáncer y además esta ubicada entre los 3 países latinoamericanos con el mayor índice de esto</a:t>
            </a:r>
          </a:p>
        </p:txBody>
      </p:sp>
      <p:sp>
        <p:nvSpPr>
          <p:cNvPr id="7" name="Título 6">
            <a:extLst>
              <a:ext uri="{FF2B5EF4-FFF2-40B4-BE49-F238E27FC236}">
                <a16:creationId xmlns:a16="http://schemas.microsoft.com/office/drawing/2014/main" id="{303D8752-7F8D-4D02-AFE6-2E99447C9CC4}"/>
              </a:ext>
            </a:extLst>
          </p:cNvPr>
          <p:cNvSpPr>
            <a:spLocks noGrp="1"/>
          </p:cNvSpPr>
          <p:nvPr>
            <p:ph type="title"/>
          </p:nvPr>
        </p:nvSpPr>
        <p:spPr>
          <a:solidFill>
            <a:schemeClr val="bg1">
              <a:lumMod val="95000"/>
              <a:lumOff val="5000"/>
            </a:schemeClr>
          </a:solidFill>
        </p:spPr>
        <p:txBody>
          <a:bodyPr>
            <a:normAutofit/>
          </a:bodyPr>
          <a:lstStyle/>
          <a:p>
            <a:r>
              <a:rPr lang="es-CO" dirty="0">
                <a:solidFill>
                  <a:schemeClr val="tx1"/>
                </a:solidFill>
              </a:rPr>
              <a:t>Impacto</a:t>
            </a:r>
            <a:r>
              <a:rPr lang="es-CO" b="0" i="0" dirty="0">
                <a:effectLst/>
                <a:latin typeface="Segoe UI" panose="020B0502040204020203" pitchFamily="34" charset="0"/>
              </a:rPr>
              <a:t> </a:t>
            </a:r>
          </a:p>
        </p:txBody>
      </p:sp>
      <p:pic>
        <p:nvPicPr>
          <p:cNvPr id="3" name="Imagen 2">
            <a:extLst>
              <a:ext uri="{FF2B5EF4-FFF2-40B4-BE49-F238E27FC236}">
                <a16:creationId xmlns:a16="http://schemas.microsoft.com/office/drawing/2014/main" id="{87056D45-77BD-4B98-A5DC-F3C0BEDB1A28}"/>
              </a:ext>
            </a:extLst>
          </p:cNvPr>
          <p:cNvPicPr>
            <a:picLocks noChangeAspect="1"/>
          </p:cNvPicPr>
          <p:nvPr/>
        </p:nvPicPr>
        <p:blipFill>
          <a:blip r:embed="rId3"/>
          <a:stretch>
            <a:fillRect/>
          </a:stretch>
        </p:blipFill>
        <p:spPr>
          <a:xfrm>
            <a:off x="6195485" y="1584051"/>
            <a:ext cx="5493530" cy="4874776"/>
          </a:xfrm>
          <a:prstGeom prst="rect">
            <a:avLst/>
          </a:prstGeom>
        </p:spPr>
      </p:pic>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lumMod val="95000"/>
              <a:lumOff val="5000"/>
            </a:schemeClr>
          </a:solidFill>
        </p:spPr>
        <p:txBody>
          <a:bodyPr rtlCol="0"/>
          <a:lstStyle/>
          <a:p>
            <a:pPr rtl="0"/>
            <a:r>
              <a:rPr lang="es-ES" noProof="1">
                <a:solidFill>
                  <a:schemeClr val="tx1"/>
                </a:solidFill>
              </a:rPr>
              <a:t>Introducción</a:t>
            </a:r>
          </a:p>
        </p:txBody>
      </p:sp>
      <p:sp>
        <p:nvSpPr>
          <p:cNvPr id="10" name="Marcador de contenido 3">
            <a:extLst>
              <a:ext uri="{FF2B5EF4-FFF2-40B4-BE49-F238E27FC236}">
                <a16:creationId xmlns:a16="http://schemas.microsoft.com/office/drawing/2014/main" id="{DD5E0307-1A93-43FE-BED2-E1647E0500F9}"/>
              </a:ext>
            </a:extLst>
          </p:cNvPr>
          <p:cNvSpPr>
            <a:spLocks noGrp="1"/>
          </p:cNvSpPr>
          <p:nvPr>
            <p:ph sz="half" idx="2"/>
          </p:nvPr>
        </p:nvSpPr>
        <p:spPr>
          <a:xfrm>
            <a:off x="6313000" y="1600200"/>
            <a:ext cx="5269400" cy="2085975"/>
          </a:xfrm>
        </p:spPr>
        <p:txBody>
          <a:bodyPr>
            <a:normAutofit/>
          </a:bodyPr>
          <a:lstStyle/>
          <a:p>
            <a:pPr marL="137160" indent="0">
              <a:buNone/>
            </a:pPr>
            <a:r>
              <a:rPr lang="es-CO" dirty="0"/>
              <a:t>Además de que el problema no solamente se queda ahí, sino que también tiene un alto nivel de incidencia y muerte en comparación de los países desarrollados</a:t>
            </a:r>
          </a:p>
        </p:txBody>
      </p:sp>
      <p:pic>
        <p:nvPicPr>
          <p:cNvPr id="9" name="Imagen 8">
            <a:extLst>
              <a:ext uri="{FF2B5EF4-FFF2-40B4-BE49-F238E27FC236}">
                <a16:creationId xmlns:a16="http://schemas.microsoft.com/office/drawing/2014/main" id="{FDFDF41F-2044-46D7-9D73-535DA072B257}"/>
              </a:ext>
            </a:extLst>
          </p:cNvPr>
          <p:cNvPicPr>
            <a:picLocks noChangeAspect="1"/>
          </p:cNvPicPr>
          <p:nvPr/>
        </p:nvPicPr>
        <p:blipFill>
          <a:blip r:embed="rId3"/>
          <a:stretch>
            <a:fillRect/>
          </a:stretch>
        </p:blipFill>
        <p:spPr>
          <a:xfrm>
            <a:off x="990541" y="1471430"/>
            <a:ext cx="4222420" cy="2214745"/>
          </a:xfrm>
          <a:prstGeom prst="rect">
            <a:avLst/>
          </a:prstGeom>
        </p:spPr>
      </p:pic>
      <p:pic>
        <p:nvPicPr>
          <p:cNvPr id="13" name="Imagen 12" descr="Incidencia">
            <a:extLst>
              <a:ext uri="{FF2B5EF4-FFF2-40B4-BE49-F238E27FC236}">
                <a16:creationId xmlns:a16="http://schemas.microsoft.com/office/drawing/2014/main" id="{C230D6EE-03F2-4DCD-AFF1-F137C9E48955}"/>
              </a:ext>
            </a:extLst>
          </p:cNvPr>
          <p:cNvPicPr>
            <a:picLocks noChangeAspect="1"/>
          </p:cNvPicPr>
          <p:nvPr/>
        </p:nvPicPr>
        <p:blipFill>
          <a:blip r:embed="rId4"/>
          <a:stretch>
            <a:fillRect/>
          </a:stretch>
        </p:blipFill>
        <p:spPr>
          <a:xfrm>
            <a:off x="6696975" y="3750561"/>
            <a:ext cx="4501449" cy="2580388"/>
          </a:xfrm>
          <a:prstGeom prst="rect">
            <a:avLst/>
          </a:prstGeom>
        </p:spPr>
      </p:pic>
      <p:sp>
        <p:nvSpPr>
          <p:cNvPr id="15" name="Marcador de contenido 3">
            <a:extLst>
              <a:ext uri="{FF2B5EF4-FFF2-40B4-BE49-F238E27FC236}">
                <a16:creationId xmlns:a16="http://schemas.microsoft.com/office/drawing/2014/main" id="{26CFAD7B-B983-4D8C-8F1E-83FB26E694F4}"/>
              </a:ext>
            </a:extLst>
          </p:cNvPr>
          <p:cNvSpPr txBox="1">
            <a:spLocks/>
          </p:cNvSpPr>
          <p:nvPr/>
        </p:nvSpPr>
        <p:spPr>
          <a:xfrm>
            <a:off x="8393096" y="6330949"/>
            <a:ext cx="1747934" cy="504825"/>
          </a:xfrm>
          <a:prstGeom prst="rect">
            <a:avLst/>
          </a:prstGeom>
        </p:spPr>
        <p:txBody>
          <a:bodyPr vert="horz" rtlCol="0">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Font typeface="Wingdings 2"/>
              <a:buNone/>
            </a:pPr>
            <a:r>
              <a:rPr lang="es-CO" sz="2000" dirty="0"/>
              <a:t>Incidencia</a:t>
            </a:r>
          </a:p>
        </p:txBody>
      </p:sp>
      <p:sp>
        <p:nvSpPr>
          <p:cNvPr id="16" name="Marcador de contenido 3">
            <a:extLst>
              <a:ext uri="{FF2B5EF4-FFF2-40B4-BE49-F238E27FC236}">
                <a16:creationId xmlns:a16="http://schemas.microsoft.com/office/drawing/2014/main" id="{88992450-19AE-4B42-ABEE-BE7AA81780EE}"/>
              </a:ext>
            </a:extLst>
          </p:cNvPr>
          <p:cNvSpPr txBox="1">
            <a:spLocks/>
          </p:cNvSpPr>
          <p:nvPr/>
        </p:nvSpPr>
        <p:spPr>
          <a:xfrm>
            <a:off x="2227784" y="3686175"/>
            <a:ext cx="1747934" cy="504825"/>
          </a:xfrm>
          <a:prstGeom prst="rect">
            <a:avLst/>
          </a:prstGeom>
        </p:spPr>
        <p:txBody>
          <a:bodyPr vert="horz" rtlCol="0">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Font typeface="Wingdings 2"/>
              <a:buNone/>
            </a:pPr>
            <a:r>
              <a:rPr lang="es-CO" sz="2000" dirty="0"/>
              <a:t>Mortalidad</a:t>
            </a:r>
          </a:p>
        </p:txBody>
      </p:sp>
      <p:sp>
        <p:nvSpPr>
          <p:cNvPr id="19" name="CuadroTexto 18">
            <a:extLst>
              <a:ext uri="{FF2B5EF4-FFF2-40B4-BE49-F238E27FC236}">
                <a16:creationId xmlns:a16="http://schemas.microsoft.com/office/drawing/2014/main" id="{B09371F5-AA01-433D-BD23-731A8587607C}"/>
              </a:ext>
            </a:extLst>
          </p:cNvPr>
          <p:cNvSpPr txBox="1"/>
          <p:nvPr/>
        </p:nvSpPr>
        <p:spPr>
          <a:xfrm>
            <a:off x="124691" y="4255386"/>
            <a:ext cx="6470073" cy="2062103"/>
          </a:xfrm>
          <a:prstGeom prst="rect">
            <a:avLst/>
          </a:prstGeom>
          <a:noFill/>
        </p:spPr>
        <p:txBody>
          <a:bodyPr wrap="square">
            <a:spAutoFit/>
          </a:bodyPr>
          <a:lstStyle/>
          <a:p>
            <a:r>
              <a:rPr lang="es-CO" sz="1600" dirty="0"/>
              <a:t>En el mundo seguir un debido control en el tamizaje del cáncer de cuello uterino ha sido significativo al momento de reducir la mortalidad e incidencias de casos de mortalidad causados por el cáncer de cuello uterino(OMS). Entendido esto vemos como en países menos desarrollados tal es el caso de Latinoamérica no hay un buena efectividad por varios motivos entre ellos está la baja organización y control gubernamental , baja cobertura hospitalaria en zonas mas apartadas, toma y muestreo deficiente y un mal seguimiento de los casos presentados en la región.</a:t>
            </a:r>
          </a:p>
        </p:txBody>
      </p:sp>
    </p:spTree>
    <p:extLst>
      <p:ext uri="{BB962C8B-B14F-4D97-AF65-F5344CB8AC3E}">
        <p14:creationId xmlns:p14="http://schemas.microsoft.com/office/powerpoint/2010/main" val="418389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lumMod val="95000"/>
              <a:lumOff val="5000"/>
            </a:schemeClr>
          </a:solidFill>
        </p:spPr>
        <p:txBody>
          <a:bodyPr rtlCol="0"/>
          <a:lstStyle/>
          <a:p>
            <a:pPr rtl="0"/>
            <a:r>
              <a:rPr lang="es-ES" noProof="1">
                <a:solidFill>
                  <a:schemeClr val="tx1"/>
                </a:solidFill>
              </a:rPr>
              <a:t>Solución</a:t>
            </a:r>
          </a:p>
        </p:txBody>
      </p:sp>
      <p:sp>
        <p:nvSpPr>
          <p:cNvPr id="7" name="Marcador de contenido 6">
            <a:extLst>
              <a:ext uri="{FF2B5EF4-FFF2-40B4-BE49-F238E27FC236}">
                <a16:creationId xmlns:a16="http://schemas.microsoft.com/office/drawing/2014/main" id="{1A618293-686C-4557-A5A8-BF94B76E25D6}"/>
              </a:ext>
            </a:extLst>
          </p:cNvPr>
          <p:cNvSpPr>
            <a:spLocks noGrp="1"/>
          </p:cNvSpPr>
          <p:nvPr>
            <p:ph sz="half" idx="1"/>
          </p:nvPr>
        </p:nvSpPr>
        <p:spPr>
          <a:xfrm>
            <a:off x="609600" y="1600202"/>
            <a:ext cx="11236036" cy="1143000"/>
          </a:xfrm>
        </p:spPr>
        <p:txBody>
          <a:bodyPr>
            <a:normAutofit fontScale="92500" lnSpcReduction="10000"/>
          </a:bodyPr>
          <a:lstStyle/>
          <a:p>
            <a:pPr marL="137160" indent="0">
              <a:buNone/>
            </a:pPr>
            <a:r>
              <a:rPr lang="es-CO" dirty="0"/>
              <a:t>El objetivo de nuestro proyecto no es explorar el cáncer de cérvix desde una visión medica sino desde una percepción dirigida hacia el control, estandarización y tratamiento de datos de datos, basándonos en ese apartado de la OMS y de Drummond</a:t>
            </a:r>
          </a:p>
        </p:txBody>
      </p:sp>
      <p:sp>
        <p:nvSpPr>
          <p:cNvPr id="9" name="Marcador de contenido 3">
            <a:extLst>
              <a:ext uri="{FF2B5EF4-FFF2-40B4-BE49-F238E27FC236}">
                <a16:creationId xmlns:a16="http://schemas.microsoft.com/office/drawing/2014/main" id="{D34229A8-482D-450D-A93B-C28EE2DE6722}"/>
              </a:ext>
            </a:extLst>
          </p:cNvPr>
          <p:cNvSpPr txBox="1">
            <a:spLocks/>
          </p:cNvSpPr>
          <p:nvPr/>
        </p:nvSpPr>
        <p:spPr>
          <a:xfrm>
            <a:off x="609600" y="3130138"/>
            <a:ext cx="10972799" cy="3453224"/>
          </a:xfrm>
          <a:prstGeom prst="rect">
            <a:avLst/>
          </a:prstGeom>
        </p:spPr>
        <p:txBody>
          <a:bodyPr vert="horz" rtlCol="0">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lgn="l">
              <a:buNone/>
            </a:pPr>
            <a:r>
              <a:rPr lang="es-CO" sz="2400" dirty="0"/>
              <a:t>Drummond plantea que : “Incluso con políticas y planes a nivel nacional, las prácticas de datos sobre el cáncer de cuello uterino a menudo están descoordinadas y carecen de estandarización, lo que resulta en una calidad y disponibilidad de datos inconsistentes y limita el uso de datos para la toma de decisiones y la planificación de programas."(Drummond et al.,2017, p. 2).</a:t>
            </a:r>
          </a:p>
        </p:txBody>
      </p:sp>
    </p:spTree>
    <p:extLst>
      <p:ext uri="{BB962C8B-B14F-4D97-AF65-F5344CB8AC3E}">
        <p14:creationId xmlns:p14="http://schemas.microsoft.com/office/powerpoint/2010/main" val="21834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604DBE3-8CEA-4D46-B449-72C5D5056537}"/>
              </a:ext>
            </a:extLst>
          </p:cNvPr>
          <p:cNvSpPr>
            <a:spLocks noGrp="1"/>
          </p:cNvSpPr>
          <p:nvPr>
            <p:ph sz="half" idx="1"/>
          </p:nvPr>
        </p:nvSpPr>
        <p:spPr>
          <a:xfrm>
            <a:off x="2279373" y="2210038"/>
            <a:ext cx="7633254" cy="3899214"/>
          </a:xfrm>
        </p:spPr>
        <p:txBody>
          <a:bodyPr>
            <a:normAutofit/>
          </a:bodyPr>
          <a:lstStyle/>
          <a:p>
            <a:pPr algn="l"/>
            <a:r>
              <a:rPr lang="es-CO" sz="2800" b="0" i="0" u="none" strike="noStrike" baseline="0" dirty="0"/>
              <a:t>NETLAB 2.0</a:t>
            </a:r>
          </a:p>
          <a:p>
            <a:pPr algn="l"/>
            <a:r>
              <a:rPr lang="es-CO" sz="2800" dirty="0"/>
              <a:t>ACPTGIC</a:t>
            </a:r>
            <a:endParaRPr lang="es-CO" sz="3600" dirty="0"/>
          </a:p>
        </p:txBody>
      </p:sp>
      <p:sp>
        <p:nvSpPr>
          <p:cNvPr id="4" name="Título 3">
            <a:extLst>
              <a:ext uri="{FF2B5EF4-FFF2-40B4-BE49-F238E27FC236}">
                <a16:creationId xmlns:a16="http://schemas.microsoft.com/office/drawing/2014/main" id="{8AF86612-8A72-4A9E-8C0F-B3C13CAFD4CA}"/>
              </a:ext>
            </a:extLst>
          </p:cNvPr>
          <p:cNvSpPr>
            <a:spLocks noGrp="1"/>
          </p:cNvSpPr>
          <p:nvPr>
            <p:ph type="title"/>
          </p:nvPr>
        </p:nvSpPr>
        <p:spPr>
          <a:solidFill>
            <a:schemeClr val="bg1">
              <a:lumMod val="95000"/>
              <a:lumOff val="5000"/>
            </a:schemeClr>
          </a:solidFill>
        </p:spPr>
        <p:txBody>
          <a:bodyPr vert="horz" rtlCol="0" anchor="ctr">
            <a:normAutofit/>
            <a:scene3d>
              <a:camera prst="orthographicFront"/>
              <a:lightRig rig="soft" dir="t">
                <a:rot lat="0" lon="0" rev="16800000"/>
              </a:lightRig>
            </a:scene3d>
            <a:sp3d prstMaterial="softEdge">
              <a:bevelT w="38100" h="38100"/>
            </a:sp3d>
          </a:bodyPr>
          <a:lstStyle/>
          <a:p>
            <a:r>
              <a:rPr lang="es-ES" noProof="1">
                <a:solidFill>
                  <a:schemeClr val="tx1"/>
                </a:solidFill>
              </a:rPr>
              <a:t>Sistemas semejantes</a:t>
            </a:r>
            <a:endParaRPr lang="es-CO" dirty="0">
              <a:solidFill>
                <a:schemeClr val="tx1"/>
              </a:solidFill>
            </a:endParaRPr>
          </a:p>
        </p:txBody>
      </p:sp>
    </p:spTree>
    <p:extLst>
      <p:ext uri="{BB962C8B-B14F-4D97-AF65-F5344CB8AC3E}">
        <p14:creationId xmlns:p14="http://schemas.microsoft.com/office/powerpoint/2010/main" val="27844462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descr="Gráfico, Gráfico radial&#10;&#10;Descripción generada automáticamente">
            <a:extLst>
              <a:ext uri="{FF2B5EF4-FFF2-40B4-BE49-F238E27FC236}">
                <a16:creationId xmlns:a16="http://schemas.microsoft.com/office/drawing/2014/main" id="{D813E0F4-BFFE-420E-B9FB-4F93644B5B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78930" y="2931886"/>
            <a:ext cx="3175636" cy="2897768"/>
          </a:xfrm>
        </p:spPr>
      </p:pic>
      <p:sp>
        <p:nvSpPr>
          <p:cNvPr id="3" name="Marcador de contenido 2">
            <a:extLst>
              <a:ext uri="{FF2B5EF4-FFF2-40B4-BE49-F238E27FC236}">
                <a16:creationId xmlns:a16="http://schemas.microsoft.com/office/drawing/2014/main" id="{F122C55C-60E2-494C-89BA-163EB4EE66A2}"/>
              </a:ext>
            </a:extLst>
          </p:cNvPr>
          <p:cNvSpPr>
            <a:spLocks noGrp="1"/>
          </p:cNvSpPr>
          <p:nvPr>
            <p:ph sz="half" idx="1"/>
          </p:nvPr>
        </p:nvSpPr>
        <p:spPr>
          <a:xfrm>
            <a:off x="3403600" y="1600201"/>
            <a:ext cx="5384800" cy="1331685"/>
          </a:xfrm>
        </p:spPr>
        <p:txBody>
          <a:bodyPr/>
          <a:lstStyle/>
          <a:p>
            <a:pPr marL="137160" indent="0" algn="ctr">
              <a:buNone/>
            </a:pPr>
            <a:r>
              <a:rPr lang="es-CO" sz="1800" b="0" i="0" u="none" strike="noStrike" baseline="0" dirty="0">
                <a:latin typeface="URWPalladioL-Roma"/>
              </a:rPr>
              <a:t>Se observa que en los años 2018, 2019 y 2020 primer semestre, la tasa de mortalidad de mujeres en Colombia a causa de este cáncer incremento de una manera drástica</a:t>
            </a:r>
            <a:endParaRPr lang="es-CO" dirty="0"/>
          </a:p>
        </p:txBody>
      </p:sp>
      <p:sp>
        <p:nvSpPr>
          <p:cNvPr id="4" name="Título 3">
            <a:extLst>
              <a:ext uri="{FF2B5EF4-FFF2-40B4-BE49-F238E27FC236}">
                <a16:creationId xmlns:a16="http://schemas.microsoft.com/office/drawing/2014/main" id="{B9880F86-A0D2-4E0B-BC45-AD871D2840E8}"/>
              </a:ext>
            </a:extLst>
          </p:cNvPr>
          <p:cNvSpPr>
            <a:spLocks noGrp="1"/>
          </p:cNvSpPr>
          <p:nvPr>
            <p:ph type="title"/>
          </p:nvPr>
        </p:nvSpPr>
        <p:spPr>
          <a:solidFill>
            <a:schemeClr val="bg1">
              <a:lumMod val="95000"/>
              <a:lumOff val="5000"/>
            </a:schemeClr>
          </a:solidFill>
        </p:spPr>
        <p:txBody>
          <a:bodyPr vert="horz" rtlCol="0" anchor="ctr">
            <a:normAutofit/>
            <a:scene3d>
              <a:camera prst="orthographicFront"/>
              <a:lightRig rig="soft" dir="t">
                <a:rot lat="0" lon="0" rev="16800000"/>
              </a:lightRig>
            </a:scene3d>
            <a:sp3d prstMaterial="softEdge">
              <a:bevelT w="38100" h="38100"/>
            </a:sp3d>
          </a:bodyPr>
          <a:lstStyle/>
          <a:p>
            <a:r>
              <a:rPr lang="es-CO" dirty="0">
                <a:solidFill>
                  <a:schemeClr val="tx1"/>
                </a:solidFill>
              </a:rPr>
              <a:t>Evaluación</a:t>
            </a:r>
          </a:p>
        </p:txBody>
      </p:sp>
      <p:sp>
        <p:nvSpPr>
          <p:cNvPr id="7" name="Marcador de contenido 2">
            <a:extLst>
              <a:ext uri="{FF2B5EF4-FFF2-40B4-BE49-F238E27FC236}">
                <a16:creationId xmlns:a16="http://schemas.microsoft.com/office/drawing/2014/main" id="{0951D68F-882E-498D-B041-6F14D5FFCB42}"/>
              </a:ext>
            </a:extLst>
          </p:cNvPr>
          <p:cNvSpPr txBox="1">
            <a:spLocks/>
          </p:cNvSpPr>
          <p:nvPr/>
        </p:nvSpPr>
        <p:spPr>
          <a:xfrm>
            <a:off x="9250448" y="6091013"/>
            <a:ext cx="863600" cy="413655"/>
          </a:xfrm>
          <a:prstGeom prst="rect">
            <a:avLst/>
          </a:prstGeom>
        </p:spPr>
        <p:txBody>
          <a:bodyPr vert="horz" rtlCol="0">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Font typeface="Wingdings 2"/>
              <a:buNone/>
            </a:pPr>
            <a:r>
              <a:rPr lang="es-CO" sz="1800" dirty="0">
                <a:latin typeface="URWPalladioL-Roma"/>
              </a:rPr>
              <a:t>2020</a:t>
            </a:r>
            <a:endParaRPr lang="es-CO" dirty="0"/>
          </a:p>
        </p:txBody>
      </p:sp>
      <p:pic>
        <p:nvPicPr>
          <p:cNvPr id="9" name="Imagen 8" descr="Gráfico, Gráfico radial&#10;&#10;Descripción generada automáticamente">
            <a:extLst>
              <a:ext uri="{FF2B5EF4-FFF2-40B4-BE49-F238E27FC236}">
                <a16:creationId xmlns:a16="http://schemas.microsoft.com/office/drawing/2014/main" id="{6BE242C7-EF09-4B21-AD45-1C1C8BB81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181" y="2899830"/>
            <a:ext cx="3175637" cy="2929824"/>
          </a:xfrm>
          <a:prstGeom prst="rect">
            <a:avLst/>
          </a:prstGeom>
        </p:spPr>
      </p:pic>
      <p:pic>
        <p:nvPicPr>
          <p:cNvPr id="11" name="Imagen 10" descr="Gráfico, Gráfico radial&#10;&#10;Descripción generada automáticamente">
            <a:extLst>
              <a:ext uri="{FF2B5EF4-FFF2-40B4-BE49-F238E27FC236}">
                <a16:creationId xmlns:a16="http://schemas.microsoft.com/office/drawing/2014/main" id="{43E052BC-C6B4-4A0B-87BE-D0883E7DC0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7433" y="2899830"/>
            <a:ext cx="3089630" cy="2897768"/>
          </a:xfrm>
          <a:prstGeom prst="rect">
            <a:avLst/>
          </a:prstGeom>
        </p:spPr>
      </p:pic>
      <p:sp>
        <p:nvSpPr>
          <p:cNvPr id="12" name="Marcador de contenido 2">
            <a:extLst>
              <a:ext uri="{FF2B5EF4-FFF2-40B4-BE49-F238E27FC236}">
                <a16:creationId xmlns:a16="http://schemas.microsoft.com/office/drawing/2014/main" id="{82C31CC2-3DCE-4036-A184-67E7EED4C343}"/>
              </a:ext>
            </a:extLst>
          </p:cNvPr>
          <p:cNvSpPr txBox="1">
            <a:spLocks/>
          </p:cNvSpPr>
          <p:nvPr/>
        </p:nvSpPr>
        <p:spPr>
          <a:xfrm>
            <a:off x="5709216" y="6169707"/>
            <a:ext cx="773566" cy="393019"/>
          </a:xfrm>
          <a:prstGeom prst="rect">
            <a:avLst/>
          </a:prstGeom>
        </p:spPr>
        <p:txBody>
          <a:bodyPr vert="horz" rtlCol="0">
            <a:normAutofit fontScale="92500"/>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Font typeface="Wingdings 2"/>
              <a:buNone/>
            </a:pPr>
            <a:r>
              <a:rPr lang="es-CO" sz="1800" dirty="0">
                <a:latin typeface="URWPalladioL-Roma"/>
              </a:rPr>
              <a:t>2019</a:t>
            </a:r>
            <a:endParaRPr lang="es-CO" dirty="0"/>
          </a:p>
        </p:txBody>
      </p:sp>
      <p:sp>
        <p:nvSpPr>
          <p:cNvPr id="13" name="Marcador de contenido 2">
            <a:extLst>
              <a:ext uri="{FF2B5EF4-FFF2-40B4-BE49-F238E27FC236}">
                <a16:creationId xmlns:a16="http://schemas.microsoft.com/office/drawing/2014/main" id="{9C3218B5-7346-4A74-BCBD-1297B11C130C}"/>
              </a:ext>
            </a:extLst>
          </p:cNvPr>
          <p:cNvSpPr txBox="1">
            <a:spLocks/>
          </p:cNvSpPr>
          <p:nvPr/>
        </p:nvSpPr>
        <p:spPr>
          <a:xfrm>
            <a:off x="2187348" y="6322107"/>
            <a:ext cx="863600" cy="413655"/>
          </a:xfrm>
          <a:prstGeom prst="rect">
            <a:avLst/>
          </a:prstGeom>
        </p:spPr>
        <p:txBody>
          <a:bodyPr vert="horz" rtlCol="0">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Font typeface="Wingdings 2"/>
              <a:buNone/>
            </a:pPr>
            <a:r>
              <a:rPr lang="es-CO" sz="1800" dirty="0">
                <a:latin typeface="URWPalladioL-Roma"/>
              </a:rPr>
              <a:t>2018</a:t>
            </a:r>
            <a:endParaRPr lang="es-CO" dirty="0"/>
          </a:p>
        </p:txBody>
      </p:sp>
    </p:spTree>
    <p:extLst>
      <p:ext uri="{BB962C8B-B14F-4D97-AF65-F5344CB8AC3E}">
        <p14:creationId xmlns:p14="http://schemas.microsoft.com/office/powerpoint/2010/main" val="108958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descr="Gráfico, Gráfico de barras, Gráfico en cascada&#10;&#10;Descripción generada automáticamente">
            <a:extLst>
              <a:ext uri="{FF2B5EF4-FFF2-40B4-BE49-F238E27FC236}">
                <a16:creationId xmlns:a16="http://schemas.microsoft.com/office/drawing/2014/main" id="{631EA13B-2A76-40F1-8EC2-462CD777D7B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1319" y="1645837"/>
            <a:ext cx="5384800" cy="2671463"/>
          </a:xfrm>
        </p:spPr>
      </p:pic>
      <p:sp>
        <p:nvSpPr>
          <p:cNvPr id="3" name="Marcador de contenido 2">
            <a:extLst>
              <a:ext uri="{FF2B5EF4-FFF2-40B4-BE49-F238E27FC236}">
                <a16:creationId xmlns:a16="http://schemas.microsoft.com/office/drawing/2014/main" id="{7BD792B5-EBF6-4AF8-9799-2CEBE9B77F71}"/>
              </a:ext>
            </a:extLst>
          </p:cNvPr>
          <p:cNvSpPr>
            <a:spLocks noGrp="1"/>
          </p:cNvSpPr>
          <p:nvPr>
            <p:ph sz="half" idx="1"/>
          </p:nvPr>
        </p:nvSpPr>
        <p:spPr>
          <a:xfrm>
            <a:off x="493486" y="2369459"/>
            <a:ext cx="5384800" cy="1418770"/>
          </a:xfrm>
        </p:spPr>
        <p:txBody>
          <a:bodyPr/>
          <a:lstStyle/>
          <a:p>
            <a:pPr marL="137160" indent="0" algn="l">
              <a:buNone/>
            </a:pPr>
            <a:r>
              <a:rPr lang="es-CO" sz="1800" b="0" i="0" u="none" strike="noStrike" baseline="0" dirty="0">
                <a:latin typeface="URWPalladioL-Roma"/>
              </a:rPr>
              <a:t>Según el instituto nacional de la salud (INS), se notificaron 4442 casos en el 2018. La mediana de edad fue 39 años y el 50% de los casos tuvieron entre 32 y 52 años</a:t>
            </a:r>
            <a:endParaRPr lang="es-CO" dirty="0"/>
          </a:p>
        </p:txBody>
      </p:sp>
      <p:pic>
        <p:nvPicPr>
          <p:cNvPr id="8" name="Imagen 7" descr="Gráfico, Gráfico de cajas y bigotes&#10;&#10;Descripción generada automáticamente">
            <a:extLst>
              <a:ext uri="{FF2B5EF4-FFF2-40B4-BE49-F238E27FC236}">
                <a16:creationId xmlns:a16="http://schemas.microsoft.com/office/drawing/2014/main" id="{E11DB6B8-1A71-48A6-9F5E-9EBF0BF94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153618"/>
            <a:ext cx="5563376" cy="2267266"/>
          </a:xfrm>
          <a:prstGeom prst="rect">
            <a:avLst/>
          </a:prstGeom>
        </p:spPr>
      </p:pic>
      <p:sp>
        <p:nvSpPr>
          <p:cNvPr id="10" name="CuadroTexto 9">
            <a:extLst>
              <a:ext uri="{FF2B5EF4-FFF2-40B4-BE49-F238E27FC236}">
                <a16:creationId xmlns:a16="http://schemas.microsoft.com/office/drawing/2014/main" id="{82205F25-9B0B-453C-83CB-D1459748A4DF}"/>
              </a:ext>
            </a:extLst>
          </p:cNvPr>
          <p:cNvSpPr txBox="1"/>
          <p:nvPr/>
        </p:nvSpPr>
        <p:spPr>
          <a:xfrm>
            <a:off x="6768062" y="4545499"/>
            <a:ext cx="4891314" cy="646331"/>
          </a:xfrm>
          <a:prstGeom prst="rect">
            <a:avLst/>
          </a:prstGeom>
          <a:noFill/>
        </p:spPr>
        <p:txBody>
          <a:bodyPr wrap="square">
            <a:spAutoFit/>
          </a:bodyPr>
          <a:lstStyle/>
          <a:p>
            <a:pPr algn="l"/>
            <a:r>
              <a:rPr lang="es-CO" sz="1800" b="0" i="0" u="none" strike="noStrike" baseline="0" dirty="0">
                <a:latin typeface="URWPalladioL-Roma"/>
              </a:rPr>
              <a:t>Para Colombia, este cáncer es el segundo  principal cáncer del país</a:t>
            </a:r>
            <a:endParaRPr lang="es-CO" dirty="0"/>
          </a:p>
        </p:txBody>
      </p:sp>
      <p:sp>
        <p:nvSpPr>
          <p:cNvPr id="11" name="Título 3">
            <a:extLst>
              <a:ext uri="{FF2B5EF4-FFF2-40B4-BE49-F238E27FC236}">
                <a16:creationId xmlns:a16="http://schemas.microsoft.com/office/drawing/2014/main" id="{24A05A1C-94E9-45D5-9558-3C458465E4BC}"/>
              </a:ext>
            </a:extLst>
          </p:cNvPr>
          <p:cNvSpPr>
            <a:spLocks noGrp="1"/>
          </p:cNvSpPr>
          <p:nvPr>
            <p:ph type="title"/>
          </p:nvPr>
        </p:nvSpPr>
        <p:spPr>
          <a:xfrm>
            <a:off x="609600" y="274638"/>
            <a:ext cx="10972800" cy="1143000"/>
          </a:xfrm>
          <a:solidFill>
            <a:schemeClr val="bg1">
              <a:lumMod val="95000"/>
              <a:lumOff val="5000"/>
            </a:schemeClr>
          </a:solidFill>
        </p:spPr>
        <p:txBody>
          <a:bodyPr vert="horz" rtlCol="0" anchor="ctr">
            <a:normAutofit/>
            <a:scene3d>
              <a:camera prst="orthographicFront"/>
              <a:lightRig rig="soft" dir="t">
                <a:rot lat="0" lon="0" rev="16800000"/>
              </a:lightRig>
            </a:scene3d>
            <a:sp3d prstMaterial="softEdge">
              <a:bevelT w="38100" h="38100"/>
            </a:sp3d>
          </a:bodyPr>
          <a:lstStyle/>
          <a:p>
            <a:r>
              <a:rPr lang="es-CO" dirty="0">
                <a:solidFill>
                  <a:schemeClr val="tx1"/>
                </a:solidFill>
              </a:rPr>
              <a:t>Evaluación</a:t>
            </a:r>
          </a:p>
        </p:txBody>
      </p:sp>
    </p:spTree>
    <p:extLst>
      <p:ext uri="{BB962C8B-B14F-4D97-AF65-F5344CB8AC3E}">
        <p14:creationId xmlns:p14="http://schemas.microsoft.com/office/powerpoint/2010/main" val="271410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Gráfico, Gráfico de barras, Gráfico en cascada&#10;&#10;Descripción generada automáticamente">
            <a:extLst>
              <a:ext uri="{FF2B5EF4-FFF2-40B4-BE49-F238E27FC236}">
                <a16:creationId xmlns:a16="http://schemas.microsoft.com/office/drawing/2014/main" id="{241337E8-0748-4F45-B6DF-478D4EC36B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1200" y="3429000"/>
            <a:ext cx="5384800" cy="2479269"/>
          </a:xfrm>
        </p:spPr>
      </p:pic>
      <p:sp>
        <p:nvSpPr>
          <p:cNvPr id="3" name="Marcador de contenido 2">
            <a:extLst>
              <a:ext uri="{FF2B5EF4-FFF2-40B4-BE49-F238E27FC236}">
                <a16:creationId xmlns:a16="http://schemas.microsoft.com/office/drawing/2014/main" id="{5F34E4B5-8258-4015-ADC7-293DB49C3775}"/>
              </a:ext>
            </a:extLst>
          </p:cNvPr>
          <p:cNvSpPr>
            <a:spLocks noGrp="1"/>
          </p:cNvSpPr>
          <p:nvPr>
            <p:ph sz="half" idx="1"/>
          </p:nvPr>
        </p:nvSpPr>
        <p:spPr>
          <a:xfrm>
            <a:off x="609600" y="1600202"/>
            <a:ext cx="5675086" cy="1520370"/>
          </a:xfrm>
        </p:spPr>
        <p:txBody>
          <a:bodyPr/>
          <a:lstStyle/>
          <a:p>
            <a:pPr marL="137160" indent="0" algn="l">
              <a:buNone/>
            </a:pPr>
            <a:r>
              <a:rPr lang="es-CO" sz="1800" b="0" i="0" u="none" strike="noStrike" baseline="0" dirty="0">
                <a:latin typeface="URWPalladioL-Roma"/>
              </a:rPr>
              <a:t>La oportunidad de resultado de biopsia y de inicio de tratamiento que se muestran en la figura, identifican que el 64,4% (2860) inició tratamiento.</a:t>
            </a:r>
            <a:endParaRPr lang="es-CO" dirty="0"/>
          </a:p>
        </p:txBody>
      </p:sp>
      <p:sp>
        <p:nvSpPr>
          <p:cNvPr id="5" name="Título 3">
            <a:extLst>
              <a:ext uri="{FF2B5EF4-FFF2-40B4-BE49-F238E27FC236}">
                <a16:creationId xmlns:a16="http://schemas.microsoft.com/office/drawing/2014/main" id="{4CF809B4-C93C-45AD-B09E-B973DA29B546}"/>
              </a:ext>
            </a:extLst>
          </p:cNvPr>
          <p:cNvSpPr>
            <a:spLocks noGrp="1"/>
          </p:cNvSpPr>
          <p:nvPr>
            <p:ph type="title"/>
          </p:nvPr>
        </p:nvSpPr>
        <p:spPr>
          <a:xfrm>
            <a:off x="609600" y="274638"/>
            <a:ext cx="10972800" cy="1143000"/>
          </a:xfrm>
          <a:solidFill>
            <a:schemeClr val="bg1">
              <a:lumMod val="95000"/>
              <a:lumOff val="5000"/>
            </a:schemeClr>
          </a:solidFill>
        </p:spPr>
        <p:txBody>
          <a:bodyPr vert="horz" rtlCol="0" anchor="ctr">
            <a:normAutofit/>
            <a:scene3d>
              <a:camera prst="orthographicFront"/>
              <a:lightRig rig="soft" dir="t">
                <a:rot lat="0" lon="0" rev="16800000"/>
              </a:lightRig>
            </a:scene3d>
            <a:sp3d prstMaterial="softEdge">
              <a:bevelT w="38100" h="38100"/>
            </a:sp3d>
          </a:bodyPr>
          <a:lstStyle/>
          <a:p>
            <a:r>
              <a:rPr lang="es-CO" dirty="0">
                <a:solidFill>
                  <a:schemeClr val="tx1"/>
                </a:solidFill>
              </a:rPr>
              <a:t>Evaluación</a:t>
            </a:r>
          </a:p>
        </p:txBody>
      </p:sp>
      <p:pic>
        <p:nvPicPr>
          <p:cNvPr id="7170" name="Picture 2" descr="Best Alesiq Ingenieria GIFs | Gfycat">
            <a:extLst>
              <a:ext uri="{FF2B5EF4-FFF2-40B4-BE49-F238E27FC236}">
                <a16:creationId xmlns:a16="http://schemas.microsoft.com/office/drawing/2014/main" id="{9512C14F-91F6-4D89-8789-60DB3585504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95357" y="2360387"/>
            <a:ext cx="5610467" cy="315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38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34E4B5-8258-4015-ADC7-293DB49C3775}"/>
              </a:ext>
            </a:extLst>
          </p:cNvPr>
          <p:cNvSpPr>
            <a:spLocks noGrp="1"/>
          </p:cNvSpPr>
          <p:nvPr>
            <p:ph sz="half" idx="1"/>
          </p:nvPr>
        </p:nvSpPr>
        <p:spPr>
          <a:xfrm>
            <a:off x="1387523" y="2323532"/>
            <a:ext cx="9203140" cy="2821673"/>
          </a:xfrm>
        </p:spPr>
        <p:txBody>
          <a:bodyPr>
            <a:noAutofit/>
          </a:bodyPr>
          <a:lstStyle/>
          <a:p>
            <a:pPr marL="137160" indent="0">
              <a:buNone/>
            </a:pPr>
            <a:r>
              <a:rPr lang="es-CO" sz="2400" b="0" i="0" dirty="0">
                <a:effectLst/>
                <a:latin typeface="Arial" panose="020B0604020202020204" pitchFamily="34" charset="0"/>
              </a:rPr>
              <a:t>Se plantea realizar una solución global, que a su vez sea multiusuario con trabajo en tiempo </a:t>
            </a:r>
            <a:r>
              <a:rPr lang="es-CO" sz="2400" b="0" i="0" dirty="0" err="1">
                <a:effectLst/>
                <a:latin typeface="Arial" panose="020B0604020202020204" pitchFamily="34" charset="0"/>
              </a:rPr>
              <a:t>real;de</a:t>
            </a:r>
            <a:r>
              <a:rPr lang="es-CO" sz="2400" b="0" i="0" dirty="0">
                <a:effectLst/>
                <a:latin typeface="Arial" panose="020B0604020202020204" pitchFamily="34" charset="0"/>
              </a:rPr>
              <a:t> código extensible para así evitar que se convierta en una aplicación "</a:t>
            </a:r>
            <a:r>
              <a:rPr lang="es-CO" sz="2400" b="0" i="0" dirty="0" err="1">
                <a:effectLst/>
                <a:latin typeface="Arial" panose="020B0604020202020204" pitchFamily="34" charset="0"/>
              </a:rPr>
              <a:t>legacy</a:t>
            </a:r>
            <a:r>
              <a:rPr lang="es-CO" sz="2400" b="0" i="0" dirty="0">
                <a:effectLst/>
                <a:latin typeface="Arial" panose="020B0604020202020204" pitchFamily="34" charset="0"/>
              </a:rPr>
              <a:t>", elástica y </a:t>
            </a:r>
            <a:r>
              <a:rPr lang="es-CO" sz="2400" b="0" i="0" dirty="0" err="1">
                <a:effectLst/>
                <a:latin typeface="Arial" panose="020B0604020202020204" pitchFamily="34" charset="0"/>
              </a:rPr>
              <a:t>ademásque</a:t>
            </a:r>
            <a:r>
              <a:rPr lang="es-CO" sz="2400" b="0" i="0" dirty="0">
                <a:effectLst/>
                <a:latin typeface="Arial" panose="020B0604020202020204" pitchFamily="34" charset="0"/>
              </a:rPr>
              <a:t> sea desplegable en la nube</a:t>
            </a:r>
            <a:endParaRPr lang="es-CO" sz="3600" dirty="0"/>
          </a:p>
        </p:txBody>
      </p:sp>
      <p:sp>
        <p:nvSpPr>
          <p:cNvPr id="5" name="Título 3">
            <a:extLst>
              <a:ext uri="{FF2B5EF4-FFF2-40B4-BE49-F238E27FC236}">
                <a16:creationId xmlns:a16="http://schemas.microsoft.com/office/drawing/2014/main" id="{4CF809B4-C93C-45AD-B09E-B973DA29B546}"/>
              </a:ext>
            </a:extLst>
          </p:cNvPr>
          <p:cNvSpPr>
            <a:spLocks noGrp="1"/>
          </p:cNvSpPr>
          <p:nvPr>
            <p:ph type="title"/>
          </p:nvPr>
        </p:nvSpPr>
        <p:spPr>
          <a:xfrm>
            <a:off x="609600" y="274638"/>
            <a:ext cx="10972800" cy="1143000"/>
          </a:xfrm>
          <a:solidFill>
            <a:schemeClr val="bg1">
              <a:lumMod val="95000"/>
              <a:lumOff val="5000"/>
            </a:schemeClr>
          </a:solidFill>
        </p:spPr>
        <p:txBody>
          <a:bodyPr vert="horz" rtlCol="0" anchor="ctr">
            <a:normAutofit/>
            <a:scene3d>
              <a:camera prst="orthographicFront"/>
              <a:lightRig rig="soft" dir="t">
                <a:rot lat="0" lon="0" rev="16800000"/>
              </a:lightRig>
            </a:scene3d>
            <a:sp3d prstMaterial="softEdge">
              <a:bevelT w="38100" h="38100"/>
            </a:sp3d>
          </a:bodyPr>
          <a:lstStyle/>
          <a:p>
            <a:r>
              <a:rPr lang="es-CO" dirty="0">
                <a:solidFill>
                  <a:schemeClr val="tx1"/>
                </a:solidFill>
              </a:rPr>
              <a:t>Solución global arquitectura</a:t>
            </a:r>
          </a:p>
        </p:txBody>
      </p:sp>
    </p:spTree>
    <p:extLst>
      <p:ext uri="{BB962C8B-B14F-4D97-AF65-F5344CB8AC3E}">
        <p14:creationId xmlns:p14="http://schemas.microsoft.com/office/powerpoint/2010/main" val="94690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 de diseño médico">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Office_50399155_TF03460529_Win32" id="{75C71F25-7780-4687-9BBB-30172F7AF35D}" vid="{901B119C-F0A0-41EF-A1CC-A75F15962CD7}"/>
    </a:ext>
  </a:extLst>
</a:theme>
</file>

<file path=ppt/theme/theme2.xml><?xml version="1.0" encoding="utf-8"?>
<a:theme xmlns:a="http://schemas.openxmlformats.org/drawingml/2006/main" name="Tema de Offic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100AC149-8447-4BE5-88C7-DBE24EA73E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335</TotalTime>
  <Words>578</Words>
  <Application>Microsoft Office PowerPoint</Application>
  <PresentationFormat>Panorámica</PresentationFormat>
  <Paragraphs>40</Paragraphs>
  <Slides>15</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vt:lpstr>
      <vt:lpstr>Calibri</vt:lpstr>
      <vt:lpstr>Segoe UI</vt:lpstr>
      <vt:lpstr>URWPalladioL-Roma</vt:lpstr>
      <vt:lpstr>Wingdings</vt:lpstr>
      <vt:lpstr>Wingdings 2</vt:lpstr>
      <vt:lpstr>Wingdings 3</vt:lpstr>
      <vt:lpstr>Plantilla de diseño médico</vt:lpstr>
      <vt:lpstr>CACU Sistemas móviles de captura de datos para promoverla atención y diagnóstico de cáncer de cuello uterino</vt:lpstr>
      <vt:lpstr>Impacto </vt:lpstr>
      <vt:lpstr>Introducción</vt:lpstr>
      <vt:lpstr>Solución</vt:lpstr>
      <vt:lpstr>Sistemas semejantes</vt:lpstr>
      <vt:lpstr>Evaluación</vt:lpstr>
      <vt:lpstr>Evaluación</vt:lpstr>
      <vt:lpstr>Evaluación</vt:lpstr>
      <vt:lpstr>Solución global arquitectura</vt:lpstr>
      <vt:lpstr>Presentación de PowerPoint</vt:lpstr>
      <vt:lpstr>Presentación de PowerPoint</vt:lpstr>
      <vt:lpstr>Prototipo arquitectura</vt:lpstr>
      <vt:lpstr>Prototipo arquitectura</vt:lpstr>
      <vt:lpstr>Arquitectura de datos</vt:lpstr>
      <vt:lpstr>Arquitectura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CACU Sistemas móviles de captura de datos para promoverla atención y diagnóstico de cáncer de cuello uterino</dc:title>
  <dc:creator>URREA GARCIA RICHARD SANTIAGO</dc:creator>
  <cp:lastModifiedBy>URREA GARCIA RICHARD SANTIAGO</cp:lastModifiedBy>
  <cp:revision>10</cp:revision>
  <dcterms:created xsi:type="dcterms:W3CDTF">2021-09-03T23:40:18Z</dcterms:created>
  <dcterms:modified xsi:type="dcterms:W3CDTF">2021-11-30T20:51:30Z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