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5" r:id="rId3"/>
  </p:sldMasterIdLst>
  <p:notesMasterIdLst>
    <p:notesMasterId r:id="rId84"/>
  </p:notesMasterIdLst>
  <p:sldIdLst>
    <p:sldId id="256" r:id="rId4"/>
    <p:sldId id="264" r:id="rId5"/>
    <p:sldId id="334" r:id="rId6"/>
    <p:sldId id="338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32" r:id="rId45"/>
    <p:sldId id="333" r:id="rId46"/>
    <p:sldId id="298" r:id="rId47"/>
    <p:sldId id="299" r:id="rId48"/>
    <p:sldId id="294" r:id="rId49"/>
    <p:sldId id="295" r:id="rId50"/>
    <p:sldId id="305" r:id="rId51"/>
    <p:sldId id="307" r:id="rId52"/>
    <p:sldId id="306" r:id="rId53"/>
    <p:sldId id="296" r:id="rId54"/>
    <p:sldId id="297" r:id="rId55"/>
    <p:sldId id="304" r:id="rId56"/>
    <p:sldId id="300" r:id="rId57"/>
    <p:sldId id="301" r:id="rId58"/>
    <p:sldId id="303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3.xml"/><Relationship Id="rId18" Type="http://schemas.openxmlformats.org/officeDocument/2006/relationships/slide" Target="slides/slide30.xml"/><Relationship Id="rId3" Type="http://schemas.openxmlformats.org/officeDocument/2006/relationships/slide" Target="slides/slide6.xml"/><Relationship Id="rId21" Type="http://schemas.openxmlformats.org/officeDocument/2006/relationships/slide" Target="slides/slide40.xml"/><Relationship Id="rId7" Type="http://schemas.openxmlformats.org/officeDocument/2006/relationships/slide" Target="slides/slide15.xml"/><Relationship Id="rId12" Type="http://schemas.openxmlformats.org/officeDocument/2006/relationships/slide" Target="slides/slide22.xml"/><Relationship Id="rId17" Type="http://schemas.openxmlformats.org/officeDocument/2006/relationships/slide" Target="slides/slide29.xml"/><Relationship Id="rId2" Type="http://schemas.openxmlformats.org/officeDocument/2006/relationships/slide" Target="slides/slide4.xml"/><Relationship Id="rId16" Type="http://schemas.openxmlformats.org/officeDocument/2006/relationships/slide" Target="slides/slide28.xml"/><Relationship Id="rId20" Type="http://schemas.openxmlformats.org/officeDocument/2006/relationships/slide" Target="slides/slide32.xml"/><Relationship Id="rId1" Type="http://schemas.openxmlformats.org/officeDocument/2006/relationships/slide" Target="slides/slide3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2.xml"/><Relationship Id="rId15" Type="http://schemas.openxmlformats.org/officeDocument/2006/relationships/slide" Target="slides/slide26.xml"/><Relationship Id="rId10" Type="http://schemas.openxmlformats.org/officeDocument/2006/relationships/slide" Target="slides/slide19.xml"/><Relationship Id="rId19" Type="http://schemas.openxmlformats.org/officeDocument/2006/relationships/slide" Target="slides/slide31.xml"/><Relationship Id="rId4" Type="http://schemas.openxmlformats.org/officeDocument/2006/relationships/slide" Target="slides/slide9.xml"/><Relationship Id="rId9" Type="http://schemas.openxmlformats.org/officeDocument/2006/relationships/slide" Target="slides/slide17.xml"/><Relationship Id="rId14" Type="http://schemas.openxmlformats.org/officeDocument/2006/relationships/slide" Target="slides/slide25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281CF-8B67-4D2B-AFDC-72ADEAA7440C}" type="doc">
      <dgm:prSet loTypeId="urn:microsoft.com/office/officeart/2005/8/layout/default#1" loCatId="list" qsTypeId="urn:microsoft.com/office/officeart/2005/8/quickstyle/3d6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4169CBD-621B-41AC-8098-190EB836285B}">
      <dgm:prSet phldrT="[Text]"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b="1" dirty="0"/>
        </a:p>
      </dgm:t>
    </dgm:pt>
    <dgm:pt modelId="{C2478B4C-85CC-4B56-8035-A1D085B2572C}" type="parTrans" cxnId="{E8FA1B3E-891C-44F5-8B95-213F7D5CE5C0}">
      <dgm:prSet/>
      <dgm:spPr/>
      <dgm:t>
        <a:bodyPr/>
        <a:lstStyle/>
        <a:p>
          <a:endParaRPr lang="en-US"/>
        </a:p>
      </dgm:t>
    </dgm:pt>
    <dgm:pt modelId="{55DCDCCE-3CAF-428A-ABFC-A8BC8FEF6AA5}" type="sibTrans" cxnId="{E8FA1B3E-891C-44F5-8B95-213F7D5CE5C0}">
      <dgm:prSet/>
      <dgm:spPr/>
      <dgm:t>
        <a:bodyPr/>
        <a:lstStyle/>
        <a:p>
          <a:endParaRPr lang="en-US"/>
        </a:p>
      </dgm:t>
    </dgm:pt>
    <dgm:pt modelId="{231AA091-BC50-4CB1-B212-84DF97C37E43}">
      <dgm:prSet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A10: </a:t>
          </a:r>
          <a:r>
            <a:rPr lang="en-US" altLang="ja-JP" b="1" dirty="0" err="1" smtClean="0">
              <a:ea typeface="ＭＳ Ｐゴシック" pitchFamily="1" charset="-128"/>
            </a:rPr>
            <a:t>Unvalidated</a:t>
          </a:r>
          <a:r>
            <a:rPr lang="en-US" altLang="ja-JP" b="1" dirty="0" smtClean="0">
              <a:ea typeface="ＭＳ Ｐゴシック" pitchFamily="1" charset="-128"/>
            </a:rPr>
            <a:t> Redirects and Forwards</a:t>
          </a:r>
          <a:endParaRPr lang="en-US" b="1" dirty="0"/>
        </a:p>
      </dgm:t>
    </dgm:pt>
    <dgm:pt modelId="{A9F48C2C-FB58-44F1-8762-0ACF43D4AFFD}" type="sibTrans" cxnId="{395778C8-53B7-4ABA-B003-A8A213D8106E}">
      <dgm:prSet/>
      <dgm:spPr/>
      <dgm:t>
        <a:bodyPr/>
        <a:lstStyle/>
        <a:p>
          <a:endParaRPr lang="en-US"/>
        </a:p>
      </dgm:t>
    </dgm:pt>
    <dgm:pt modelId="{DFD4E4B3-889C-44E4-98F7-CDE5F5A9E369}" type="parTrans" cxnId="{395778C8-53B7-4ABA-B003-A8A213D8106E}">
      <dgm:prSet/>
      <dgm:spPr/>
      <dgm:t>
        <a:bodyPr/>
        <a:lstStyle/>
        <a:p>
          <a:endParaRPr lang="en-US"/>
        </a:p>
      </dgm:t>
    </dgm:pt>
    <dgm:pt modelId="{FA4512F7-A63A-4F40-B5B4-6004D8EEA2E4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A7: </a:t>
          </a:r>
          <a:r>
            <a:rPr lang="en-US" altLang="ja-JP" b="1" dirty="0" smtClean="0">
              <a:ea typeface="ＭＳ Ｐゴシック" pitchFamily="1" charset="-128"/>
            </a:rPr>
            <a:t>Failure to Restrict URL Access</a:t>
          </a:r>
          <a:endParaRPr lang="en-US" b="1" dirty="0"/>
        </a:p>
      </dgm:t>
    </dgm:pt>
    <dgm:pt modelId="{F7E858A2-0BF8-451A-8FF3-814E21CFC0A2}" type="sibTrans" cxnId="{A25FC508-31D3-47AB-B526-F240B6F5C2DF}">
      <dgm:prSet/>
      <dgm:spPr/>
      <dgm:t>
        <a:bodyPr/>
        <a:lstStyle/>
        <a:p>
          <a:endParaRPr lang="en-US"/>
        </a:p>
      </dgm:t>
    </dgm:pt>
    <dgm:pt modelId="{D53CD27D-BDD3-444C-AE6A-2311E83F246A}" type="parTrans" cxnId="{A25FC508-31D3-47AB-B526-F240B6F5C2DF}">
      <dgm:prSet/>
      <dgm:spPr/>
      <dgm:t>
        <a:bodyPr/>
        <a:lstStyle/>
        <a:p>
          <a:endParaRPr lang="en-US"/>
        </a:p>
      </dgm:t>
    </dgm:pt>
    <dgm:pt modelId="{8BCDC084-67CA-4889-BB16-FDAA18262BAD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A6: Security </a:t>
          </a:r>
          <a:r>
            <a:rPr lang="en-US" b="1" dirty="0" err="1" smtClean="0"/>
            <a:t>Misconfiguration</a:t>
          </a:r>
          <a:endParaRPr lang="en-US" b="1" dirty="0" smtClean="0"/>
        </a:p>
      </dgm:t>
    </dgm:pt>
    <dgm:pt modelId="{C306F358-4A0E-4076-9570-D654E65D82B2}" type="sibTrans" cxnId="{87367C5A-800E-4ABA-8B2B-CF70A5C89137}">
      <dgm:prSet/>
      <dgm:spPr/>
      <dgm:t>
        <a:bodyPr/>
        <a:lstStyle/>
        <a:p>
          <a:endParaRPr lang="en-US"/>
        </a:p>
      </dgm:t>
    </dgm:pt>
    <dgm:pt modelId="{DFCC82B9-B307-4045-991F-0A63623D1F34}" type="parTrans" cxnId="{87367C5A-800E-4ABA-8B2B-CF70A5C89137}">
      <dgm:prSet/>
      <dgm:spPr/>
      <dgm:t>
        <a:bodyPr/>
        <a:lstStyle/>
        <a:p>
          <a:endParaRPr lang="en-US"/>
        </a:p>
      </dgm:t>
    </dgm:pt>
    <dgm:pt modelId="{C1059736-A6E2-4762-8F49-0456CD8B7C69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 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C998CC39-D1D3-43DE-8252-4B94A9279E42}" type="sibTrans" cxnId="{63E0B01F-E6B0-4341-846D-AEB7BCF19307}">
      <dgm:prSet/>
      <dgm:spPr/>
      <dgm:t>
        <a:bodyPr/>
        <a:lstStyle/>
        <a:p>
          <a:endParaRPr lang="en-US"/>
        </a:p>
      </dgm:t>
    </dgm:pt>
    <dgm:pt modelId="{DBCB215F-2702-4FBF-9B10-EE479A00694C}" type="parTrans" cxnId="{63E0B01F-E6B0-4341-846D-AEB7BCF19307}">
      <dgm:prSet/>
      <dgm:spPr/>
      <dgm:t>
        <a:bodyPr/>
        <a:lstStyle/>
        <a:p>
          <a:endParaRPr lang="en-US"/>
        </a:p>
      </dgm:t>
    </dgm:pt>
    <dgm:pt modelId="{7FBC627C-7A5D-4F89-A1E1-F66E815CA8A7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678EE478-5D87-49D0-AC29-0A904E85A9CD}" type="sibTrans" cxnId="{62F5A9D3-EBF9-4BEC-9613-FD255126CCE1}">
      <dgm:prSet/>
      <dgm:spPr/>
      <dgm:t>
        <a:bodyPr/>
        <a:lstStyle/>
        <a:p>
          <a:endParaRPr lang="en-US"/>
        </a:p>
      </dgm:t>
    </dgm:pt>
    <dgm:pt modelId="{C77C0D7A-4688-41D5-A7B6-ECC1745C80BA}" type="parTrans" cxnId="{62F5A9D3-EBF9-4BEC-9613-FD255126CCE1}">
      <dgm:prSet/>
      <dgm:spPr/>
      <dgm:t>
        <a:bodyPr/>
        <a:lstStyle/>
        <a:p>
          <a:endParaRPr lang="en-US"/>
        </a:p>
      </dgm:t>
    </dgm:pt>
    <dgm:pt modelId="{05B6A14E-A58A-427E-80F5-495E20005676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A3: </a:t>
          </a:r>
          <a:r>
            <a:rPr lang="en-US" altLang="ja-JP" b="1" dirty="0" smtClean="0">
              <a:ea typeface="ＭＳ Ｐゴシック" pitchFamily="1" charset="-128"/>
            </a:rPr>
            <a:t>Broken Authentication and Session Management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E232C4F9-D265-42B7-A469-2C93E3FE3984}" type="sibTrans" cxnId="{AE4E6705-38DF-4ECA-80E1-760699C4E255}">
      <dgm:prSet/>
      <dgm:spPr/>
      <dgm:t>
        <a:bodyPr/>
        <a:lstStyle/>
        <a:p>
          <a:endParaRPr lang="en-US"/>
        </a:p>
      </dgm:t>
    </dgm:pt>
    <dgm:pt modelId="{2F9BC56F-924A-4353-9F8F-40E52BE6F39F}" type="parTrans" cxnId="{AE4E6705-38DF-4ECA-80E1-760699C4E255}">
      <dgm:prSet/>
      <dgm:spPr/>
      <dgm:t>
        <a:bodyPr/>
        <a:lstStyle/>
        <a:p>
          <a:endParaRPr lang="en-US"/>
        </a:p>
      </dgm:t>
    </dgm:pt>
    <dgm:pt modelId="{267067DC-F960-471F-8C6E-E0A998CDE8CA}">
      <dgm:prSet phldrT="[Text]"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A2: Cross-Site Scripting (XSS)</a:t>
          </a:r>
          <a:endParaRPr lang="en-US" b="1" dirty="0"/>
        </a:p>
      </dgm:t>
    </dgm:pt>
    <dgm:pt modelId="{D761F71C-31BB-498F-A08E-70F30EB51CB4}" type="parTrans" cxnId="{376E3F9D-D0A5-4750-A982-6A39581A8CFA}">
      <dgm:prSet/>
      <dgm:spPr/>
      <dgm:t>
        <a:bodyPr/>
        <a:lstStyle/>
        <a:p>
          <a:endParaRPr lang="en-US"/>
        </a:p>
      </dgm:t>
    </dgm:pt>
    <dgm:pt modelId="{21C97EC3-34E8-4C93-8686-60A47A9C2802}" type="sibTrans" cxnId="{376E3F9D-D0A5-4750-A982-6A39581A8CFA}">
      <dgm:prSet/>
      <dgm:spPr/>
      <dgm:t>
        <a:bodyPr/>
        <a:lstStyle/>
        <a:p>
          <a:endParaRPr lang="en-US"/>
        </a:p>
      </dgm:t>
    </dgm:pt>
    <dgm:pt modelId="{4F33ADAD-0E7A-4CC4-926A-E1D695B40CC0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A8: Insecure Cryptographic Storage</a:t>
          </a:r>
          <a:endParaRPr lang="en-US" b="1" dirty="0"/>
        </a:p>
      </dgm:t>
    </dgm:pt>
    <dgm:pt modelId="{E7A793B8-03F9-44FB-B548-E39857E00497}" type="parTrans" cxnId="{76CF4293-369C-41CD-B754-A785EFCB9622}">
      <dgm:prSet/>
      <dgm:spPr/>
      <dgm:t>
        <a:bodyPr/>
        <a:lstStyle/>
        <a:p>
          <a:endParaRPr lang="en-US"/>
        </a:p>
      </dgm:t>
    </dgm:pt>
    <dgm:pt modelId="{91422C4A-3296-4DFB-AE5C-9EA4E27DD597}" type="sibTrans" cxnId="{76CF4293-369C-41CD-B754-A785EFCB9622}">
      <dgm:prSet/>
      <dgm:spPr/>
      <dgm:t>
        <a:bodyPr/>
        <a:lstStyle/>
        <a:p>
          <a:endParaRPr lang="en-US"/>
        </a:p>
      </dgm:t>
    </dgm:pt>
    <dgm:pt modelId="{1425CBBF-4498-4BCE-BC74-DC76A4124027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ja-JP" b="1" dirty="0" smtClean="0">
              <a:ea typeface="ＭＳ Ｐゴシック" pitchFamily="1" charset="-128"/>
            </a:rPr>
            <a:t>A9: </a:t>
          </a:r>
          <a:r>
            <a:rPr lang="en-US" b="1" i="0" u="none" dirty="0" smtClean="0"/>
            <a:t>Insufficient Transport Layer Protection</a:t>
          </a:r>
          <a:endParaRPr lang="en-US" b="1" dirty="0"/>
        </a:p>
      </dgm:t>
    </dgm:pt>
    <dgm:pt modelId="{19134321-D03B-461B-8751-7D003E0AC7D7}" type="parTrans" cxnId="{5A3A9910-884E-4824-B114-A7BC95B09EB8}">
      <dgm:prSet/>
      <dgm:spPr/>
    </dgm:pt>
    <dgm:pt modelId="{666FBC44-2286-4F44-B1F4-A1DAA3A49E32}" type="sibTrans" cxnId="{5A3A9910-884E-4824-B114-A7BC95B09EB8}">
      <dgm:prSet/>
      <dgm:spPr/>
    </dgm:pt>
    <dgm:pt modelId="{E1CE3EE4-2936-4D8B-92A3-E104BE0FAA24}" type="pres">
      <dgm:prSet presAssocID="{267281CF-8B67-4D2B-AFDC-72ADEAA744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9B06-A06B-443C-83A3-58564550A9C4}" type="pres">
      <dgm:prSet presAssocID="{64169CBD-621B-41AC-8098-190EB836285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D7-A3A0-471E-BE40-D9A5641B2C43}" type="pres">
      <dgm:prSet presAssocID="{55DCDCCE-3CAF-428A-ABFC-A8BC8FEF6AA5}" presName="sibTrans" presStyleCnt="0"/>
      <dgm:spPr/>
    </dgm:pt>
    <dgm:pt modelId="{BA79777C-83D7-4A20-8C72-9B06E33970B3}" type="pres">
      <dgm:prSet presAssocID="{267067DC-F960-471F-8C6E-E0A998CDE8C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AF65-B6FE-4008-8A2F-CDD834EC50CF}" type="pres">
      <dgm:prSet presAssocID="{21C97EC3-34E8-4C93-8686-60A47A9C2802}" presName="sibTrans" presStyleCnt="0"/>
      <dgm:spPr/>
    </dgm:pt>
    <dgm:pt modelId="{049F4145-C84A-42C6-8C4A-A73F5D1F13B1}" type="pres">
      <dgm:prSet presAssocID="{05B6A14E-A58A-427E-80F5-495E20005676}" presName="node" presStyleLbl="node1" presStyleIdx="2" presStyleCnt="10" custLinFactNeighborX="-163" custLinFactNeighborY="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38806-E393-4882-A18C-F18C628330C0}" type="pres">
      <dgm:prSet presAssocID="{E232C4F9-D265-42B7-A469-2C93E3FE3984}" presName="sibTrans" presStyleCnt="0"/>
      <dgm:spPr/>
    </dgm:pt>
    <dgm:pt modelId="{C3E7A39C-1CAB-4280-9674-550D9EBD3664}" type="pres">
      <dgm:prSet presAssocID="{7FBC627C-7A5D-4F89-A1E1-F66E815CA8A7}" presName="node" presStyleLbl="node1" presStyleIdx="3" presStyleCnt="10" custLinFactNeighborY="-1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C115E-C0A7-4720-AB3F-606E25B53088}" type="pres">
      <dgm:prSet presAssocID="{678EE478-5D87-49D0-AC29-0A904E85A9CD}" presName="sibTrans" presStyleCnt="0"/>
      <dgm:spPr/>
    </dgm:pt>
    <dgm:pt modelId="{E75F8F30-3FA0-429A-A777-BC11F620C600}" type="pres">
      <dgm:prSet presAssocID="{C1059736-A6E2-4762-8F49-0456CD8B7C6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463B-623E-4AEB-A7DB-47178B6C71AF}" type="pres">
      <dgm:prSet presAssocID="{C998CC39-D1D3-43DE-8252-4B94A9279E42}" presName="sibTrans" presStyleCnt="0"/>
      <dgm:spPr/>
    </dgm:pt>
    <dgm:pt modelId="{764C6158-AD60-4271-9C65-2ABDF85CAA50}" type="pres">
      <dgm:prSet presAssocID="{8BCDC084-67CA-4889-BB16-FDAA18262BA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7B39-8E48-404A-8551-E175E2765349}" type="pres">
      <dgm:prSet presAssocID="{C306F358-4A0E-4076-9570-D654E65D82B2}" presName="sibTrans" presStyleCnt="0"/>
      <dgm:spPr/>
    </dgm:pt>
    <dgm:pt modelId="{EA75EA57-6CCA-4563-87BD-023630ABCFA8}" type="pres">
      <dgm:prSet presAssocID="{FA4512F7-A63A-4F40-B5B4-6004D8EEA2E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A4703-D8B9-4D1C-8A2E-D5D54AE747D3}" type="pres">
      <dgm:prSet presAssocID="{F7E858A2-0BF8-451A-8FF3-814E21CFC0A2}" presName="sibTrans" presStyleCnt="0"/>
      <dgm:spPr/>
    </dgm:pt>
    <dgm:pt modelId="{41C906C3-FECE-4AA6-9B2E-E742275892E7}" type="pres">
      <dgm:prSet presAssocID="{4F33ADAD-0E7A-4CC4-926A-E1D695B40CC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C9BA1-2FE2-4A13-AE32-C8596A65EAFD}" type="pres">
      <dgm:prSet presAssocID="{91422C4A-3296-4DFB-AE5C-9EA4E27DD597}" presName="sibTrans" presStyleCnt="0"/>
      <dgm:spPr/>
    </dgm:pt>
    <dgm:pt modelId="{0E5BD108-059F-48AE-801C-18529182DE42}" type="pres">
      <dgm:prSet presAssocID="{1425CBBF-4498-4BCE-BC74-DC76A4124027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16691-C99F-4C33-BA9A-69AB3E50019C}" type="pres">
      <dgm:prSet presAssocID="{666FBC44-2286-4F44-B1F4-A1DAA3A49E32}" presName="sibTrans" presStyleCnt="0"/>
      <dgm:spPr/>
    </dgm:pt>
    <dgm:pt modelId="{AB8EC8CA-2DD9-43B0-BAC8-DBF5D6A86196}" type="pres">
      <dgm:prSet presAssocID="{231AA091-BC50-4CB1-B212-84DF97C37E4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C4269-6C92-45B6-884E-AFA92B63A8B2}" type="presOf" srcId="{64169CBD-621B-41AC-8098-190EB836285B}" destId="{AD2E9B06-A06B-443C-83A3-58564550A9C4}" srcOrd="0" destOrd="0" presId="urn:microsoft.com/office/officeart/2005/8/layout/default#1"/>
    <dgm:cxn modelId="{084F9EEE-515B-4C76-80E6-CE5A62F79C22}" type="presOf" srcId="{267281CF-8B67-4D2B-AFDC-72ADEAA7440C}" destId="{E1CE3EE4-2936-4D8B-92A3-E104BE0FAA24}" srcOrd="0" destOrd="0" presId="urn:microsoft.com/office/officeart/2005/8/layout/default#1"/>
    <dgm:cxn modelId="{42710733-1884-4AB9-BFC1-3828F2C8D28C}" type="presOf" srcId="{231AA091-BC50-4CB1-B212-84DF97C37E43}" destId="{AB8EC8CA-2DD9-43B0-BAC8-DBF5D6A86196}" srcOrd="0" destOrd="0" presId="urn:microsoft.com/office/officeart/2005/8/layout/default#1"/>
    <dgm:cxn modelId="{AE4E6705-38DF-4ECA-80E1-760699C4E255}" srcId="{267281CF-8B67-4D2B-AFDC-72ADEAA7440C}" destId="{05B6A14E-A58A-427E-80F5-495E20005676}" srcOrd="2" destOrd="0" parTransId="{2F9BC56F-924A-4353-9F8F-40E52BE6F39F}" sibTransId="{E232C4F9-D265-42B7-A469-2C93E3FE3984}"/>
    <dgm:cxn modelId="{87367C5A-800E-4ABA-8B2B-CF70A5C89137}" srcId="{267281CF-8B67-4D2B-AFDC-72ADEAA7440C}" destId="{8BCDC084-67CA-4889-BB16-FDAA18262BAD}" srcOrd="5" destOrd="0" parTransId="{DFCC82B9-B307-4045-991F-0A63623D1F34}" sibTransId="{C306F358-4A0E-4076-9570-D654E65D82B2}"/>
    <dgm:cxn modelId="{E8FA1B3E-891C-44F5-8B95-213F7D5CE5C0}" srcId="{267281CF-8B67-4D2B-AFDC-72ADEAA7440C}" destId="{64169CBD-621B-41AC-8098-190EB836285B}" srcOrd="0" destOrd="0" parTransId="{C2478B4C-85CC-4B56-8035-A1D085B2572C}" sibTransId="{55DCDCCE-3CAF-428A-ABFC-A8BC8FEF6AA5}"/>
    <dgm:cxn modelId="{1C7F1015-2392-4F7E-B0C3-713499344725}" type="presOf" srcId="{8BCDC084-67CA-4889-BB16-FDAA18262BAD}" destId="{764C6158-AD60-4271-9C65-2ABDF85CAA50}" srcOrd="0" destOrd="0" presId="urn:microsoft.com/office/officeart/2005/8/layout/default#1"/>
    <dgm:cxn modelId="{9931AADF-0308-42D9-9E8C-5EAF709D6D73}" type="presOf" srcId="{267067DC-F960-471F-8C6E-E0A998CDE8CA}" destId="{BA79777C-83D7-4A20-8C72-9B06E33970B3}" srcOrd="0" destOrd="0" presId="urn:microsoft.com/office/officeart/2005/8/layout/default#1"/>
    <dgm:cxn modelId="{395778C8-53B7-4ABA-B003-A8A213D8106E}" srcId="{267281CF-8B67-4D2B-AFDC-72ADEAA7440C}" destId="{231AA091-BC50-4CB1-B212-84DF97C37E43}" srcOrd="9" destOrd="0" parTransId="{DFD4E4B3-889C-44E4-98F7-CDE5F5A9E369}" sibTransId="{A9F48C2C-FB58-44F1-8762-0ACF43D4AFFD}"/>
    <dgm:cxn modelId="{62F5A9D3-EBF9-4BEC-9613-FD255126CCE1}" srcId="{267281CF-8B67-4D2B-AFDC-72ADEAA7440C}" destId="{7FBC627C-7A5D-4F89-A1E1-F66E815CA8A7}" srcOrd="3" destOrd="0" parTransId="{C77C0D7A-4688-41D5-A7B6-ECC1745C80BA}" sibTransId="{678EE478-5D87-49D0-AC29-0A904E85A9CD}"/>
    <dgm:cxn modelId="{7164E9B4-CA19-48D5-ABA3-6AC0DC4DA73F}" type="presOf" srcId="{7FBC627C-7A5D-4F89-A1E1-F66E815CA8A7}" destId="{C3E7A39C-1CAB-4280-9674-550D9EBD3664}" srcOrd="0" destOrd="0" presId="urn:microsoft.com/office/officeart/2005/8/layout/default#1"/>
    <dgm:cxn modelId="{76CF4293-369C-41CD-B754-A785EFCB9622}" srcId="{267281CF-8B67-4D2B-AFDC-72ADEAA7440C}" destId="{4F33ADAD-0E7A-4CC4-926A-E1D695B40CC0}" srcOrd="7" destOrd="0" parTransId="{E7A793B8-03F9-44FB-B548-E39857E00497}" sibTransId="{91422C4A-3296-4DFB-AE5C-9EA4E27DD597}"/>
    <dgm:cxn modelId="{2CF68431-7A41-40C1-A8CA-DC2875DDC11B}" type="presOf" srcId="{1425CBBF-4498-4BCE-BC74-DC76A4124027}" destId="{0E5BD108-059F-48AE-801C-18529182DE42}" srcOrd="0" destOrd="0" presId="urn:microsoft.com/office/officeart/2005/8/layout/default#1"/>
    <dgm:cxn modelId="{376E3F9D-D0A5-4750-A982-6A39581A8CFA}" srcId="{267281CF-8B67-4D2B-AFDC-72ADEAA7440C}" destId="{267067DC-F960-471F-8C6E-E0A998CDE8CA}" srcOrd="1" destOrd="0" parTransId="{D761F71C-31BB-498F-A08E-70F30EB51CB4}" sibTransId="{21C97EC3-34E8-4C93-8686-60A47A9C2802}"/>
    <dgm:cxn modelId="{A25FC508-31D3-47AB-B526-F240B6F5C2DF}" srcId="{267281CF-8B67-4D2B-AFDC-72ADEAA7440C}" destId="{FA4512F7-A63A-4F40-B5B4-6004D8EEA2E4}" srcOrd="6" destOrd="0" parTransId="{D53CD27D-BDD3-444C-AE6A-2311E83F246A}" sibTransId="{F7E858A2-0BF8-451A-8FF3-814E21CFC0A2}"/>
    <dgm:cxn modelId="{6D282F6E-B8AF-4DC2-B209-98DFF3640B5D}" type="presOf" srcId="{C1059736-A6E2-4762-8F49-0456CD8B7C69}" destId="{E75F8F30-3FA0-429A-A777-BC11F620C600}" srcOrd="0" destOrd="0" presId="urn:microsoft.com/office/officeart/2005/8/layout/default#1"/>
    <dgm:cxn modelId="{E6C2AFCC-1ECD-4C8A-A3A2-A4CF315365CF}" type="presOf" srcId="{4F33ADAD-0E7A-4CC4-926A-E1D695B40CC0}" destId="{41C906C3-FECE-4AA6-9B2E-E742275892E7}" srcOrd="0" destOrd="0" presId="urn:microsoft.com/office/officeart/2005/8/layout/default#1"/>
    <dgm:cxn modelId="{5A3A9910-884E-4824-B114-A7BC95B09EB8}" srcId="{267281CF-8B67-4D2B-AFDC-72ADEAA7440C}" destId="{1425CBBF-4498-4BCE-BC74-DC76A4124027}" srcOrd="8" destOrd="0" parTransId="{19134321-D03B-461B-8751-7D003E0AC7D7}" sibTransId="{666FBC44-2286-4F44-B1F4-A1DAA3A49E32}"/>
    <dgm:cxn modelId="{63E0B01F-E6B0-4341-846D-AEB7BCF19307}" srcId="{267281CF-8B67-4D2B-AFDC-72ADEAA7440C}" destId="{C1059736-A6E2-4762-8F49-0456CD8B7C69}" srcOrd="4" destOrd="0" parTransId="{DBCB215F-2702-4FBF-9B10-EE479A00694C}" sibTransId="{C998CC39-D1D3-43DE-8252-4B94A9279E42}"/>
    <dgm:cxn modelId="{7FD748D5-C8E5-4EE1-9EEE-4E272C1ADA0C}" type="presOf" srcId="{05B6A14E-A58A-427E-80F5-495E20005676}" destId="{049F4145-C84A-42C6-8C4A-A73F5D1F13B1}" srcOrd="0" destOrd="0" presId="urn:microsoft.com/office/officeart/2005/8/layout/default#1"/>
    <dgm:cxn modelId="{1A8F4E5C-157C-4BAA-A029-58C29761C93C}" type="presOf" srcId="{FA4512F7-A63A-4F40-B5B4-6004D8EEA2E4}" destId="{EA75EA57-6CCA-4563-87BD-023630ABCFA8}" srcOrd="0" destOrd="0" presId="urn:microsoft.com/office/officeart/2005/8/layout/default#1"/>
    <dgm:cxn modelId="{A66479FE-4866-48C5-8EAD-520A8B9015E7}" type="presParOf" srcId="{E1CE3EE4-2936-4D8B-92A3-E104BE0FAA24}" destId="{AD2E9B06-A06B-443C-83A3-58564550A9C4}" srcOrd="0" destOrd="0" presId="urn:microsoft.com/office/officeart/2005/8/layout/default#1"/>
    <dgm:cxn modelId="{B048F94A-67F9-4208-9610-D0A185AF54D2}" type="presParOf" srcId="{E1CE3EE4-2936-4D8B-92A3-E104BE0FAA24}" destId="{A30A05D7-A3A0-471E-BE40-D9A5641B2C43}" srcOrd="1" destOrd="0" presId="urn:microsoft.com/office/officeart/2005/8/layout/default#1"/>
    <dgm:cxn modelId="{FE74C660-494C-494C-BA98-5D81ACE28490}" type="presParOf" srcId="{E1CE3EE4-2936-4D8B-92A3-E104BE0FAA24}" destId="{BA79777C-83D7-4A20-8C72-9B06E33970B3}" srcOrd="2" destOrd="0" presId="urn:microsoft.com/office/officeart/2005/8/layout/default#1"/>
    <dgm:cxn modelId="{534584F6-1ECA-4968-AD07-B918CFF1B729}" type="presParOf" srcId="{E1CE3EE4-2936-4D8B-92A3-E104BE0FAA24}" destId="{8507AF65-B6FE-4008-8A2F-CDD834EC50CF}" srcOrd="3" destOrd="0" presId="urn:microsoft.com/office/officeart/2005/8/layout/default#1"/>
    <dgm:cxn modelId="{2BB87875-30CD-47EE-95B5-72710858E7A3}" type="presParOf" srcId="{E1CE3EE4-2936-4D8B-92A3-E104BE0FAA24}" destId="{049F4145-C84A-42C6-8C4A-A73F5D1F13B1}" srcOrd="4" destOrd="0" presId="urn:microsoft.com/office/officeart/2005/8/layout/default#1"/>
    <dgm:cxn modelId="{7F7D1305-CC18-41F3-94AD-E86FF74C5CE4}" type="presParOf" srcId="{E1CE3EE4-2936-4D8B-92A3-E104BE0FAA24}" destId="{83238806-E393-4882-A18C-F18C628330C0}" srcOrd="5" destOrd="0" presId="urn:microsoft.com/office/officeart/2005/8/layout/default#1"/>
    <dgm:cxn modelId="{1A5C242E-AB16-4CF7-8FE7-F055E1C6D49A}" type="presParOf" srcId="{E1CE3EE4-2936-4D8B-92A3-E104BE0FAA24}" destId="{C3E7A39C-1CAB-4280-9674-550D9EBD3664}" srcOrd="6" destOrd="0" presId="urn:microsoft.com/office/officeart/2005/8/layout/default#1"/>
    <dgm:cxn modelId="{36FB8E3C-DC1B-42EC-B350-1BA206DA8404}" type="presParOf" srcId="{E1CE3EE4-2936-4D8B-92A3-E104BE0FAA24}" destId="{931C115E-C0A7-4720-AB3F-606E25B53088}" srcOrd="7" destOrd="0" presId="urn:microsoft.com/office/officeart/2005/8/layout/default#1"/>
    <dgm:cxn modelId="{CDE04B31-9945-4AF5-BAD3-59F6A59564CF}" type="presParOf" srcId="{E1CE3EE4-2936-4D8B-92A3-E104BE0FAA24}" destId="{E75F8F30-3FA0-429A-A777-BC11F620C600}" srcOrd="8" destOrd="0" presId="urn:microsoft.com/office/officeart/2005/8/layout/default#1"/>
    <dgm:cxn modelId="{43C0EB9E-C26F-4A4A-A6B2-128BF7D363AA}" type="presParOf" srcId="{E1CE3EE4-2936-4D8B-92A3-E104BE0FAA24}" destId="{52B5463B-623E-4AEB-A7DB-47178B6C71AF}" srcOrd="9" destOrd="0" presId="urn:microsoft.com/office/officeart/2005/8/layout/default#1"/>
    <dgm:cxn modelId="{3673D16F-EC69-4EB2-9036-E6D7E890315A}" type="presParOf" srcId="{E1CE3EE4-2936-4D8B-92A3-E104BE0FAA24}" destId="{764C6158-AD60-4271-9C65-2ABDF85CAA50}" srcOrd="10" destOrd="0" presId="urn:microsoft.com/office/officeart/2005/8/layout/default#1"/>
    <dgm:cxn modelId="{4C6A6AE6-461F-40E4-8AA9-A9EC992AAE15}" type="presParOf" srcId="{E1CE3EE4-2936-4D8B-92A3-E104BE0FAA24}" destId="{14B07B39-8E48-404A-8551-E175E2765349}" srcOrd="11" destOrd="0" presId="urn:microsoft.com/office/officeart/2005/8/layout/default#1"/>
    <dgm:cxn modelId="{F9A7987B-6133-4EB6-A81C-E94713E4E0EB}" type="presParOf" srcId="{E1CE3EE4-2936-4D8B-92A3-E104BE0FAA24}" destId="{EA75EA57-6CCA-4563-87BD-023630ABCFA8}" srcOrd="12" destOrd="0" presId="urn:microsoft.com/office/officeart/2005/8/layout/default#1"/>
    <dgm:cxn modelId="{549E2680-6D2D-4A88-8348-BE7BF2382393}" type="presParOf" srcId="{E1CE3EE4-2936-4D8B-92A3-E104BE0FAA24}" destId="{3D5A4703-D8B9-4D1C-8A2E-D5D54AE747D3}" srcOrd="13" destOrd="0" presId="urn:microsoft.com/office/officeart/2005/8/layout/default#1"/>
    <dgm:cxn modelId="{799F5BAD-92DD-4F51-B3D6-EA9BC7488B60}" type="presParOf" srcId="{E1CE3EE4-2936-4D8B-92A3-E104BE0FAA24}" destId="{41C906C3-FECE-4AA6-9B2E-E742275892E7}" srcOrd="14" destOrd="0" presId="urn:microsoft.com/office/officeart/2005/8/layout/default#1"/>
    <dgm:cxn modelId="{D126EA71-6746-40E2-838E-847EF6A7DF11}" type="presParOf" srcId="{E1CE3EE4-2936-4D8B-92A3-E104BE0FAA24}" destId="{8ECC9BA1-2FE2-4A13-AE32-C8596A65EAFD}" srcOrd="15" destOrd="0" presId="urn:microsoft.com/office/officeart/2005/8/layout/default#1"/>
    <dgm:cxn modelId="{9C9388C0-6DF8-4BFA-BB88-53F3154CE596}" type="presParOf" srcId="{E1CE3EE4-2936-4D8B-92A3-E104BE0FAA24}" destId="{0E5BD108-059F-48AE-801C-18529182DE42}" srcOrd="16" destOrd="0" presId="urn:microsoft.com/office/officeart/2005/8/layout/default#1"/>
    <dgm:cxn modelId="{0B00186D-0668-45CE-8D25-469DAFA0F570}" type="presParOf" srcId="{E1CE3EE4-2936-4D8B-92A3-E104BE0FAA24}" destId="{11F16691-C99F-4C33-BA9A-69AB3E50019C}" srcOrd="17" destOrd="0" presId="urn:microsoft.com/office/officeart/2005/8/layout/default#1"/>
    <dgm:cxn modelId="{85EBF257-79A6-4535-A8C7-7BCAC576982C}" type="presParOf" srcId="{E1CE3EE4-2936-4D8B-92A3-E104BE0FAA24}" destId="{AB8EC8CA-2DD9-43B0-BAC8-DBF5D6A86196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7D656B-03EA-4DDE-846E-BAE0A613A5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9AF76-4469-4429-AEAA-FA62F8CCF9A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Transmitting sensitive data insecurely</a:t>
          </a:r>
          <a:endParaRPr lang="en-US" sz="2000" dirty="0"/>
        </a:p>
      </dgm:t>
    </dgm:pt>
    <dgm:pt modelId="{5BA3EEEF-470C-4E01-9810-4CC0FE7E9E22}" type="parTrans" cxnId="{FF44E5AF-52F2-474A-9EB5-1CF2E7077854}">
      <dgm:prSet/>
      <dgm:spPr/>
      <dgm:t>
        <a:bodyPr/>
        <a:lstStyle/>
        <a:p>
          <a:endParaRPr lang="en-US"/>
        </a:p>
      </dgm:t>
    </dgm:pt>
    <dgm:pt modelId="{C742137A-BEB9-4F0E-80A0-F85B66C3F15F}" type="sibTrans" cxnId="{FF44E5AF-52F2-474A-9EB5-1CF2E7077854}">
      <dgm:prSet/>
      <dgm:spPr/>
      <dgm:t>
        <a:bodyPr/>
        <a:lstStyle/>
        <a:p>
          <a:endParaRPr lang="en-US"/>
        </a:p>
      </dgm:t>
    </dgm:pt>
    <dgm:pt modelId="{C21ABC6E-75AA-476B-974A-0720435A00C4}">
      <dgm:prSet/>
      <dgm:spPr/>
      <dgm:t>
        <a:bodyPr/>
        <a:lstStyle/>
        <a:p>
          <a:r>
            <a:rPr lang="en-US" sz="1800" dirty="0" smtClean="0"/>
            <a:t>Failure to identify all sensitive data</a:t>
          </a:r>
        </a:p>
      </dgm:t>
    </dgm:pt>
    <dgm:pt modelId="{9AD3CF06-47A9-44C9-AFFC-589C6106099F}" type="parTrans" cxnId="{21F4B50B-E2F4-4E2B-AF89-B5A28023995D}">
      <dgm:prSet/>
      <dgm:spPr/>
      <dgm:t>
        <a:bodyPr/>
        <a:lstStyle/>
        <a:p>
          <a:endParaRPr lang="en-US"/>
        </a:p>
      </dgm:t>
    </dgm:pt>
    <dgm:pt modelId="{B81D4951-40D0-402F-974C-00D808E57A0D}" type="sibTrans" cxnId="{21F4B50B-E2F4-4E2B-AF89-B5A28023995D}">
      <dgm:prSet/>
      <dgm:spPr/>
      <dgm:t>
        <a:bodyPr/>
        <a:lstStyle/>
        <a:p>
          <a:endParaRPr lang="en-US"/>
        </a:p>
      </dgm:t>
    </dgm:pt>
    <dgm:pt modelId="{1ACCAB68-43C6-4249-82B1-3B4D7D4E8C99}">
      <dgm:prSet/>
      <dgm:spPr/>
      <dgm:t>
        <a:bodyPr/>
        <a:lstStyle/>
        <a:p>
          <a:r>
            <a:rPr lang="en-US" sz="1800" dirty="0" smtClean="0"/>
            <a:t>Failure to identify all the places that this sensitive data is sent</a:t>
          </a:r>
        </a:p>
      </dgm:t>
    </dgm:pt>
    <dgm:pt modelId="{7A036C4B-3F78-4B8F-A3C2-6B49BCA14137}" type="parTrans" cxnId="{D8C72E8A-F5BD-49F3-BE7E-87A390BBAD53}">
      <dgm:prSet/>
      <dgm:spPr/>
      <dgm:t>
        <a:bodyPr/>
        <a:lstStyle/>
        <a:p>
          <a:endParaRPr lang="en-US"/>
        </a:p>
      </dgm:t>
    </dgm:pt>
    <dgm:pt modelId="{3E4A3B8E-5020-4C00-9A40-7C0D0DBC8CC6}" type="sibTrans" cxnId="{D8C72E8A-F5BD-49F3-BE7E-87A390BBAD53}">
      <dgm:prSet/>
      <dgm:spPr/>
      <dgm:t>
        <a:bodyPr/>
        <a:lstStyle/>
        <a:p>
          <a:endParaRPr lang="en-US"/>
        </a:p>
      </dgm:t>
    </dgm:pt>
    <dgm:pt modelId="{4034F3F5-8289-4956-8808-9A0D4E294390}">
      <dgm:prSet custT="1"/>
      <dgm:spPr/>
      <dgm:t>
        <a:bodyPr/>
        <a:lstStyle/>
        <a:p>
          <a:r>
            <a:rPr lang="en-US" sz="1600" dirty="0" smtClean="0"/>
            <a:t>On the web, to backend databases, to business partners, internal communications</a:t>
          </a:r>
        </a:p>
      </dgm:t>
    </dgm:pt>
    <dgm:pt modelId="{A7945E36-D45A-499A-81F4-5F9C95F454CB}" type="parTrans" cxnId="{D314CA38-B89D-431C-943D-00BB17E345D6}">
      <dgm:prSet/>
      <dgm:spPr/>
      <dgm:t>
        <a:bodyPr/>
        <a:lstStyle/>
        <a:p>
          <a:endParaRPr lang="en-US"/>
        </a:p>
      </dgm:t>
    </dgm:pt>
    <dgm:pt modelId="{6116F77B-49D8-4A18-B361-6EEA71E3E20D}" type="sibTrans" cxnId="{D314CA38-B89D-431C-943D-00BB17E345D6}">
      <dgm:prSet/>
      <dgm:spPr/>
      <dgm:t>
        <a:bodyPr/>
        <a:lstStyle/>
        <a:p>
          <a:endParaRPr lang="en-US"/>
        </a:p>
      </dgm:t>
    </dgm:pt>
    <dgm:pt modelId="{4DB90978-3564-41EE-93D9-0CCE196554F2}">
      <dgm:prSet/>
      <dgm:spPr/>
      <dgm:t>
        <a:bodyPr/>
        <a:lstStyle/>
        <a:p>
          <a:r>
            <a:rPr lang="en-US" sz="1800" dirty="0" smtClean="0"/>
            <a:t>Failure to properly protect this data in every location</a:t>
          </a:r>
        </a:p>
      </dgm:t>
    </dgm:pt>
    <dgm:pt modelId="{7CD33A2C-786F-4B2A-8DA1-B518CE0F0524}" type="parTrans" cxnId="{4B929ED8-F3BE-4A14-91D9-FF61E14EBCD7}">
      <dgm:prSet/>
      <dgm:spPr/>
      <dgm:t>
        <a:bodyPr/>
        <a:lstStyle/>
        <a:p>
          <a:endParaRPr lang="en-US"/>
        </a:p>
      </dgm:t>
    </dgm:pt>
    <dgm:pt modelId="{70FFF9A4-0BFE-4EC4-A515-F78385860859}" type="sibTrans" cxnId="{4B929ED8-F3BE-4A14-91D9-FF61E14EBCD7}">
      <dgm:prSet/>
      <dgm:spPr/>
      <dgm:t>
        <a:bodyPr/>
        <a:lstStyle/>
        <a:p>
          <a:endParaRPr lang="en-US"/>
        </a:p>
      </dgm:t>
    </dgm:pt>
    <dgm:pt modelId="{10E0AF1B-3E35-40A2-A706-0E04F76DC001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Typical Impact</a:t>
          </a:r>
        </a:p>
      </dgm:t>
    </dgm:pt>
    <dgm:pt modelId="{100AA5F8-FB9D-4F89-8D64-E2F3B4ED6BB6}" type="parTrans" cxnId="{54359322-1AED-45DF-964E-2B560296A5E2}">
      <dgm:prSet/>
      <dgm:spPr/>
      <dgm:t>
        <a:bodyPr/>
        <a:lstStyle/>
        <a:p>
          <a:endParaRPr lang="en-US"/>
        </a:p>
      </dgm:t>
    </dgm:pt>
    <dgm:pt modelId="{8474E688-1B1B-4376-9503-C78EC20D45B2}" type="sibTrans" cxnId="{54359322-1AED-45DF-964E-2B560296A5E2}">
      <dgm:prSet/>
      <dgm:spPr/>
      <dgm:t>
        <a:bodyPr/>
        <a:lstStyle/>
        <a:p>
          <a:endParaRPr lang="en-US"/>
        </a:p>
      </dgm:t>
    </dgm:pt>
    <dgm:pt modelId="{24194C0C-DFF6-4DBD-BA1D-0176922C6BB7}">
      <dgm:prSet custT="1"/>
      <dgm:spPr/>
      <dgm:t>
        <a:bodyPr/>
        <a:lstStyle/>
        <a:p>
          <a:r>
            <a:rPr lang="en-US" sz="1800" dirty="0" smtClean="0"/>
            <a:t>Attackers access or modify confidential or private information</a:t>
          </a:r>
        </a:p>
      </dgm:t>
    </dgm:pt>
    <dgm:pt modelId="{B8853856-E6B5-455E-90CB-91650FD239B2}" type="parTrans" cxnId="{E63E00DC-1B62-4A59-8AEB-C66D6229A948}">
      <dgm:prSet/>
      <dgm:spPr/>
      <dgm:t>
        <a:bodyPr/>
        <a:lstStyle/>
        <a:p>
          <a:endParaRPr lang="en-US"/>
        </a:p>
      </dgm:t>
    </dgm:pt>
    <dgm:pt modelId="{A2185A34-CB43-4586-8C9B-CA211E8E6391}" type="sibTrans" cxnId="{E63E00DC-1B62-4A59-8AEB-C66D6229A948}">
      <dgm:prSet/>
      <dgm:spPr/>
      <dgm:t>
        <a:bodyPr/>
        <a:lstStyle/>
        <a:p>
          <a:endParaRPr lang="en-US"/>
        </a:p>
      </dgm:t>
    </dgm:pt>
    <dgm:pt modelId="{13512707-ABE7-432C-9C5D-A2434A2FC25E}">
      <dgm:prSet custT="1"/>
      <dgm:spPr/>
      <dgm:t>
        <a:bodyPr/>
        <a:lstStyle/>
        <a:p>
          <a:r>
            <a:rPr lang="en-US" sz="1600" dirty="0" err="1" smtClean="0"/>
            <a:t>e.g</a:t>
          </a:r>
          <a:r>
            <a:rPr lang="en-US" sz="1600" dirty="0" smtClean="0"/>
            <a:t>, credit cards, health care records, financial data (yours or your customers)</a:t>
          </a:r>
        </a:p>
      </dgm:t>
    </dgm:pt>
    <dgm:pt modelId="{794A22AE-3C20-45C2-930F-9FD16A9EC4CC}" type="parTrans" cxnId="{FA0E056B-50DF-4C2A-98C7-C3D6ABB1AF2A}">
      <dgm:prSet/>
      <dgm:spPr/>
      <dgm:t>
        <a:bodyPr/>
        <a:lstStyle/>
        <a:p>
          <a:endParaRPr lang="en-US"/>
        </a:p>
      </dgm:t>
    </dgm:pt>
    <dgm:pt modelId="{587C25E5-8BA2-4DEB-A879-FE4ACA662565}" type="sibTrans" cxnId="{FA0E056B-50DF-4C2A-98C7-C3D6ABB1AF2A}">
      <dgm:prSet/>
      <dgm:spPr/>
      <dgm:t>
        <a:bodyPr/>
        <a:lstStyle/>
        <a:p>
          <a:endParaRPr lang="en-US"/>
        </a:p>
      </dgm:t>
    </dgm:pt>
    <dgm:pt modelId="{8BBC8A86-79C8-4CDD-913A-3A3B9D42FC5D}">
      <dgm:prSet custT="1"/>
      <dgm:spPr/>
      <dgm:t>
        <a:bodyPr/>
        <a:lstStyle/>
        <a:p>
          <a:r>
            <a:rPr lang="en-US" sz="1800" dirty="0" smtClean="0"/>
            <a:t>Attackers extract secrets to use in additional attacks</a:t>
          </a:r>
        </a:p>
      </dgm:t>
    </dgm:pt>
    <dgm:pt modelId="{405D2B49-0864-449B-8024-5E690C79A25B}" type="parTrans" cxnId="{B676BC73-BBBA-457C-BEFE-A3CBCA04F71B}">
      <dgm:prSet/>
      <dgm:spPr/>
      <dgm:t>
        <a:bodyPr/>
        <a:lstStyle/>
        <a:p>
          <a:endParaRPr lang="en-US"/>
        </a:p>
      </dgm:t>
    </dgm:pt>
    <dgm:pt modelId="{B63FD9AC-696F-4B5E-AE97-43B997EE7579}" type="sibTrans" cxnId="{B676BC73-BBBA-457C-BEFE-A3CBCA04F71B}">
      <dgm:prSet/>
      <dgm:spPr/>
      <dgm:t>
        <a:bodyPr/>
        <a:lstStyle/>
        <a:p>
          <a:endParaRPr lang="en-US"/>
        </a:p>
      </dgm:t>
    </dgm:pt>
    <dgm:pt modelId="{E31CE13E-D69F-413C-A78D-CB6C5513F412}">
      <dgm:prSet custT="1"/>
      <dgm:spPr/>
      <dgm:t>
        <a:bodyPr/>
        <a:lstStyle/>
        <a:p>
          <a:r>
            <a:rPr lang="en-US" sz="1800" dirty="0" smtClean="0"/>
            <a:t>Company embarrassment, customer dissatisfaction, and loss of trust</a:t>
          </a:r>
        </a:p>
      </dgm:t>
    </dgm:pt>
    <dgm:pt modelId="{2E44586E-C99C-479D-B10E-DB2C5C5FFCFF}" type="parTrans" cxnId="{8BB536A3-8A59-4B36-A09C-49D0A9B5F166}">
      <dgm:prSet/>
      <dgm:spPr/>
      <dgm:t>
        <a:bodyPr/>
        <a:lstStyle/>
        <a:p>
          <a:endParaRPr lang="en-US"/>
        </a:p>
      </dgm:t>
    </dgm:pt>
    <dgm:pt modelId="{1C6C122C-8FDA-40EA-B3E9-EC4B98D4D84E}" type="sibTrans" cxnId="{8BB536A3-8A59-4B36-A09C-49D0A9B5F166}">
      <dgm:prSet/>
      <dgm:spPr/>
      <dgm:t>
        <a:bodyPr/>
        <a:lstStyle/>
        <a:p>
          <a:endParaRPr lang="en-US"/>
        </a:p>
      </dgm:t>
    </dgm:pt>
    <dgm:pt modelId="{0F77CACC-BACB-4C1B-A4F3-66B4908AFCC1}">
      <dgm:prSet custT="1"/>
      <dgm:spPr/>
      <dgm:t>
        <a:bodyPr/>
        <a:lstStyle/>
        <a:p>
          <a:r>
            <a:rPr lang="en-US" sz="1800" dirty="0" smtClean="0"/>
            <a:t>Expense of cleaning up the incident</a:t>
          </a:r>
        </a:p>
      </dgm:t>
    </dgm:pt>
    <dgm:pt modelId="{AABDCB07-C9BF-4F5B-B298-7851840E9E54}" type="parTrans" cxnId="{98536A0C-87FA-411C-B35A-79E588AF36D1}">
      <dgm:prSet/>
      <dgm:spPr/>
      <dgm:t>
        <a:bodyPr/>
        <a:lstStyle/>
        <a:p>
          <a:endParaRPr lang="en-US"/>
        </a:p>
      </dgm:t>
    </dgm:pt>
    <dgm:pt modelId="{B9DF10DA-ED1B-4CF9-B81C-45F6DB3CDE20}" type="sibTrans" cxnId="{98536A0C-87FA-411C-B35A-79E588AF36D1}">
      <dgm:prSet/>
      <dgm:spPr/>
      <dgm:t>
        <a:bodyPr/>
        <a:lstStyle/>
        <a:p>
          <a:endParaRPr lang="en-US"/>
        </a:p>
      </dgm:t>
    </dgm:pt>
    <dgm:pt modelId="{2122F3D0-01A7-4DD5-A947-C3BFD253B296}">
      <dgm:prSet custT="1"/>
      <dgm:spPr/>
      <dgm:t>
        <a:bodyPr/>
        <a:lstStyle/>
        <a:p>
          <a:r>
            <a:rPr lang="en-US" sz="1800" dirty="0" smtClean="0"/>
            <a:t>Business gets sued and/or fined</a:t>
          </a:r>
        </a:p>
      </dgm:t>
    </dgm:pt>
    <dgm:pt modelId="{2D2E2E3C-F1E5-4AF8-A3EE-A2D3B70C43B7}" type="parTrans" cxnId="{9E043EC8-9989-450F-A373-BAA96FE469F5}">
      <dgm:prSet/>
      <dgm:spPr/>
      <dgm:t>
        <a:bodyPr/>
        <a:lstStyle/>
        <a:p>
          <a:endParaRPr lang="en-US"/>
        </a:p>
      </dgm:t>
    </dgm:pt>
    <dgm:pt modelId="{61FD086B-DE2F-4EBB-8AF6-9367368F4806}" type="sibTrans" cxnId="{9E043EC8-9989-450F-A373-BAA96FE469F5}">
      <dgm:prSet/>
      <dgm:spPr/>
      <dgm:t>
        <a:bodyPr/>
        <a:lstStyle/>
        <a:p>
          <a:endParaRPr lang="en-US"/>
        </a:p>
      </dgm:t>
    </dgm:pt>
    <dgm:pt modelId="{02A74329-3C3D-401D-B0AA-4A7F1CDA8D0B}" type="pres">
      <dgm:prSet presAssocID="{2F7D656B-03EA-4DDE-846E-BAE0A613A5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7D624-A33B-40D0-A235-76D4910A146F}" type="pres">
      <dgm:prSet presAssocID="{D7F9AF76-4469-4429-AEAA-FA62F8CCF9AC}" presName="parentLin" presStyleCnt="0"/>
      <dgm:spPr/>
    </dgm:pt>
    <dgm:pt modelId="{18B2EBBA-F3B0-4E48-BF0B-479DA5562706}" type="pres">
      <dgm:prSet presAssocID="{D7F9AF76-4469-4429-AEAA-FA62F8CCF9A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A3D2824-F4E6-40BD-9E5A-9E1A65B0DC5C}" type="pres">
      <dgm:prSet presAssocID="{D7F9AF76-4469-4429-AEAA-FA62F8CCF9A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B85A9-74EA-4FE7-9B9E-6AD4E66E7BE5}" type="pres">
      <dgm:prSet presAssocID="{D7F9AF76-4469-4429-AEAA-FA62F8CCF9AC}" presName="negativeSpace" presStyleCnt="0"/>
      <dgm:spPr/>
    </dgm:pt>
    <dgm:pt modelId="{96A96571-BC41-451B-AD1A-D933A62EFD35}" type="pres">
      <dgm:prSet presAssocID="{D7F9AF76-4469-4429-AEAA-FA62F8CCF9A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C8084-7CA2-48FA-A748-E20601A5B12D}" type="pres">
      <dgm:prSet presAssocID="{C742137A-BEB9-4F0E-80A0-F85B66C3F15F}" presName="spaceBetweenRectangles" presStyleCnt="0"/>
      <dgm:spPr/>
    </dgm:pt>
    <dgm:pt modelId="{FD693A9E-5DB8-4A53-BDC7-0492A5A14F1E}" type="pres">
      <dgm:prSet presAssocID="{10E0AF1B-3E35-40A2-A706-0E04F76DC001}" presName="parentLin" presStyleCnt="0"/>
      <dgm:spPr/>
    </dgm:pt>
    <dgm:pt modelId="{472217BF-0BCF-469D-86C1-3289645B8120}" type="pres">
      <dgm:prSet presAssocID="{10E0AF1B-3E35-40A2-A706-0E04F76DC00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55694C0-0414-4F0E-93CF-C0609002B924}" type="pres">
      <dgm:prSet presAssocID="{10E0AF1B-3E35-40A2-A706-0E04F76DC0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A7711-F40F-4E80-8B64-4931FC31A2A1}" type="pres">
      <dgm:prSet presAssocID="{10E0AF1B-3E35-40A2-A706-0E04F76DC001}" presName="negativeSpace" presStyleCnt="0"/>
      <dgm:spPr/>
    </dgm:pt>
    <dgm:pt modelId="{35E30AFE-27A5-4400-8A49-EA7E99E9329B}" type="pres">
      <dgm:prSet presAssocID="{10E0AF1B-3E35-40A2-A706-0E04F76DC0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B5618-C215-4A8A-85FA-6F287E208A71}" type="presOf" srcId="{10E0AF1B-3E35-40A2-A706-0E04F76DC001}" destId="{755694C0-0414-4F0E-93CF-C0609002B924}" srcOrd="1" destOrd="0" presId="urn:microsoft.com/office/officeart/2005/8/layout/list1"/>
    <dgm:cxn modelId="{98536A0C-87FA-411C-B35A-79E588AF36D1}" srcId="{10E0AF1B-3E35-40A2-A706-0E04F76DC001}" destId="{0F77CACC-BACB-4C1B-A4F3-66B4908AFCC1}" srcOrd="3" destOrd="0" parTransId="{AABDCB07-C9BF-4F5B-B298-7851840E9E54}" sibTransId="{B9DF10DA-ED1B-4CF9-B81C-45F6DB3CDE20}"/>
    <dgm:cxn modelId="{21F4B50B-E2F4-4E2B-AF89-B5A28023995D}" srcId="{D7F9AF76-4469-4429-AEAA-FA62F8CCF9AC}" destId="{C21ABC6E-75AA-476B-974A-0720435A00C4}" srcOrd="0" destOrd="0" parTransId="{9AD3CF06-47A9-44C9-AFFC-589C6106099F}" sibTransId="{B81D4951-40D0-402F-974C-00D808E57A0D}"/>
    <dgm:cxn modelId="{B676BC73-BBBA-457C-BEFE-A3CBCA04F71B}" srcId="{10E0AF1B-3E35-40A2-A706-0E04F76DC001}" destId="{8BBC8A86-79C8-4CDD-913A-3A3B9D42FC5D}" srcOrd="1" destOrd="0" parTransId="{405D2B49-0864-449B-8024-5E690C79A25B}" sibTransId="{B63FD9AC-696F-4B5E-AE97-43B997EE7579}"/>
    <dgm:cxn modelId="{4B929ED8-F3BE-4A14-91D9-FF61E14EBCD7}" srcId="{D7F9AF76-4469-4429-AEAA-FA62F8CCF9AC}" destId="{4DB90978-3564-41EE-93D9-0CCE196554F2}" srcOrd="2" destOrd="0" parTransId="{7CD33A2C-786F-4B2A-8DA1-B518CE0F0524}" sibTransId="{70FFF9A4-0BFE-4EC4-A515-F78385860859}"/>
    <dgm:cxn modelId="{CE888BD3-7681-4B51-A5F2-43DA30C83909}" type="presOf" srcId="{D7F9AF76-4469-4429-AEAA-FA62F8CCF9AC}" destId="{18B2EBBA-F3B0-4E48-BF0B-479DA5562706}" srcOrd="0" destOrd="0" presId="urn:microsoft.com/office/officeart/2005/8/layout/list1"/>
    <dgm:cxn modelId="{8BB536A3-8A59-4B36-A09C-49D0A9B5F166}" srcId="{10E0AF1B-3E35-40A2-A706-0E04F76DC001}" destId="{E31CE13E-D69F-413C-A78D-CB6C5513F412}" srcOrd="2" destOrd="0" parTransId="{2E44586E-C99C-479D-B10E-DB2C5C5FFCFF}" sibTransId="{1C6C122C-8FDA-40EA-B3E9-EC4B98D4D84E}"/>
    <dgm:cxn modelId="{A5A115D0-9CC9-4FF2-9349-14D4BF448EA9}" type="presOf" srcId="{D7F9AF76-4469-4429-AEAA-FA62F8CCF9AC}" destId="{FA3D2824-F4E6-40BD-9E5A-9E1A65B0DC5C}" srcOrd="1" destOrd="0" presId="urn:microsoft.com/office/officeart/2005/8/layout/list1"/>
    <dgm:cxn modelId="{04A289E4-5511-4068-95EA-FC4B5A54F6D2}" type="presOf" srcId="{4DB90978-3564-41EE-93D9-0CCE196554F2}" destId="{96A96571-BC41-451B-AD1A-D933A62EFD35}" srcOrd="0" destOrd="3" presId="urn:microsoft.com/office/officeart/2005/8/layout/list1"/>
    <dgm:cxn modelId="{FF44E5AF-52F2-474A-9EB5-1CF2E7077854}" srcId="{2F7D656B-03EA-4DDE-846E-BAE0A613A56A}" destId="{D7F9AF76-4469-4429-AEAA-FA62F8CCF9AC}" srcOrd="0" destOrd="0" parTransId="{5BA3EEEF-470C-4E01-9810-4CC0FE7E9E22}" sibTransId="{C742137A-BEB9-4F0E-80A0-F85B66C3F15F}"/>
    <dgm:cxn modelId="{D314CA38-B89D-431C-943D-00BB17E345D6}" srcId="{1ACCAB68-43C6-4249-82B1-3B4D7D4E8C99}" destId="{4034F3F5-8289-4956-8808-9A0D4E294390}" srcOrd="0" destOrd="0" parTransId="{A7945E36-D45A-499A-81F4-5F9C95F454CB}" sibTransId="{6116F77B-49D8-4A18-B361-6EEA71E3E20D}"/>
    <dgm:cxn modelId="{FA0E056B-50DF-4C2A-98C7-C3D6ABB1AF2A}" srcId="{24194C0C-DFF6-4DBD-BA1D-0176922C6BB7}" destId="{13512707-ABE7-432C-9C5D-A2434A2FC25E}" srcOrd="0" destOrd="0" parTransId="{794A22AE-3C20-45C2-930F-9FD16A9EC4CC}" sibTransId="{587C25E5-8BA2-4DEB-A879-FE4ACA662565}"/>
    <dgm:cxn modelId="{54359322-1AED-45DF-964E-2B560296A5E2}" srcId="{2F7D656B-03EA-4DDE-846E-BAE0A613A56A}" destId="{10E0AF1B-3E35-40A2-A706-0E04F76DC001}" srcOrd="1" destOrd="0" parTransId="{100AA5F8-FB9D-4F89-8D64-E2F3B4ED6BB6}" sibTransId="{8474E688-1B1B-4376-9503-C78EC20D45B2}"/>
    <dgm:cxn modelId="{09D58992-AC80-43DB-8F45-606C15C99727}" type="presOf" srcId="{8BBC8A86-79C8-4CDD-913A-3A3B9D42FC5D}" destId="{35E30AFE-27A5-4400-8A49-EA7E99E9329B}" srcOrd="0" destOrd="2" presId="urn:microsoft.com/office/officeart/2005/8/layout/list1"/>
    <dgm:cxn modelId="{8AAE0987-26D5-48E3-AF70-37806E8B8B2F}" type="presOf" srcId="{2122F3D0-01A7-4DD5-A947-C3BFD253B296}" destId="{35E30AFE-27A5-4400-8A49-EA7E99E9329B}" srcOrd="0" destOrd="5" presId="urn:microsoft.com/office/officeart/2005/8/layout/list1"/>
    <dgm:cxn modelId="{D5B55516-7B5C-4FE2-A1A7-DCC79A122F77}" type="presOf" srcId="{13512707-ABE7-432C-9C5D-A2434A2FC25E}" destId="{35E30AFE-27A5-4400-8A49-EA7E99E9329B}" srcOrd="0" destOrd="1" presId="urn:microsoft.com/office/officeart/2005/8/layout/list1"/>
    <dgm:cxn modelId="{E006DF9C-7FBE-4B64-92ED-3A78557E52A4}" type="presOf" srcId="{4034F3F5-8289-4956-8808-9A0D4E294390}" destId="{96A96571-BC41-451B-AD1A-D933A62EFD35}" srcOrd="0" destOrd="2" presId="urn:microsoft.com/office/officeart/2005/8/layout/list1"/>
    <dgm:cxn modelId="{677C2389-5001-4D7B-AC97-C1AD12EA6B9A}" type="presOf" srcId="{C21ABC6E-75AA-476B-974A-0720435A00C4}" destId="{96A96571-BC41-451B-AD1A-D933A62EFD35}" srcOrd="0" destOrd="0" presId="urn:microsoft.com/office/officeart/2005/8/layout/list1"/>
    <dgm:cxn modelId="{152AB5D5-45FE-4251-AF9B-23DEC0A43BF6}" type="presOf" srcId="{E31CE13E-D69F-413C-A78D-CB6C5513F412}" destId="{35E30AFE-27A5-4400-8A49-EA7E99E9329B}" srcOrd="0" destOrd="3" presId="urn:microsoft.com/office/officeart/2005/8/layout/list1"/>
    <dgm:cxn modelId="{E88B3F49-29C3-4632-9235-69432A352A4E}" type="presOf" srcId="{0F77CACC-BACB-4C1B-A4F3-66B4908AFCC1}" destId="{35E30AFE-27A5-4400-8A49-EA7E99E9329B}" srcOrd="0" destOrd="4" presId="urn:microsoft.com/office/officeart/2005/8/layout/list1"/>
    <dgm:cxn modelId="{E63E00DC-1B62-4A59-8AEB-C66D6229A948}" srcId="{10E0AF1B-3E35-40A2-A706-0E04F76DC001}" destId="{24194C0C-DFF6-4DBD-BA1D-0176922C6BB7}" srcOrd="0" destOrd="0" parTransId="{B8853856-E6B5-455E-90CB-91650FD239B2}" sibTransId="{A2185A34-CB43-4586-8C9B-CA211E8E6391}"/>
    <dgm:cxn modelId="{9E043EC8-9989-450F-A373-BAA96FE469F5}" srcId="{10E0AF1B-3E35-40A2-A706-0E04F76DC001}" destId="{2122F3D0-01A7-4DD5-A947-C3BFD253B296}" srcOrd="4" destOrd="0" parTransId="{2D2E2E3C-F1E5-4AF8-A3EE-A2D3B70C43B7}" sibTransId="{61FD086B-DE2F-4EBB-8AF6-9367368F4806}"/>
    <dgm:cxn modelId="{D8C72E8A-F5BD-49F3-BE7E-87A390BBAD53}" srcId="{D7F9AF76-4469-4429-AEAA-FA62F8CCF9AC}" destId="{1ACCAB68-43C6-4249-82B1-3B4D7D4E8C99}" srcOrd="1" destOrd="0" parTransId="{7A036C4B-3F78-4B8F-A3C2-6B49BCA14137}" sibTransId="{3E4A3B8E-5020-4C00-9A40-7C0D0DBC8CC6}"/>
    <dgm:cxn modelId="{47BA6800-9407-4346-AE23-83CFA6C20F36}" type="presOf" srcId="{1ACCAB68-43C6-4249-82B1-3B4D7D4E8C99}" destId="{96A96571-BC41-451B-AD1A-D933A62EFD35}" srcOrd="0" destOrd="1" presId="urn:microsoft.com/office/officeart/2005/8/layout/list1"/>
    <dgm:cxn modelId="{215445FD-29DA-48A9-8414-8C8E6BFA339B}" type="presOf" srcId="{2F7D656B-03EA-4DDE-846E-BAE0A613A56A}" destId="{02A74329-3C3D-401D-B0AA-4A7F1CDA8D0B}" srcOrd="0" destOrd="0" presId="urn:microsoft.com/office/officeart/2005/8/layout/list1"/>
    <dgm:cxn modelId="{8106B49D-D2CE-42EB-9A7F-73B70A50CC1D}" type="presOf" srcId="{10E0AF1B-3E35-40A2-A706-0E04F76DC001}" destId="{472217BF-0BCF-469D-86C1-3289645B8120}" srcOrd="0" destOrd="0" presId="urn:microsoft.com/office/officeart/2005/8/layout/list1"/>
    <dgm:cxn modelId="{E7AF6FB6-A82C-449D-80CC-005DDEFDB4DE}" type="presOf" srcId="{24194C0C-DFF6-4DBD-BA1D-0176922C6BB7}" destId="{35E30AFE-27A5-4400-8A49-EA7E99E9329B}" srcOrd="0" destOrd="0" presId="urn:microsoft.com/office/officeart/2005/8/layout/list1"/>
    <dgm:cxn modelId="{4A572D79-C617-4091-9A34-DCA846B267F6}" type="presParOf" srcId="{02A74329-3C3D-401D-B0AA-4A7F1CDA8D0B}" destId="{A9C7D624-A33B-40D0-A235-76D4910A146F}" srcOrd="0" destOrd="0" presId="urn:microsoft.com/office/officeart/2005/8/layout/list1"/>
    <dgm:cxn modelId="{65E9AEFF-E4B7-49BB-9DBE-2D659314739C}" type="presParOf" srcId="{A9C7D624-A33B-40D0-A235-76D4910A146F}" destId="{18B2EBBA-F3B0-4E48-BF0B-479DA5562706}" srcOrd="0" destOrd="0" presId="urn:microsoft.com/office/officeart/2005/8/layout/list1"/>
    <dgm:cxn modelId="{847925BC-CBA0-4058-944B-895F88ED2D81}" type="presParOf" srcId="{A9C7D624-A33B-40D0-A235-76D4910A146F}" destId="{FA3D2824-F4E6-40BD-9E5A-9E1A65B0DC5C}" srcOrd="1" destOrd="0" presId="urn:microsoft.com/office/officeart/2005/8/layout/list1"/>
    <dgm:cxn modelId="{D0CDE5C5-96DE-4FF8-8039-B544C56D3E03}" type="presParOf" srcId="{02A74329-3C3D-401D-B0AA-4A7F1CDA8D0B}" destId="{718B85A9-74EA-4FE7-9B9E-6AD4E66E7BE5}" srcOrd="1" destOrd="0" presId="urn:microsoft.com/office/officeart/2005/8/layout/list1"/>
    <dgm:cxn modelId="{9EC14E7A-DFA9-4BA9-98B2-CC7A79C81DF1}" type="presParOf" srcId="{02A74329-3C3D-401D-B0AA-4A7F1CDA8D0B}" destId="{96A96571-BC41-451B-AD1A-D933A62EFD35}" srcOrd="2" destOrd="0" presId="urn:microsoft.com/office/officeart/2005/8/layout/list1"/>
    <dgm:cxn modelId="{AED64B65-320C-4214-AB66-89F0709ECCAB}" type="presParOf" srcId="{02A74329-3C3D-401D-B0AA-4A7F1CDA8D0B}" destId="{355C8084-7CA2-48FA-A748-E20601A5B12D}" srcOrd="3" destOrd="0" presId="urn:microsoft.com/office/officeart/2005/8/layout/list1"/>
    <dgm:cxn modelId="{91E3D4AD-D22C-4F17-BF45-CC8B5022E249}" type="presParOf" srcId="{02A74329-3C3D-401D-B0AA-4A7F1CDA8D0B}" destId="{FD693A9E-5DB8-4A53-BDC7-0492A5A14F1E}" srcOrd="4" destOrd="0" presId="urn:microsoft.com/office/officeart/2005/8/layout/list1"/>
    <dgm:cxn modelId="{13BCA634-EF6E-490F-A70E-1C66C1EF3E15}" type="presParOf" srcId="{FD693A9E-5DB8-4A53-BDC7-0492A5A14F1E}" destId="{472217BF-0BCF-469D-86C1-3289645B8120}" srcOrd="0" destOrd="0" presId="urn:microsoft.com/office/officeart/2005/8/layout/list1"/>
    <dgm:cxn modelId="{5139DEE9-BEE8-4F3A-9ADD-14E8040F6957}" type="presParOf" srcId="{FD693A9E-5DB8-4A53-BDC7-0492A5A14F1E}" destId="{755694C0-0414-4F0E-93CF-C0609002B924}" srcOrd="1" destOrd="0" presId="urn:microsoft.com/office/officeart/2005/8/layout/list1"/>
    <dgm:cxn modelId="{81533BAD-4DA3-4695-8D46-C2A3249A21AD}" type="presParOf" srcId="{02A74329-3C3D-401D-B0AA-4A7F1CDA8D0B}" destId="{074A7711-F40F-4E80-8B64-4931FC31A2A1}" srcOrd="5" destOrd="0" presId="urn:microsoft.com/office/officeart/2005/8/layout/list1"/>
    <dgm:cxn modelId="{0D039FFC-7751-4290-99FE-9445561DBD88}" type="presParOf" srcId="{02A74329-3C3D-401D-B0AA-4A7F1CDA8D0B}" destId="{35E30AFE-27A5-4400-8A49-EA7E99E932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770AC2-7F77-4CBE-AC66-DCB51983D4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1CAA07-372A-442C-8EEB-4D78DFC065F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Web application redirects are very common</a:t>
          </a:r>
          <a:endParaRPr lang="en-US" dirty="0"/>
        </a:p>
      </dgm:t>
    </dgm:pt>
    <dgm:pt modelId="{94D3654C-CA11-4932-88FC-5BFC5FEAF4AF}" type="parTrans" cxnId="{B48A86E8-6D07-4C11-BA71-3955EEE600EE}">
      <dgm:prSet/>
      <dgm:spPr/>
      <dgm:t>
        <a:bodyPr/>
        <a:lstStyle/>
        <a:p>
          <a:endParaRPr lang="en-US"/>
        </a:p>
      </dgm:t>
    </dgm:pt>
    <dgm:pt modelId="{85866F3E-B42B-47FE-8498-795891432F28}" type="sibTrans" cxnId="{B48A86E8-6D07-4C11-BA71-3955EEE600EE}">
      <dgm:prSet/>
      <dgm:spPr/>
      <dgm:t>
        <a:bodyPr/>
        <a:lstStyle/>
        <a:p>
          <a:endParaRPr lang="en-US"/>
        </a:p>
      </dgm:t>
    </dgm:pt>
    <dgm:pt modelId="{36B659D2-1555-4DE8-89F6-F88932864E2D}">
      <dgm:prSet/>
      <dgm:spPr/>
      <dgm:t>
        <a:bodyPr/>
        <a:lstStyle/>
        <a:p>
          <a:r>
            <a:rPr lang="en-US" dirty="0" smtClean="0"/>
            <a:t>And frequently include user supplied parameters in the destination URL</a:t>
          </a:r>
        </a:p>
      </dgm:t>
    </dgm:pt>
    <dgm:pt modelId="{0B799272-71AE-45FA-8AAC-675BD31FE6F8}" type="parTrans" cxnId="{8188B2C3-322B-4C09-86F9-BC964BBA2BDB}">
      <dgm:prSet/>
      <dgm:spPr/>
      <dgm:t>
        <a:bodyPr/>
        <a:lstStyle/>
        <a:p>
          <a:endParaRPr lang="en-US"/>
        </a:p>
      </dgm:t>
    </dgm:pt>
    <dgm:pt modelId="{8EC9006A-E94C-462C-971D-ED946FA33354}" type="sibTrans" cxnId="{8188B2C3-322B-4C09-86F9-BC964BBA2BDB}">
      <dgm:prSet/>
      <dgm:spPr/>
      <dgm:t>
        <a:bodyPr/>
        <a:lstStyle/>
        <a:p>
          <a:endParaRPr lang="en-US"/>
        </a:p>
      </dgm:t>
    </dgm:pt>
    <dgm:pt modelId="{42D9F7D2-4CD4-4595-966E-E6EFEAF417AB}">
      <dgm:prSet/>
      <dgm:spPr/>
      <dgm:t>
        <a:bodyPr/>
        <a:lstStyle/>
        <a:p>
          <a:r>
            <a:rPr lang="en-US" dirty="0" smtClean="0"/>
            <a:t>If they aren’t validated, attacker can send victim to a site of their choice</a:t>
          </a:r>
        </a:p>
      </dgm:t>
    </dgm:pt>
    <dgm:pt modelId="{9B091BDB-DBC4-48F3-AE7C-12486CB28094}" type="parTrans" cxnId="{3C2E0EB9-C361-4FE8-9D4B-05910113D0B2}">
      <dgm:prSet/>
      <dgm:spPr/>
      <dgm:t>
        <a:bodyPr/>
        <a:lstStyle/>
        <a:p>
          <a:endParaRPr lang="en-US"/>
        </a:p>
      </dgm:t>
    </dgm:pt>
    <dgm:pt modelId="{8FF3B180-6974-4B13-8EFB-FC4FA55D3A5C}" type="sibTrans" cxnId="{3C2E0EB9-C361-4FE8-9D4B-05910113D0B2}">
      <dgm:prSet/>
      <dgm:spPr/>
      <dgm:t>
        <a:bodyPr/>
        <a:lstStyle/>
        <a:p>
          <a:endParaRPr lang="en-US"/>
        </a:p>
      </dgm:t>
    </dgm:pt>
    <dgm:pt modelId="{E90F77E3-7BD8-4006-B00E-34E43321C413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/>
            <a:t>Forwards (</a:t>
          </a:r>
          <a:r>
            <a:rPr lang="en-US" sz="1400" dirty="0" smtClean="0"/>
            <a:t>aka Transfer in .NET</a:t>
          </a:r>
          <a:r>
            <a:rPr lang="en-US" sz="1800" dirty="0" smtClean="0"/>
            <a:t>) are common too</a:t>
          </a:r>
        </a:p>
      </dgm:t>
    </dgm:pt>
    <dgm:pt modelId="{D4768BFD-E20F-48C3-9F20-31B0E18A5CA9}" type="parTrans" cxnId="{232889ED-3339-4288-AB83-B265134AB6C6}">
      <dgm:prSet/>
      <dgm:spPr/>
      <dgm:t>
        <a:bodyPr/>
        <a:lstStyle/>
        <a:p>
          <a:endParaRPr lang="en-US"/>
        </a:p>
      </dgm:t>
    </dgm:pt>
    <dgm:pt modelId="{67579B1A-589F-4CEA-BE98-BB1A3B5A2ED3}" type="sibTrans" cxnId="{232889ED-3339-4288-AB83-B265134AB6C6}">
      <dgm:prSet/>
      <dgm:spPr/>
      <dgm:t>
        <a:bodyPr/>
        <a:lstStyle/>
        <a:p>
          <a:endParaRPr lang="en-US"/>
        </a:p>
      </dgm:t>
    </dgm:pt>
    <dgm:pt modelId="{97614980-C798-4E21-A63F-78068A03D4CF}">
      <dgm:prSet/>
      <dgm:spPr/>
      <dgm:t>
        <a:bodyPr/>
        <a:lstStyle/>
        <a:p>
          <a:r>
            <a:rPr lang="en-US" dirty="0" smtClean="0"/>
            <a:t>They internally send the request to a new page in the same application</a:t>
          </a:r>
        </a:p>
      </dgm:t>
    </dgm:pt>
    <dgm:pt modelId="{D0313E7C-0DDF-4C06-9A69-987DDA38517C}" type="parTrans" cxnId="{6EA2B77F-D808-4714-929C-8F4FD7025919}">
      <dgm:prSet/>
      <dgm:spPr/>
      <dgm:t>
        <a:bodyPr/>
        <a:lstStyle/>
        <a:p>
          <a:endParaRPr lang="en-US"/>
        </a:p>
      </dgm:t>
    </dgm:pt>
    <dgm:pt modelId="{304CD475-5837-4A8D-8067-684659AB4A44}" type="sibTrans" cxnId="{6EA2B77F-D808-4714-929C-8F4FD7025919}">
      <dgm:prSet/>
      <dgm:spPr/>
      <dgm:t>
        <a:bodyPr/>
        <a:lstStyle/>
        <a:p>
          <a:endParaRPr lang="en-US"/>
        </a:p>
      </dgm:t>
    </dgm:pt>
    <dgm:pt modelId="{B1BC917F-AFEF-450D-AF52-F37E9809B6C3}">
      <dgm:prSet/>
      <dgm:spPr/>
      <dgm:t>
        <a:bodyPr/>
        <a:lstStyle/>
        <a:p>
          <a:r>
            <a:rPr lang="en-US" dirty="0" smtClean="0"/>
            <a:t>Sometimes parameters define the target page</a:t>
          </a:r>
        </a:p>
      </dgm:t>
    </dgm:pt>
    <dgm:pt modelId="{3D772109-5CAD-4DC6-8776-F9BF576B6A95}" type="parTrans" cxnId="{9A0AF3F1-92D7-49D1-8360-125B153FC367}">
      <dgm:prSet/>
      <dgm:spPr/>
      <dgm:t>
        <a:bodyPr/>
        <a:lstStyle/>
        <a:p>
          <a:endParaRPr lang="en-US"/>
        </a:p>
      </dgm:t>
    </dgm:pt>
    <dgm:pt modelId="{F1E1530A-4A93-42AA-A590-F87C493349C9}" type="sibTrans" cxnId="{9A0AF3F1-92D7-49D1-8360-125B153FC367}">
      <dgm:prSet/>
      <dgm:spPr/>
      <dgm:t>
        <a:bodyPr/>
        <a:lstStyle/>
        <a:p>
          <a:endParaRPr lang="en-US"/>
        </a:p>
      </dgm:t>
    </dgm:pt>
    <dgm:pt modelId="{4F062FF8-DA3B-42BD-8EF5-92D1B1DBC446}">
      <dgm:prSet/>
      <dgm:spPr/>
      <dgm:t>
        <a:bodyPr/>
        <a:lstStyle/>
        <a:p>
          <a:r>
            <a:rPr lang="en-US" dirty="0" smtClean="0"/>
            <a:t>If not validated, attacker may be able to use </a:t>
          </a:r>
          <a:r>
            <a:rPr lang="en-US" dirty="0" err="1" smtClean="0"/>
            <a:t>unvalidated</a:t>
          </a:r>
          <a:r>
            <a:rPr lang="en-US" dirty="0" smtClean="0"/>
            <a:t> forward to bypass authentication or authorization checks</a:t>
          </a:r>
        </a:p>
      </dgm:t>
    </dgm:pt>
    <dgm:pt modelId="{2A6785BC-15F7-4B6B-8E51-826159EB5B4B}" type="parTrans" cxnId="{9BEAD05D-601C-40FF-BE48-E3A1D1317666}">
      <dgm:prSet/>
      <dgm:spPr/>
      <dgm:t>
        <a:bodyPr/>
        <a:lstStyle/>
        <a:p>
          <a:endParaRPr lang="en-US"/>
        </a:p>
      </dgm:t>
    </dgm:pt>
    <dgm:pt modelId="{BE8416F2-12DB-41DC-9812-3DE08419F5A6}" type="sibTrans" cxnId="{9BEAD05D-601C-40FF-BE48-E3A1D1317666}">
      <dgm:prSet/>
      <dgm:spPr/>
      <dgm:t>
        <a:bodyPr/>
        <a:lstStyle/>
        <a:p>
          <a:endParaRPr lang="en-US"/>
        </a:p>
      </dgm:t>
    </dgm:pt>
    <dgm:pt modelId="{ACD718EE-16B7-49AB-950A-0CE7C3F60711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0D69B4AF-2456-45D3-B878-B4AC373CB3FF}" type="parTrans" cxnId="{C6CAFB11-8BAE-422D-89C8-57072630FDD5}">
      <dgm:prSet/>
      <dgm:spPr/>
      <dgm:t>
        <a:bodyPr/>
        <a:lstStyle/>
        <a:p>
          <a:endParaRPr lang="en-US"/>
        </a:p>
      </dgm:t>
    </dgm:pt>
    <dgm:pt modelId="{D680E67F-B44F-4CDD-A1F7-CFFC2135D15F}" type="sibTrans" cxnId="{C6CAFB11-8BAE-422D-89C8-57072630FDD5}">
      <dgm:prSet/>
      <dgm:spPr/>
      <dgm:t>
        <a:bodyPr/>
        <a:lstStyle/>
        <a:p>
          <a:endParaRPr lang="en-US"/>
        </a:p>
      </dgm:t>
    </dgm:pt>
    <dgm:pt modelId="{5D8EF362-6786-4F15-80D1-A2291851F303}">
      <dgm:prSet/>
      <dgm:spPr/>
      <dgm:t>
        <a:bodyPr/>
        <a:lstStyle/>
        <a:p>
          <a:r>
            <a:rPr lang="en-US" dirty="0" smtClean="0"/>
            <a:t>Redirect victim to phishing or malware site</a:t>
          </a:r>
        </a:p>
      </dgm:t>
    </dgm:pt>
    <dgm:pt modelId="{A095B9AF-EE29-41F7-B5E2-D55CE789295E}" type="parTrans" cxnId="{BF5C3125-4AFA-47D9-952A-174283FF6EBC}">
      <dgm:prSet/>
      <dgm:spPr/>
      <dgm:t>
        <a:bodyPr/>
        <a:lstStyle/>
        <a:p>
          <a:endParaRPr lang="en-US"/>
        </a:p>
      </dgm:t>
    </dgm:pt>
    <dgm:pt modelId="{70682F13-BA80-40C4-AFA1-34AEB796D75E}" type="sibTrans" cxnId="{BF5C3125-4AFA-47D9-952A-174283FF6EBC}">
      <dgm:prSet/>
      <dgm:spPr/>
      <dgm:t>
        <a:bodyPr/>
        <a:lstStyle/>
        <a:p>
          <a:endParaRPr lang="en-US"/>
        </a:p>
      </dgm:t>
    </dgm:pt>
    <dgm:pt modelId="{D4C5227B-1A15-4436-9822-3694C5D6F4AE}">
      <dgm:prSet/>
      <dgm:spPr/>
      <dgm:t>
        <a:bodyPr/>
        <a:lstStyle/>
        <a:p>
          <a:r>
            <a:rPr lang="en-US" dirty="0" smtClean="0"/>
            <a:t>Attacker’s request is forwarded past security checks, allowing unauthorized function or data access</a:t>
          </a:r>
          <a:endParaRPr lang="en-US" dirty="0"/>
        </a:p>
      </dgm:t>
    </dgm:pt>
    <dgm:pt modelId="{F0BF14A2-A8C4-4B7C-9D69-38F1AAC22091}" type="parTrans" cxnId="{0CA3F38A-2177-4C72-91D8-CFCB9FA4CFE1}">
      <dgm:prSet/>
      <dgm:spPr/>
      <dgm:t>
        <a:bodyPr/>
        <a:lstStyle/>
        <a:p>
          <a:endParaRPr lang="en-US"/>
        </a:p>
      </dgm:t>
    </dgm:pt>
    <dgm:pt modelId="{C6A730C6-0961-47AF-B107-E37EA30FBD14}" type="sibTrans" cxnId="{0CA3F38A-2177-4C72-91D8-CFCB9FA4CFE1}">
      <dgm:prSet/>
      <dgm:spPr/>
      <dgm:t>
        <a:bodyPr/>
        <a:lstStyle/>
        <a:p>
          <a:endParaRPr lang="en-US"/>
        </a:p>
      </dgm:t>
    </dgm:pt>
    <dgm:pt modelId="{9CD7385B-C819-4000-96A3-B26CE6417179}" type="pres">
      <dgm:prSet presAssocID="{4D770AC2-7F77-4CBE-AC66-DCB51983D4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DF76DC-FCD9-4393-982B-BC9E6E2C4928}" type="pres">
      <dgm:prSet presAssocID="{921CAA07-372A-442C-8EEB-4D78DFC065FD}" presName="parentLin" presStyleCnt="0"/>
      <dgm:spPr/>
    </dgm:pt>
    <dgm:pt modelId="{7AFB2E35-15E8-4828-8771-2FD506670641}" type="pres">
      <dgm:prSet presAssocID="{921CAA07-372A-442C-8EEB-4D78DFC06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1A8D53A-045C-48B3-8F34-733007B211D3}" type="pres">
      <dgm:prSet presAssocID="{921CAA07-372A-442C-8EEB-4D78DFC065F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CA45-9F49-4708-9891-64C4DAACA661}" type="pres">
      <dgm:prSet presAssocID="{921CAA07-372A-442C-8EEB-4D78DFC065FD}" presName="negativeSpace" presStyleCnt="0"/>
      <dgm:spPr/>
    </dgm:pt>
    <dgm:pt modelId="{64F40EA1-93B0-41A9-AB58-A512C231CA02}" type="pres">
      <dgm:prSet presAssocID="{921CAA07-372A-442C-8EEB-4D78DFC065FD}" presName="childText" presStyleLbl="conFgAcc1" presStyleIdx="0" presStyleCnt="3" custLinFactNeighborY="-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101F-08AB-402B-B78A-27E5B8D17D36}" type="pres">
      <dgm:prSet presAssocID="{85866F3E-B42B-47FE-8498-795891432F28}" presName="spaceBetweenRectangles" presStyleCnt="0"/>
      <dgm:spPr/>
    </dgm:pt>
    <dgm:pt modelId="{04665652-1E69-46EB-9233-4EC9EAE6D3EB}" type="pres">
      <dgm:prSet presAssocID="{E90F77E3-7BD8-4006-B00E-34E43321C413}" presName="parentLin" presStyleCnt="0"/>
      <dgm:spPr/>
    </dgm:pt>
    <dgm:pt modelId="{0E4700F7-DB03-465B-9D0F-26E463512BE8}" type="pres">
      <dgm:prSet presAssocID="{E90F77E3-7BD8-4006-B00E-34E43321C4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13676CA-F308-4C84-A887-F499B3FF5A9B}" type="pres">
      <dgm:prSet presAssocID="{E90F77E3-7BD8-4006-B00E-34E43321C4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F2CF-0AEB-4902-AF42-02193A2A0C92}" type="pres">
      <dgm:prSet presAssocID="{E90F77E3-7BD8-4006-B00E-34E43321C413}" presName="negativeSpace" presStyleCnt="0"/>
      <dgm:spPr/>
    </dgm:pt>
    <dgm:pt modelId="{283E2ADF-9E12-4337-96DE-E31FAE70CFE0}" type="pres">
      <dgm:prSet presAssocID="{E90F77E3-7BD8-4006-B00E-34E43321C4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5F5BD-F977-49D6-96E6-F6E1F534E57D}" type="pres">
      <dgm:prSet presAssocID="{67579B1A-589F-4CEA-BE98-BB1A3B5A2ED3}" presName="spaceBetweenRectangles" presStyleCnt="0"/>
      <dgm:spPr/>
    </dgm:pt>
    <dgm:pt modelId="{9C726ADF-69A1-42F2-BEEC-C26E1AC6C767}" type="pres">
      <dgm:prSet presAssocID="{ACD718EE-16B7-49AB-950A-0CE7C3F60711}" presName="parentLin" presStyleCnt="0"/>
      <dgm:spPr/>
    </dgm:pt>
    <dgm:pt modelId="{491EF20B-4B96-4975-A899-4C4F423BB968}" type="pres">
      <dgm:prSet presAssocID="{ACD718EE-16B7-49AB-950A-0CE7C3F6071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705340-0965-4EB0-9C8F-0B8BAEF7B685}" type="pres">
      <dgm:prSet presAssocID="{ACD718EE-16B7-49AB-950A-0CE7C3F607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154E8-020F-49DA-9CA7-16BD2698B012}" type="pres">
      <dgm:prSet presAssocID="{ACD718EE-16B7-49AB-950A-0CE7C3F60711}" presName="negativeSpace" presStyleCnt="0"/>
      <dgm:spPr/>
    </dgm:pt>
    <dgm:pt modelId="{3EE93D49-400E-44AF-8E6B-7B9430869BBE}" type="pres">
      <dgm:prSet presAssocID="{ACD718EE-16B7-49AB-950A-0CE7C3F6071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E248F2-866C-4AF1-8284-2E7CD5AE2734}" type="presOf" srcId="{B1BC917F-AFEF-450D-AF52-F37E9809B6C3}" destId="{283E2ADF-9E12-4337-96DE-E31FAE70CFE0}" srcOrd="0" destOrd="1" presId="urn:microsoft.com/office/officeart/2005/8/layout/list1"/>
    <dgm:cxn modelId="{3C2E0EB9-C361-4FE8-9D4B-05910113D0B2}" srcId="{921CAA07-372A-442C-8EEB-4D78DFC065FD}" destId="{42D9F7D2-4CD4-4595-966E-E6EFEAF417AB}" srcOrd="1" destOrd="0" parTransId="{9B091BDB-DBC4-48F3-AE7C-12486CB28094}" sibTransId="{8FF3B180-6974-4B13-8EFB-FC4FA55D3A5C}"/>
    <dgm:cxn modelId="{4B2D128C-8C40-4CC6-9A08-30A4AB2B287F}" type="presOf" srcId="{ACD718EE-16B7-49AB-950A-0CE7C3F60711}" destId="{16705340-0965-4EB0-9C8F-0B8BAEF7B685}" srcOrd="1" destOrd="0" presId="urn:microsoft.com/office/officeart/2005/8/layout/list1"/>
    <dgm:cxn modelId="{528E95CC-8719-4392-B819-AA8549ABDF04}" type="presOf" srcId="{42D9F7D2-4CD4-4595-966E-E6EFEAF417AB}" destId="{64F40EA1-93B0-41A9-AB58-A512C231CA02}" srcOrd="0" destOrd="1" presId="urn:microsoft.com/office/officeart/2005/8/layout/list1"/>
    <dgm:cxn modelId="{BF5C3125-4AFA-47D9-952A-174283FF6EBC}" srcId="{ACD718EE-16B7-49AB-950A-0CE7C3F60711}" destId="{5D8EF362-6786-4F15-80D1-A2291851F303}" srcOrd="0" destOrd="0" parTransId="{A095B9AF-EE29-41F7-B5E2-D55CE789295E}" sibTransId="{70682F13-BA80-40C4-AFA1-34AEB796D75E}"/>
    <dgm:cxn modelId="{B75BFD76-B38A-44E9-9246-9923466F4D0F}" type="presOf" srcId="{E90F77E3-7BD8-4006-B00E-34E43321C413}" destId="{113676CA-F308-4C84-A887-F499B3FF5A9B}" srcOrd="1" destOrd="0" presId="urn:microsoft.com/office/officeart/2005/8/layout/list1"/>
    <dgm:cxn modelId="{BE28ECF5-AC09-46A2-9DD4-154212BCD240}" type="presOf" srcId="{5D8EF362-6786-4F15-80D1-A2291851F303}" destId="{3EE93D49-400E-44AF-8E6B-7B9430869BBE}" srcOrd="0" destOrd="0" presId="urn:microsoft.com/office/officeart/2005/8/layout/list1"/>
    <dgm:cxn modelId="{B48A86E8-6D07-4C11-BA71-3955EEE600EE}" srcId="{4D770AC2-7F77-4CBE-AC66-DCB51983D4F8}" destId="{921CAA07-372A-442C-8EEB-4D78DFC065FD}" srcOrd="0" destOrd="0" parTransId="{94D3654C-CA11-4932-88FC-5BFC5FEAF4AF}" sibTransId="{85866F3E-B42B-47FE-8498-795891432F28}"/>
    <dgm:cxn modelId="{6EA2B77F-D808-4714-929C-8F4FD7025919}" srcId="{E90F77E3-7BD8-4006-B00E-34E43321C413}" destId="{97614980-C798-4E21-A63F-78068A03D4CF}" srcOrd="0" destOrd="0" parTransId="{D0313E7C-0DDF-4C06-9A69-987DDA38517C}" sibTransId="{304CD475-5837-4A8D-8067-684659AB4A44}"/>
    <dgm:cxn modelId="{34E05EF7-D9C8-4F70-B23D-4225C8195C5F}" type="presOf" srcId="{4D770AC2-7F77-4CBE-AC66-DCB51983D4F8}" destId="{9CD7385B-C819-4000-96A3-B26CE6417179}" srcOrd="0" destOrd="0" presId="urn:microsoft.com/office/officeart/2005/8/layout/list1"/>
    <dgm:cxn modelId="{EEA57289-CAFF-45D7-936E-311AD909D5B1}" type="presOf" srcId="{36B659D2-1555-4DE8-89F6-F88932864E2D}" destId="{64F40EA1-93B0-41A9-AB58-A512C231CA02}" srcOrd="0" destOrd="0" presId="urn:microsoft.com/office/officeart/2005/8/layout/list1"/>
    <dgm:cxn modelId="{61166097-6956-4863-8EAE-618E66325E6E}" type="presOf" srcId="{4F062FF8-DA3B-42BD-8EF5-92D1B1DBC446}" destId="{283E2ADF-9E12-4337-96DE-E31FAE70CFE0}" srcOrd="0" destOrd="2" presId="urn:microsoft.com/office/officeart/2005/8/layout/list1"/>
    <dgm:cxn modelId="{C6CAFB11-8BAE-422D-89C8-57072630FDD5}" srcId="{4D770AC2-7F77-4CBE-AC66-DCB51983D4F8}" destId="{ACD718EE-16B7-49AB-950A-0CE7C3F60711}" srcOrd="2" destOrd="0" parTransId="{0D69B4AF-2456-45D3-B878-B4AC373CB3FF}" sibTransId="{D680E67F-B44F-4CDD-A1F7-CFFC2135D15F}"/>
    <dgm:cxn modelId="{232889ED-3339-4288-AB83-B265134AB6C6}" srcId="{4D770AC2-7F77-4CBE-AC66-DCB51983D4F8}" destId="{E90F77E3-7BD8-4006-B00E-34E43321C413}" srcOrd="1" destOrd="0" parTransId="{D4768BFD-E20F-48C3-9F20-31B0E18A5CA9}" sibTransId="{67579B1A-589F-4CEA-BE98-BB1A3B5A2ED3}"/>
    <dgm:cxn modelId="{0A254F06-8453-4EFF-B3C8-72979A76479E}" type="presOf" srcId="{97614980-C798-4E21-A63F-78068A03D4CF}" destId="{283E2ADF-9E12-4337-96DE-E31FAE70CFE0}" srcOrd="0" destOrd="0" presId="urn:microsoft.com/office/officeart/2005/8/layout/list1"/>
    <dgm:cxn modelId="{8188B2C3-322B-4C09-86F9-BC964BBA2BDB}" srcId="{921CAA07-372A-442C-8EEB-4D78DFC065FD}" destId="{36B659D2-1555-4DE8-89F6-F88932864E2D}" srcOrd="0" destOrd="0" parTransId="{0B799272-71AE-45FA-8AAC-675BD31FE6F8}" sibTransId="{8EC9006A-E94C-462C-971D-ED946FA33354}"/>
    <dgm:cxn modelId="{AE81E44A-3A2C-4D04-8F1C-CFDB032E7F98}" type="presOf" srcId="{921CAA07-372A-442C-8EEB-4D78DFC065FD}" destId="{81A8D53A-045C-48B3-8F34-733007B211D3}" srcOrd="1" destOrd="0" presId="urn:microsoft.com/office/officeart/2005/8/layout/list1"/>
    <dgm:cxn modelId="{9BEAD05D-601C-40FF-BE48-E3A1D1317666}" srcId="{E90F77E3-7BD8-4006-B00E-34E43321C413}" destId="{4F062FF8-DA3B-42BD-8EF5-92D1B1DBC446}" srcOrd="2" destOrd="0" parTransId="{2A6785BC-15F7-4B6B-8E51-826159EB5B4B}" sibTransId="{BE8416F2-12DB-41DC-9812-3DE08419F5A6}"/>
    <dgm:cxn modelId="{EA87F9DE-36B3-4FFD-9CD4-B9E7CF8D3966}" type="presOf" srcId="{E90F77E3-7BD8-4006-B00E-34E43321C413}" destId="{0E4700F7-DB03-465B-9D0F-26E463512BE8}" srcOrd="0" destOrd="0" presId="urn:microsoft.com/office/officeart/2005/8/layout/list1"/>
    <dgm:cxn modelId="{9A0AF3F1-92D7-49D1-8360-125B153FC367}" srcId="{E90F77E3-7BD8-4006-B00E-34E43321C413}" destId="{B1BC917F-AFEF-450D-AF52-F37E9809B6C3}" srcOrd="1" destOrd="0" parTransId="{3D772109-5CAD-4DC6-8776-F9BF576B6A95}" sibTransId="{F1E1530A-4A93-42AA-A590-F87C493349C9}"/>
    <dgm:cxn modelId="{0CA3F38A-2177-4C72-91D8-CFCB9FA4CFE1}" srcId="{ACD718EE-16B7-49AB-950A-0CE7C3F60711}" destId="{D4C5227B-1A15-4436-9822-3694C5D6F4AE}" srcOrd="1" destOrd="0" parTransId="{F0BF14A2-A8C4-4B7C-9D69-38F1AAC22091}" sibTransId="{C6A730C6-0961-47AF-B107-E37EA30FBD14}"/>
    <dgm:cxn modelId="{07F7FECA-0F02-4DD5-92A4-36D9D492879E}" type="presOf" srcId="{921CAA07-372A-442C-8EEB-4D78DFC065FD}" destId="{7AFB2E35-15E8-4828-8771-2FD506670641}" srcOrd="0" destOrd="0" presId="urn:microsoft.com/office/officeart/2005/8/layout/list1"/>
    <dgm:cxn modelId="{02E55479-5B72-493E-A588-0B0413A6C0CB}" type="presOf" srcId="{ACD718EE-16B7-49AB-950A-0CE7C3F60711}" destId="{491EF20B-4B96-4975-A899-4C4F423BB968}" srcOrd="0" destOrd="0" presId="urn:microsoft.com/office/officeart/2005/8/layout/list1"/>
    <dgm:cxn modelId="{5BDCB531-DBCF-4332-8580-83A53833FF0F}" type="presOf" srcId="{D4C5227B-1A15-4436-9822-3694C5D6F4AE}" destId="{3EE93D49-400E-44AF-8E6B-7B9430869BBE}" srcOrd="0" destOrd="1" presId="urn:microsoft.com/office/officeart/2005/8/layout/list1"/>
    <dgm:cxn modelId="{4F0DDB20-EBF4-40EE-A259-2CB8DB2FB16F}" type="presParOf" srcId="{9CD7385B-C819-4000-96A3-B26CE6417179}" destId="{EFDF76DC-FCD9-4393-982B-BC9E6E2C4928}" srcOrd="0" destOrd="0" presId="urn:microsoft.com/office/officeart/2005/8/layout/list1"/>
    <dgm:cxn modelId="{928BF67F-6F9D-47E2-B810-F69411C82BF3}" type="presParOf" srcId="{EFDF76DC-FCD9-4393-982B-BC9E6E2C4928}" destId="{7AFB2E35-15E8-4828-8771-2FD506670641}" srcOrd="0" destOrd="0" presId="urn:microsoft.com/office/officeart/2005/8/layout/list1"/>
    <dgm:cxn modelId="{846E59B8-3229-47DE-AC6A-12094E973FD5}" type="presParOf" srcId="{EFDF76DC-FCD9-4393-982B-BC9E6E2C4928}" destId="{81A8D53A-045C-48B3-8F34-733007B211D3}" srcOrd="1" destOrd="0" presId="urn:microsoft.com/office/officeart/2005/8/layout/list1"/>
    <dgm:cxn modelId="{2CDAB446-ABC8-4E0A-A6DF-0369CAA9DD35}" type="presParOf" srcId="{9CD7385B-C819-4000-96A3-B26CE6417179}" destId="{1537CA45-9F49-4708-9891-64C4DAACA661}" srcOrd="1" destOrd="0" presId="urn:microsoft.com/office/officeart/2005/8/layout/list1"/>
    <dgm:cxn modelId="{2FE5F6A6-CB45-4E43-8821-CEB24B2ED971}" type="presParOf" srcId="{9CD7385B-C819-4000-96A3-B26CE6417179}" destId="{64F40EA1-93B0-41A9-AB58-A512C231CA02}" srcOrd="2" destOrd="0" presId="urn:microsoft.com/office/officeart/2005/8/layout/list1"/>
    <dgm:cxn modelId="{5F481BA1-E911-4CEA-9ACB-47EE35AB44C5}" type="presParOf" srcId="{9CD7385B-C819-4000-96A3-B26CE6417179}" destId="{3EBB101F-08AB-402B-B78A-27E5B8D17D36}" srcOrd="3" destOrd="0" presId="urn:microsoft.com/office/officeart/2005/8/layout/list1"/>
    <dgm:cxn modelId="{AFE07521-0681-4862-8511-632FC14C65CA}" type="presParOf" srcId="{9CD7385B-C819-4000-96A3-B26CE6417179}" destId="{04665652-1E69-46EB-9233-4EC9EAE6D3EB}" srcOrd="4" destOrd="0" presId="urn:microsoft.com/office/officeart/2005/8/layout/list1"/>
    <dgm:cxn modelId="{341174CC-FF70-4E6E-813A-88F4E637791C}" type="presParOf" srcId="{04665652-1E69-46EB-9233-4EC9EAE6D3EB}" destId="{0E4700F7-DB03-465B-9D0F-26E463512BE8}" srcOrd="0" destOrd="0" presId="urn:microsoft.com/office/officeart/2005/8/layout/list1"/>
    <dgm:cxn modelId="{E12F7B20-FB0D-4A0B-94DE-16FC4F42EA7A}" type="presParOf" srcId="{04665652-1E69-46EB-9233-4EC9EAE6D3EB}" destId="{113676CA-F308-4C84-A887-F499B3FF5A9B}" srcOrd="1" destOrd="0" presId="urn:microsoft.com/office/officeart/2005/8/layout/list1"/>
    <dgm:cxn modelId="{026DB270-82FA-4855-8010-F72B7F999641}" type="presParOf" srcId="{9CD7385B-C819-4000-96A3-B26CE6417179}" destId="{E4C4F2CF-0AEB-4902-AF42-02193A2A0C92}" srcOrd="5" destOrd="0" presId="urn:microsoft.com/office/officeart/2005/8/layout/list1"/>
    <dgm:cxn modelId="{FEDBA8CB-7C04-40B2-A1EB-FAC3F36B163D}" type="presParOf" srcId="{9CD7385B-C819-4000-96A3-B26CE6417179}" destId="{283E2ADF-9E12-4337-96DE-E31FAE70CFE0}" srcOrd="6" destOrd="0" presId="urn:microsoft.com/office/officeart/2005/8/layout/list1"/>
    <dgm:cxn modelId="{6EAD1B6A-74B8-4846-B685-6ECC53531261}" type="presParOf" srcId="{9CD7385B-C819-4000-96A3-B26CE6417179}" destId="{1295F5BD-F977-49D6-96E6-F6E1F534E57D}" srcOrd="7" destOrd="0" presId="urn:microsoft.com/office/officeart/2005/8/layout/list1"/>
    <dgm:cxn modelId="{F2401038-31FC-4733-9C1D-1411A9D48460}" type="presParOf" srcId="{9CD7385B-C819-4000-96A3-B26CE6417179}" destId="{9C726ADF-69A1-42F2-BEEC-C26E1AC6C767}" srcOrd="8" destOrd="0" presId="urn:microsoft.com/office/officeart/2005/8/layout/list1"/>
    <dgm:cxn modelId="{0CBCA668-F236-4C9D-BBB8-08DF22802FC8}" type="presParOf" srcId="{9C726ADF-69A1-42F2-BEEC-C26E1AC6C767}" destId="{491EF20B-4B96-4975-A899-4C4F423BB968}" srcOrd="0" destOrd="0" presId="urn:microsoft.com/office/officeart/2005/8/layout/list1"/>
    <dgm:cxn modelId="{9F49EA33-5387-4703-B403-0AA8D7FC6C5C}" type="presParOf" srcId="{9C726ADF-69A1-42F2-BEEC-C26E1AC6C767}" destId="{16705340-0965-4EB0-9C8F-0B8BAEF7B685}" srcOrd="1" destOrd="0" presId="urn:microsoft.com/office/officeart/2005/8/layout/list1"/>
    <dgm:cxn modelId="{AE2F3485-5D50-43EA-ABE9-E3477302E8C4}" type="presParOf" srcId="{9CD7385B-C819-4000-96A3-B26CE6417179}" destId="{F51154E8-020F-49DA-9CA7-16BD2698B012}" srcOrd="9" destOrd="0" presId="urn:microsoft.com/office/officeart/2005/8/layout/list1"/>
    <dgm:cxn modelId="{3DDE68B9-AF84-4635-A792-0CDD6F0A99D8}" type="presParOf" srcId="{9CD7385B-C819-4000-96A3-B26CE6417179}" destId="{3EE93D49-400E-44AF-8E6B-7B9430869B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xfrm>
          <a:off x="0" y="433514"/>
          <a:ext cx="8141345" cy="813483"/>
        </a:xfrm>
        <a:solidFill>
          <a:srgbClr val="659A2A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2400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Custom Enterprise Web Application</a:t>
          </a:r>
          <a:endParaRPr lang="en-US" sz="2400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xfrm>
          <a:off x="9240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Authenticator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xfrm>
          <a:off x="591305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User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xfrm>
          <a:off x="1173370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AccessController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xfrm>
          <a:off x="1755435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AccessReferenceMap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xfrm>
          <a:off x="2337500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Validator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xfrm>
          <a:off x="2919566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Encoder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xfrm>
          <a:off x="3501631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HTTPUtilities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xfrm>
          <a:off x="4083696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Encryptor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xfrm>
          <a:off x="4665761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EncryptedProperties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xfrm>
          <a:off x="5247827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Randomizer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xfrm>
          <a:off x="6411957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Logger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xfrm>
          <a:off x="6994022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IntrusionDetector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xfrm>
          <a:off x="0" y="1284636"/>
          <a:ext cx="8125451" cy="757988"/>
        </a:xfrm>
        <a:solidFill>
          <a:srgbClr val="2D2D8A">
            <a:lumMod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2400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OWASP Enterprise Security API</a:t>
          </a:r>
          <a:endParaRPr lang="en-US" sz="2400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/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/>
        </a:p>
      </dgm:t>
    </dgm:pt>
    <dgm:pt modelId="{E1B40A93-19AB-49DF-A670-4FA216E99E9E}">
      <dgm:prSet phldrT="[Text]"/>
      <dgm:spPr>
        <a:xfrm>
          <a:off x="5829892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Exception Handling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/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/>
        </a:p>
      </dgm:t>
    </dgm:pt>
    <dgm:pt modelId="{A0902E7D-F490-4471-BBF9-8AE9A1718076}">
      <dgm:prSet phldrT="[Text]"/>
      <dgm:spPr>
        <a:xfrm>
          <a:off x="7576088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SecurityConfiguration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/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/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96A614D2-75FB-4DD7-935E-164FBA611680}" type="presOf" srcId="{5C63D56C-24BB-41C1-B380-8365321B5833}" destId="{897B20DD-66A0-4F0F-A77B-FBF79348313E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CC842861-5742-4AF0-8C25-3D7D6A8F5E14}" type="presOf" srcId="{0CF48BD0-D5F1-4B6F-8858-AF8418D6911D}" destId="{EAEDB256-52C4-4E72-98E0-BF8BEF9CBF16}" srcOrd="0" destOrd="0" presId="urn:microsoft.com/office/officeart/2005/8/layout/hierarchy4"/>
    <dgm:cxn modelId="{33BA921A-AC7E-44B3-8C93-BAB0718C1F6E}" type="presOf" srcId="{675A6E7C-DEB5-41B6-B6EA-9864FEF7DAFC}" destId="{DA047933-D13A-4FC2-82C0-447337779992}" srcOrd="0" destOrd="0" presId="urn:microsoft.com/office/officeart/2005/8/layout/hierarchy4"/>
    <dgm:cxn modelId="{9B707AA3-8D5F-48D7-BB2B-F928275F2749}" type="presOf" srcId="{71D04F8E-BF58-4724-A086-E9FA378F94A9}" destId="{1E59F0C6-1250-4508-985F-398145FC6B04}" srcOrd="0" destOrd="0" presId="urn:microsoft.com/office/officeart/2005/8/layout/hierarchy4"/>
    <dgm:cxn modelId="{03F77A5F-D49F-40D1-BDE0-E8172BD372B9}" type="presOf" srcId="{B0295E24-C12C-44E8-A1AA-81E139E8C686}" destId="{DF50857C-7BAD-4B02-A4D8-124ED847A302}" srcOrd="0" destOrd="0" presId="urn:microsoft.com/office/officeart/2005/8/layout/hierarchy4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E85FE3D8-2FF5-44C0-BD1C-AB9B813734C3}" type="presOf" srcId="{115BFA12-3E27-42AC-BF96-CFD5284DFCD9}" destId="{1310CA2D-92B0-429D-9BF5-B01897562CFE}" srcOrd="0" destOrd="0" presId="urn:microsoft.com/office/officeart/2005/8/layout/hierarchy4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C1A5B520-3C32-4988-B577-DDE625D64ED7}" type="presOf" srcId="{174E7D08-880A-400C-BA20-3B667022FD34}" destId="{1E148C46-ACC1-4792-B37F-63750643FA1A}" srcOrd="0" destOrd="0" presId="urn:microsoft.com/office/officeart/2005/8/layout/hierarchy4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476174B6-7CDE-43C8-A6BA-DCDCF5DD2E22}" type="presOf" srcId="{D767E1ED-1E1B-4B46-B813-FA19FBF83379}" destId="{B7224589-3D84-4F26-B38F-F65CF9D69FE3}" srcOrd="0" destOrd="0" presId="urn:microsoft.com/office/officeart/2005/8/layout/hierarchy4"/>
    <dgm:cxn modelId="{41154EC0-0AA6-4B07-84AE-04655C48AA38}" type="presOf" srcId="{C95CFFFC-7BAB-471D-AD57-E8B1AD48F67F}" destId="{B2BCDAB2-FFE4-478F-8E30-EC5D46553CCE}" srcOrd="0" destOrd="0" presId="urn:microsoft.com/office/officeart/2005/8/layout/hierarchy4"/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0D10C474-BED0-4FD8-9389-48995021A5CA}" type="presOf" srcId="{B2FE1027-6E85-41C8-9A4C-E420DCBC52A7}" destId="{C5167C67-47E1-40A4-BEBE-FE2E97251587}" srcOrd="0" destOrd="0" presId="urn:microsoft.com/office/officeart/2005/8/layout/hierarchy4"/>
    <dgm:cxn modelId="{05186508-7A9C-4066-8065-7FFE29AFF377}" type="presOf" srcId="{5A245CDB-A4CC-4199-AECB-6901E56E8E46}" destId="{CC5E8D77-A450-48C2-8A88-CD223B4541FB}" srcOrd="0" destOrd="0" presId="urn:microsoft.com/office/officeart/2005/8/layout/hierarchy4"/>
    <dgm:cxn modelId="{3C99C692-31EF-4DED-AC9E-A1772975D651}" type="presOf" srcId="{B5CCDD8B-FC74-4449-A6C4-AE1EE95D10FB}" destId="{B16DC942-FBD3-493D-8BB5-1546DB4F6A46}" srcOrd="0" destOrd="0" presId="urn:microsoft.com/office/officeart/2005/8/layout/hierarchy4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4B050757-B403-4316-A596-9B9DCC4EB3FF}" type="presOf" srcId="{E1B40A93-19AB-49DF-A670-4FA216E99E9E}" destId="{AC7CE723-C373-48E7-9DB5-D9191F379A86}" srcOrd="0" destOrd="0" presId="urn:microsoft.com/office/officeart/2005/8/layout/hierarchy4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485F26B1-7D78-4B64-9450-CADC0FAD181D}" type="presOf" srcId="{5E82DEDC-9068-45C1-B7F6-A99C0874467C}" destId="{82A7DFC0-2659-4EB1-AE8C-10B820A79A75}" srcOrd="0" destOrd="0" presId="urn:microsoft.com/office/officeart/2005/8/layout/hierarchy4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F409DA35-B4C0-4F38-84A6-1B4917F83BA7}" type="presOf" srcId="{CF62263B-AC40-4C2E-AF55-E373E63BA1B5}" destId="{46E4D9A1-3176-43A4-85E6-FC1242530567}" srcOrd="0" destOrd="0" presId="urn:microsoft.com/office/officeart/2005/8/layout/hierarchy4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6C04C1B2-7DA4-48DB-A54D-647A97836B48}" type="presOf" srcId="{FCC54787-A8A5-4ED0-9C44-DCA661B7E70A}" destId="{641D1ABE-D6AD-4DF0-B338-9F9A3F75D0CE}" srcOrd="0" destOrd="0" presId="urn:microsoft.com/office/officeart/2005/8/layout/hierarchy4"/>
    <dgm:cxn modelId="{8354C950-7F7D-4FA1-8A5F-571D78C30A02}" type="presOf" srcId="{A0902E7D-F490-4471-BBF9-8AE9A1718076}" destId="{8A6F70EB-27B4-498A-8E23-E74FEB0DE387}" srcOrd="0" destOrd="0" presId="urn:microsoft.com/office/officeart/2005/8/layout/hierarchy4"/>
    <dgm:cxn modelId="{70CFE4DD-29B4-475F-9105-38122BA22C5A}" type="presParOf" srcId="{82A7DFC0-2659-4EB1-AE8C-10B820A79A75}" destId="{878559F7-1EF3-459C-B796-F5DB45EF90A4}" srcOrd="0" destOrd="0" presId="urn:microsoft.com/office/officeart/2005/8/layout/hierarchy4"/>
    <dgm:cxn modelId="{9BEAD3FA-5E69-440E-B417-95535887EDD6}" type="presParOf" srcId="{878559F7-1EF3-459C-B796-F5DB45EF90A4}" destId="{CC5E8D77-A450-48C2-8A88-CD223B4541FB}" srcOrd="0" destOrd="0" presId="urn:microsoft.com/office/officeart/2005/8/layout/hierarchy4"/>
    <dgm:cxn modelId="{387C0FB1-52C6-4A43-9DB6-9424C74C183F}" type="presParOf" srcId="{878559F7-1EF3-459C-B796-F5DB45EF90A4}" destId="{3A540078-9FD2-4274-A421-2162FD130B0B}" srcOrd="1" destOrd="0" presId="urn:microsoft.com/office/officeart/2005/8/layout/hierarchy4"/>
    <dgm:cxn modelId="{9C787CD4-5037-43E6-842D-1D6409C65AAD}" type="presParOf" srcId="{878559F7-1EF3-459C-B796-F5DB45EF90A4}" destId="{75ADFA90-4484-4A3C-9C5F-E3BF0AC3E36C}" srcOrd="2" destOrd="0" presId="urn:microsoft.com/office/officeart/2005/8/layout/hierarchy4"/>
    <dgm:cxn modelId="{C756B793-9662-46FA-A2C7-A1FD4BF30ADA}" type="presParOf" srcId="{75ADFA90-4484-4A3C-9C5F-E3BF0AC3E36C}" destId="{E2A21602-BD6A-46CB-BE10-DB6C89C42D43}" srcOrd="0" destOrd="0" presId="urn:microsoft.com/office/officeart/2005/8/layout/hierarchy4"/>
    <dgm:cxn modelId="{10BE5DA5-D0C2-492E-840B-4073E07EBB8A}" type="presParOf" srcId="{E2A21602-BD6A-46CB-BE10-DB6C89C42D43}" destId="{B2BCDAB2-FFE4-478F-8E30-EC5D46553CCE}" srcOrd="0" destOrd="0" presId="urn:microsoft.com/office/officeart/2005/8/layout/hierarchy4"/>
    <dgm:cxn modelId="{9C67A0C6-ED50-4113-B2BC-584A1871257F}" type="presParOf" srcId="{E2A21602-BD6A-46CB-BE10-DB6C89C42D43}" destId="{73370E9B-187B-41B4-B0AC-EFEA393F3DE9}" srcOrd="1" destOrd="0" presId="urn:microsoft.com/office/officeart/2005/8/layout/hierarchy4"/>
    <dgm:cxn modelId="{E7C056EF-A515-49BA-AB2B-A63D2DD488B3}" type="presParOf" srcId="{E2A21602-BD6A-46CB-BE10-DB6C89C42D43}" destId="{DA6BEDEE-3EDD-4447-B2AB-BF47A2AF54FE}" srcOrd="2" destOrd="0" presId="urn:microsoft.com/office/officeart/2005/8/layout/hierarchy4"/>
    <dgm:cxn modelId="{BFCC0F00-38FA-479A-B6D5-D82F6A387C8D}" type="presParOf" srcId="{DA6BEDEE-3EDD-4447-B2AB-BF47A2AF54FE}" destId="{891E7E58-0617-4C1D-A966-8CCB2E80CEAE}" srcOrd="0" destOrd="0" presId="urn:microsoft.com/office/officeart/2005/8/layout/hierarchy4"/>
    <dgm:cxn modelId="{1FB714AB-AC4C-4F2C-BF57-BEB0F5522147}" type="presParOf" srcId="{891E7E58-0617-4C1D-A966-8CCB2E80CEAE}" destId="{1310CA2D-92B0-429D-9BF5-B01897562CFE}" srcOrd="0" destOrd="0" presId="urn:microsoft.com/office/officeart/2005/8/layout/hierarchy4"/>
    <dgm:cxn modelId="{DCC423B5-453E-49F7-90C3-DB23811155C6}" type="presParOf" srcId="{891E7E58-0617-4C1D-A966-8CCB2E80CEAE}" destId="{D393C169-FBA8-4EE3-BBBE-84AF0A0469C0}" srcOrd="1" destOrd="0" presId="urn:microsoft.com/office/officeart/2005/8/layout/hierarchy4"/>
    <dgm:cxn modelId="{C9F5406B-7F23-4B5E-A06F-E0759F7E9174}" type="presParOf" srcId="{DA6BEDEE-3EDD-4447-B2AB-BF47A2AF54FE}" destId="{7296D6AF-E084-4F1C-BF24-82802F78C234}" srcOrd="1" destOrd="0" presId="urn:microsoft.com/office/officeart/2005/8/layout/hierarchy4"/>
    <dgm:cxn modelId="{1A466689-CA93-456D-8D2A-655ED5839F52}" type="presParOf" srcId="{DA6BEDEE-3EDD-4447-B2AB-BF47A2AF54FE}" destId="{CA2CC81A-AEA7-4046-9D40-EC3EF7162CEA}" srcOrd="2" destOrd="0" presId="urn:microsoft.com/office/officeart/2005/8/layout/hierarchy4"/>
    <dgm:cxn modelId="{EE473CFE-B1A2-4927-BC94-62D05481B7A9}" type="presParOf" srcId="{CA2CC81A-AEA7-4046-9D40-EC3EF7162CEA}" destId="{1E148C46-ACC1-4792-B37F-63750643FA1A}" srcOrd="0" destOrd="0" presId="urn:microsoft.com/office/officeart/2005/8/layout/hierarchy4"/>
    <dgm:cxn modelId="{C88563DE-FF97-416E-B5D6-30A8553559C7}" type="presParOf" srcId="{CA2CC81A-AEA7-4046-9D40-EC3EF7162CEA}" destId="{3E9DBC6A-2AE2-4D6A-908F-3CC6836A5D55}" srcOrd="1" destOrd="0" presId="urn:microsoft.com/office/officeart/2005/8/layout/hierarchy4"/>
    <dgm:cxn modelId="{078ABDEC-05A2-43BC-8260-3EF3DB7DAC7C}" type="presParOf" srcId="{DA6BEDEE-3EDD-4447-B2AB-BF47A2AF54FE}" destId="{E6769709-020F-41BC-A77A-CCE480F15E5D}" srcOrd="3" destOrd="0" presId="urn:microsoft.com/office/officeart/2005/8/layout/hierarchy4"/>
    <dgm:cxn modelId="{34831AA9-985B-4796-9497-D59E225C3596}" type="presParOf" srcId="{DA6BEDEE-3EDD-4447-B2AB-BF47A2AF54FE}" destId="{89572285-C7BE-462D-A32C-D39037B5E44D}" srcOrd="4" destOrd="0" presId="urn:microsoft.com/office/officeart/2005/8/layout/hierarchy4"/>
    <dgm:cxn modelId="{559369DD-8C6A-4AD6-B810-F1217DE02327}" type="presParOf" srcId="{89572285-C7BE-462D-A32C-D39037B5E44D}" destId="{B7224589-3D84-4F26-B38F-F65CF9D69FE3}" srcOrd="0" destOrd="0" presId="urn:microsoft.com/office/officeart/2005/8/layout/hierarchy4"/>
    <dgm:cxn modelId="{5D622E20-610D-4675-B090-3EFC3EFB4DC8}" type="presParOf" srcId="{89572285-C7BE-462D-A32C-D39037B5E44D}" destId="{626B5DD3-ACD5-47D0-993A-7E868CB88D6D}" srcOrd="1" destOrd="0" presId="urn:microsoft.com/office/officeart/2005/8/layout/hierarchy4"/>
    <dgm:cxn modelId="{9D247D1B-3B1A-44EA-9C8F-CE521A16DE2F}" type="presParOf" srcId="{DA6BEDEE-3EDD-4447-B2AB-BF47A2AF54FE}" destId="{CC643B64-5317-469D-B516-2284DF5298F6}" srcOrd="5" destOrd="0" presId="urn:microsoft.com/office/officeart/2005/8/layout/hierarchy4"/>
    <dgm:cxn modelId="{8BECF1E3-6211-4D65-8BC6-2E0B8E5265CB}" type="presParOf" srcId="{DA6BEDEE-3EDD-4447-B2AB-BF47A2AF54FE}" destId="{8D8C4BC4-07B2-4F8A-A1EE-F0332A95BF5B}" srcOrd="6" destOrd="0" presId="urn:microsoft.com/office/officeart/2005/8/layout/hierarchy4"/>
    <dgm:cxn modelId="{29F83ABE-8FE4-42D8-8628-97530D8DBCAE}" type="presParOf" srcId="{8D8C4BC4-07B2-4F8A-A1EE-F0332A95BF5B}" destId="{DA047933-D13A-4FC2-82C0-447337779992}" srcOrd="0" destOrd="0" presId="urn:microsoft.com/office/officeart/2005/8/layout/hierarchy4"/>
    <dgm:cxn modelId="{AE52F753-B4E4-42CE-8773-437DCFF84424}" type="presParOf" srcId="{8D8C4BC4-07B2-4F8A-A1EE-F0332A95BF5B}" destId="{D7A0978C-B354-4C23-849B-171F24B4DDB5}" srcOrd="1" destOrd="0" presId="urn:microsoft.com/office/officeart/2005/8/layout/hierarchy4"/>
    <dgm:cxn modelId="{59075530-7928-4B3C-A358-1E1794915560}" type="presParOf" srcId="{DA6BEDEE-3EDD-4447-B2AB-BF47A2AF54FE}" destId="{36068045-1CA2-439F-89CA-D94572F571D0}" srcOrd="7" destOrd="0" presId="urn:microsoft.com/office/officeart/2005/8/layout/hierarchy4"/>
    <dgm:cxn modelId="{BD3657C5-42B6-40FC-AD19-23EAC821484B}" type="presParOf" srcId="{DA6BEDEE-3EDD-4447-B2AB-BF47A2AF54FE}" destId="{0482124A-8118-4E8C-83A1-1E48273C2D6A}" srcOrd="8" destOrd="0" presId="urn:microsoft.com/office/officeart/2005/8/layout/hierarchy4"/>
    <dgm:cxn modelId="{1B8E64FB-F0B5-4752-B0E2-A68D09DAFAE3}" type="presParOf" srcId="{0482124A-8118-4E8C-83A1-1E48273C2D6A}" destId="{EAEDB256-52C4-4E72-98E0-BF8BEF9CBF16}" srcOrd="0" destOrd="0" presId="urn:microsoft.com/office/officeart/2005/8/layout/hierarchy4"/>
    <dgm:cxn modelId="{F1ED152D-7A98-48C8-8B40-9D1DD19524B5}" type="presParOf" srcId="{0482124A-8118-4E8C-83A1-1E48273C2D6A}" destId="{E44C0DC8-DC01-4A16-A90F-6D36788E2A7F}" srcOrd="1" destOrd="0" presId="urn:microsoft.com/office/officeart/2005/8/layout/hierarchy4"/>
    <dgm:cxn modelId="{5FAC2759-E6E5-44D7-8D6C-1A35269BAD32}" type="presParOf" srcId="{DA6BEDEE-3EDD-4447-B2AB-BF47A2AF54FE}" destId="{319944BE-03A2-47E0-9AE3-A1C518E83D72}" srcOrd="9" destOrd="0" presId="urn:microsoft.com/office/officeart/2005/8/layout/hierarchy4"/>
    <dgm:cxn modelId="{B28D7C07-485A-4B9D-8175-7ABE060A7C47}" type="presParOf" srcId="{DA6BEDEE-3EDD-4447-B2AB-BF47A2AF54FE}" destId="{958228B8-E7E2-4D25-8064-68ED274E9C05}" srcOrd="10" destOrd="0" presId="urn:microsoft.com/office/officeart/2005/8/layout/hierarchy4"/>
    <dgm:cxn modelId="{0B944FCD-EA54-48BD-9491-F79ABC546E07}" type="presParOf" srcId="{958228B8-E7E2-4D25-8064-68ED274E9C05}" destId="{897B20DD-66A0-4F0F-A77B-FBF79348313E}" srcOrd="0" destOrd="0" presId="urn:microsoft.com/office/officeart/2005/8/layout/hierarchy4"/>
    <dgm:cxn modelId="{1947ACDA-9A5B-40C7-961F-DA9C2A00840F}" type="presParOf" srcId="{958228B8-E7E2-4D25-8064-68ED274E9C05}" destId="{71742C1C-9E05-4E02-A87C-6B8F5CCEF242}" srcOrd="1" destOrd="0" presId="urn:microsoft.com/office/officeart/2005/8/layout/hierarchy4"/>
    <dgm:cxn modelId="{E82A0D66-3663-4E55-908B-1A75EF67D3CA}" type="presParOf" srcId="{DA6BEDEE-3EDD-4447-B2AB-BF47A2AF54FE}" destId="{D333826E-67F9-4B90-890E-ACE28596BABA}" srcOrd="11" destOrd="0" presId="urn:microsoft.com/office/officeart/2005/8/layout/hierarchy4"/>
    <dgm:cxn modelId="{C6D1028E-6EEA-422A-9C06-022307A4918D}" type="presParOf" srcId="{DA6BEDEE-3EDD-4447-B2AB-BF47A2AF54FE}" destId="{9011DCAA-7DD2-456C-A869-CB23CFE248E8}" srcOrd="12" destOrd="0" presId="urn:microsoft.com/office/officeart/2005/8/layout/hierarchy4"/>
    <dgm:cxn modelId="{E48C8169-DC9B-482E-83C9-B69FB9AA9E0D}" type="presParOf" srcId="{9011DCAA-7DD2-456C-A869-CB23CFE248E8}" destId="{C5167C67-47E1-40A4-BEBE-FE2E97251587}" srcOrd="0" destOrd="0" presId="urn:microsoft.com/office/officeart/2005/8/layout/hierarchy4"/>
    <dgm:cxn modelId="{B0808FF0-E677-4F4B-A7C2-12B4AC8B07ED}" type="presParOf" srcId="{9011DCAA-7DD2-456C-A869-CB23CFE248E8}" destId="{2ECFCB68-B352-4FE1-B58A-D1DF84CFC078}" srcOrd="1" destOrd="0" presId="urn:microsoft.com/office/officeart/2005/8/layout/hierarchy4"/>
    <dgm:cxn modelId="{7C9D6753-F226-4767-9531-A6B18A60A942}" type="presParOf" srcId="{DA6BEDEE-3EDD-4447-B2AB-BF47A2AF54FE}" destId="{01184F96-ED4F-4C19-ADC1-08C167C47F02}" srcOrd="13" destOrd="0" presId="urn:microsoft.com/office/officeart/2005/8/layout/hierarchy4"/>
    <dgm:cxn modelId="{971B99DF-179E-4E6B-9C5A-AD5D7B6BA901}" type="presParOf" srcId="{DA6BEDEE-3EDD-4447-B2AB-BF47A2AF54FE}" destId="{A8BA5F79-D231-405C-9CFF-2A44CC22205B}" srcOrd="14" destOrd="0" presId="urn:microsoft.com/office/officeart/2005/8/layout/hierarchy4"/>
    <dgm:cxn modelId="{CD8BDDB6-632E-4F09-B99D-B595A4880B63}" type="presParOf" srcId="{A8BA5F79-D231-405C-9CFF-2A44CC22205B}" destId="{B16DC942-FBD3-493D-8BB5-1546DB4F6A46}" srcOrd="0" destOrd="0" presId="urn:microsoft.com/office/officeart/2005/8/layout/hierarchy4"/>
    <dgm:cxn modelId="{C5718ECA-1410-4DCF-9412-FB5949D1763A}" type="presParOf" srcId="{A8BA5F79-D231-405C-9CFF-2A44CC22205B}" destId="{36ACCBFF-47BA-4B7B-9506-C34BAF3A5086}" srcOrd="1" destOrd="0" presId="urn:microsoft.com/office/officeart/2005/8/layout/hierarchy4"/>
    <dgm:cxn modelId="{3907D305-2F78-4735-8415-6CEB1D49E59F}" type="presParOf" srcId="{DA6BEDEE-3EDD-4447-B2AB-BF47A2AF54FE}" destId="{31EA1DDD-705A-4ECA-B118-F43165897157}" srcOrd="15" destOrd="0" presId="urn:microsoft.com/office/officeart/2005/8/layout/hierarchy4"/>
    <dgm:cxn modelId="{FB81613D-8382-4F99-8B69-F13E4B18CDE2}" type="presParOf" srcId="{DA6BEDEE-3EDD-4447-B2AB-BF47A2AF54FE}" destId="{A3A0AAF3-E6AC-44B5-996B-63CD39F4B9A1}" srcOrd="16" destOrd="0" presId="urn:microsoft.com/office/officeart/2005/8/layout/hierarchy4"/>
    <dgm:cxn modelId="{572CDCD9-0BCE-494F-BEEF-CF08A9CC0A72}" type="presParOf" srcId="{A3A0AAF3-E6AC-44B5-996B-63CD39F4B9A1}" destId="{1E59F0C6-1250-4508-985F-398145FC6B04}" srcOrd="0" destOrd="0" presId="urn:microsoft.com/office/officeart/2005/8/layout/hierarchy4"/>
    <dgm:cxn modelId="{B9A18901-5C13-43D2-981A-655263C935FD}" type="presParOf" srcId="{A3A0AAF3-E6AC-44B5-996B-63CD39F4B9A1}" destId="{F5DB9953-AD3B-4073-AA4D-43AE92FDFD28}" srcOrd="1" destOrd="0" presId="urn:microsoft.com/office/officeart/2005/8/layout/hierarchy4"/>
    <dgm:cxn modelId="{CB00AC99-BD4F-4EC9-8796-A14D285A3AA8}" type="presParOf" srcId="{DA6BEDEE-3EDD-4447-B2AB-BF47A2AF54FE}" destId="{157299A9-0BC8-4807-863D-2B3E14D0412D}" srcOrd="17" destOrd="0" presId="urn:microsoft.com/office/officeart/2005/8/layout/hierarchy4"/>
    <dgm:cxn modelId="{1E2202AC-9039-4DD1-9CB9-75C0B38CF0A3}" type="presParOf" srcId="{DA6BEDEE-3EDD-4447-B2AB-BF47A2AF54FE}" destId="{AF908929-6902-44DA-AAE5-B42BCE93ED35}" srcOrd="18" destOrd="0" presId="urn:microsoft.com/office/officeart/2005/8/layout/hierarchy4"/>
    <dgm:cxn modelId="{521F081F-8A61-4015-8659-11DC702638FD}" type="presParOf" srcId="{AF908929-6902-44DA-AAE5-B42BCE93ED35}" destId="{DF50857C-7BAD-4B02-A4D8-124ED847A302}" srcOrd="0" destOrd="0" presId="urn:microsoft.com/office/officeart/2005/8/layout/hierarchy4"/>
    <dgm:cxn modelId="{88B8F979-878E-43DE-BA8A-26B93A89F133}" type="presParOf" srcId="{AF908929-6902-44DA-AAE5-B42BCE93ED35}" destId="{781D93DF-1750-40CF-AC07-9E32DC61E98B}" srcOrd="1" destOrd="0" presId="urn:microsoft.com/office/officeart/2005/8/layout/hierarchy4"/>
    <dgm:cxn modelId="{5EF882FB-B366-4BB1-8457-E5BCC38B16E7}" type="presParOf" srcId="{DA6BEDEE-3EDD-4447-B2AB-BF47A2AF54FE}" destId="{C716C8AE-3A6F-4822-9D81-12E0BB5594A1}" srcOrd="19" destOrd="0" presId="urn:microsoft.com/office/officeart/2005/8/layout/hierarchy4"/>
    <dgm:cxn modelId="{C589063D-F91A-4748-B28D-D55F7B7E7666}" type="presParOf" srcId="{DA6BEDEE-3EDD-4447-B2AB-BF47A2AF54FE}" destId="{3CF73C25-2EC9-422F-B7FE-AAA1AA19A37D}" srcOrd="20" destOrd="0" presId="urn:microsoft.com/office/officeart/2005/8/layout/hierarchy4"/>
    <dgm:cxn modelId="{64DB5531-6FAA-4BF8-99A1-1DE4B6998ADB}" type="presParOf" srcId="{3CF73C25-2EC9-422F-B7FE-AAA1AA19A37D}" destId="{AC7CE723-C373-48E7-9DB5-D9191F379A86}" srcOrd="0" destOrd="0" presId="urn:microsoft.com/office/officeart/2005/8/layout/hierarchy4"/>
    <dgm:cxn modelId="{D3C95761-4BF8-48CC-B8A7-4DD7F5217F36}" type="presParOf" srcId="{3CF73C25-2EC9-422F-B7FE-AAA1AA19A37D}" destId="{0E3B802D-C772-4C29-B0FA-4E7A9A2487E4}" srcOrd="1" destOrd="0" presId="urn:microsoft.com/office/officeart/2005/8/layout/hierarchy4"/>
    <dgm:cxn modelId="{672376D4-55DC-48C5-BC34-2BA7C4EF7F3A}" type="presParOf" srcId="{DA6BEDEE-3EDD-4447-B2AB-BF47A2AF54FE}" destId="{DB8213A0-DC53-4648-92BC-6D846E7D6193}" srcOrd="21" destOrd="0" presId="urn:microsoft.com/office/officeart/2005/8/layout/hierarchy4"/>
    <dgm:cxn modelId="{089EA883-9668-46FA-B10D-EDFDF69DA16B}" type="presParOf" srcId="{DA6BEDEE-3EDD-4447-B2AB-BF47A2AF54FE}" destId="{3396783D-7BAA-4357-B513-9BAE5E1B7880}" srcOrd="22" destOrd="0" presId="urn:microsoft.com/office/officeart/2005/8/layout/hierarchy4"/>
    <dgm:cxn modelId="{F1A04B53-835F-4344-8F7E-6D600783B327}" type="presParOf" srcId="{3396783D-7BAA-4357-B513-9BAE5E1B7880}" destId="{46E4D9A1-3176-43A4-85E6-FC1242530567}" srcOrd="0" destOrd="0" presId="urn:microsoft.com/office/officeart/2005/8/layout/hierarchy4"/>
    <dgm:cxn modelId="{CE6A2E14-1122-46A5-9B4F-E2A0D1BF6814}" type="presParOf" srcId="{3396783D-7BAA-4357-B513-9BAE5E1B7880}" destId="{EC01A7A7-C310-4CCA-BAD0-417F1A46B4CB}" srcOrd="1" destOrd="0" presId="urn:microsoft.com/office/officeart/2005/8/layout/hierarchy4"/>
    <dgm:cxn modelId="{73CC92A1-531D-4AAC-B541-60C59076EC28}" type="presParOf" srcId="{DA6BEDEE-3EDD-4447-B2AB-BF47A2AF54FE}" destId="{C5236776-77CC-4E06-84A5-C512CEFF0B1B}" srcOrd="23" destOrd="0" presId="urn:microsoft.com/office/officeart/2005/8/layout/hierarchy4"/>
    <dgm:cxn modelId="{E03E538B-4AE4-4882-B837-FE368603642D}" type="presParOf" srcId="{DA6BEDEE-3EDD-4447-B2AB-BF47A2AF54FE}" destId="{87631E57-4A2D-4C4C-96FF-2B3166F591AB}" srcOrd="24" destOrd="0" presId="urn:microsoft.com/office/officeart/2005/8/layout/hierarchy4"/>
    <dgm:cxn modelId="{6AC2EC8D-30FB-49AC-B46A-D8C56CD6AFD3}" type="presParOf" srcId="{87631E57-4A2D-4C4C-96FF-2B3166F591AB}" destId="{641D1ABE-D6AD-4DF0-B338-9F9A3F75D0CE}" srcOrd="0" destOrd="0" presId="urn:microsoft.com/office/officeart/2005/8/layout/hierarchy4"/>
    <dgm:cxn modelId="{3B62BC73-AEB2-410F-855A-957E6CF5E606}" type="presParOf" srcId="{87631E57-4A2D-4C4C-96FF-2B3166F591AB}" destId="{8D84B37D-9C27-4F9C-A260-28D3C5720AAD}" srcOrd="1" destOrd="0" presId="urn:microsoft.com/office/officeart/2005/8/layout/hierarchy4"/>
    <dgm:cxn modelId="{0B0DF383-B6DE-466B-BA1F-189AF2FD8C5A}" type="presParOf" srcId="{DA6BEDEE-3EDD-4447-B2AB-BF47A2AF54FE}" destId="{10EC4C2B-4422-4E2E-8F4E-0601F27776E0}" srcOrd="25" destOrd="0" presId="urn:microsoft.com/office/officeart/2005/8/layout/hierarchy4"/>
    <dgm:cxn modelId="{2BBF5388-3E4D-404D-B801-8892097A56F9}" type="presParOf" srcId="{DA6BEDEE-3EDD-4447-B2AB-BF47A2AF54FE}" destId="{379DF506-BB49-4C2F-9F37-9F79EE47FDC2}" srcOrd="26" destOrd="0" presId="urn:microsoft.com/office/officeart/2005/8/layout/hierarchy4"/>
    <dgm:cxn modelId="{F08EEBD9-ADBF-43FB-BAEF-710659B2B234}" type="presParOf" srcId="{379DF506-BB49-4C2F-9F37-9F79EE47FDC2}" destId="{8A6F70EB-27B4-498A-8E23-E74FEB0DE387}" srcOrd="0" destOrd="0" presId="urn:microsoft.com/office/officeart/2005/8/layout/hierarchy4"/>
    <dgm:cxn modelId="{E1C8ACFC-89EE-4566-A6C7-AB89B848E79A}" type="presParOf" srcId="{379DF506-BB49-4C2F-9F37-9F79EE47FDC2}" destId="{0ED3A616-A115-487A-B5D0-9ECBC43DF2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7281CF-8B67-4D2B-AFDC-72ADEAA7440C}" type="doc">
      <dgm:prSet loTypeId="urn:microsoft.com/office/officeart/2005/8/layout/default#1" loCatId="list" qsTypeId="urn:microsoft.com/office/officeart/2005/8/quickstyle/3d6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4169CBD-621B-41AC-8098-190EB836285B}">
      <dgm:prSet phldrT="[Text]"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b="1" dirty="0"/>
        </a:p>
      </dgm:t>
    </dgm:pt>
    <dgm:pt modelId="{C2478B4C-85CC-4B56-8035-A1D085B2572C}" type="parTrans" cxnId="{E8FA1B3E-891C-44F5-8B95-213F7D5CE5C0}">
      <dgm:prSet/>
      <dgm:spPr/>
      <dgm:t>
        <a:bodyPr/>
        <a:lstStyle/>
        <a:p>
          <a:endParaRPr lang="en-US"/>
        </a:p>
      </dgm:t>
    </dgm:pt>
    <dgm:pt modelId="{55DCDCCE-3CAF-428A-ABFC-A8BC8FEF6AA5}" type="sibTrans" cxnId="{E8FA1B3E-891C-44F5-8B95-213F7D5CE5C0}">
      <dgm:prSet/>
      <dgm:spPr/>
      <dgm:t>
        <a:bodyPr/>
        <a:lstStyle/>
        <a:p>
          <a:endParaRPr lang="en-US"/>
        </a:p>
      </dgm:t>
    </dgm:pt>
    <dgm:pt modelId="{231AA091-BC50-4CB1-B212-84DF97C37E43}">
      <dgm:prSet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A10: </a:t>
          </a:r>
          <a:r>
            <a:rPr lang="en-US" altLang="ja-JP" b="1" dirty="0" err="1" smtClean="0">
              <a:ea typeface="ＭＳ Ｐゴシック" pitchFamily="1" charset="-128"/>
            </a:rPr>
            <a:t>Unvalidated</a:t>
          </a:r>
          <a:r>
            <a:rPr lang="en-US" altLang="ja-JP" b="1" dirty="0" smtClean="0">
              <a:ea typeface="ＭＳ Ｐゴシック" pitchFamily="1" charset="-128"/>
            </a:rPr>
            <a:t> Redirects and Forwards</a:t>
          </a:r>
          <a:endParaRPr lang="en-US" b="1" dirty="0"/>
        </a:p>
      </dgm:t>
    </dgm:pt>
    <dgm:pt modelId="{A9F48C2C-FB58-44F1-8762-0ACF43D4AFFD}" type="sibTrans" cxnId="{395778C8-53B7-4ABA-B003-A8A213D8106E}">
      <dgm:prSet/>
      <dgm:spPr/>
      <dgm:t>
        <a:bodyPr/>
        <a:lstStyle/>
        <a:p>
          <a:endParaRPr lang="en-US"/>
        </a:p>
      </dgm:t>
    </dgm:pt>
    <dgm:pt modelId="{DFD4E4B3-889C-44E4-98F7-CDE5F5A9E369}" type="parTrans" cxnId="{395778C8-53B7-4ABA-B003-A8A213D8106E}">
      <dgm:prSet/>
      <dgm:spPr/>
      <dgm:t>
        <a:bodyPr/>
        <a:lstStyle/>
        <a:p>
          <a:endParaRPr lang="en-US"/>
        </a:p>
      </dgm:t>
    </dgm:pt>
    <dgm:pt modelId="{FA4512F7-A63A-4F40-B5B4-6004D8EEA2E4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A7: </a:t>
          </a:r>
          <a:r>
            <a:rPr lang="en-US" altLang="ja-JP" b="1" dirty="0" smtClean="0">
              <a:ea typeface="ＭＳ Ｐゴシック" pitchFamily="1" charset="-128"/>
            </a:rPr>
            <a:t>Failure to Restrict URL Access</a:t>
          </a:r>
          <a:endParaRPr lang="en-US" b="1" dirty="0"/>
        </a:p>
      </dgm:t>
    </dgm:pt>
    <dgm:pt modelId="{F7E858A2-0BF8-451A-8FF3-814E21CFC0A2}" type="sibTrans" cxnId="{A25FC508-31D3-47AB-B526-F240B6F5C2DF}">
      <dgm:prSet/>
      <dgm:spPr/>
      <dgm:t>
        <a:bodyPr/>
        <a:lstStyle/>
        <a:p>
          <a:endParaRPr lang="en-US"/>
        </a:p>
      </dgm:t>
    </dgm:pt>
    <dgm:pt modelId="{D53CD27D-BDD3-444C-AE6A-2311E83F246A}" type="parTrans" cxnId="{A25FC508-31D3-47AB-B526-F240B6F5C2DF}">
      <dgm:prSet/>
      <dgm:spPr/>
      <dgm:t>
        <a:bodyPr/>
        <a:lstStyle/>
        <a:p>
          <a:endParaRPr lang="en-US"/>
        </a:p>
      </dgm:t>
    </dgm:pt>
    <dgm:pt modelId="{8BCDC084-67CA-4889-BB16-FDAA18262BAD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A6: Security </a:t>
          </a:r>
          <a:r>
            <a:rPr lang="en-US" b="1" dirty="0" err="1" smtClean="0"/>
            <a:t>Misconfiguration</a:t>
          </a:r>
          <a:endParaRPr lang="en-US" b="1" dirty="0" smtClean="0"/>
        </a:p>
      </dgm:t>
    </dgm:pt>
    <dgm:pt modelId="{C306F358-4A0E-4076-9570-D654E65D82B2}" type="sibTrans" cxnId="{87367C5A-800E-4ABA-8B2B-CF70A5C89137}">
      <dgm:prSet/>
      <dgm:spPr/>
      <dgm:t>
        <a:bodyPr/>
        <a:lstStyle/>
        <a:p>
          <a:endParaRPr lang="en-US"/>
        </a:p>
      </dgm:t>
    </dgm:pt>
    <dgm:pt modelId="{DFCC82B9-B307-4045-991F-0A63623D1F34}" type="parTrans" cxnId="{87367C5A-800E-4ABA-8B2B-CF70A5C89137}">
      <dgm:prSet/>
      <dgm:spPr/>
      <dgm:t>
        <a:bodyPr/>
        <a:lstStyle/>
        <a:p>
          <a:endParaRPr lang="en-US"/>
        </a:p>
      </dgm:t>
    </dgm:pt>
    <dgm:pt modelId="{C1059736-A6E2-4762-8F49-0456CD8B7C69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 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C998CC39-D1D3-43DE-8252-4B94A9279E42}" type="sibTrans" cxnId="{63E0B01F-E6B0-4341-846D-AEB7BCF19307}">
      <dgm:prSet/>
      <dgm:spPr/>
      <dgm:t>
        <a:bodyPr/>
        <a:lstStyle/>
        <a:p>
          <a:endParaRPr lang="en-US"/>
        </a:p>
      </dgm:t>
    </dgm:pt>
    <dgm:pt modelId="{DBCB215F-2702-4FBF-9B10-EE479A00694C}" type="parTrans" cxnId="{63E0B01F-E6B0-4341-846D-AEB7BCF19307}">
      <dgm:prSet/>
      <dgm:spPr/>
      <dgm:t>
        <a:bodyPr/>
        <a:lstStyle/>
        <a:p>
          <a:endParaRPr lang="en-US"/>
        </a:p>
      </dgm:t>
    </dgm:pt>
    <dgm:pt modelId="{7FBC627C-7A5D-4F89-A1E1-F66E815CA8A7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678EE478-5D87-49D0-AC29-0A904E85A9CD}" type="sibTrans" cxnId="{62F5A9D3-EBF9-4BEC-9613-FD255126CCE1}">
      <dgm:prSet/>
      <dgm:spPr/>
      <dgm:t>
        <a:bodyPr/>
        <a:lstStyle/>
        <a:p>
          <a:endParaRPr lang="en-US"/>
        </a:p>
      </dgm:t>
    </dgm:pt>
    <dgm:pt modelId="{C77C0D7A-4688-41D5-A7B6-ECC1745C80BA}" type="parTrans" cxnId="{62F5A9D3-EBF9-4BEC-9613-FD255126CCE1}">
      <dgm:prSet/>
      <dgm:spPr/>
      <dgm:t>
        <a:bodyPr/>
        <a:lstStyle/>
        <a:p>
          <a:endParaRPr lang="en-US"/>
        </a:p>
      </dgm:t>
    </dgm:pt>
    <dgm:pt modelId="{05B6A14E-A58A-427E-80F5-495E20005676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A3: </a:t>
          </a:r>
          <a:r>
            <a:rPr lang="en-US" altLang="ja-JP" b="1" dirty="0" smtClean="0">
              <a:ea typeface="ＭＳ Ｐゴシック" pitchFamily="1" charset="-128"/>
            </a:rPr>
            <a:t>Broken Authentication and Session Management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E232C4F9-D265-42B7-A469-2C93E3FE3984}" type="sibTrans" cxnId="{AE4E6705-38DF-4ECA-80E1-760699C4E255}">
      <dgm:prSet/>
      <dgm:spPr/>
      <dgm:t>
        <a:bodyPr/>
        <a:lstStyle/>
        <a:p>
          <a:endParaRPr lang="en-US"/>
        </a:p>
      </dgm:t>
    </dgm:pt>
    <dgm:pt modelId="{2F9BC56F-924A-4353-9F8F-40E52BE6F39F}" type="parTrans" cxnId="{AE4E6705-38DF-4ECA-80E1-760699C4E255}">
      <dgm:prSet/>
      <dgm:spPr/>
      <dgm:t>
        <a:bodyPr/>
        <a:lstStyle/>
        <a:p>
          <a:endParaRPr lang="en-US"/>
        </a:p>
      </dgm:t>
    </dgm:pt>
    <dgm:pt modelId="{267067DC-F960-471F-8C6E-E0A998CDE8CA}">
      <dgm:prSet phldrT="[Text]"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A2: Cross-Site Scripting (XSS)</a:t>
          </a:r>
          <a:endParaRPr lang="en-US" b="1" dirty="0"/>
        </a:p>
      </dgm:t>
    </dgm:pt>
    <dgm:pt modelId="{D761F71C-31BB-498F-A08E-70F30EB51CB4}" type="parTrans" cxnId="{376E3F9D-D0A5-4750-A982-6A39581A8CFA}">
      <dgm:prSet/>
      <dgm:spPr/>
      <dgm:t>
        <a:bodyPr/>
        <a:lstStyle/>
        <a:p>
          <a:endParaRPr lang="en-US"/>
        </a:p>
      </dgm:t>
    </dgm:pt>
    <dgm:pt modelId="{21C97EC3-34E8-4C93-8686-60A47A9C2802}" type="sibTrans" cxnId="{376E3F9D-D0A5-4750-A982-6A39581A8CFA}">
      <dgm:prSet/>
      <dgm:spPr/>
      <dgm:t>
        <a:bodyPr/>
        <a:lstStyle/>
        <a:p>
          <a:endParaRPr lang="en-US"/>
        </a:p>
      </dgm:t>
    </dgm:pt>
    <dgm:pt modelId="{4F33ADAD-0E7A-4CC4-926A-E1D695B40CC0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A8: Insecure Cryptographic Storage</a:t>
          </a:r>
          <a:endParaRPr lang="en-US" b="1" dirty="0"/>
        </a:p>
      </dgm:t>
    </dgm:pt>
    <dgm:pt modelId="{E7A793B8-03F9-44FB-B548-E39857E00497}" type="parTrans" cxnId="{76CF4293-369C-41CD-B754-A785EFCB9622}">
      <dgm:prSet/>
      <dgm:spPr/>
      <dgm:t>
        <a:bodyPr/>
        <a:lstStyle/>
        <a:p>
          <a:endParaRPr lang="en-US"/>
        </a:p>
      </dgm:t>
    </dgm:pt>
    <dgm:pt modelId="{91422C4A-3296-4DFB-AE5C-9EA4E27DD597}" type="sibTrans" cxnId="{76CF4293-369C-41CD-B754-A785EFCB9622}">
      <dgm:prSet/>
      <dgm:spPr/>
      <dgm:t>
        <a:bodyPr/>
        <a:lstStyle/>
        <a:p>
          <a:endParaRPr lang="en-US"/>
        </a:p>
      </dgm:t>
    </dgm:pt>
    <dgm:pt modelId="{1425CBBF-4498-4BCE-BC74-DC76A4124027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ja-JP" b="1" dirty="0" smtClean="0">
              <a:ea typeface="ＭＳ Ｐゴシック" pitchFamily="1" charset="-128"/>
            </a:rPr>
            <a:t>A9: </a:t>
          </a:r>
          <a:r>
            <a:rPr lang="en-US" b="1" i="0" u="none" dirty="0" smtClean="0"/>
            <a:t>Insufficient Transport Layer Protection</a:t>
          </a:r>
          <a:endParaRPr lang="en-US" b="1" dirty="0"/>
        </a:p>
      </dgm:t>
    </dgm:pt>
    <dgm:pt modelId="{19134321-D03B-461B-8751-7D003E0AC7D7}" type="parTrans" cxnId="{5A3A9910-884E-4824-B114-A7BC95B09EB8}">
      <dgm:prSet/>
      <dgm:spPr/>
      <dgm:t>
        <a:bodyPr/>
        <a:lstStyle/>
        <a:p>
          <a:endParaRPr lang="en-US"/>
        </a:p>
      </dgm:t>
    </dgm:pt>
    <dgm:pt modelId="{666FBC44-2286-4F44-B1F4-A1DAA3A49E32}" type="sibTrans" cxnId="{5A3A9910-884E-4824-B114-A7BC95B09EB8}">
      <dgm:prSet/>
      <dgm:spPr/>
      <dgm:t>
        <a:bodyPr/>
        <a:lstStyle/>
        <a:p>
          <a:endParaRPr lang="en-US"/>
        </a:p>
      </dgm:t>
    </dgm:pt>
    <dgm:pt modelId="{E1CE3EE4-2936-4D8B-92A3-E104BE0FAA24}" type="pres">
      <dgm:prSet presAssocID="{267281CF-8B67-4D2B-AFDC-72ADEAA744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9B06-A06B-443C-83A3-58564550A9C4}" type="pres">
      <dgm:prSet presAssocID="{64169CBD-621B-41AC-8098-190EB836285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D7-A3A0-471E-BE40-D9A5641B2C43}" type="pres">
      <dgm:prSet presAssocID="{55DCDCCE-3CAF-428A-ABFC-A8BC8FEF6AA5}" presName="sibTrans" presStyleCnt="0"/>
      <dgm:spPr/>
    </dgm:pt>
    <dgm:pt modelId="{BA79777C-83D7-4A20-8C72-9B06E33970B3}" type="pres">
      <dgm:prSet presAssocID="{267067DC-F960-471F-8C6E-E0A998CDE8C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AF65-B6FE-4008-8A2F-CDD834EC50CF}" type="pres">
      <dgm:prSet presAssocID="{21C97EC3-34E8-4C93-8686-60A47A9C2802}" presName="sibTrans" presStyleCnt="0"/>
      <dgm:spPr/>
    </dgm:pt>
    <dgm:pt modelId="{049F4145-C84A-42C6-8C4A-A73F5D1F13B1}" type="pres">
      <dgm:prSet presAssocID="{05B6A14E-A58A-427E-80F5-495E20005676}" presName="node" presStyleLbl="node1" presStyleIdx="2" presStyleCnt="10" custLinFactNeighborX="-163" custLinFactNeighborY="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38806-E393-4882-A18C-F18C628330C0}" type="pres">
      <dgm:prSet presAssocID="{E232C4F9-D265-42B7-A469-2C93E3FE3984}" presName="sibTrans" presStyleCnt="0"/>
      <dgm:spPr/>
    </dgm:pt>
    <dgm:pt modelId="{C3E7A39C-1CAB-4280-9674-550D9EBD3664}" type="pres">
      <dgm:prSet presAssocID="{7FBC627C-7A5D-4F89-A1E1-F66E815CA8A7}" presName="node" presStyleLbl="node1" presStyleIdx="3" presStyleCnt="10" custLinFactNeighborY="-1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C115E-C0A7-4720-AB3F-606E25B53088}" type="pres">
      <dgm:prSet presAssocID="{678EE478-5D87-49D0-AC29-0A904E85A9CD}" presName="sibTrans" presStyleCnt="0"/>
      <dgm:spPr/>
    </dgm:pt>
    <dgm:pt modelId="{E75F8F30-3FA0-429A-A777-BC11F620C600}" type="pres">
      <dgm:prSet presAssocID="{C1059736-A6E2-4762-8F49-0456CD8B7C6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463B-623E-4AEB-A7DB-47178B6C71AF}" type="pres">
      <dgm:prSet presAssocID="{C998CC39-D1D3-43DE-8252-4B94A9279E42}" presName="sibTrans" presStyleCnt="0"/>
      <dgm:spPr/>
    </dgm:pt>
    <dgm:pt modelId="{764C6158-AD60-4271-9C65-2ABDF85CAA50}" type="pres">
      <dgm:prSet presAssocID="{8BCDC084-67CA-4889-BB16-FDAA18262BA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7B39-8E48-404A-8551-E175E2765349}" type="pres">
      <dgm:prSet presAssocID="{C306F358-4A0E-4076-9570-D654E65D82B2}" presName="sibTrans" presStyleCnt="0"/>
      <dgm:spPr/>
    </dgm:pt>
    <dgm:pt modelId="{EA75EA57-6CCA-4563-87BD-023630ABCFA8}" type="pres">
      <dgm:prSet presAssocID="{FA4512F7-A63A-4F40-B5B4-6004D8EEA2E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A4703-D8B9-4D1C-8A2E-D5D54AE747D3}" type="pres">
      <dgm:prSet presAssocID="{F7E858A2-0BF8-451A-8FF3-814E21CFC0A2}" presName="sibTrans" presStyleCnt="0"/>
      <dgm:spPr/>
    </dgm:pt>
    <dgm:pt modelId="{41C906C3-FECE-4AA6-9B2E-E742275892E7}" type="pres">
      <dgm:prSet presAssocID="{4F33ADAD-0E7A-4CC4-926A-E1D695B40CC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C9BA1-2FE2-4A13-AE32-C8596A65EAFD}" type="pres">
      <dgm:prSet presAssocID="{91422C4A-3296-4DFB-AE5C-9EA4E27DD597}" presName="sibTrans" presStyleCnt="0"/>
      <dgm:spPr/>
    </dgm:pt>
    <dgm:pt modelId="{0E5BD108-059F-48AE-801C-18529182DE42}" type="pres">
      <dgm:prSet presAssocID="{1425CBBF-4498-4BCE-BC74-DC76A4124027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16691-C99F-4C33-BA9A-69AB3E50019C}" type="pres">
      <dgm:prSet presAssocID="{666FBC44-2286-4F44-B1F4-A1DAA3A49E32}" presName="sibTrans" presStyleCnt="0"/>
      <dgm:spPr/>
    </dgm:pt>
    <dgm:pt modelId="{AB8EC8CA-2DD9-43B0-BAC8-DBF5D6A86196}" type="pres">
      <dgm:prSet presAssocID="{231AA091-BC50-4CB1-B212-84DF97C37E4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27A48-D4C5-4451-A5EB-47BE7FE02498}" type="presOf" srcId="{4F33ADAD-0E7A-4CC4-926A-E1D695B40CC0}" destId="{41C906C3-FECE-4AA6-9B2E-E742275892E7}" srcOrd="0" destOrd="0" presId="urn:microsoft.com/office/officeart/2005/8/layout/default#1"/>
    <dgm:cxn modelId="{CD6A1F4A-3646-4593-9523-71F8D8A80C1A}" type="presOf" srcId="{64169CBD-621B-41AC-8098-190EB836285B}" destId="{AD2E9B06-A06B-443C-83A3-58564550A9C4}" srcOrd="0" destOrd="0" presId="urn:microsoft.com/office/officeart/2005/8/layout/default#1"/>
    <dgm:cxn modelId="{6BC6268E-D6C6-4510-8DEB-E7F73D2AECAC}" type="presOf" srcId="{8BCDC084-67CA-4889-BB16-FDAA18262BAD}" destId="{764C6158-AD60-4271-9C65-2ABDF85CAA50}" srcOrd="0" destOrd="0" presId="urn:microsoft.com/office/officeart/2005/8/layout/default#1"/>
    <dgm:cxn modelId="{069905DF-8765-4B30-AD6F-68862AC93095}" type="presOf" srcId="{05B6A14E-A58A-427E-80F5-495E20005676}" destId="{049F4145-C84A-42C6-8C4A-A73F5D1F13B1}" srcOrd="0" destOrd="0" presId="urn:microsoft.com/office/officeart/2005/8/layout/default#1"/>
    <dgm:cxn modelId="{30E0A147-BE67-4CA8-B804-6ED254A3737E}" type="presOf" srcId="{7FBC627C-7A5D-4F89-A1E1-F66E815CA8A7}" destId="{C3E7A39C-1CAB-4280-9674-550D9EBD3664}" srcOrd="0" destOrd="0" presId="urn:microsoft.com/office/officeart/2005/8/layout/default#1"/>
    <dgm:cxn modelId="{AE4E6705-38DF-4ECA-80E1-760699C4E255}" srcId="{267281CF-8B67-4D2B-AFDC-72ADEAA7440C}" destId="{05B6A14E-A58A-427E-80F5-495E20005676}" srcOrd="2" destOrd="0" parTransId="{2F9BC56F-924A-4353-9F8F-40E52BE6F39F}" sibTransId="{E232C4F9-D265-42B7-A469-2C93E3FE3984}"/>
    <dgm:cxn modelId="{87367C5A-800E-4ABA-8B2B-CF70A5C89137}" srcId="{267281CF-8B67-4D2B-AFDC-72ADEAA7440C}" destId="{8BCDC084-67CA-4889-BB16-FDAA18262BAD}" srcOrd="5" destOrd="0" parTransId="{DFCC82B9-B307-4045-991F-0A63623D1F34}" sibTransId="{C306F358-4A0E-4076-9570-D654E65D82B2}"/>
    <dgm:cxn modelId="{E8FA1B3E-891C-44F5-8B95-213F7D5CE5C0}" srcId="{267281CF-8B67-4D2B-AFDC-72ADEAA7440C}" destId="{64169CBD-621B-41AC-8098-190EB836285B}" srcOrd="0" destOrd="0" parTransId="{C2478B4C-85CC-4B56-8035-A1D085B2572C}" sibTransId="{55DCDCCE-3CAF-428A-ABFC-A8BC8FEF6AA5}"/>
    <dgm:cxn modelId="{B2A5C133-2B14-41FA-8F92-8614CC1C19B7}" type="presOf" srcId="{231AA091-BC50-4CB1-B212-84DF97C37E43}" destId="{AB8EC8CA-2DD9-43B0-BAC8-DBF5D6A86196}" srcOrd="0" destOrd="0" presId="urn:microsoft.com/office/officeart/2005/8/layout/default#1"/>
    <dgm:cxn modelId="{395778C8-53B7-4ABA-B003-A8A213D8106E}" srcId="{267281CF-8B67-4D2B-AFDC-72ADEAA7440C}" destId="{231AA091-BC50-4CB1-B212-84DF97C37E43}" srcOrd="9" destOrd="0" parTransId="{DFD4E4B3-889C-44E4-98F7-CDE5F5A9E369}" sibTransId="{A9F48C2C-FB58-44F1-8762-0ACF43D4AFFD}"/>
    <dgm:cxn modelId="{62F5A9D3-EBF9-4BEC-9613-FD255126CCE1}" srcId="{267281CF-8B67-4D2B-AFDC-72ADEAA7440C}" destId="{7FBC627C-7A5D-4F89-A1E1-F66E815CA8A7}" srcOrd="3" destOrd="0" parTransId="{C77C0D7A-4688-41D5-A7B6-ECC1745C80BA}" sibTransId="{678EE478-5D87-49D0-AC29-0A904E85A9CD}"/>
    <dgm:cxn modelId="{B08700FA-9597-4C6A-9504-E7A81922AEB0}" type="presOf" srcId="{1425CBBF-4498-4BCE-BC74-DC76A4124027}" destId="{0E5BD108-059F-48AE-801C-18529182DE42}" srcOrd="0" destOrd="0" presId="urn:microsoft.com/office/officeart/2005/8/layout/default#1"/>
    <dgm:cxn modelId="{86BF6494-742B-4FA9-BD74-2FA381ABB603}" type="presOf" srcId="{C1059736-A6E2-4762-8F49-0456CD8B7C69}" destId="{E75F8F30-3FA0-429A-A777-BC11F620C600}" srcOrd="0" destOrd="0" presId="urn:microsoft.com/office/officeart/2005/8/layout/default#1"/>
    <dgm:cxn modelId="{76CF4293-369C-41CD-B754-A785EFCB9622}" srcId="{267281CF-8B67-4D2B-AFDC-72ADEAA7440C}" destId="{4F33ADAD-0E7A-4CC4-926A-E1D695B40CC0}" srcOrd="7" destOrd="0" parTransId="{E7A793B8-03F9-44FB-B548-E39857E00497}" sibTransId="{91422C4A-3296-4DFB-AE5C-9EA4E27DD597}"/>
    <dgm:cxn modelId="{C1C73CFD-CBCC-4EFC-A737-AE6FE7320796}" type="presOf" srcId="{267067DC-F960-471F-8C6E-E0A998CDE8CA}" destId="{BA79777C-83D7-4A20-8C72-9B06E33970B3}" srcOrd="0" destOrd="0" presId="urn:microsoft.com/office/officeart/2005/8/layout/default#1"/>
    <dgm:cxn modelId="{09EB0D87-AD7D-4477-9DF1-8702141EC546}" type="presOf" srcId="{FA4512F7-A63A-4F40-B5B4-6004D8EEA2E4}" destId="{EA75EA57-6CCA-4563-87BD-023630ABCFA8}" srcOrd="0" destOrd="0" presId="urn:microsoft.com/office/officeart/2005/8/layout/default#1"/>
    <dgm:cxn modelId="{A25FC508-31D3-47AB-B526-F240B6F5C2DF}" srcId="{267281CF-8B67-4D2B-AFDC-72ADEAA7440C}" destId="{FA4512F7-A63A-4F40-B5B4-6004D8EEA2E4}" srcOrd="6" destOrd="0" parTransId="{D53CD27D-BDD3-444C-AE6A-2311E83F246A}" sibTransId="{F7E858A2-0BF8-451A-8FF3-814E21CFC0A2}"/>
    <dgm:cxn modelId="{376E3F9D-D0A5-4750-A982-6A39581A8CFA}" srcId="{267281CF-8B67-4D2B-AFDC-72ADEAA7440C}" destId="{267067DC-F960-471F-8C6E-E0A998CDE8CA}" srcOrd="1" destOrd="0" parTransId="{D761F71C-31BB-498F-A08E-70F30EB51CB4}" sibTransId="{21C97EC3-34E8-4C93-8686-60A47A9C2802}"/>
    <dgm:cxn modelId="{B155A5C5-4E1C-4EAE-82D8-73C71C933823}" type="presOf" srcId="{267281CF-8B67-4D2B-AFDC-72ADEAA7440C}" destId="{E1CE3EE4-2936-4D8B-92A3-E104BE0FAA24}" srcOrd="0" destOrd="0" presId="urn:microsoft.com/office/officeart/2005/8/layout/default#1"/>
    <dgm:cxn modelId="{5A3A9910-884E-4824-B114-A7BC95B09EB8}" srcId="{267281CF-8B67-4D2B-AFDC-72ADEAA7440C}" destId="{1425CBBF-4498-4BCE-BC74-DC76A4124027}" srcOrd="8" destOrd="0" parTransId="{19134321-D03B-461B-8751-7D003E0AC7D7}" sibTransId="{666FBC44-2286-4F44-B1F4-A1DAA3A49E32}"/>
    <dgm:cxn modelId="{63E0B01F-E6B0-4341-846D-AEB7BCF19307}" srcId="{267281CF-8B67-4D2B-AFDC-72ADEAA7440C}" destId="{C1059736-A6E2-4762-8F49-0456CD8B7C69}" srcOrd="4" destOrd="0" parTransId="{DBCB215F-2702-4FBF-9B10-EE479A00694C}" sibTransId="{C998CC39-D1D3-43DE-8252-4B94A9279E42}"/>
    <dgm:cxn modelId="{1080BA13-4E84-4A92-B406-078123014726}" type="presParOf" srcId="{E1CE3EE4-2936-4D8B-92A3-E104BE0FAA24}" destId="{AD2E9B06-A06B-443C-83A3-58564550A9C4}" srcOrd="0" destOrd="0" presId="urn:microsoft.com/office/officeart/2005/8/layout/default#1"/>
    <dgm:cxn modelId="{D9C41B01-FB10-4D64-8235-BECD9E247EFF}" type="presParOf" srcId="{E1CE3EE4-2936-4D8B-92A3-E104BE0FAA24}" destId="{A30A05D7-A3A0-471E-BE40-D9A5641B2C43}" srcOrd="1" destOrd="0" presId="urn:microsoft.com/office/officeart/2005/8/layout/default#1"/>
    <dgm:cxn modelId="{4CDB4334-9529-4462-9B06-3BF943B96B16}" type="presParOf" srcId="{E1CE3EE4-2936-4D8B-92A3-E104BE0FAA24}" destId="{BA79777C-83D7-4A20-8C72-9B06E33970B3}" srcOrd="2" destOrd="0" presId="urn:microsoft.com/office/officeart/2005/8/layout/default#1"/>
    <dgm:cxn modelId="{B6718EC3-3667-478B-B0E7-2C2F4C0B4AC5}" type="presParOf" srcId="{E1CE3EE4-2936-4D8B-92A3-E104BE0FAA24}" destId="{8507AF65-B6FE-4008-8A2F-CDD834EC50CF}" srcOrd="3" destOrd="0" presId="urn:microsoft.com/office/officeart/2005/8/layout/default#1"/>
    <dgm:cxn modelId="{9A23B9A7-8AF8-460C-A606-81277925525A}" type="presParOf" srcId="{E1CE3EE4-2936-4D8B-92A3-E104BE0FAA24}" destId="{049F4145-C84A-42C6-8C4A-A73F5D1F13B1}" srcOrd="4" destOrd="0" presId="urn:microsoft.com/office/officeart/2005/8/layout/default#1"/>
    <dgm:cxn modelId="{7AE0AB01-85A0-45CB-979D-EA2B9CE06405}" type="presParOf" srcId="{E1CE3EE4-2936-4D8B-92A3-E104BE0FAA24}" destId="{83238806-E393-4882-A18C-F18C628330C0}" srcOrd="5" destOrd="0" presId="urn:microsoft.com/office/officeart/2005/8/layout/default#1"/>
    <dgm:cxn modelId="{FA7C04F3-4F3A-4001-9AF2-936276FE3759}" type="presParOf" srcId="{E1CE3EE4-2936-4D8B-92A3-E104BE0FAA24}" destId="{C3E7A39C-1CAB-4280-9674-550D9EBD3664}" srcOrd="6" destOrd="0" presId="urn:microsoft.com/office/officeart/2005/8/layout/default#1"/>
    <dgm:cxn modelId="{CF89F10A-A4E7-4C40-BB0E-1E913E1F9E43}" type="presParOf" srcId="{E1CE3EE4-2936-4D8B-92A3-E104BE0FAA24}" destId="{931C115E-C0A7-4720-AB3F-606E25B53088}" srcOrd="7" destOrd="0" presId="urn:microsoft.com/office/officeart/2005/8/layout/default#1"/>
    <dgm:cxn modelId="{CBD610B2-22EC-4121-84FF-40245A173AEC}" type="presParOf" srcId="{E1CE3EE4-2936-4D8B-92A3-E104BE0FAA24}" destId="{E75F8F30-3FA0-429A-A777-BC11F620C600}" srcOrd="8" destOrd="0" presId="urn:microsoft.com/office/officeart/2005/8/layout/default#1"/>
    <dgm:cxn modelId="{209AA2DC-BF1C-4BDC-8C0F-7C138FC3668D}" type="presParOf" srcId="{E1CE3EE4-2936-4D8B-92A3-E104BE0FAA24}" destId="{52B5463B-623E-4AEB-A7DB-47178B6C71AF}" srcOrd="9" destOrd="0" presId="urn:microsoft.com/office/officeart/2005/8/layout/default#1"/>
    <dgm:cxn modelId="{FBF53555-8808-4D59-B6A2-F9A11AF2355A}" type="presParOf" srcId="{E1CE3EE4-2936-4D8B-92A3-E104BE0FAA24}" destId="{764C6158-AD60-4271-9C65-2ABDF85CAA50}" srcOrd="10" destOrd="0" presId="urn:microsoft.com/office/officeart/2005/8/layout/default#1"/>
    <dgm:cxn modelId="{E1EBA37B-33A5-4393-BFD7-E00C19A44D5C}" type="presParOf" srcId="{E1CE3EE4-2936-4D8B-92A3-E104BE0FAA24}" destId="{14B07B39-8E48-404A-8551-E175E2765349}" srcOrd="11" destOrd="0" presId="urn:microsoft.com/office/officeart/2005/8/layout/default#1"/>
    <dgm:cxn modelId="{C5CDB9B6-6F49-4B42-951E-65200E41883A}" type="presParOf" srcId="{E1CE3EE4-2936-4D8B-92A3-E104BE0FAA24}" destId="{EA75EA57-6CCA-4563-87BD-023630ABCFA8}" srcOrd="12" destOrd="0" presId="urn:microsoft.com/office/officeart/2005/8/layout/default#1"/>
    <dgm:cxn modelId="{3F0725C9-A452-4BD9-99B6-2896BD5E1DDB}" type="presParOf" srcId="{E1CE3EE4-2936-4D8B-92A3-E104BE0FAA24}" destId="{3D5A4703-D8B9-4D1C-8A2E-D5D54AE747D3}" srcOrd="13" destOrd="0" presId="urn:microsoft.com/office/officeart/2005/8/layout/default#1"/>
    <dgm:cxn modelId="{0D4BE2CC-4C77-4ACF-95BC-704CE7FFF2E6}" type="presParOf" srcId="{E1CE3EE4-2936-4D8B-92A3-E104BE0FAA24}" destId="{41C906C3-FECE-4AA6-9B2E-E742275892E7}" srcOrd="14" destOrd="0" presId="urn:microsoft.com/office/officeart/2005/8/layout/default#1"/>
    <dgm:cxn modelId="{82BF444C-0313-4BEC-AE13-833BCC1C11BD}" type="presParOf" srcId="{E1CE3EE4-2936-4D8B-92A3-E104BE0FAA24}" destId="{8ECC9BA1-2FE2-4A13-AE32-C8596A65EAFD}" srcOrd="15" destOrd="0" presId="urn:microsoft.com/office/officeart/2005/8/layout/default#1"/>
    <dgm:cxn modelId="{DB971E40-4BF1-4674-A1FB-CB89D332B207}" type="presParOf" srcId="{E1CE3EE4-2936-4D8B-92A3-E104BE0FAA24}" destId="{0E5BD108-059F-48AE-801C-18529182DE42}" srcOrd="16" destOrd="0" presId="urn:microsoft.com/office/officeart/2005/8/layout/default#1"/>
    <dgm:cxn modelId="{16E492A6-A61C-4F77-B130-CA71FCE013CC}" type="presParOf" srcId="{E1CE3EE4-2936-4D8B-92A3-E104BE0FAA24}" destId="{11F16691-C99F-4C33-BA9A-69AB3E50019C}" srcOrd="17" destOrd="0" presId="urn:microsoft.com/office/officeart/2005/8/layout/default#1"/>
    <dgm:cxn modelId="{914F938F-138D-4B57-B51B-7A47C4E256F6}" type="presParOf" srcId="{E1CE3EE4-2936-4D8B-92A3-E104BE0FAA24}" destId="{AB8EC8CA-2DD9-43B0-BAC8-DBF5D6A86196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3D2D31-A35D-411D-BB9E-A197F1E8D0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BE775E8-222E-4B6E-A20C-C576F4F49BC0}">
      <dgm:prSet/>
      <dgm:spPr/>
      <dgm:t>
        <a:bodyPr/>
        <a:lstStyle/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todo</a:t>
          </a:r>
        </a:p>
      </dgm:t>
    </dgm:pt>
    <dgm:pt modelId="{CD9A8C75-E3E1-4D9F-AD2C-A6BD4C43F680}" type="parTrans" cxnId="{2E872D69-A122-4116-83EB-74CA170C6A8C}">
      <dgm:prSet/>
      <dgm:spPr/>
    </dgm:pt>
    <dgm:pt modelId="{01B4AD25-5681-4B4A-8D28-A9467A1D8636}" type="sibTrans" cxnId="{2E872D69-A122-4116-83EB-74CA170C6A8C}">
      <dgm:prSet/>
      <dgm:spPr/>
    </dgm:pt>
    <dgm:pt modelId="{CBA103E3-B5E2-466C-8433-2E619AE5155B}">
      <dgm:prSet/>
      <dgm:spPr/>
      <dgm:t>
        <a:bodyPr/>
        <a:lstStyle/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title</a:t>
          </a:r>
        </a:p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Tuesday’s List</a:t>
          </a:r>
        </a:p>
      </dgm:t>
    </dgm:pt>
    <dgm:pt modelId="{C046B243-978F-4F95-BE27-5F9DF2FC351C}" type="parTrans" cxnId="{9106E531-378E-4AD1-887A-1663BFE4BB51}">
      <dgm:prSet/>
      <dgm:spPr/>
    </dgm:pt>
    <dgm:pt modelId="{54AF1975-065F-4165-AF45-F129DE5103C6}" type="sibTrans" cxnId="{9106E531-378E-4AD1-887A-1663BFE4BB51}">
      <dgm:prSet/>
      <dgm:spPr/>
    </dgm:pt>
    <dgm:pt modelId="{367C1BC8-FB74-4DF4-BEC8-8E07470F0B3E}">
      <dgm:prSet/>
      <dgm:spPr/>
      <dgm:t>
        <a:bodyPr/>
        <a:lstStyle/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item</a:t>
          </a:r>
        </a:p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Study for midterm</a:t>
          </a:r>
        </a:p>
      </dgm:t>
    </dgm:pt>
    <dgm:pt modelId="{66D90662-C71C-4B4B-AF03-985551BF7882}" type="parTrans" cxnId="{C9B72CC2-A900-45F4-99B2-A16EF63FF094}">
      <dgm:prSet/>
      <dgm:spPr/>
    </dgm:pt>
    <dgm:pt modelId="{A7D38443-13F2-4B94-831A-A4F1C421762E}" type="sibTrans" cxnId="{C9B72CC2-A900-45F4-99B2-A16EF63FF094}">
      <dgm:prSet/>
      <dgm:spPr/>
    </dgm:pt>
    <dgm:pt modelId="{155B38B1-8B31-488C-844E-D8B683489621}">
      <dgm:prSet/>
      <dgm:spPr/>
      <dgm:t>
        <a:bodyPr/>
        <a:lstStyle/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item</a:t>
          </a:r>
        </a:p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Scripting Class</a:t>
          </a:r>
        </a:p>
      </dgm:t>
    </dgm:pt>
    <dgm:pt modelId="{9C60B8B4-24A2-4E40-B32B-DEA384F91138}" type="parTrans" cxnId="{06C33720-5863-4415-AEB6-47D5F8D808CB}">
      <dgm:prSet/>
      <dgm:spPr/>
    </dgm:pt>
    <dgm:pt modelId="{469E8799-D92B-427D-A6EA-7EDF18438317}" type="sibTrans" cxnId="{06C33720-5863-4415-AEB6-47D5F8D808CB}">
      <dgm:prSet/>
      <dgm:spPr/>
    </dgm:pt>
    <dgm:pt modelId="{157CC580-4FED-444B-9228-C7990C334E70}">
      <dgm:prSet/>
      <dgm:spPr/>
      <dgm:t>
        <a:bodyPr/>
        <a:lstStyle/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priority</a:t>
          </a:r>
        </a:p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10</a:t>
          </a:r>
        </a:p>
      </dgm:t>
    </dgm:pt>
    <dgm:pt modelId="{7E3A842D-C378-4294-A211-F53B1FD7B3D1}" type="parTrans" cxnId="{593F8E0B-5FAC-419D-9ECF-A1EDBF7F5A7B}">
      <dgm:prSet/>
      <dgm:spPr/>
    </dgm:pt>
    <dgm:pt modelId="{CCAF827A-E383-42A2-A1A2-41AFB7EE2864}" type="sibTrans" cxnId="{593F8E0B-5FAC-419D-9ECF-A1EDBF7F5A7B}">
      <dgm:prSet/>
      <dgm:spPr/>
    </dgm:pt>
    <dgm:pt modelId="{89E8C635-7536-4C9C-85BD-2D5A7800C60B}">
      <dgm:prSet/>
      <dgm:spPr/>
      <dgm:t>
        <a:bodyPr/>
        <a:lstStyle/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item</a:t>
          </a:r>
        </a:p>
        <a:p>
          <a:pPr marL="0" marR="0" lvl="0" indent="0" algn="ctr" defTabSz="4572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0000"/>
            </a:buClr>
            <a:buSzPct val="100000"/>
            <a:buFont typeface="Times New Roman" pitchFamily="18" charset="0"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rPr>
            <a:t>Bathe Cat</a:t>
          </a:r>
        </a:p>
      </dgm:t>
    </dgm:pt>
    <dgm:pt modelId="{2334D8A3-99F5-4BF8-84CE-FDEB0A501C8C}" type="parTrans" cxnId="{78BD3911-2BFA-4208-BCD6-030A51673CA1}">
      <dgm:prSet/>
      <dgm:spPr/>
    </dgm:pt>
    <dgm:pt modelId="{C9C6B8F7-7571-4FA3-AA2F-998FA7354B70}" type="sibTrans" cxnId="{78BD3911-2BFA-4208-BCD6-030A51673CA1}">
      <dgm:prSet/>
      <dgm:spPr/>
    </dgm:pt>
    <dgm:pt modelId="{49345D4A-25D9-4BCC-ADA3-204043BF417F}" type="pres">
      <dgm:prSet presAssocID="{333D2D31-A35D-411D-BB9E-A197F1E8D0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FC5B44-A7E6-45CC-81CD-8D8930BB6899}" type="pres">
      <dgm:prSet presAssocID="{8BE775E8-222E-4B6E-A20C-C576F4F49BC0}" presName="hierRoot1" presStyleCnt="0">
        <dgm:presLayoutVars>
          <dgm:hierBranch/>
        </dgm:presLayoutVars>
      </dgm:prSet>
      <dgm:spPr/>
    </dgm:pt>
    <dgm:pt modelId="{CA778ECF-0D4B-4C34-8360-A3821CED615B}" type="pres">
      <dgm:prSet presAssocID="{8BE775E8-222E-4B6E-A20C-C576F4F49BC0}" presName="rootComposite1" presStyleCnt="0"/>
      <dgm:spPr/>
    </dgm:pt>
    <dgm:pt modelId="{8E5226F5-47CF-460D-9497-6811E97B0F8F}" type="pres">
      <dgm:prSet presAssocID="{8BE775E8-222E-4B6E-A20C-C576F4F49B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D9F259-C824-48C0-A721-1C589E40C2F8}" type="pres">
      <dgm:prSet presAssocID="{8BE775E8-222E-4B6E-A20C-C576F4F49BC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EC9168-AA05-4E8D-B596-7DE9CC32E2D1}" type="pres">
      <dgm:prSet presAssocID="{8BE775E8-222E-4B6E-A20C-C576F4F49BC0}" presName="hierChild2" presStyleCnt="0"/>
      <dgm:spPr/>
    </dgm:pt>
    <dgm:pt modelId="{D85C2EA8-0A0E-4F0C-94E4-90D1930D0F04}" type="pres">
      <dgm:prSet presAssocID="{C046B243-978F-4F95-BE27-5F9DF2FC351C}" presName="Name35" presStyleLbl="parChTrans1D2" presStyleIdx="0" presStyleCnt="4"/>
      <dgm:spPr/>
    </dgm:pt>
    <dgm:pt modelId="{BFA8A1DE-9D80-44A2-B56B-2A7BE5BD8C2D}" type="pres">
      <dgm:prSet presAssocID="{CBA103E3-B5E2-466C-8433-2E619AE5155B}" presName="hierRoot2" presStyleCnt="0">
        <dgm:presLayoutVars>
          <dgm:hierBranch/>
        </dgm:presLayoutVars>
      </dgm:prSet>
      <dgm:spPr/>
    </dgm:pt>
    <dgm:pt modelId="{468E6A3D-A479-4491-8834-1F9BB5C3A918}" type="pres">
      <dgm:prSet presAssocID="{CBA103E3-B5E2-466C-8433-2E619AE5155B}" presName="rootComposite" presStyleCnt="0"/>
      <dgm:spPr/>
    </dgm:pt>
    <dgm:pt modelId="{E019CBC6-6B33-4FE0-BEC3-1E85DDDDA30F}" type="pres">
      <dgm:prSet presAssocID="{CBA103E3-B5E2-466C-8433-2E619AE5155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84660-8C81-493C-9610-D1E33EC0274B}" type="pres">
      <dgm:prSet presAssocID="{CBA103E3-B5E2-466C-8433-2E619AE5155B}" presName="rootConnector" presStyleLbl="node2" presStyleIdx="0" presStyleCnt="4"/>
      <dgm:spPr/>
      <dgm:t>
        <a:bodyPr/>
        <a:lstStyle/>
        <a:p>
          <a:endParaRPr lang="en-US"/>
        </a:p>
      </dgm:t>
    </dgm:pt>
    <dgm:pt modelId="{8B5F2E9F-2DC1-4B0C-9D6B-7A277C7130FC}" type="pres">
      <dgm:prSet presAssocID="{CBA103E3-B5E2-466C-8433-2E619AE5155B}" presName="hierChild4" presStyleCnt="0"/>
      <dgm:spPr/>
    </dgm:pt>
    <dgm:pt modelId="{2DC1DCF6-1D67-4641-A1B7-7A53A74E0E72}" type="pres">
      <dgm:prSet presAssocID="{CBA103E3-B5E2-466C-8433-2E619AE5155B}" presName="hierChild5" presStyleCnt="0"/>
      <dgm:spPr/>
    </dgm:pt>
    <dgm:pt modelId="{6C43E345-2878-4194-9B84-B0D01B2B246E}" type="pres">
      <dgm:prSet presAssocID="{66D90662-C71C-4B4B-AF03-985551BF7882}" presName="Name35" presStyleLbl="parChTrans1D2" presStyleIdx="1" presStyleCnt="4"/>
      <dgm:spPr/>
    </dgm:pt>
    <dgm:pt modelId="{537B2A60-4BBA-422F-89A8-8708BAD58B1E}" type="pres">
      <dgm:prSet presAssocID="{367C1BC8-FB74-4DF4-BEC8-8E07470F0B3E}" presName="hierRoot2" presStyleCnt="0">
        <dgm:presLayoutVars>
          <dgm:hierBranch/>
        </dgm:presLayoutVars>
      </dgm:prSet>
      <dgm:spPr/>
    </dgm:pt>
    <dgm:pt modelId="{AB69EB76-EF4E-4ADC-BD74-EC2CEB064CD3}" type="pres">
      <dgm:prSet presAssocID="{367C1BC8-FB74-4DF4-BEC8-8E07470F0B3E}" presName="rootComposite" presStyleCnt="0"/>
      <dgm:spPr/>
    </dgm:pt>
    <dgm:pt modelId="{029A26DF-4539-4F93-9A5D-0FEAEE6CDF30}" type="pres">
      <dgm:prSet presAssocID="{367C1BC8-FB74-4DF4-BEC8-8E07470F0B3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47727-AA57-4C5A-98D2-FC37397A2ED7}" type="pres">
      <dgm:prSet presAssocID="{367C1BC8-FB74-4DF4-BEC8-8E07470F0B3E}" presName="rootConnector" presStyleLbl="node2" presStyleIdx="1" presStyleCnt="4"/>
      <dgm:spPr/>
      <dgm:t>
        <a:bodyPr/>
        <a:lstStyle/>
        <a:p>
          <a:endParaRPr lang="en-US"/>
        </a:p>
      </dgm:t>
    </dgm:pt>
    <dgm:pt modelId="{95816D4D-6777-4154-B7FA-EFE250A71402}" type="pres">
      <dgm:prSet presAssocID="{367C1BC8-FB74-4DF4-BEC8-8E07470F0B3E}" presName="hierChild4" presStyleCnt="0"/>
      <dgm:spPr/>
    </dgm:pt>
    <dgm:pt modelId="{0D579F7F-3A80-458F-9BAA-7530D4E0EC4C}" type="pres">
      <dgm:prSet presAssocID="{367C1BC8-FB74-4DF4-BEC8-8E07470F0B3E}" presName="hierChild5" presStyleCnt="0"/>
      <dgm:spPr/>
    </dgm:pt>
    <dgm:pt modelId="{FC89F335-0CBF-459B-A26F-4122EB71865C}" type="pres">
      <dgm:prSet presAssocID="{9C60B8B4-24A2-4E40-B32B-DEA384F91138}" presName="Name35" presStyleLbl="parChTrans1D2" presStyleIdx="2" presStyleCnt="4"/>
      <dgm:spPr/>
    </dgm:pt>
    <dgm:pt modelId="{ACBBAD38-552D-4591-8F67-603F17E8CD60}" type="pres">
      <dgm:prSet presAssocID="{155B38B1-8B31-488C-844E-D8B683489621}" presName="hierRoot2" presStyleCnt="0">
        <dgm:presLayoutVars>
          <dgm:hierBranch/>
        </dgm:presLayoutVars>
      </dgm:prSet>
      <dgm:spPr/>
    </dgm:pt>
    <dgm:pt modelId="{C659F5E9-7664-4FEE-9F94-08A8474B5914}" type="pres">
      <dgm:prSet presAssocID="{155B38B1-8B31-488C-844E-D8B683489621}" presName="rootComposite" presStyleCnt="0"/>
      <dgm:spPr/>
    </dgm:pt>
    <dgm:pt modelId="{703B44E6-B47D-4151-88AC-E34C0BBC61CC}" type="pres">
      <dgm:prSet presAssocID="{155B38B1-8B31-488C-844E-D8B68348962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03D38-EA2E-4E24-B73B-9963031E70D0}" type="pres">
      <dgm:prSet presAssocID="{155B38B1-8B31-488C-844E-D8B683489621}" presName="rootConnector" presStyleLbl="node2" presStyleIdx="2" presStyleCnt="4"/>
      <dgm:spPr/>
      <dgm:t>
        <a:bodyPr/>
        <a:lstStyle/>
        <a:p>
          <a:endParaRPr lang="en-US"/>
        </a:p>
      </dgm:t>
    </dgm:pt>
    <dgm:pt modelId="{7F95A5E6-C3DD-4B88-ACC9-B24B5ED6E19F}" type="pres">
      <dgm:prSet presAssocID="{155B38B1-8B31-488C-844E-D8B683489621}" presName="hierChild4" presStyleCnt="0"/>
      <dgm:spPr/>
    </dgm:pt>
    <dgm:pt modelId="{02D9F320-21BF-4427-8C51-1A0720C36A9C}" type="pres">
      <dgm:prSet presAssocID="{7E3A842D-C378-4294-A211-F53B1FD7B3D1}" presName="Name35" presStyleLbl="parChTrans1D3" presStyleIdx="0" presStyleCnt="1"/>
      <dgm:spPr/>
    </dgm:pt>
    <dgm:pt modelId="{4D4676C6-63AF-44D5-96B8-8D36E0FDEED4}" type="pres">
      <dgm:prSet presAssocID="{157CC580-4FED-444B-9228-C7990C334E70}" presName="hierRoot2" presStyleCnt="0">
        <dgm:presLayoutVars>
          <dgm:hierBranch val="r"/>
        </dgm:presLayoutVars>
      </dgm:prSet>
      <dgm:spPr/>
    </dgm:pt>
    <dgm:pt modelId="{3644FFB6-50BF-4AC5-9D87-EA114BC8D984}" type="pres">
      <dgm:prSet presAssocID="{157CC580-4FED-444B-9228-C7990C334E70}" presName="rootComposite" presStyleCnt="0"/>
      <dgm:spPr/>
    </dgm:pt>
    <dgm:pt modelId="{1C7FA5C5-D6BC-4FBD-AF27-440BD2D7A7A9}" type="pres">
      <dgm:prSet presAssocID="{157CC580-4FED-444B-9228-C7990C334E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7CC17-B071-4C24-B060-0B849C2D5D2D}" type="pres">
      <dgm:prSet presAssocID="{157CC580-4FED-444B-9228-C7990C334E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4554A2C9-B575-46D1-9B90-0E2DDCB82D49}" type="pres">
      <dgm:prSet presAssocID="{157CC580-4FED-444B-9228-C7990C334E70}" presName="hierChild4" presStyleCnt="0"/>
      <dgm:spPr/>
    </dgm:pt>
    <dgm:pt modelId="{B230456E-809F-4517-A786-37DBD13489C6}" type="pres">
      <dgm:prSet presAssocID="{157CC580-4FED-444B-9228-C7990C334E70}" presName="hierChild5" presStyleCnt="0"/>
      <dgm:spPr/>
    </dgm:pt>
    <dgm:pt modelId="{4CE8882C-1CA4-4B5D-92C5-EFEDACF5ED07}" type="pres">
      <dgm:prSet presAssocID="{155B38B1-8B31-488C-844E-D8B683489621}" presName="hierChild5" presStyleCnt="0"/>
      <dgm:spPr/>
    </dgm:pt>
    <dgm:pt modelId="{12D19936-F476-42F9-A35B-435ECAA14A57}" type="pres">
      <dgm:prSet presAssocID="{2334D8A3-99F5-4BF8-84CE-FDEB0A501C8C}" presName="Name35" presStyleLbl="parChTrans1D2" presStyleIdx="3" presStyleCnt="4"/>
      <dgm:spPr/>
    </dgm:pt>
    <dgm:pt modelId="{6C2EBC60-2D4C-49AD-BA42-B656EB15343B}" type="pres">
      <dgm:prSet presAssocID="{89E8C635-7536-4C9C-85BD-2D5A7800C60B}" presName="hierRoot2" presStyleCnt="0">
        <dgm:presLayoutVars>
          <dgm:hierBranch/>
        </dgm:presLayoutVars>
      </dgm:prSet>
      <dgm:spPr/>
    </dgm:pt>
    <dgm:pt modelId="{1BF8609E-F383-4ADC-8472-EF2D1E786549}" type="pres">
      <dgm:prSet presAssocID="{89E8C635-7536-4C9C-85BD-2D5A7800C60B}" presName="rootComposite" presStyleCnt="0"/>
      <dgm:spPr/>
    </dgm:pt>
    <dgm:pt modelId="{A743D1FB-DFA8-4BFF-BDF3-6EF2F463CA99}" type="pres">
      <dgm:prSet presAssocID="{89E8C635-7536-4C9C-85BD-2D5A7800C60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22688A-3382-4748-9550-8D8BBE58624B}" type="pres">
      <dgm:prSet presAssocID="{89E8C635-7536-4C9C-85BD-2D5A7800C60B}" presName="rootConnector" presStyleLbl="node2" presStyleIdx="3" presStyleCnt="4"/>
      <dgm:spPr/>
      <dgm:t>
        <a:bodyPr/>
        <a:lstStyle/>
        <a:p>
          <a:endParaRPr lang="en-US"/>
        </a:p>
      </dgm:t>
    </dgm:pt>
    <dgm:pt modelId="{E11D6CAF-9134-40CA-B13F-74A879A17598}" type="pres">
      <dgm:prSet presAssocID="{89E8C635-7536-4C9C-85BD-2D5A7800C60B}" presName="hierChild4" presStyleCnt="0"/>
      <dgm:spPr/>
    </dgm:pt>
    <dgm:pt modelId="{6EBC6495-E4AB-4A14-B7CF-9CF371EAEAA2}" type="pres">
      <dgm:prSet presAssocID="{89E8C635-7536-4C9C-85BD-2D5A7800C60B}" presName="hierChild5" presStyleCnt="0"/>
      <dgm:spPr/>
    </dgm:pt>
    <dgm:pt modelId="{AAB5D869-459A-447F-93F3-C339E8D24AED}" type="pres">
      <dgm:prSet presAssocID="{8BE775E8-222E-4B6E-A20C-C576F4F49BC0}" presName="hierChild3" presStyleCnt="0"/>
      <dgm:spPr/>
    </dgm:pt>
  </dgm:ptLst>
  <dgm:cxnLst>
    <dgm:cxn modelId="{2E872D69-A122-4116-83EB-74CA170C6A8C}" srcId="{333D2D31-A35D-411D-BB9E-A197F1E8D030}" destId="{8BE775E8-222E-4B6E-A20C-C576F4F49BC0}" srcOrd="0" destOrd="0" parTransId="{CD9A8C75-E3E1-4D9F-AD2C-A6BD4C43F680}" sibTransId="{01B4AD25-5681-4B4A-8D28-A9467A1D8636}"/>
    <dgm:cxn modelId="{9D3E5031-05D1-40DD-A5DD-29759644F2F6}" type="presOf" srcId="{155B38B1-8B31-488C-844E-D8B683489621}" destId="{F3903D38-EA2E-4E24-B73B-9963031E70D0}" srcOrd="1" destOrd="0" presId="urn:microsoft.com/office/officeart/2005/8/layout/orgChart1"/>
    <dgm:cxn modelId="{EFC16FAD-443F-4CDD-A014-E412F4854449}" type="presOf" srcId="{66D90662-C71C-4B4B-AF03-985551BF7882}" destId="{6C43E345-2878-4194-9B84-B0D01B2B246E}" srcOrd="0" destOrd="0" presId="urn:microsoft.com/office/officeart/2005/8/layout/orgChart1"/>
    <dgm:cxn modelId="{9106E531-378E-4AD1-887A-1663BFE4BB51}" srcId="{8BE775E8-222E-4B6E-A20C-C576F4F49BC0}" destId="{CBA103E3-B5E2-466C-8433-2E619AE5155B}" srcOrd="0" destOrd="0" parTransId="{C046B243-978F-4F95-BE27-5F9DF2FC351C}" sibTransId="{54AF1975-065F-4165-AF45-F129DE5103C6}"/>
    <dgm:cxn modelId="{EE43E5E7-1A8D-4EA2-BECE-33B34ABEFFAE}" type="presOf" srcId="{89E8C635-7536-4C9C-85BD-2D5A7800C60B}" destId="{5722688A-3382-4748-9550-8D8BBE58624B}" srcOrd="1" destOrd="0" presId="urn:microsoft.com/office/officeart/2005/8/layout/orgChart1"/>
    <dgm:cxn modelId="{24BCABA3-D6F4-4303-A341-0811E979EA57}" type="presOf" srcId="{8BE775E8-222E-4B6E-A20C-C576F4F49BC0}" destId="{8E5226F5-47CF-460D-9497-6811E97B0F8F}" srcOrd="0" destOrd="0" presId="urn:microsoft.com/office/officeart/2005/8/layout/orgChart1"/>
    <dgm:cxn modelId="{EE641E67-9A7E-49DC-8EBD-BCFD1F1BFCD0}" type="presOf" srcId="{CBA103E3-B5E2-466C-8433-2E619AE5155B}" destId="{E019CBC6-6B33-4FE0-BEC3-1E85DDDDA30F}" srcOrd="0" destOrd="0" presId="urn:microsoft.com/office/officeart/2005/8/layout/orgChart1"/>
    <dgm:cxn modelId="{5A84AF9C-4CC8-444A-9E25-2B9BE9B0FFD3}" type="presOf" srcId="{89E8C635-7536-4C9C-85BD-2D5A7800C60B}" destId="{A743D1FB-DFA8-4BFF-BDF3-6EF2F463CA99}" srcOrd="0" destOrd="0" presId="urn:microsoft.com/office/officeart/2005/8/layout/orgChart1"/>
    <dgm:cxn modelId="{1EC83483-1BD7-422C-8B03-5E77C8BA54AA}" type="presOf" srcId="{8BE775E8-222E-4B6E-A20C-C576F4F49BC0}" destId="{13D9F259-C824-48C0-A721-1C589E40C2F8}" srcOrd="1" destOrd="0" presId="urn:microsoft.com/office/officeart/2005/8/layout/orgChart1"/>
    <dgm:cxn modelId="{C9B72CC2-A900-45F4-99B2-A16EF63FF094}" srcId="{8BE775E8-222E-4B6E-A20C-C576F4F49BC0}" destId="{367C1BC8-FB74-4DF4-BEC8-8E07470F0B3E}" srcOrd="1" destOrd="0" parTransId="{66D90662-C71C-4B4B-AF03-985551BF7882}" sibTransId="{A7D38443-13F2-4B94-831A-A4F1C421762E}"/>
    <dgm:cxn modelId="{120717A9-E398-4FC0-946F-BD9FC713B528}" type="presOf" srcId="{155B38B1-8B31-488C-844E-D8B683489621}" destId="{703B44E6-B47D-4151-88AC-E34C0BBC61CC}" srcOrd="0" destOrd="0" presId="urn:microsoft.com/office/officeart/2005/8/layout/orgChart1"/>
    <dgm:cxn modelId="{60277FF5-98DE-482F-8E2D-27D50CCD2F4E}" type="presOf" srcId="{C046B243-978F-4F95-BE27-5F9DF2FC351C}" destId="{D85C2EA8-0A0E-4F0C-94E4-90D1930D0F04}" srcOrd="0" destOrd="0" presId="urn:microsoft.com/office/officeart/2005/8/layout/orgChart1"/>
    <dgm:cxn modelId="{B266668D-34F6-4585-8B21-E7224A054352}" type="presOf" srcId="{157CC580-4FED-444B-9228-C7990C334E70}" destId="{4C87CC17-B071-4C24-B060-0B849C2D5D2D}" srcOrd="1" destOrd="0" presId="urn:microsoft.com/office/officeart/2005/8/layout/orgChart1"/>
    <dgm:cxn modelId="{59F02131-32ED-418B-8861-D81849826195}" type="presOf" srcId="{367C1BC8-FB74-4DF4-BEC8-8E07470F0B3E}" destId="{029A26DF-4539-4F93-9A5D-0FEAEE6CDF30}" srcOrd="0" destOrd="0" presId="urn:microsoft.com/office/officeart/2005/8/layout/orgChart1"/>
    <dgm:cxn modelId="{593F8E0B-5FAC-419D-9ECF-A1EDBF7F5A7B}" srcId="{155B38B1-8B31-488C-844E-D8B683489621}" destId="{157CC580-4FED-444B-9228-C7990C334E70}" srcOrd="0" destOrd="0" parTransId="{7E3A842D-C378-4294-A211-F53B1FD7B3D1}" sibTransId="{CCAF827A-E383-42A2-A1A2-41AFB7EE2864}"/>
    <dgm:cxn modelId="{073FA701-D996-41CE-9D87-3DF0229F5A72}" type="presOf" srcId="{157CC580-4FED-444B-9228-C7990C334E70}" destId="{1C7FA5C5-D6BC-4FBD-AF27-440BD2D7A7A9}" srcOrd="0" destOrd="0" presId="urn:microsoft.com/office/officeart/2005/8/layout/orgChart1"/>
    <dgm:cxn modelId="{4560A1BA-6248-4855-B885-461ACD6573FF}" type="presOf" srcId="{2334D8A3-99F5-4BF8-84CE-FDEB0A501C8C}" destId="{12D19936-F476-42F9-A35B-435ECAA14A57}" srcOrd="0" destOrd="0" presId="urn:microsoft.com/office/officeart/2005/8/layout/orgChart1"/>
    <dgm:cxn modelId="{4AD1BC1E-E55C-400D-A2C0-496A4C0C4A56}" type="presOf" srcId="{333D2D31-A35D-411D-BB9E-A197F1E8D030}" destId="{49345D4A-25D9-4BCC-ADA3-204043BF417F}" srcOrd="0" destOrd="0" presId="urn:microsoft.com/office/officeart/2005/8/layout/orgChart1"/>
    <dgm:cxn modelId="{9576EFE2-D4ED-406A-8B7D-E4D1B4F24EEA}" type="presOf" srcId="{9C60B8B4-24A2-4E40-B32B-DEA384F91138}" destId="{FC89F335-0CBF-459B-A26F-4122EB71865C}" srcOrd="0" destOrd="0" presId="urn:microsoft.com/office/officeart/2005/8/layout/orgChart1"/>
    <dgm:cxn modelId="{8262C61E-EBDA-4C85-9471-62AEF5CC3CBF}" type="presOf" srcId="{7E3A842D-C378-4294-A211-F53B1FD7B3D1}" destId="{02D9F320-21BF-4427-8C51-1A0720C36A9C}" srcOrd="0" destOrd="0" presId="urn:microsoft.com/office/officeart/2005/8/layout/orgChart1"/>
    <dgm:cxn modelId="{63D45E46-C64C-44FE-88A8-5461C1BB2EAA}" type="presOf" srcId="{367C1BC8-FB74-4DF4-BEC8-8E07470F0B3E}" destId="{1A947727-AA57-4C5A-98D2-FC37397A2ED7}" srcOrd="1" destOrd="0" presId="urn:microsoft.com/office/officeart/2005/8/layout/orgChart1"/>
    <dgm:cxn modelId="{78BD3911-2BFA-4208-BCD6-030A51673CA1}" srcId="{8BE775E8-222E-4B6E-A20C-C576F4F49BC0}" destId="{89E8C635-7536-4C9C-85BD-2D5A7800C60B}" srcOrd="3" destOrd="0" parTransId="{2334D8A3-99F5-4BF8-84CE-FDEB0A501C8C}" sibTransId="{C9C6B8F7-7571-4FA3-AA2F-998FA7354B70}"/>
    <dgm:cxn modelId="{06C33720-5863-4415-AEB6-47D5F8D808CB}" srcId="{8BE775E8-222E-4B6E-A20C-C576F4F49BC0}" destId="{155B38B1-8B31-488C-844E-D8B683489621}" srcOrd="2" destOrd="0" parTransId="{9C60B8B4-24A2-4E40-B32B-DEA384F91138}" sibTransId="{469E8799-D92B-427D-A6EA-7EDF18438317}"/>
    <dgm:cxn modelId="{0CCAF057-5482-4A2E-AA92-9A82C752C129}" type="presOf" srcId="{CBA103E3-B5E2-466C-8433-2E619AE5155B}" destId="{77284660-8C81-493C-9610-D1E33EC0274B}" srcOrd="1" destOrd="0" presId="urn:microsoft.com/office/officeart/2005/8/layout/orgChart1"/>
    <dgm:cxn modelId="{3951AEEC-6C92-47EA-A92B-05E5FDA36E3B}" type="presParOf" srcId="{49345D4A-25D9-4BCC-ADA3-204043BF417F}" destId="{A3FC5B44-A7E6-45CC-81CD-8D8930BB6899}" srcOrd="0" destOrd="0" presId="urn:microsoft.com/office/officeart/2005/8/layout/orgChart1"/>
    <dgm:cxn modelId="{457C5BF8-2382-43A2-91AB-3D1DB81A7862}" type="presParOf" srcId="{A3FC5B44-A7E6-45CC-81CD-8D8930BB6899}" destId="{CA778ECF-0D4B-4C34-8360-A3821CED615B}" srcOrd="0" destOrd="0" presId="urn:microsoft.com/office/officeart/2005/8/layout/orgChart1"/>
    <dgm:cxn modelId="{5F125DFF-BE31-4A12-9D68-758334A7ECA4}" type="presParOf" srcId="{CA778ECF-0D4B-4C34-8360-A3821CED615B}" destId="{8E5226F5-47CF-460D-9497-6811E97B0F8F}" srcOrd="0" destOrd="0" presId="urn:microsoft.com/office/officeart/2005/8/layout/orgChart1"/>
    <dgm:cxn modelId="{0D57728F-2597-43FD-9455-CE1E7266CB13}" type="presParOf" srcId="{CA778ECF-0D4B-4C34-8360-A3821CED615B}" destId="{13D9F259-C824-48C0-A721-1C589E40C2F8}" srcOrd="1" destOrd="0" presId="urn:microsoft.com/office/officeart/2005/8/layout/orgChart1"/>
    <dgm:cxn modelId="{614B735B-AB94-4853-864A-5F9C879355B7}" type="presParOf" srcId="{A3FC5B44-A7E6-45CC-81CD-8D8930BB6899}" destId="{09EC9168-AA05-4E8D-B596-7DE9CC32E2D1}" srcOrd="1" destOrd="0" presId="urn:microsoft.com/office/officeart/2005/8/layout/orgChart1"/>
    <dgm:cxn modelId="{B67EA044-505D-441C-B081-5BA7BA98CB26}" type="presParOf" srcId="{09EC9168-AA05-4E8D-B596-7DE9CC32E2D1}" destId="{D85C2EA8-0A0E-4F0C-94E4-90D1930D0F04}" srcOrd="0" destOrd="0" presId="urn:microsoft.com/office/officeart/2005/8/layout/orgChart1"/>
    <dgm:cxn modelId="{C2243FFA-AB39-47DB-B080-F81B567752A9}" type="presParOf" srcId="{09EC9168-AA05-4E8D-B596-7DE9CC32E2D1}" destId="{BFA8A1DE-9D80-44A2-B56B-2A7BE5BD8C2D}" srcOrd="1" destOrd="0" presId="urn:microsoft.com/office/officeart/2005/8/layout/orgChart1"/>
    <dgm:cxn modelId="{9D93C13A-5092-46E7-B7EA-EA92EF012337}" type="presParOf" srcId="{BFA8A1DE-9D80-44A2-B56B-2A7BE5BD8C2D}" destId="{468E6A3D-A479-4491-8834-1F9BB5C3A918}" srcOrd="0" destOrd="0" presId="urn:microsoft.com/office/officeart/2005/8/layout/orgChart1"/>
    <dgm:cxn modelId="{3958DD13-DF4B-49E4-BD5A-93A71CC54379}" type="presParOf" srcId="{468E6A3D-A479-4491-8834-1F9BB5C3A918}" destId="{E019CBC6-6B33-4FE0-BEC3-1E85DDDDA30F}" srcOrd="0" destOrd="0" presId="urn:microsoft.com/office/officeart/2005/8/layout/orgChart1"/>
    <dgm:cxn modelId="{221484E6-89E5-46EF-BEC4-4844C7604F20}" type="presParOf" srcId="{468E6A3D-A479-4491-8834-1F9BB5C3A918}" destId="{77284660-8C81-493C-9610-D1E33EC0274B}" srcOrd="1" destOrd="0" presId="urn:microsoft.com/office/officeart/2005/8/layout/orgChart1"/>
    <dgm:cxn modelId="{F044D4F0-8ADD-4B72-8685-CCA8A1C167B8}" type="presParOf" srcId="{BFA8A1DE-9D80-44A2-B56B-2A7BE5BD8C2D}" destId="{8B5F2E9F-2DC1-4B0C-9D6B-7A277C7130FC}" srcOrd="1" destOrd="0" presId="urn:microsoft.com/office/officeart/2005/8/layout/orgChart1"/>
    <dgm:cxn modelId="{8C218903-337A-4252-ACA7-1989665A6EBE}" type="presParOf" srcId="{BFA8A1DE-9D80-44A2-B56B-2A7BE5BD8C2D}" destId="{2DC1DCF6-1D67-4641-A1B7-7A53A74E0E72}" srcOrd="2" destOrd="0" presId="urn:microsoft.com/office/officeart/2005/8/layout/orgChart1"/>
    <dgm:cxn modelId="{45A2E0D2-0009-4EDB-B752-DB59170FBF37}" type="presParOf" srcId="{09EC9168-AA05-4E8D-B596-7DE9CC32E2D1}" destId="{6C43E345-2878-4194-9B84-B0D01B2B246E}" srcOrd="2" destOrd="0" presId="urn:microsoft.com/office/officeart/2005/8/layout/orgChart1"/>
    <dgm:cxn modelId="{AD2249AB-B3BC-4C6B-9ACD-AA0733873E5B}" type="presParOf" srcId="{09EC9168-AA05-4E8D-B596-7DE9CC32E2D1}" destId="{537B2A60-4BBA-422F-89A8-8708BAD58B1E}" srcOrd="3" destOrd="0" presId="urn:microsoft.com/office/officeart/2005/8/layout/orgChart1"/>
    <dgm:cxn modelId="{87D9817B-F33F-497C-BA31-06BE9C247A75}" type="presParOf" srcId="{537B2A60-4BBA-422F-89A8-8708BAD58B1E}" destId="{AB69EB76-EF4E-4ADC-BD74-EC2CEB064CD3}" srcOrd="0" destOrd="0" presId="urn:microsoft.com/office/officeart/2005/8/layout/orgChart1"/>
    <dgm:cxn modelId="{9D5F9C37-97E0-47CB-BC5C-1FBDD6061DFC}" type="presParOf" srcId="{AB69EB76-EF4E-4ADC-BD74-EC2CEB064CD3}" destId="{029A26DF-4539-4F93-9A5D-0FEAEE6CDF30}" srcOrd="0" destOrd="0" presId="urn:microsoft.com/office/officeart/2005/8/layout/orgChart1"/>
    <dgm:cxn modelId="{6164C4CC-A8ED-43BE-90ED-FE31F0A5E06B}" type="presParOf" srcId="{AB69EB76-EF4E-4ADC-BD74-EC2CEB064CD3}" destId="{1A947727-AA57-4C5A-98D2-FC37397A2ED7}" srcOrd="1" destOrd="0" presId="urn:microsoft.com/office/officeart/2005/8/layout/orgChart1"/>
    <dgm:cxn modelId="{68B2A627-6049-4606-8318-9676E5689BF9}" type="presParOf" srcId="{537B2A60-4BBA-422F-89A8-8708BAD58B1E}" destId="{95816D4D-6777-4154-B7FA-EFE250A71402}" srcOrd="1" destOrd="0" presId="urn:microsoft.com/office/officeart/2005/8/layout/orgChart1"/>
    <dgm:cxn modelId="{EEA9BC05-76A7-421D-9B5C-62ABAE50D33A}" type="presParOf" srcId="{537B2A60-4BBA-422F-89A8-8708BAD58B1E}" destId="{0D579F7F-3A80-458F-9BAA-7530D4E0EC4C}" srcOrd="2" destOrd="0" presId="urn:microsoft.com/office/officeart/2005/8/layout/orgChart1"/>
    <dgm:cxn modelId="{F0BA4B03-78FF-46D7-873B-817CF0ADB10D}" type="presParOf" srcId="{09EC9168-AA05-4E8D-B596-7DE9CC32E2D1}" destId="{FC89F335-0CBF-459B-A26F-4122EB71865C}" srcOrd="4" destOrd="0" presId="urn:microsoft.com/office/officeart/2005/8/layout/orgChart1"/>
    <dgm:cxn modelId="{70A51F68-A771-45AF-B6D8-5626F87307E1}" type="presParOf" srcId="{09EC9168-AA05-4E8D-B596-7DE9CC32E2D1}" destId="{ACBBAD38-552D-4591-8F67-603F17E8CD60}" srcOrd="5" destOrd="0" presId="urn:microsoft.com/office/officeart/2005/8/layout/orgChart1"/>
    <dgm:cxn modelId="{75216ECB-AB38-4F11-ABBB-3EAEB62D0A52}" type="presParOf" srcId="{ACBBAD38-552D-4591-8F67-603F17E8CD60}" destId="{C659F5E9-7664-4FEE-9F94-08A8474B5914}" srcOrd="0" destOrd="0" presId="urn:microsoft.com/office/officeart/2005/8/layout/orgChart1"/>
    <dgm:cxn modelId="{6E5B141D-C7F5-49CF-B590-E08D5F453AB3}" type="presParOf" srcId="{C659F5E9-7664-4FEE-9F94-08A8474B5914}" destId="{703B44E6-B47D-4151-88AC-E34C0BBC61CC}" srcOrd="0" destOrd="0" presId="urn:microsoft.com/office/officeart/2005/8/layout/orgChart1"/>
    <dgm:cxn modelId="{1864592C-F5D9-4160-905E-834061F61029}" type="presParOf" srcId="{C659F5E9-7664-4FEE-9F94-08A8474B5914}" destId="{F3903D38-EA2E-4E24-B73B-9963031E70D0}" srcOrd="1" destOrd="0" presId="urn:microsoft.com/office/officeart/2005/8/layout/orgChart1"/>
    <dgm:cxn modelId="{BED87A9F-8CC5-423E-A020-B0EB58138C5B}" type="presParOf" srcId="{ACBBAD38-552D-4591-8F67-603F17E8CD60}" destId="{7F95A5E6-C3DD-4B88-ACC9-B24B5ED6E19F}" srcOrd="1" destOrd="0" presId="urn:microsoft.com/office/officeart/2005/8/layout/orgChart1"/>
    <dgm:cxn modelId="{A07DD248-2791-40EC-B2E9-4B40339016A4}" type="presParOf" srcId="{7F95A5E6-C3DD-4B88-ACC9-B24B5ED6E19F}" destId="{02D9F320-21BF-4427-8C51-1A0720C36A9C}" srcOrd="0" destOrd="0" presId="urn:microsoft.com/office/officeart/2005/8/layout/orgChart1"/>
    <dgm:cxn modelId="{EE6A548E-785C-40D2-B6BB-1A73699D4BEA}" type="presParOf" srcId="{7F95A5E6-C3DD-4B88-ACC9-B24B5ED6E19F}" destId="{4D4676C6-63AF-44D5-96B8-8D36E0FDEED4}" srcOrd="1" destOrd="0" presId="urn:microsoft.com/office/officeart/2005/8/layout/orgChart1"/>
    <dgm:cxn modelId="{B9420B21-3EBB-4742-91DA-46BF6936AF32}" type="presParOf" srcId="{4D4676C6-63AF-44D5-96B8-8D36E0FDEED4}" destId="{3644FFB6-50BF-4AC5-9D87-EA114BC8D984}" srcOrd="0" destOrd="0" presId="urn:microsoft.com/office/officeart/2005/8/layout/orgChart1"/>
    <dgm:cxn modelId="{A1F3F455-0BD3-4A13-82BB-4BF27972E7CE}" type="presParOf" srcId="{3644FFB6-50BF-4AC5-9D87-EA114BC8D984}" destId="{1C7FA5C5-D6BC-4FBD-AF27-440BD2D7A7A9}" srcOrd="0" destOrd="0" presId="urn:microsoft.com/office/officeart/2005/8/layout/orgChart1"/>
    <dgm:cxn modelId="{4E00010F-B2F6-446F-B0D2-F770FE52615D}" type="presParOf" srcId="{3644FFB6-50BF-4AC5-9D87-EA114BC8D984}" destId="{4C87CC17-B071-4C24-B060-0B849C2D5D2D}" srcOrd="1" destOrd="0" presId="urn:microsoft.com/office/officeart/2005/8/layout/orgChart1"/>
    <dgm:cxn modelId="{C429D4F8-A627-4DDD-858C-1C45693AC654}" type="presParOf" srcId="{4D4676C6-63AF-44D5-96B8-8D36E0FDEED4}" destId="{4554A2C9-B575-46D1-9B90-0E2DDCB82D49}" srcOrd="1" destOrd="0" presId="urn:microsoft.com/office/officeart/2005/8/layout/orgChart1"/>
    <dgm:cxn modelId="{D189B752-0DAD-4F77-8DDF-78250986DE54}" type="presParOf" srcId="{4D4676C6-63AF-44D5-96B8-8D36E0FDEED4}" destId="{B230456E-809F-4517-A786-37DBD13489C6}" srcOrd="2" destOrd="0" presId="urn:microsoft.com/office/officeart/2005/8/layout/orgChart1"/>
    <dgm:cxn modelId="{1DB9598F-B092-48F6-94D5-8460578179AA}" type="presParOf" srcId="{ACBBAD38-552D-4591-8F67-603F17E8CD60}" destId="{4CE8882C-1CA4-4B5D-92C5-EFEDACF5ED07}" srcOrd="2" destOrd="0" presId="urn:microsoft.com/office/officeart/2005/8/layout/orgChart1"/>
    <dgm:cxn modelId="{758B32B2-79E0-495A-9F91-D6DFF1ED6D89}" type="presParOf" srcId="{09EC9168-AA05-4E8D-B596-7DE9CC32E2D1}" destId="{12D19936-F476-42F9-A35B-435ECAA14A57}" srcOrd="6" destOrd="0" presId="urn:microsoft.com/office/officeart/2005/8/layout/orgChart1"/>
    <dgm:cxn modelId="{563559C8-524C-46B2-8AAF-FEEF8DEDEBBF}" type="presParOf" srcId="{09EC9168-AA05-4E8D-B596-7DE9CC32E2D1}" destId="{6C2EBC60-2D4C-49AD-BA42-B656EB15343B}" srcOrd="7" destOrd="0" presId="urn:microsoft.com/office/officeart/2005/8/layout/orgChart1"/>
    <dgm:cxn modelId="{93D90CC0-F910-4398-9DA3-48050EC4E9ED}" type="presParOf" srcId="{6C2EBC60-2D4C-49AD-BA42-B656EB15343B}" destId="{1BF8609E-F383-4ADC-8472-EF2D1E786549}" srcOrd="0" destOrd="0" presId="urn:microsoft.com/office/officeart/2005/8/layout/orgChart1"/>
    <dgm:cxn modelId="{ABEC4EAB-2AF1-4D9E-8F17-532D995B0A3D}" type="presParOf" srcId="{1BF8609E-F383-4ADC-8472-EF2D1E786549}" destId="{A743D1FB-DFA8-4BFF-BDF3-6EF2F463CA99}" srcOrd="0" destOrd="0" presId="urn:microsoft.com/office/officeart/2005/8/layout/orgChart1"/>
    <dgm:cxn modelId="{16EEF8B5-E9B3-482E-824A-6C23D8A5DC34}" type="presParOf" srcId="{1BF8609E-F383-4ADC-8472-EF2D1E786549}" destId="{5722688A-3382-4748-9550-8D8BBE58624B}" srcOrd="1" destOrd="0" presId="urn:microsoft.com/office/officeart/2005/8/layout/orgChart1"/>
    <dgm:cxn modelId="{E220206B-7D14-496F-AB15-EC9A179F683F}" type="presParOf" srcId="{6C2EBC60-2D4C-49AD-BA42-B656EB15343B}" destId="{E11D6CAF-9134-40CA-B13F-74A879A17598}" srcOrd="1" destOrd="0" presId="urn:microsoft.com/office/officeart/2005/8/layout/orgChart1"/>
    <dgm:cxn modelId="{E867B9E3-B694-4EEA-A6ED-1FBB7B9BE1C6}" type="presParOf" srcId="{6C2EBC60-2D4C-49AD-BA42-B656EB15343B}" destId="{6EBC6495-E4AB-4A14-B7CF-9CF371EAEAA2}" srcOrd="2" destOrd="0" presId="urn:microsoft.com/office/officeart/2005/8/layout/orgChart1"/>
    <dgm:cxn modelId="{D42AAF61-8792-4AD8-94E0-B049B65D90B5}" type="presParOf" srcId="{A3FC5B44-A7E6-45CC-81CD-8D8930BB6899}" destId="{AAB5D869-459A-447F-93F3-C339E8D24A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76F7C-E241-41EF-9B9B-57321D7CEC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37EA3F-F180-4E4A-A61C-82485C2DF7E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Injection means…</a:t>
          </a:r>
          <a:endParaRPr lang="en-US" dirty="0"/>
        </a:p>
      </dgm:t>
    </dgm:pt>
    <dgm:pt modelId="{72E00A95-27F6-41C1-8C5D-6C65204BB3C5}" type="parTrans" cxnId="{6E7CB017-9119-4B03-AAC7-C9E8EDA62A09}">
      <dgm:prSet/>
      <dgm:spPr/>
      <dgm:t>
        <a:bodyPr/>
        <a:lstStyle/>
        <a:p>
          <a:endParaRPr lang="en-US"/>
        </a:p>
      </dgm:t>
    </dgm:pt>
    <dgm:pt modelId="{FAB9B14C-FAC9-46E2-A8D4-890897F29FAF}" type="sibTrans" cxnId="{6E7CB017-9119-4B03-AAC7-C9E8EDA62A09}">
      <dgm:prSet/>
      <dgm:spPr/>
      <dgm:t>
        <a:bodyPr/>
        <a:lstStyle/>
        <a:p>
          <a:endParaRPr lang="en-US"/>
        </a:p>
      </dgm:t>
    </dgm:pt>
    <dgm:pt modelId="{5C3B5A1D-62FD-44EE-959E-C4286B76AB69}">
      <dgm:prSet/>
      <dgm:spPr/>
      <dgm:t>
        <a:bodyPr/>
        <a:lstStyle/>
        <a:p>
          <a:r>
            <a:rPr lang="en-US" dirty="0" smtClean="0"/>
            <a:t>Tricking an application into including unintended commands in the data sent to an interpreter</a:t>
          </a:r>
        </a:p>
      </dgm:t>
    </dgm:pt>
    <dgm:pt modelId="{BC43ADA6-FB32-4FEF-AA85-7C294B8CB060}" type="parTrans" cxnId="{70C1A6F1-1C37-4859-BCCC-97434C26E1BA}">
      <dgm:prSet/>
      <dgm:spPr/>
      <dgm:t>
        <a:bodyPr/>
        <a:lstStyle/>
        <a:p>
          <a:endParaRPr lang="en-US"/>
        </a:p>
      </dgm:t>
    </dgm:pt>
    <dgm:pt modelId="{7F244656-2FE7-4007-81B3-4C3338C4CEA3}" type="sibTrans" cxnId="{70C1A6F1-1C37-4859-BCCC-97434C26E1BA}">
      <dgm:prSet/>
      <dgm:spPr/>
      <dgm:t>
        <a:bodyPr/>
        <a:lstStyle/>
        <a:p>
          <a:endParaRPr lang="en-US"/>
        </a:p>
      </dgm:t>
    </dgm:pt>
    <dgm:pt modelId="{CF1E9FBC-E61E-4864-A78E-83EE28250D6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Interpreters…</a:t>
          </a:r>
        </a:p>
      </dgm:t>
    </dgm:pt>
    <dgm:pt modelId="{8B1B7235-990B-4F53-94F0-72B3BB6F8B4A}" type="parTrans" cxnId="{856A73F5-BA30-4AB3-9E3F-6891C43F4EA1}">
      <dgm:prSet/>
      <dgm:spPr/>
      <dgm:t>
        <a:bodyPr/>
        <a:lstStyle/>
        <a:p>
          <a:endParaRPr lang="en-US"/>
        </a:p>
      </dgm:t>
    </dgm:pt>
    <dgm:pt modelId="{D735FCAD-9664-49E9-94B1-577FD69E5332}" type="sibTrans" cxnId="{856A73F5-BA30-4AB3-9E3F-6891C43F4EA1}">
      <dgm:prSet/>
      <dgm:spPr/>
      <dgm:t>
        <a:bodyPr/>
        <a:lstStyle/>
        <a:p>
          <a:endParaRPr lang="en-US"/>
        </a:p>
      </dgm:t>
    </dgm:pt>
    <dgm:pt modelId="{076FAF60-C9A8-409E-B575-30262A011165}">
      <dgm:prSet/>
      <dgm:spPr/>
      <dgm:t>
        <a:bodyPr/>
        <a:lstStyle/>
        <a:p>
          <a:r>
            <a:rPr lang="en-US" dirty="0" smtClean="0"/>
            <a:t>Take strings and interpret them as commands</a:t>
          </a:r>
        </a:p>
      </dgm:t>
    </dgm:pt>
    <dgm:pt modelId="{EF8F5DC3-2707-4B08-B792-11FEA7979169}" type="parTrans" cxnId="{89FF61D1-A7E9-45A3-BAD5-9E8AC46C5003}">
      <dgm:prSet/>
      <dgm:spPr/>
      <dgm:t>
        <a:bodyPr/>
        <a:lstStyle/>
        <a:p>
          <a:endParaRPr lang="en-US"/>
        </a:p>
      </dgm:t>
    </dgm:pt>
    <dgm:pt modelId="{DB9574D7-B47E-44FD-9360-FBAECCE33553}" type="sibTrans" cxnId="{89FF61D1-A7E9-45A3-BAD5-9E8AC46C5003}">
      <dgm:prSet/>
      <dgm:spPr/>
      <dgm:t>
        <a:bodyPr/>
        <a:lstStyle/>
        <a:p>
          <a:endParaRPr lang="en-US"/>
        </a:p>
      </dgm:t>
    </dgm:pt>
    <dgm:pt modelId="{1A87584A-77BB-4D3C-BAB7-A2DD64CDD0DC}">
      <dgm:prSet/>
      <dgm:spPr/>
      <dgm:t>
        <a:bodyPr/>
        <a:lstStyle/>
        <a:p>
          <a:r>
            <a:rPr lang="en-US" dirty="0" smtClean="0"/>
            <a:t>SQL, OS Shell, LDAP, </a:t>
          </a:r>
          <a:r>
            <a:rPr lang="en-US" dirty="0" err="1" smtClean="0"/>
            <a:t>XPath</a:t>
          </a:r>
          <a:r>
            <a:rPr lang="en-US" dirty="0" smtClean="0"/>
            <a:t>, Hibernate, etc…</a:t>
          </a:r>
        </a:p>
      </dgm:t>
    </dgm:pt>
    <dgm:pt modelId="{47398738-6D15-4A9A-89A2-A229EC47C997}" type="parTrans" cxnId="{851F00EA-F60C-4FEB-BDEB-350CE720FAA9}">
      <dgm:prSet/>
      <dgm:spPr/>
      <dgm:t>
        <a:bodyPr/>
        <a:lstStyle/>
        <a:p>
          <a:endParaRPr lang="en-US"/>
        </a:p>
      </dgm:t>
    </dgm:pt>
    <dgm:pt modelId="{E4ED12E3-4A5C-4820-B7A4-E2B16A78C24B}" type="sibTrans" cxnId="{851F00EA-F60C-4FEB-BDEB-350CE720FAA9}">
      <dgm:prSet/>
      <dgm:spPr/>
      <dgm:t>
        <a:bodyPr/>
        <a:lstStyle/>
        <a:p>
          <a:endParaRPr lang="en-US"/>
        </a:p>
      </dgm:t>
    </dgm:pt>
    <dgm:pt modelId="{A5172356-56F0-4263-B3A7-08F8D2E5DBC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SQL injection is still quite common</a:t>
          </a:r>
        </a:p>
      </dgm:t>
    </dgm:pt>
    <dgm:pt modelId="{2DE9E5FD-C3D4-45A4-90E7-26E4F916A864}" type="parTrans" cxnId="{D20E1A15-D063-4155-8E93-9195E58CBAC9}">
      <dgm:prSet/>
      <dgm:spPr/>
      <dgm:t>
        <a:bodyPr/>
        <a:lstStyle/>
        <a:p>
          <a:endParaRPr lang="en-US"/>
        </a:p>
      </dgm:t>
    </dgm:pt>
    <dgm:pt modelId="{82540F70-7CA1-4A14-A27C-35E850D28450}" type="sibTrans" cxnId="{D20E1A15-D063-4155-8E93-9195E58CBAC9}">
      <dgm:prSet/>
      <dgm:spPr/>
      <dgm:t>
        <a:bodyPr/>
        <a:lstStyle/>
        <a:p>
          <a:endParaRPr lang="en-US"/>
        </a:p>
      </dgm:t>
    </dgm:pt>
    <dgm:pt modelId="{3E4EAAEA-2E0C-46DE-B4FA-3BEF73B617D9}">
      <dgm:prSet/>
      <dgm:spPr/>
      <dgm:t>
        <a:bodyPr/>
        <a:lstStyle/>
        <a:p>
          <a:r>
            <a:rPr lang="en-US" dirty="0" smtClean="0"/>
            <a:t>Many applications still susceptible (really don’t know why)</a:t>
          </a:r>
        </a:p>
      </dgm:t>
    </dgm:pt>
    <dgm:pt modelId="{9EB4B81D-D038-4345-B636-720F97410527}" type="parTrans" cxnId="{D815515C-341A-4E9A-9611-0370D6336FF5}">
      <dgm:prSet/>
      <dgm:spPr/>
      <dgm:t>
        <a:bodyPr/>
        <a:lstStyle/>
        <a:p>
          <a:endParaRPr lang="en-US"/>
        </a:p>
      </dgm:t>
    </dgm:pt>
    <dgm:pt modelId="{EF2082B3-305D-4135-AB3D-632355FB77D0}" type="sibTrans" cxnId="{D815515C-341A-4E9A-9611-0370D6336FF5}">
      <dgm:prSet/>
      <dgm:spPr/>
      <dgm:t>
        <a:bodyPr/>
        <a:lstStyle/>
        <a:p>
          <a:endParaRPr lang="en-US"/>
        </a:p>
      </dgm:t>
    </dgm:pt>
    <dgm:pt modelId="{A596B207-0522-4ADA-A9E3-7EF89B4825A0}">
      <dgm:prSet/>
      <dgm:spPr/>
      <dgm:t>
        <a:bodyPr/>
        <a:lstStyle/>
        <a:p>
          <a:r>
            <a:rPr lang="en-US" dirty="0" smtClean="0"/>
            <a:t>Even though it’s usually very simple to avoid</a:t>
          </a:r>
        </a:p>
      </dgm:t>
    </dgm:pt>
    <dgm:pt modelId="{99934F61-AAE9-405D-B0F6-76DA81F27FCC}" type="parTrans" cxnId="{3A34C370-07A3-4183-B37A-3184FB49CB1F}">
      <dgm:prSet/>
      <dgm:spPr/>
      <dgm:t>
        <a:bodyPr/>
        <a:lstStyle/>
        <a:p>
          <a:endParaRPr lang="en-US"/>
        </a:p>
      </dgm:t>
    </dgm:pt>
    <dgm:pt modelId="{BD114494-21FD-4F03-B9B9-E909F1E5C071}" type="sibTrans" cxnId="{3A34C370-07A3-4183-B37A-3184FB49CB1F}">
      <dgm:prSet/>
      <dgm:spPr/>
      <dgm:t>
        <a:bodyPr/>
        <a:lstStyle/>
        <a:p>
          <a:endParaRPr lang="en-US"/>
        </a:p>
      </dgm:t>
    </dgm:pt>
    <dgm:pt modelId="{781BE36B-AADC-4B24-834B-0FB2CF8DCBEF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6C531D8D-99D4-4AD5-8BD3-F48481A1D264}" type="parTrans" cxnId="{8E57B91B-D0D8-4F25-A585-EB3FCB2D907B}">
      <dgm:prSet/>
      <dgm:spPr/>
      <dgm:t>
        <a:bodyPr/>
        <a:lstStyle/>
        <a:p>
          <a:endParaRPr lang="en-US"/>
        </a:p>
      </dgm:t>
    </dgm:pt>
    <dgm:pt modelId="{0C04F30F-763A-4A77-B947-CD91FF2A0CE5}" type="sibTrans" cxnId="{8E57B91B-D0D8-4F25-A585-EB3FCB2D907B}">
      <dgm:prSet/>
      <dgm:spPr/>
      <dgm:t>
        <a:bodyPr/>
        <a:lstStyle/>
        <a:p>
          <a:endParaRPr lang="en-US"/>
        </a:p>
      </dgm:t>
    </dgm:pt>
    <dgm:pt modelId="{BEB6EBA1-F114-4901-A13B-E8FCA025F852}">
      <dgm:prSet/>
      <dgm:spPr/>
      <dgm:t>
        <a:bodyPr/>
        <a:lstStyle/>
        <a:p>
          <a:r>
            <a:rPr lang="en-US" dirty="0" smtClean="0"/>
            <a:t>Usually severe. Entire database can usually be read or modified</a:t>
          </a:r>
        </a:p>
      </dgm:t>
    </dgm:pt>
    <dgm:pt modelId="{276ADC36-6201-48F4-B99F-7913A0512864}" type="parTrans" cxnId="{BAE46533-0D9B-4ED7-A132-97B901ED0AD4}">
      <dgm:prSet/>
      <dgm:spPr/>
      <dgm:t>
        <a:bodyPr/>
        <a:lstStyle/>
        <a:p>
          <a:endParaRPr lang="en-US"/>
        </a:p>
      </dgm:t>
    </dgm:pt>
    <dgm:pt modelId="{5CF0CBD5-20FA-451D-8C82-7B8FCBCFD729}" type="sibTrans" cxnId="{BAE46533-0D9B-4ED7-A132-97B901ED0AD4}">
      <dgm:prSet/>
      <dgm:spPr/>
      <dgm:t>
        <a:bodyPr/>
        <a:lstStyle/>
        <a:p>
          <a:endParaRPr lang="en-US"/>
        </a:p>
      </dgm:t>
    </dgm:pt>
    <dgm:pt modelId="{164AAB2F-D41A-4F06-9218-FF2D004DD39F}">
      <dgm:prSet/>
      <dgm:spPr/>
      <dgm:t>
        <a:bodyPr/>
        <a:lstStyle/>
        <a:p>
          <a:r>
            <a:rPr lang="en-US" dirty="0" smtClean="0"/>
            <a:t>May also allow full database schema, or account access, or even OS level access</a:t>
          </a:r>
        </a:p>
      </dgm:t>
    </dgm:pt>
    <dgm:pt modelId="{2D79F28F-7EAD-403F-B751-FF8E3A4E5F80}" type="parTrans" cxnId="{F5C87CFC-4E66-441E-85A0-E13DA0EFE2A3}">
      <dgm:prSet/>
      <dgm:spPr/>
      <dgm:t>
        <a:bodyPr/>
        <a:lstStyle/>
        <a:p>
          <a:endParaRPr lang="en-US"/>
        </a:p>
      </dgm:t>
    </dgm:pt>
    <dgm:pt modelId="{F9474BB1-30D9-4FEB-B450-11D4CD383765}" type="sibTrans" cxnId="{F5C87CFC-4E66-441E-85A0-E13DA0EFE2A3}">
      <dgm:prSet/>
      <dgm:spPr/>
      <dgm:t>
        <a:bodyPr/>
        <a:lstStyle/>
        <a:p>
          <a:endParaRPr lang="en-US"/>
        </a:p>
      </dgm:t>
    </dgm:pt>
    <dgm:pt modelId="{ED51FC07-6CC9-4290-A56B-6422F1B8682A}" type="pres">
      <dgm:prSet presAssocID="{35876F7C-E241-41EF-9B9B-57321D7CECD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70B5B-ADB8-47ED-A541-EA75EBA4279B}" type="pres">
      <dgm:prSet presAssocID="{0937EA3F-F180-4E4A-A61C-82485C2DF7E1}" presName="parentLin" presStyleCnt="0"/>
      <dgm:spPr/>
    </dgm:pt>
    <dgm:pt modelId="{54D29B3C-133A-4CBB-820E-3EE75E0EF89A}" type="pres">
      <dgm:prSet presAssocID="{0937EA3F-F180-4E4A-A61C-82485C2DF7E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4FB6206-372C-425F-9829-D5D30F9CA07E}" type="pres">
      <dgm:prSet presAssocID="{0937EA3F-F180-4E4A-A61C-82485C2DF7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DDA2-CAC5-4781-9255-24EDA28F1246}" type="pres">
      <dgm:prSet presAssocID="{0937EA3F-F180-4E4A-A61C-82485C2DF7E1}" presName="negativeSpace" presStyleCnt="0"/>
      <dgm:spPr/>
    </dgm:pt>
    <dgm:pt modelId="{A659F99F-B4F5-4C58-A467-AD73CAE6EC61}" type="pres">
      <dgm:prSet presAssocID="{0937EA3F-F180-4E4A-A61C-82485C2DF7E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B98B2-4ABA-41B2-A9C3-1CFC48CF4FB8}" type="pres">
      <dgm:prSet presAssocID="{FAB9B14C-FAC9-46E2-A8D4-890897F29FAF}" presName="spaceBetweenRectangles" presStyleCnt="0"/>
      <dgm:spPr/>
    </dgm:pt>
    <dgm:pt modelId="{79CA41A5-D452-46A5-BA3C-EB41A65943B2}" type="pres">
      <dgm:prSet presAssocID="{CF1E9FBC-E61E-4864-A78E-83EE28250D6A}" presName="parentLin" presStyleCnt="0"/>
      <dgm:spPr/>
    </dgm:pt>
    <dgm:pt modelId="{C6C9BE28-145F-4B04-93D8-98E5CE4E3D86}" type="pres">
      <dgm:prSet presAssocID="{CF1E9FBC-E61E-4864-A78E-83EE28250D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8EF5B30-57B1-4A5F-9D1B-2F632ADB504A}" type="pres">
      <dgm:prSet presAssocID="{CF1E9FBC-E61E-4864-A78E-83EE28250D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418C4-7345-46E0-8D8E-E72F2581E75A}" type="pres">
      <dgm:prSet presAssocID="{CF1E9FBC-E61E-4864-A78E-83EE28250D6A}" presName="negativeSpace" presStyleCnt="0"/>
      <dgm:spPr/>
    </dgm:pt>
    <dgm:pt modelId="{04799F29-2223-4CE7-9075-60D9BACB9C11}" type="pres">
      <dgm:prSet presAssocID="{CF1E9FBC-E61E-4864-A78E-83EE28250D6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FEE3B-6B90-4200-9361-CFF3620AB436}" type="pres">
      <dgm:prSet presAssocID="{D735FCAD-9664-49E9-94B1-577FD69E5332}" presName="spaceBetweenRectangles" presStyleCnt="0"/>
      <dgm:spPr/>
    </dgm:pt>
    <dgm:pt modelId="{FCF5F922-65D2-40AE-BE6A-8FF01EA58B3B}" type="pres">
      <dgm:prSet presAssocID="{A5172356-56F0-4263-B3A7-08F8D2E5DBC4}" presName="parentLin" presStyleCnt="0"/>
      <dgm:spPr/>
    </dgm:pt>
    <dgm:pt modelId="{13E044E7-7A4D-4796-9615-2214503E13A6}" type="pres">
      <dgm:prSet presAssocID="{A5172356-56F0-4263-B3A7-08F8D2E5DBC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840093C-7916-46CF-BB35-A305A6DBEF8B}" type="pres">
      <dgm:prSet presAssocID="{A5172356-56F0-4263-B3A7-08F8D2E5DB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60AF8-63B0-45D7-A38A-43E1B00DDECF}" type="pres">
      <dgm:prSet presAssocID="{A5172356-56F0-4263-B3A7-08F8D2E5DBC4}" presName="negativeSpace" presStyleCnt="0"/>
      <dgm:spPr/>
    </dgm:pt>
    <dgm:pt modelId="{1A5563CE-4F3E-4F63-BBD4-35F1C512B2C7}" type="pres">
      <dgm:prSet presAssocID="{A5172356-56F0-4263-B3A7-08F8D2E5DBC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5168-2FC8-4417-80E0-58A128CA228F}" type="pres">
      <dgm:prSet presAssocID="{82540F70-7CA1-4A14-A27C-35E850D28450}" presName="spaceBetweenRectangles" presStyleCnt="0"/>
      <dgm:spPr/>
    </dgm:pt>
    <dgm:pt modelId="{4D5C0A69-CE03-4CDB-B195-ADA01AB3EB99}" type="pres">
      <dgm:prSet presAssocID="{781BE36B-AADC-4B24-834B-0FB2CF8DCBEF}" presName="parentLin" presStyleCnt="0"/>
      <dgm:spPr/>
    </dgm:pt>
    <dgm:pt modelId="{DEDBFBE8-790A-45C7-94F7-2D02D4C74066}" type="pres">
      <dgm:prSet presAssocID="{781BE36B-AADC-4B24-834B-0FB2CF8DCBE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EDA3725-04A2-4FC9-8283-13D3C50CCEFE}" type="pres">
      <dgm:prSet presAssocID="{781BE36B-AADC-4B24-834B-0FB2CF8DCB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4A281-543A-43C3-8919-B4E4033D3B89}" type="pres">
      <dgm:prSet presAssocID="{781BE36B-AADC-4B24-834B-0FB2CF8DCBEF}" presName="negativeSpace" presStyleCnt="0"/>
      <dgm:spPr/>
    </dgm:pt>
    <dgm:pt modelId="{2CE58D8E-C49B-4FDE-8004-E0949DB9DFE4}" type="pres">
      <dgm:prSet presAssocID="{781BE36B-AADC-4B24-834B-0FB2CF8DCBE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7CB017-9119-4B03-AAC7-C9E8EDA62A09}" srcId="{35876F7C-E241-41EF-9B9B-57321D7CECDB}" destId="{0937EA3F-F180-4E4A-A61C-82485C2DF7E1}" srcOrd="0" destOrd="0" parTransId="{72E00A95-27F6-41C1-8C5D-6C65204BB3C5}" sibTransId="{FAB9B14C-FAC9-46E2-A8D4-890897F29FAF}"/>
    <dgm:cxn modelId="{6D07236C-3F52-4091-AB5F-9205C5DDDBE7}" type="presOf" srcId="{076FAF60-C9A8-409E-B575-30262A011165}" destId="{04799F29-2223-4CE7-9075-60D9BACB9C11}" srcOrd="0" destOrd="0" presId="urn:microsoft.com/office/officeart/2005/8/layout/list1"/>
    <dgm:cxn modelId="{86608BA9-E26C-4FC8-97F7-F94449254C92}" type="presOf" srcId="{164AAB2F-D41A-4F06-9218-FF2D004DD39F}" destId="{2CE58D8E-C49B-4FDE-8004-E0949DB9DFE4}" srcOrd="0" destOrd="1" presId="urn:microsoft.com/office/officeart/2005/8/layout/list1"/>
    <dgm:cxn modelId="{8E57B91B-D0D8-4F25-A585-EB3FCB2D907B}" srcId="{35876F7C-E241-41EF-9B9B-57321D7CECDB}" destId="{781BE36B-AADC-4B24-834B-0FB2CF8DCBEF}" srcOrd="3" destOrd="0" parTransId="{6C531D8D-99D4-4AD5-8BD3-F48481A1D264}" sibTransId="{0C04F30F-763A-4A77-B947-CD91FF2A0CE5}"/>
    <dgm:cxn modelId="{D20E1A15-D063-4155-8E93-9195E58CBAC9}" srcId="{35876F7C-E241-41EF-9B9B-57321D7CECDB}" destId="{A5172356-56F0-4263-B3A7-08F8D2E5DBC4}" srcOrd="2" destOrd="0" parTransId="{2DE9E5FD-C3D4-45A4-90E7-26E4F916A864}" sibTransId="{82540F70-7CA1-4A14-A27C-35E850D28450}"/>
    <dgm:cxn modelId="{674CD22F-26D1-4E8F-8BFD-D4B684F38AD7}" type="presOf" srcId="{1A87584A-77BB-4D3C-BAB7-A2DD64CDD0DC}" destId="{04799F29-2223-4CE7-9075-60D9BACB9C11}" srcOrd="0" destOrd="1" presId="urn:microsoft.com/office/officeart/2005/8/layout/list1"/>
    <dgm:cxn modelId="{856A73F5-BA30-4AB3-9E3F-6891C43F4EA1}" srcId="{35876F7C-E241-41EF-9B9B-57321D7CECDB}" destId="{CF1E9FBC-E61E-4864-A78E-83EE28250D6A}" srcOrd="1" destOrd="0" parTransId="{8B1B7235-990B-4F53-94F0-72B3BB6F8B4A}" sibTransId="{D735FCAD-9664-49E9-94B1-577FD69E5332}"/>
    <dgm:cxn modelId="{F5C87CFC-4E66-441E-85A0-E13DA0EFE2A3}" srcId="{781BE36B-AADC-4B24-834B-0FB2CF8DCBEF}" destId="{164AAB2F-D41A-4F06-9218-FF2D004DD39F}" srcOrd="1" destOrd="0" parTransId="{2D79F28F-7EAD-403F-B751-FF8E3A4E5F80}" sibTransId="{F9474BB1-30D9-4FEB-B450-11D4CD383765}"/>
    <dgm:cxn modelId="{3A34C370-07A3-4183-B37A-3184FB49CB1F}" srcId="{A5172356-56F0-4263-B3A7-08F8D2E5DBC4}" destId="{A596B207-0522-4ADA-A9E3-7EF89B4825A0}" srcOrd="1" destOrd="0" parTransId="{99934F61-AAE9-405D-B0F6-76DA81F27FCC}" sibTransId="{BD114494-21FD-4F03-B9B9-E909F1E5C071}"/>
    <dgm:cxn modelId="{9DC07092-13E0-41CE-9289-BAEAD236A3B0}" type="presOf" srcId="{781BE36B-AADC-4B24-834B-0FB2CF8DCBEF}" destId="{6EDA3725-04A2-4FC9-8283-13D3C50CCEFE}" srcOrd="1" destOrd="0" presId="urn:microsoft.com/office/officeart/2005/8/layout/list1"/>
    <dgm:cxn modelId="{851F00EA-F60C-4FEB-BDEB-350CE720FAA9}" srcId="{CF1E9FBC-E61E-4864-A78E-83EE28250D6A}" destId="{1A87584A-77BB-4D3C-BAB7-A2DD64CDD0DC}" srcOrd="1" destOrd="0" parTransId="{47398738-6D15-4A9A-89A2-A229EC47C997}" sibTransId="{E4ED12E3-4A5C-4820-B7A4-E2B16A78C24B}"/>
    <dgm:cxn modelId="{D67A9DE6-35B5-4945-A6BE-7DBB941BA660}" type="presOf" srcId="{CF1E9FBC-E61E-4864-A78E-83EE28250D6A}" destId="{C6C9BE28-145F-4B04-93D8-98E5CE4E3D86}" srcOrd="0" destOrd="0" presId="urn:microsoft.com/office/officeart/2005/8/layout/list1"/>
    <dgm:cxn modelId="{4623DBD7-E4F1-4758-8D0D-0594D0FDD6AF}" type="presOf" srcId="{CF1E9FBC-E61E-4864-A78E-83EE28250D6A}" destId="{68EF5B30-57B1-4A5F-9D1B-2F632ADB504A}" srcOrd="1" destOrd="0" presId="urn:microsoft.com/office/officeart/2005/8/layout/list1"/>
    <dgm:cxn modelId="{41B4C7DF-A2B4-4921-9447-ABC9570AEE2C}" type="presOf" srcId="{A596B207-0522-4ADA-A9E3-7EF89B4825A0}" destId="{1A5563CE-4F3E-4F63-BBD4-35F1C512B2C7}" srcOrd="0" destOrd="1" presId="urn:microsoft.com/office/officeart/2005/8/layout/list1"/>
    <dgm:cxn modelId="{89FF61D1-A7E9-45A3-BAD5-9E8AC46C5003}" srcId="{CF1E9FBC-E61E-4864-A78E-83EE28250D6A}" destId="{076FAF60-C9A8-409E-B575-30262A011165}" srcOrd="0" destOrd="0" parTransId="{EF8F5DC3-2707-4B08-B792-11FEA7979169}" sibTransId="{DB9574D7-B47E-44FD-9360-FBAECCE33553}"/>
    <dgm:cxn modelId="{A584AF93-87CB-4241-84FE-66C122D572D1}" type="presOf" srcId="{5C3B5A1D-62FD-44EE-959E-C4286B76AB69}" destId="{A659F99F-B4F5-4C58-A467-AD73CAE6EC61}" srcOrd="0" destOrd="0" presId="urn:microsoft.com/office/officeart/2005/8/layout/list1"/>
    <dgm:cxn modelId="{2DE5BBC4-01F5-4106-AF19-25AB6B730199}" type="presOf" srcId="{A5172356-56F0-4263-B3A7-08F8D2E5DBC4}" destId="{13E044E7-7A4D-4796-9615-2214503E13A6}" srcOrd="0" destOrd="0" presId="urn:microsoft.com/office/officeart/2005/8/layout/list1"/>
    <dgm:cxn modelId="{BAE46533-0D9B-4ED7-A132-97B901ED0AD4}" srcId="{781BE36B-AADC-4B24-834B-0FB2CF8DCBEF}" destId="{BEB6EBA1-F114-4901-A13B-E8FCA025F852}" srcOrd="0" destOrd="0" parTransId="{276ADC36-6201-48F4-B99F-7913A0512864}" sibTransId="{5CF0CBD5-20FA-451D-8C82-7B8FCBCFD729}"/>
    <dgm:cxn modelId="{70C1A6F1-1C37-4859-BCCC-97434C26E1BA}" srcId="{0937EA3F-F180-4E4A-A61C-82485C2DF7E1}" destId="{5C3B5A1D-62FD-44EE-959E-C4286B76AB69}" srcOrd="0" destOrd="0" parTransId="{BC43ADA6-FB32-4FEF-AA85-7C294B8CB060}" sibTransId="{7F244656-2FE7-4007-81B3-4C3338C4CEA3}"/>
    <dgm:cxn modelId="{1C65511C-A17D-4ED5-A526-898F572EDEDA}" type="presOf" srcId="{BEB6EBA1-F114-4901-A13B-E8FCA025F852}" destId="{2CE58D8E-C49B-4FDE-8004-E0949DB9DFE4}" srcOrd="0" destOrd="0" presId="urn:microsoft.com/office/officeart/2005/8/layout/list1"/>
    <dgm:cxn modelId="{DD48D502-5AD1-4925-8662-EC6398F0E54A}" type="presOf" srcId="{3E4EAAEA-2E0C-46DE-B4FA-3BEF73B617D9}" destId="{1A5563CE-4F3E-4F63-BBD4-35F1C512B2C7}" srcOrd="0" destOrd="0" presId="urn:microsoft.com/office/officeart/2005/8/layout/list1"/>
    <dgm:cxn modelId="{916D1EF3-DF01-41FC-AAD2-8237E42CF4B1}" type="presOf" srcId="{35876F7C-E241-41EF-9B9B-57321D7CECDB}" destId="{ED51FC07-6CC9-4290-A56B-6422F1B8682A}" srcOrd="0" destOrd="0" presId="urn:microsoft.com/office/officeart/2005/8/layout/list1"/>
    <dgm:cxn modelId="{C7AE7116-3239-4CD6-9E2B-4ADB82A5F82B}" type="presOf" srcId="{0937EA3F-F180-4E4A-A61C-82485C2DF7E1}" destId="{54D29B3C-133A-4CBB-820E-3EE75E0EF89A}" srcOrd="0" destOrd="0" presId="urn:microsoft.com/office/officeart/2005/8/layout/list1"/>
    <dgm:cxn modelId="{4268A183-6610-4CA0-8FB0-5BF94C4D5620}" type="presOf" srcId="{0937EA3F-F180-4E4A-A61C-82485C2DF7E1}" destId="{94FB6206-372C-425F-9829-D5D30F9CA07E}" srcOrd="1" destOrd="0" presId="urn:microsoft.com/office/officeart/2005/8/layout/list1"/>
    <dgm:cxn modelId="{65B371E1-F26B-42BB-A5B4-1FE2123EA26C}" type="presOf" srcId="{A5172356-56F0-4263-B3A7-08F8D2E5DBC4}" destId="{A840093C-7916-46CF-BB35-A305A6DBEF8B}" srcOrd="1" destOrd="0" presId="urn:microsoft.com/office/officeart/2005/8/layout/list1"/>
    <dgm:cxn modelId="{D815515C-341A-4E9A-9611-0370D6336FF5}" srcId="{A5172356-56F0-4263-B3A7-08F8D2E5DBC4}" destId="{3E4EAAEA-2E0C-46DE-B4FA-3BEF73B617D9}" srcOrd="0" destOrd="0" parTransId="{9EB4B81D-D038-4345-B636-720F97410527}" sibTransId="{EF2082B3-305D-4135-AB3D-632355FB77D0}"/>
    <dgm:cxn modelId="{0385CED4-BDA4-4E09-A05A-6EF44D711486}" type="presOf" srcId="{781BE36B-AADC-4B24-834B-0FB2CF8DCBEF}" destId="{DEDBFBE8-790A-45C7-94F7-2D02D4C74066}" srcOrd="0" destOrd="0" presId="urn:microsoft.com/office/officeart/2005/8/layout/list1"/>
    <dgm:cxn modelId="{C33D538D-BB4F-4EA3-B26B-9FBA04996E6A}" type="presParOf" srcId="{ED51FC07-6CC9-4290-A56B-6422F1B8682A}" destId="{29F70B5B-ADB8-47ED-A541-EA75EBA4279B}" srcOrd="0" destOrd="0" presId="urn:microsoft.com/office/officeart/2005/8/layout/list1"/>
    <dgm:cxn modelId="{44C91D64-AFD8-4B3D-90A8-D9D945AF1267}" type="presParOf" srcId="{29F70B5B-ADB8-47ED-A541-EA75EBA4279B}" destId="{54D29B3C-133A-4CBB-820E-3EE75E0EF89A}" srcOrd="0" destOrd="0" presId="urn:microsoft.com/office/officeart/2005/8/layout/list1"/>
    <dgm:cxn modelId="{2AFB11ED-3D98-4174-BE27-F4BDC5EF6EC2}" type="presParOf" srcId="{29F70B5B-ADB8-47ED-A541-EA75EBA4279B}" destId="{94FB6206-372C-425F-9829-D5D30F9CA07E}" srcOrd="1" destOrd="0" presId="urn:microsoft.com/office/officeart/2005/8/layout/list1"/>
    <dgm:cxn modelId="{D23DC923-17A5-4D94-9B69-97CE0F7CBB80}" type="presParOf" srcId="{ED51FC07-6CC9-4290-A56B-6422F1B8682A}" destId="{3FC6DDA2-CAC5-4781-9255-24EDA28F1246}" srcOrd="1" destOrd="0" presId="urn:microsoft.com/office/officeart/2005/8/layout/list1"/>
    <dgm:cxn modelId="{92896A21-19BE-4A61-8408-55EED2196C35}" type="presParOf" srcId="{ED51FC07-6CC9-4290-A56B-6422F1B8682A}" destId="{A659F99F-B4F5-4C58-A467-AD73CAE6EC61}" srcOrd="2" destOrd="0" presId="urn:microsoft.com/office/officeart/2005/8/layout/list1"/>
    <dgm:cxn modelId="{340DC2C3-B8FF-4F6F-B57A-4777D7B745C4}" type="presParOf" srcId="{ED51FC07-6CC9-4290-A56B-6422F1B8682A}" destId="{3F0B98B2-4ABA-41B2-A9C3-1CFC48CF4FB8}" srcOrd="3" destOrd="0" presId="urn:microsoft.com/office/officeart/2005/8/layout/list1"/>
    <dgm:cxn modelId="{66B6D897-73D9-4F8B-AACE-F347974C7744}" type="presParOf" srcId="{ED51FC07-6CC9-4290-A56B-6422F1B8682A}" destId="{79CA41A5-D452-46A5-BA3C-EB41A65943B2}" srcOrd="4" destOrd="0" presId="urn:microsoft.com/office/officeart/2005/8/layout/list1"/>
    <dgm:cxn modelId="{D08D4797-A113-4156-BB2B-356BEB5805CD}" type="presParOf" srcId="{79CA41A5-D452-46A5-BA3C-EB41A65943B2}" destId="{C6C9BE28-145F-4B04-93D8-98E5CE4E3D86}" srcOrd="0" destOrd="0" presId="urn:microsoft.com/office/officeart/2005/8/layout/list1"/>
    <dgm:cxn modelId="{799ED641-DA17-48F2-B94A-FA8D37FF1ABF}" type="presParOf" srcId="{79CA41A5-D452-46A5-BA3C-EB41A65943B2}" destId="{68EF5B30-57B1-4A5F-9D1B-2F632ADB504A}" srcOrd="1" destOrd="0" presId="urn:microsoft.com/office/officeart/2005/8/layout/list1"/>
    <dgm:cxn modelId="{0118F75D-5B77-4F4C-912C-2C2EDEE8FCA1}" type="presParOf" srcId="{ED51FC07-6CC9-4290-A56B-6422F1B8682A}" destId="{213418C4-7345-46E0-8D8E-E72F2581E75A}" srcOrd="5" destOrd="0" presId="urn:microsoft.com/office/officeart/2005/8/layout/list1"/>
    <dgm:cxn modelId="{E795A849-60ED-4805-B35C-ED7978A1246B}" type="presParOf" srcId="{ED51FC07-6CC9-4290-A56B-6422F1B8682A}" destId="{04799F29-2223-4CE7-9075-60D9BACB9C11}" srcOrd="6" destOrd="0" presId="urn:microsoft.com/office/officeart/2005/8/layout/list1"/>
    <dgm:cxn modelId="{E63198A9-389A-4FCB-AC66-754C78091C54}" type="presParOf" srcId="{ED51FC07-6CC9-4290-A56B-6422F1B8682A}" destId="{2F9FEE3B-6B90-4200-9361-CFF3620AB436}" srcOrd="7" destOrd="0" presId="urn:microsoft.com/office/officeart/2005/8/layout/list1"/>
    <dgm:cxn modelId="{47AFE242-FB98-455B-9EA1-B7688935B839}" type="presParOf" srcId="{ED51FC07-6CC9-4290-A56B-6422F1B8682A}" destId="{FCF5F922-65D2-40AE-BE6A-8FF01EA58B3B}" srcOrd="8" destOrd="0" presId="urn:microsoft.com/office/officeart/2005/8/layout/list1"/>
    <dgm:cxn modelId="{C2E6F16B-FFDA-4C8C-8E33-A75F9A9546A0}" type="presParOf" srcId="{FCF5F922-65D2-40AE-BE6A-8FF01EA58B3B}" destId="{13E044E7-7A4D-4796-9615-2214503E13A6}" srcOrd="0" destOrd="0" presId="urn:microsoft.com/office/officeart/2005/8/layout/list1"/>
    <dgm:cxn modelId="{AA393D93-CDE8-4CBE-8EC7-293F17711186}" type="presParOf" srcId="{FCF5F922-65D2-40AE-BE6A-8FF01EA58B3B}" destId="{A840093C-7916-46CF-BB35-A305A6DBEF8B}" srcOrd="1" destOrd="0" presId="urn:microsoft.com/office/officeart/2005/8/layout/list1"/>
    <dgm:cxn modelId="{42FE3FFF-FC1C-4A3E-B4E4-40CF26B4A4DA}" type="presParOf" srcId="{ED51FC07-6CC9-4290-A56B-6422F1B8682A}" destId="{05960AF8-63B0-45D7-A38A-43E1B00DDECF}" srcOrd="9" destOrd="0" presId="urn:microsoft.com/office/officeart/2005/8/layout/list1"/>
    <dgm:cxn modelId="{02498103-1F8F-4F6E-B63C-A9C2069BA181}" type="presParOf" srcId="{ED51FC07-6CC9-4290-A56B-6422F1B8682A}" destId="{1A5563CE-4F3E-4F63-BBD4-35F1C512B2C7}" srcOrd="10" destOrd="0" presId="urn:microsoft.com/office/officeart/2005/8/layout/list1"/>
    <dgm:cxn modelId="{165AD19E-72A0-406C-8A24-8F1C819F1993}" type="presParOf" srcId="{ED51FC07-6CC9-4290-A56B-6422F1B8682A}" destId="{41BA5168-2FC8-4417-80E0-58A128CA228F}" srcOrd="11" destOrd="0" presId="urn:microsoft.com/office/officeart/2005/8/layout/list1"/>
    <dgm:cxn modelId="{0869DB8B-240A-485F-985E-E3E7C8CD004A}" type="presParOf" srcId="{ED51FC07-6CC9-4290-A56B-6422F1B8682A}" destId="{4D5C0A69-CE03-4CDB-B195-ADA01AB3EB99}" srcOrd="12" destOrd="0" presId="urn:microsoft.com/office/officeart/2005/8/layout/list1"/>
    <dgm:cxn modelId="{9DD89022-B452-4BFA-B6AC-827E687EE665}" type="presParOf" srcId="{4D5C0A69-CE03-4CDB-B195-ADA01AB3EB99}" destId="{DEDBFBE8-790A-45C7-94F7-2D02D4C74066}" srcOrd="0" destOrd="0" presId="urn:microsoft.com/office/officeart/2005/8/layout/list1"/>
    <dgm:cxn modelId="{E1841E0A-EB4A-4169-9C80-F10C543522EE}" type="presParOf" srcId="{4D5C0A69-CE03-4CDB-B195-ADA01AB3EB99}" destId="{6EDA3725-04A2-4FC9-8283-13D3C50CCEFE}" srcOrd="1" destOrd="0" presId="urn:microsoft.com/office/officeart/2005/8/layout/list1"/>
    <dgm:cxn modelId="{90F0DDD9-5F53-4342-8448-7B34004872B1}" type="presParOf" srcId="{ED51FC07-6CC9-4290-A56B-6422F1B8682A}" destId="{19C4A281-543A-43C3-8919-B4E4033D3B89}" srcOrd="13" destOrd="0" presId="urn:microsoft.com/office/officeart/2005/8/layout/list1"/>
    <dgm:cxn modelId="{41DDBE5F-2004-49E9-89CC-DDDB775688E1}" type="presParOf" srcId="{ED51FC07-6CC9-4290-A56B-6422F1B8682A}" destId="{2CE58D8E-C49B-4FDE-8004-E0949DB9DF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DEC595-5A08-4667-A441-6C46A88218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0DE0B-1E1D-4F13-9DCE-584438F55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Occurs any time…</a:t>
          </a:r>
          <a:endParaRPr lang="en-US" dirty="0"/>
        </a:p>
      </dgm:t>
    </dgm:pt>
    <dgm:pt modelId="{CAAEB4D2-3BFA-4CB5-B7CE-F3ADC5E8766C}" type="parTrans" cxnId="{CD99EF18-D866-438E-A1B1-C4EBF6100906}">
      <dgm:prSet/>
      <dgm:spPr/>
      <dgm:t>
        <a:bodyPr/>
        <a:lstStyle/>
        <a:p>
          <a:endParaRPr lang="en-US"/>
        </a:p>
      </dgm:t>
    </dgm:pt>
    <dgm:pt modelId="{78B496DD-D5B4-4A55-9214-C0E98350C98C}" type="sibTrans" cxnId="{CD99EF18-D866-438E-A1B1-C4EBF6100906}">
      <dgm:prSet/>
      <dgm:spPr/>
      <dgm:t>
        <a:bodyPr/>
        <a:lstStyle/>
        <a:p>
          <a:endParaRPr lang="en-US"/>
        </a:p>
      </dgm:t>
    </dgm:pt>
    <dgm:pt modelId="{0DB3A42E-9F91-4CD7-BCE5-EE06174E1347}">
      <dgm:prSet/>
      <dgm:spPr/>
      <dgm:t>
        <a:bodyPr/>
        <a:lstStyle/>
        <a:p>
          <a:r>
            <a:rPr lang="en-US" dirty="0" smtClean="0"/>
            <a:t>Raw data from attacker is sent to an innocent user’s browser</a:t>
          </a:r>
        </a:p>
      </dgm:t>
    </dgm:pt>
    <dgm:pt modelId="{13E9DD67-C08E-4D4C-9965-01C344D78491}" type="parTrans" cxnId="{6DF6DD8B-2B78-4F0F-9FEF-ABED1D665994}">
      <dgm:prSet/>
      <dgm:spPr/>
      <dgm:t>
        <a:bodyPr/>
        <a:lstStyle/>
        <a:p>
          <a:endParaRPr lang="en-US"/>
        </a:p>
      </dgm:t>
    </dgm:pt>
    <dgm:pt modelId="{0E80264F-F4BF-4708-89BF-21A8206A5E9F}" type="sibTrans" cxnId="{6DF6DD8B-2B78-4F0F-9FEF-ABED1D665994}">
      <dgm:prSet/>
      <dgm:spPr/>
      <dgm:t>
        <a:bodyPr/>
        <a:lstStyle/>
        <a:p>
          <a:endParaRPr lang="en-US"/>
        </a:p>
      </dgm:t>
    </dgm:pt>
    <dgm:pt modelId="{9210F9A4-2F69-4C42-9BB6-BCB53BC4188E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Raw data…</a:t>
          </a:r>
        </a:p>
      </dgm:t>
    </dgm:pt>
    <dgm:pt modelId="{D338AACD-8990-4E6C-8802-D8C8DFDC1408}" type="parTrans" cxnId="{B733E9C1-543E-4151-AF5C-8755050EB410}">
      <dgm:prSet/>
      <dgm:spPr/>
      <dgm:t>
        <a:bodyPr/>
        <a:lstStyle/>
        <a:p>
          <a:endParaRPr lang="en-US"/>
        </a:p>
      </dgm:t>
    </dgm:pt>
    <dgm:pt modelId="{9E21CD4C-DC93-4147-B0C7-16DD0270ACA8}" type="sibTrans" cxnId="{B733E9C1-543E-4151-AF5C-8755050EB410}">
      <dgm:prSet/>
      <dgm:spPr/>
      <dgm:t>
        <a:bodyPr/>
        <a:lstStyle/>
        <a:p>
          <a:endParaRPr lang="en-US"/>
        </a:p>
      </dgm:t>
    </dgm:pt>
    <dgm:pt modelId="{C19D4F8E-C4AF-41DE-87A7-319225760FEC}">
      <dgm:prSet/>
      <dgm:spPr/>
      <dgm:t>
        <a:bodyPr/>
        <a:lstStyle/>
        <a:p>
          <a:r>
            <a:rPr lang="en-US" dirty="0" smtClean="0"/>
            <a:t>Stored in database</a:t>
          </a:r>
        </a:p>
      </dgm:t>
    </dgm:pt>
    <dgm:pt modelId="{40CDEE1A-3B30-47D7-A27E-B192A7441DD2}" type="parTrans" cxnId="{96DE389D-2573-4619-B3E1-DA392E4B9DEE}">
      <dgm:prSet/>
      <dgm:spPr/>
      <dgm:t>
        <a:bodyPr/>
        <a:lstStyle/>
        <a:p>
          <a:endParaRPr lang="en-US"/>
        </a:p>
      </dgm:t>
    </dgm:pt>
    <dgm:pt modelId="{33E87015-91BA-475F-8D29-917FC4DFEFC5}" type="sibTrans" cxnId="{96DE389D-2573-4619-B3E1-DA392E4B9DEE}">
      <dgm:prSet/>
      <dgm:spPr/>
      <dgm:t>
        <a:bodyPr/>
        <a:lstStyle/>
        <a:p>
          <a:endParaRPr lang="en-US"/>
        </a:p>
      </dgm:t>
    </dgm:pt>
    <dgm:pt modelId="{0892159C-E4FD-4EB4-95D9-01D65131B6CF}">
      <dgm:prSet/>
      <dgm:spPr/>
      <dgm:t>
        <a:bodyPr/>
        <a:lstStyle/>
        <a:p>
          <a:r>
            <a:rPr lang="en-US" dirty="0" smtClean="0"/>
            <a:t>Reflected from web input (form field, hidden field, URL, etc…)</a:t>
          </a:r>
        </a:p>
      </dgm:t>
    </dgm:pt>
    <dgm:pt modelId="{CE66581E-7EBF-417D-AC5D-B91967EF377C}" type="parTrans" cxnId="{F769DF70-6613-4465-816B-7F6A4D92B73C}">
      <dgm:prSet/>
      <dgm:spPr/>
      <dgm:t>
        <a:bodyPr/>
        <a:lstStyle/>
        <a:p>
          <a:endParaRPr lang="en-US"/>
        </a:p>
      </dgm:t>
    </dgm:pt>
    <dgm:pt modelId="{D38FD5C9-0CBD-4DE5-9AFB-FCDC1692D898}" type="sibTrans" cxnId="{F769DF70-6613-4465-816B-7F6A4D92B73C}">
      <dgm:prSet/>
      <dgm:spPr/>
      <dgm:t>
        <a:bodyPr/>
        <a:lstStyle/>
        <a:p>
          <a:endParaRPr lang="en-US"/>
        </a:p>
      </dgm:t>
    </dgm:pt>
    <dgm:pt modelId="{A7C3C21C-F083-42E6-997B-5A2A763A3F7E}">
      <dgm:prSet/>
      <dgm:spPr/>
      <dgm:t>
        <a:bodyPr/>
        <a:lstStyle/>
        <a:p>
          <a:r>
            <a:rPr lang="en-US" dirty="0" smtClean="0"/>
            <a:t>Sent directly into rich JavaScript client</a:t>
          </a:r>
        </a:p>
      </dgm:t>
    </dgm:pt>
    <dgm:pt modelId="{B10FDD16-4F6D-49D5-9BB8-AB42DEB1D029}" type="parTrans" cxnId="{F9465B6A-5B71-46EB-8185-A865707F44A2}">
      <dgm:prSet/>
      <dgm:spPr/>
      <dgm:t>
        <a:bodyPr/>
        <a:lstStyle/>
        <a:p>
          <a:endParaRPr lang="en-US"/>
        </a:p>
      </dgm:t>
    </dgm:pt>
    <dgm:pt modelId="{FE5FE4A6-B04E-4256-B254-8EC664322BCD}" type="sibTrans" cxnId="{F9465B6A-5B71-46EB-8185-A865707F44A2}">
      <dgm:prSet/>
      <dgm:spPr/>
      <dgm:t>
        <a:bodyPr/>
        <a:lstStyle/>
        <a:p>
          <a:endParaRPr lang="en-US"/>
        </a:p>
      </dgm:t>
    </dgm:pt>
    <dgm:pt modelId="{E0B6B1FF-9BE7-498A-A36B-BCC24AEF1F35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Virtually </a:t>
          </a:r>
          <a:r>
            <a:rPr lang="en-US" u="sng" dirty="0" smtClean="0"/>
            <a:t>every</a:t>
          </a:r>
          <a:r>
            <a:rPr lang="en-US" dirty="0" smtClean="0"/>
            <a:t> web application has this problem</a:t>
          </a:r>
        </a:p>
      </dgm:t>
    </dgm:pt>
    <dgm:pt modelId="{6776BA55-C7CC-4D56-B7BE-0BA5EDB6790A}" type="parTrans" cxnId="{FC24ABA5-945F-4887-98AD-EDF0DA82183B}">
      <dgm:prSet/>
      <dgm:spPr/>
      <dgm:t>
        <a:bodyPr/>
        <a:lstStyle/>
        <a:p>
          <a:endParaRPr lang="en-US"/>
        </a:p>
      </dgm:t>
    </dgm:pt>
    <dgm:pt modelId="{FBEA679A-2997-44C5-B3D1-292B7EAC8DE9}" type="sibTrans" cxnId="{FC24ABA5-945F-4887-98AD-EDF0DA82183B}">
      <dgm:prSet/>
      <dgm:spPr/>
      <dgm:t>
        <a:bodyPr/>
        <a:lstStyle/>
        <a:p>
          <a:endParaRPr lang="en-US"/>
        </a:p>
      </dgm:t>
    </dgm:pt>
    <dgm:pt modelId="{791DA1BA-009E-4263-8709-C3AD92883E7A}">
      <dgm:prSet/>
      <dgm:spPr/>
      <dgm:t>
        <a:bodyPr/>
        <a:lstStyle/>
        <a:p>
          <a:r>
            <a:rPr lang="en-US" dirty="0" smtClean="0"/>
            <a:t>Try this in your browser – </a:t>
          </a:r>
          <a:r>
            <a:rPr lang="en-US" dirty="0" err="1" smtClean="0"/>
            <a:t>javascript:alert</a:t>
          </a:r>
          <a:r>
            <a:rPr lang="en-US" dirty="0" smtClean="0"/>
            <a:t>(</a:t>
          </a:r>
          <a:r>
            <a:rPr lang="en-US" dirty="0" err="1" smtClean="0"/>
            <a:t>document.cookie</a:t>
          </a:r>
          <a:r>
            <a:rPr lang="en-US" dirty="0" smtClean="0"/>
            <a:t>)</a:t>
          </a:r>
        </a:p>
      </dgm:t>
    </dgm:pt>
    <dgm:pt modelId="{A0A91BD7-4B75-49BC-BAA0-75687B53B8E6}" type="parTrans" cxnId="{B93003FA-31DC-4702-9613-DA2EC119FE99}">
      <dgm:prSet/>
      <dgm:spPr/>
      <dgm:t>
        <a:bodyPr/>
        <a:lstStyle/>
        <a:p>
          <a:endParaRPr lang="en-US"/>
        </a:p>
      </dgm:t>
    </dgm:pt>
    <dgm:pt modelId="{CD35256F-609B-4316-B01C-EF7BD5AEFF5D}" type="sibTrans" cxnId="{B93003FA-31DC-4702-9613-DA2EC119FE99}">
      <dgm:prSet/>
      <dgm:spPr/>
      <dgm:t>
        <a:bodyPr/>
        <a:lstStyle/>
        <a:p>
          <a:endParaRPr lang="en-US"/>
        </a:p>
      </dgm:t>
    </dgm:pt>
    <dgm:pt modelId="{333C60BB-C1EF-42B5-A3EC-FFB96372904C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989B5419-63EC-4A7C-A297-2E08F34EE7E6}" type="parTrans" cxnId="{82244EDF-C207-486F-89D9-056501D66CD9}">
      <dgm:prSet/>
      <dgm:spPr/>
      <dgm:t>
        <a:bodyPr/>
        <a:lstStyle/>
        <a:p>
          <a:endParaRPr lang="en-US"/>
        </a:p>
      </dgm:t>
    </dgm:pt>
    <dgm:pt modelId="{F05587AE-D217-45F6-8A10-C2CB70FA3676}" type="sibTrans" cxnId="{82244EDF-C207-486F-89D9-056501D66CD9}">
      <dgm:prSet/>
      <dgm:spPr/>
      <dgm:t>
        <a:bodyPr/>
        <a:lstStyle/>
        <a:p>
          <a:endParaRPr lang="en-US"/>
        </a:p>
      </dgm:t>
    </dgm:pt>
    <dgm:pt modelId="{B1EFC242-6999-4086-BF96-7FA6E28D730C}">
      <dgm:prSet/>
      <dgm:spPr/>
      <dgm:t>
        <a:bodyPr/>
        <a:lstStyle/>
        <a:p>
          <a:r>
            <a:rPr lang="en-US" dirty="0" smtClean="0"/>
            <a:t>Steal user’s session, steal sensitive data, rewrite web page, redirect user to phishing or malware site</a:t>
          </a:r>
        </a:p>
      </dgm:t>
    </dgm:pt>
    <dgm:pt modelId="{516DEC56-6C1C-44F4-90F7-334EAD861864}" type="parTrans" cxnId="{E29E249D-DAC0-4FA6-805D-EBFB2F46AC8D}">
      <dgm:prSet/>
      <dgm:spPr/>
      <dgm:t>
        <a:bodyPr/>
        <a:lstStyle/>
        <a:p>
          <a:endParaRPr lang="en-US"/>
        </a:p>
      </dgm:t>
    </dgm:pt>
    <dgm:pt modelId="{8CBE7674-713C-4C47-88D5-578C7F2D4473}" type="sibTrans" cxnId="{E29E249D-DAC0-4FA6-805D-EBFB2F46AC8D}">
      <dgm:prSet/>
      <dgm:spPr/>
      <dgm:t>
        <a:bodyPr/>
        <a:lstStyle/>
        <a:p>
          <a:endParaRPr lang="en-US"/>
        </a:p>
      </dgm:t>
    </dgm:pt>
    <dgm:pt modelId="{15B9BF52-804C-4196-BFF9-EB01C5AC3AA5}">
      <dgm:prSet/>
      <dgm:spPr/>
      <dgm:t>
        <a:bodyPr/>
        <a:lstStyle/>
        <a:p>
          <a:r>
            <a:rPr lang="en-US" dirty="0" smtClean="0"/>
            <a:t>Most Severe: Install XSS proxy which allows attacker to observe and direct all user’s behavior on vulnerable site and force user to other sites</a:t>
          </a:r>
        </a:p>
      </dgm:t>
    </dgm:pt>
    <dgm:pt modelId="{3870F3EF-3C02-4E35-9496-0514120D7EAC}" type="parTrans" cxnId="{3186FA7F-ED87-4905-AB01-07EC18F22729}">
      <dgm:prSet/>
      <dgm:spPr/>
      <dgm:t>
        <a:bodyPr/>
        <a:lstStyle/>
        <a:p>
          <a:endParaRPr lang="en-US"/>
        </a:p>
      </dgm:t>
    </dgm:pt>
    <dgm:pt modelId="{668BB801-BFBE-4247-B93C-18131EE9E76C}" type="sibTrans" cxnId="{3186FA7F-ED87-4905-AB01-07EC18F22729}">
      <dgm:prSet/>
      <dgm:spPr/>
      <dgm:t>
        <a:bodyPr/>
        <a:lstStyle/>
        <a:p>
          <a:endParaRPr lang="en-US"/>
        </a:p>
      </dgm:t>
    </dgm:pt>
    <dgm:pt modelId="{69F46679-6C84-4D48-9B33-17290744EAD8}" type="pres">
      <dgm:prSet presAssocID="{F0DEC595-5A08-4667-A441-6C46A88218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5BD3BB-16CD-43CE-A666-845F408562AF}" type="pres">
      <dgm:prSet presAssocID="{7530DE0B-1E1D-4F13-9DCE-584438F55F5C}" presName="parentLin" presStyleCnt="0"/>
      <dgm:spPr/>
    </dgm:pt>
    <dgm:pt modelId="{D6929A61-1753-4BA2-A56E-3FABCE16A103}" type="pres">
      <dgm:prSet presAssocID="{7530DE0B-1E1D-4F13-9DCE-584438F55F5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7EB8D66-1692-4056-BA66-572ED000C388}" type="pres">
      <dgm:prSet presAssocID="{7530DE0B-1E1D-4F13-9DCE-584438F55F5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B35E6-22F2-419F-B7FD-6156CDE62786}" type="pres">
      <dgm:prSet presAssocID="{7530DE0B-1E1D-4F13-9DCE-584438F55F5C}" presName="negativeSpace" presStyleCnt="0"/>
      <dgm:spPr/>
    </dgm:pt>
    <dgm:pt modelId="{63C7317F-DCB9-42CB-A6A4-CF1577293B7D}" type="pres">
      <dgm:prSet presAssocID="{7530DE0B-1E1D-4F13-9DCE-584438F55F5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45B24-80D0-4B10-86D8-1697F74FA5F5}" type="pres">
      <dgm:prSet presAssocID="{78B496DD-D5B4-4A55-9214-C0E98350C98C}" presName="spaceBetweenRectangles" presStyleCnt="0"/>
      <dgm:spPr/>
    </dgm:pt>
    <dgm:pt modelId="{0808E30C-F8CA-4392-9E61-D442733CF516}" type="pres">
      <dgm:prSet presAssocID="{9210F9A4-2F69-4C42-9BB6-BCB53BC4188E}" presName="parentLin" presStyleCnt="0"/>
      <dgm:spPr/>
    </dgm:pt>
    <dgm:pt modelId="{AC996839-2C17-4F9E-8D8E-AD27D7EA9B46}" type="pres">
      <dgm:prSet presAssocID="{9210F9A4-2F69-4C42-9BB6-BCB53BC4188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377DEE6-6E60-44BB-A9C4-E5044C2260C3}" type="pres">
      <dgm:prSet presAssocID="{9210F9A4-2F69-4C42-9BB6-BCB53BC418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ECE5-9EB6-43E9-86A6-85578E075DF2}" type="pres">
      <dgm:prSet presAssocID="{9210F9A4-2F69-4C42-9BB6-BCB53BC4188E}" presName="negativeSpace" presStyleCnt="0"/>
      <dgm:spPr/>
    </dgm:pt>
    <dgm:pt modelId="{80EDB88F-6B15-4FE3-9A6A-9D42E2D5A947}" type="pres">
      <dgm:prSet presAssocID="{9210F9A4-2F69-4C42-9BB6-BCB53BC4188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C676-823D-4DC8-BF23-2CEEA91035D0}" type="pres">
      <dgm:prSet presAssocID="{9E21CD4C-DC93-4147-B0C7-16DD0270ACA8}" presName="spaceBetweenRectangles" presStyleCnt="0"/>
      <dgm:spPr/>
    </dgm:pt>
    <dgm:pt modelId="{3AAF4A4E-C95C-4CA7-BB24-B60C50F9E436}" type="pres">
      <dgm:prSet presAssocID="{E0B6B1FF-9BE7-498A-A36B-BCC24AEF1F35}" presName="parentLin" presStyleCnt="0"/>
      <dgm:spPr/>
    </dgm:pt>
    <dgm:pt modelId="{350B55DC-F7AB-4DF3-BC4D-2BF9BA4E7A04}" type="pres">
      <dgm:prSet presAssocID="{E0B6B1FF-9BE7-498A-A36B-BCC24AEF1F3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4D4E89C-BB4D-4314-BC64-CFD701B44AB5}" type="pres">
      <dgm:prSet presAssocID="{E0B6B1FF-9BE7-498A-A36B-BCC24AEF1F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4FBB-199D-491E-A7F1-9F75F90C3918}" type="pres">
      <dgm:prSet presAssocID="{E0B6B1FF-9BE7-498A-A36B-BCC24AEF1F35}" presName="negativeSpace" presStyleCnt="0"/>
      <dgm:spPr/>
    </dgm:pt>
    <dgm:pt modelId="{FFF2705E-0C48-43DE-BA94-75136A114045}" type="pres">
      <dgm:prSet presAssocID="{E0B6B1FF-9BE7-498A-A36B-BCC24AEF1F3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BBDB5-5548-4650-8F84-C3B020D80785}" type="pres">
      <dgm:prSet presAssocID="{FBEA679A-2997-44C5-B3D1-292B7EAC8DE9}" presName="spaceBetweenRectangles" presStyleCnt="0"/>
      <dgm:spPr/>
    </dgm:pt>
    <dgm:pt modelId="{3D763242-1DDF-4CC3-A039-10F813779273}" type="pres">
      <dgm:prSet presAssocID="{333C60BB-C1EF-42B5-A3EC-FFB96372904C}" presName="parentLin" presStyleCnt="0"/>
      <dgm:spPr/>
    </dgm:pt>
    <dgm:pt modelId="{FD0C5FED-8B3D-40FC-8AC4-FD3EF0F1943B}" type="pres">
      <dgm:prSet presAssocID="{333C60BB-C1EF-42B5-A3EC-FFB96372904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1CDA66-7EBB-448B-B3C8-D644D301D6B2}" type="pres">
      <dgm:prSet presAssocID="{333C60BB-C1EF-42B5-A3EC-FFB96372904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07DE-6DBE-4462-BF39-A486F0117143}" type="pres">
      <dgm:prSet presAssocID="{333C60BB-C1EF-42B5-A3EC-FFB96372904C}" presName="negativeSpace" presStyleCnt="0"/>
      <dgm:spPr/>
    </dgm:pt>
    <dgm:pt modelId="{89AB7900-5CB6-4B49-A821-2C77E9A70BA4}" type="pres">
      <dgm:prSet presAssocID="{333C60BB-C1EF-42B5-A3EC-FFB96372904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44EDF-C207-486F-89D9-056501D66CD9}" srcId="{F0DEC595-5A08-4667-A441-6C46A88218EF}" destId="{333C60BB-C1EF-42B5-A3EC-FFB96372904C}" srcOrd="3" destOrd="0" parTransId="{989B5419-63EC-4A7C-A297-2E08F34EE7E6}" sibTransId="{F05587AE-D217-45F6-8A10-C2CB70FA3676}"/>
    <dgm:cxn modelId="{FC24ABA5-945F-4887-98AD-EDF0DA82183B}" srcId="{F0DEC595-5A08-4667-A441-6C46A88218EF}" destId="{E0B6B1FF-9BE7-498A-A36B-BCC24AEF1F35}" srcOrd="2" destOrd="0" parTransId="{6776BA55-C7CC-4D56-B7BE-0BA5EDB6790A}" sibTransId="{FBEA679A-2997-44C5-B3D1-292B7EAC8DE9}"/>
    <dgm:cxn modelId="{3E8860C6-6196-46D4-9941-62586E2E2253}" type="presOf" srcId="{0892159C-E4FD-4EB4-95D9-01D65131B6CF}" destId="{80EDB88F-6B15-4FE3-9A6A-9D42E2D5A947}" srcOrd="0" destOrd="1" presId="urn:microsoft.com/office/officeart/2005/8/layout/list1"/>
    <dgm:cxn modelId="{F769DF70-6613-4465-816B-7F6A4D92B73C}" srcId="{9210F9A4-2F69-4C42-9BB6-BCB53BC4188E}" destId="{0892159C-E4FD-4EB4-95D9-01D65131B6CF}" srcOrd="1" destOrd="0" parTransId="{CE66581E-7EBF-417D-AC5D-B91967EF377C}" sibTransId="{D38FD5C9-0CBD-4DE5-9AFB-FCDC1692D898}"/>
    <dgm:cxn modelId="{B733E9C1-543E-4151-AF5C-8755050EB410}" srcId="{F0DEC595-5A08-4667-A441-6C46A88218EF}" destId="{9210F9A4-2F69-4C42-9BB6-BCB53BC4188E}" srcOrd="1" destOrd="0" parTransId="{D338AACD-8990-4E6C-8802-D8C8DFDC1408}" sibTransId="{9E21CD4C-DC93-4147-B0C7-16DD0270ACA8}"/>
    <dgm:cxn modelId="{C99B05B1-904C-4905-84EE-A682F7B38A7D}" type="presOf" srcId="{A7C3C21C-F083-42E6-997B-5A2A763A3F7E}" destId="{80EDB88F-6B15-4FE3-9A6A-9D42E2D5A947}" srcOrd="0" destOrd="2" presId="urn:microsoft.com/office/officeart/2005/8/layout/list1"/>
    <dgm:cxn modelId="{37F66B05-FBF1-43D1-9CB5-BAACDD511EE8}" type="presOf" srcId="{B1EFC242-6999-4086-BF96-7FA6E28D730C}" destId="{89AB7900-5CB6-4B49-A821-2C77E9A70BA4}" srcOrd="0" destOrd="0" presId="urn:microsoft.com/office/officeart/2005/8/layout/list1"/>
    <dgm:cxn modelId="{8D11E030-F142-4227-A1C0-F87B21E25F26}" type="presOf" srcId="{7530DE0B-1E1D-4F13-9DCE-584438F55F5C}" destId="{D6929A61-1753-4BA2-A56E-3FABCE16A103}" srcOrd="0" destOrd="0" presId="urn:microsoft.com/office/officeart/2005/8/layout/list1"/>
    <dgm:cxn modelId="{26648E92-78B5-48BC-B20F-56E9CDB34EDD}" type="presOf" srcId="{0DB3A42E-9F91-4CD7-BCE5-EE06174E1347}" destId="{63C7317F-DCB9-42CB-A6A4-CF1577293B7D}" srcOrd="0" destOrd="0" presId="urn:microsoft.com/office/officeart/2005/8/layout/list1"/>
    <dgm:cxn modelId="{F6C760BD-1B77-4598-9006-29748D8C1F32}" type="presOf" srcId="{F0DEC595-5A08-4667-A441-6C46A88218EF}" destId="{69F46679-6C84-4D48-9B33-17290744EAD8}" srcOrd="0" destOrd="0" presId="urn:microsoft.com/office/officeart/2005/8/layout/list1"/>
    <dgm:cxn modelId="{96DE389D-2573-4619-B3E1-DA392E4B9DEE}" srcId="{9210F9A4-2F69-4C42-9BB6-BCB53BC4188E}" destId="{C19D4F8E-C4AF-41DE-87A7-319225760FEC}" srcOrd="0" destOrd="0" parTransId="{40CDEE1A-3B30-47D7-A27E-B192A7441DD2}" sibTransId="{33E87015-91BA-475F-8D29-917FC4DFEFC5}"/>
    <dgm:cxn modelId="{3EF382D1-32D5-44F9-9997-654FA077FEDD}" type="presOf" srcId="{9210F9A4-2F69-4C42-9BB6-BCB53BC4188E}" destId="{8377DEE6-6E60-44BB-A9C4-E5044C2260C3}" srcOrd="1" destOrd="0" presId="urn:microsoft.com/office/officeart/2005/8/layout/list1"/>
    <dgm:cxn modelId="{3186FA7F-ED87-4905-AB01-07EC18F22729}" srcId="{333C60BB-C1EF-42B5-A3EC-FFB96372904C}" destId="{15B9BF52-804C-4196-BFF9-EB01C5AC3AA5}" srcOrd="1" destOrd="0" parTransId="{3870F3EF-3C02-4E35-9496-0514120D7EAC}" sibTransId="{668BB801-BFBE-4247-B93C-18131EE9E76C}"/>
    <dgm:cxn modelId="{C84A1622-09F0-44DB-A11F-F8D7665A1B00}" type="presOf" srcId="{E0B6B1FF-9BE7-498A-A36B-BCC24AEF1F35}" destId="{54D4E89C-BB4D-4314-BC64-CFD701B44AB5}" srcOrd="1" destOrd="0" presId="urn:microsoft.com/office/officeart/2005/8/layout/list1"/>
    <dgm:cxn modelId="{B93003FA-31DC-4702-9613-DA2EC119FE99}" srcId="{E0B6B1FF-9BE7-498A-A36B-BCC24AEF1F35}" destId="{791DA1BA-009E-4263-8709-C3AD92883E7A}" srcOrd="0" destOrd="0" parTransId="{A0A91BD7-4B75-49BC-BAA0-75687B53B8E6}" sibTransId="{CD35256F-609B-4316-B01C-EF7BD5AEFF5D}"/>
    <dgm:cxn modelId="{10B1DB45-2F2A-4947-B766-6E03F1F2B515}" type="presOf" srcId="{15B9BF52-804C-4196-BFF9-EB01C5AC3AA5}" destId="{89AB7900-5CB6-4B49-A821-2C77E9A70BA4}" srcOrd="0" destOrd="1" presId="urn:microsoft.com/office/officeart/2005/8/layout/list1"/>
    <dgm:cxn modelId="{00952B1A-C41C-47B0-9BA6-FCB9C1BFC56D}" type="presOf" srcId="{791DA1BA-009E-4263-8709-C3AD92883E7A}" destId="{FFF2705E-0C48-43DE-BA94-75136A114045}" srcOrd="0" destOrd="0" presId="urn:microsoft.com/office/officeart/2005/8/layout/list1"/>
    <dgm:cxn modelId="{E29E249D-DAC0-4FA6-805D-EBFB2F46AC8D}" srcId="{333C60BB-C1EF-42B5-A3EC-FFB96372904C}" destId="{B1EFC242-6999-4086-BF96-7FA6E28D730C}" srcOrd="0" destOrd="0" parTransId="{516DEC56-6C1C-44F4-90F7-334EAD861864}" sibTransId="{8CBE7674-713C-4C47-88D5-578C7F2D4473}"/>
    <dgm:cxn modelId="{CD99EF18-D866-438E-A1B1-C4EBF6100906}" srcId="{F0DEC595-5A08-4667-A441-6C46A88218EF}" destId="{7530DE0B-1E1D-4F13-9DCE-584438F55F5C}" srcOrd="0" destOrd="0" parTransId="{CAAEB4D2-3BFA-4CB5-B7CE-F3ADC5E8766C}" sibTransId="{78B496DD-D5B4-4A55-9214-C0E98350C98C}"/>
    <dgm:cxn modelId="{C8DB66DC-21CB-4906-B931-EA3CF10A5686}" type="presOf" srcId="{9210F9A4-2F69-4C42-9BB6-BCB53BC4188E}" destId="{AC996839-2C17-4F9E-8D8E-AD27D7EA9B46}" srcOrd="0" destOrd="0" presId="urn:microsoft.com/office/officeart/2005/8/layout/list1"/>
    <dgm:cxn modelId="{E747AC42-71F7-4B7A-8020-793DCFD8F6BD}" type="presOf" srcId="{C19D4F8E-C4AF-41DE-87A7-319225760FEC}" destId="{80EDB88F-6B15-4FE3-9A6A-9D42E2D5A947}" srcOrd="0" destOrd="0" presId="urn:microsoft.com/office/officeart/2005/8/layout/list1"/>
    <dgm:cxn modelId="{6DF6DD8B-2B78-4F0F-9FEF-ABED1D665994}" srcId="{7530DE0B-1E1D-4F13-9DCE-584438F55F5C}" destId="{0DB3A42E-9F91-4CD7-BCE5-EE06174E1347}" srcOrd="0" destOrd="0" parTransId="{13E9DD67-C08E-4D4C-9965-01C344D78491}" sibTransId="{0E80264F-F4BF-4708-89BF-21A8206A5E9F}"/>
    <dgm:cxn modelId="{17FF6F4A-C9F2-403E-9D89-25E481ADDBE4}" type="presOf" srcId="{333C60BB-C1EF-42B5-A3EC-FFB96372904C}" destId="{FD0C5FED-8B3D-40FC-8AC4-FD3EF0F1943B}" srcOrd="0" destOrd="0" presId="urn:microsoft.com/office/officeart/2005/8/layout/list1"/>
    <dgm:cxn modelId="{AD32837B-F185-4609-9B7A-6D3824E2737F}" type="presOf" srcId="{E0B6B1FF-9BE7-498A-A36B-BCC24AEF1F35}" destId="{350B55DC-F7AB-4DF3-BC4D-2BF9BA4E7A04}" srcOrd="0" destOrd="0" presId="urn:microsoft.com/office/officeart/2005/8/layout/list1"/>
    <dgm:cxn modelId="{0B82BEA6-35AB-4AEC-AA9C-77ACDC9C375F}" type="presOf" srcId="{333C60BB-C1EF-42B5-A3EC-FFB96372904C}" destId="{731CDA66-7EBB-448B-B3C8-D644D301D6B2}" srcOrd="1" destOrd="0" presId="urn:microsoft.com/office/officeart/2005/8/layout/list1"/>
    <dgm:cxn modelId="{161DBED2-8D13-4649-A803-DC3D78F3976D}" type="presOf" srcId="{7530DE0B-1E1D-4F13-9DCE-584438F55F5C}" destId="{07EB8D66-1692-4056-BA66-572ED000C388}" srcOrd="1" destOrd="0" presId="urn:microsoft.com/office/officeart/2005/8/layout/list1"/>
    <dgm:cxn modelId="{F9465B6A-5B71-46EB-8185-A865707F44A2}" srcId="{9210F9A4-2F69-4C42-9BB6-BCB53BC4188E}" destId="{A7C3C21C-F083-42E6-997B-5A2A763A3F7E}" srcOrd="2" destOrd="0" parTransId="{B10FDD16-4F6D-49D5-9BB8-AB42DEB1D029}" sibTransId="{FE5FE4A6-B04E-4256-B254-8EC664322BCD}"/>
    <dgm:cxn modelId="{08859CEB-7898-4149-91C4-9FE26764F211}" type="presParOf" srcId="{69F46679-6C84-4D48-9B33-17290744EAD8}" destId="{915BD3BB-16CD-43CE-A666-845F408562AF}" srcOrd="0" destOrd="0" presId="urn:microsoft.com/office/officeart/2005/8/layout/list1"/>
    <dgm:cxn modelId="{B039E77D-5116-4A04-9533-28C13421B4AB}" type="presParOf" srcId="{915BD3BB-16CD-43CE-A666-845F408562AF}" destId="{D6929A61-1753-4BA2-A56E-3FABCE16A103}" srcOrd="0" destOrd="0" presId="urn:microsoft.com/office/officeart/2005/8/layout/list1"/>
    <dgm:cxn modelId="{4F89E633-7A9C-42CC-9833-8942A13CEE64}" type="presParOf" srcId="{915BD3BB-16CD-43CE-A666-845F408562AF}" destId="{07EB8D66-1692-4056-BA66-572ED000C388}" srcOrd="1" destOrd="0" presId="urn:microsoft.com/office/officeart/2005/8/layout/list1"/>
    <dgm:cxn modelId="{40CB3BF4-4A2C-4599-A487-44593B48DC11}" type="presParOf" srcId="{69F46679-6C84-4D48-9B33-17290744EAD8}" destId="{0FDB35E6-22F2-419F-B7FD-6156CDE62786}" srcOrd="1" destOrd="0" presId="urn:microsoft.com/office/officeart/2005/8/layout/list1"/>
    <dgm:cxn modelId="{D3475E09-0F24-4023-947D-ECC25EA4EC3A}" type="presParOf" srcId="{69F46679-6C84-4D48-9B33-17290744EAD8}" destId="{63C7317F-DCB9-42CB-A6A4-CF1577293B7D}" srcOrd="2" destOrd="0" presId="urn:microsoft.com/office/officeart/2005/8/layout/list1"/>
    <dgm:cxn modelId="{1B3CAE4F-FF11-44DB-A30F-90476809347D}" type="presParOf" srcId="{69F46679-6C84-4D48-9B33-17290744EAD8}" destId="{CC545B24-80D0-4B10-86D8-1697F74FA5F5}" srcOrd="3" destOrd="0" presId="urn:microsoft.com/office/officeart/2005/8/layout/list1"/>
    <dgm:cxn modelId="{E4D02D45-1323-4974-A835-49330FFE38D1}" type="presParOf" srcId="{69F46679-6C84-4D48-9B33-17290744EAD8}" destId="{0808E30C-F8CA-4392-9E61-D442733CF516}" srcOrd="4" destOrd="0" presId="urn:microsoft.com/office/officeart/2005/8/layout/list1"/>
    <dgm:cxn modelId="{610C2114-70F7-4AE7-8C36-ECECFC1E3D36}" type="presParOf" srcId="{0808E30C-F8CA-4392-9E61-D442733CF516}" destId="{AC996839-2C17-4F9E-8D8E-AD27D7EA9B46}" srcOrd="0" destOrd="0" presId="urn:microsoft.com/office/officeart/2005/8/layout/list1"/>
    <dgm:cxn modelId="{6DB4DF39-EE8F-4E2F-995C-0AE2C8AF70C4}" type="presParOf" srcId="{0808E30C-F8CA-4392-9E61-D442733CF516}" destId="{8377DEE6-6E60-44BB-A9C4-E5044C2260C3}" srcOrd="1" destOrd="0" presId="urn:microsoft.com/office/officeart/2005/8/layout/list1"/>
    <dgm:cxn modelId="{F6781926-692E-4480-8581-0C34C1E301E7}" type="presParOf" srcId="{69F46679-6C84-4D48-9B33-17290744EAD8}" destId="{4845ECE5-9EB6-43E9-86A6-85578E075DF2}" srcOrd="5" destOrd="0" presId="urn:microsoft.com/office/officeart/2005/8/layout/list1"/>
    <dgm:cxn modelId="{2DF0ACED-9573-4E6F-920C-D9D70620D5B5}" type="presParOf" srcId="{69F46679-6C84-4D48-9B33-17290744EAD8}" destId="{80EDB88F-6B15-4FE3-9A6A-9D42E2D5A947}" srcOrd="6" destOrd="0" presId="urn:microsoft.com/office/officeart/2005/8/layout/list1"/>
    <dgm:cxn modelId="{41269368-95A7-4E12-9E4A-D53CABCD0D8D}" type="presParOf" srcId="{69F46679-6C84-4D48-9B33-17290744EAD8}" destId="{CC72C676-823D-4DC8-BF23-2CEEA91035D0}" srcOrd="7" destOrd="0" presId="urn:microsoft.com/office/officeart/2005/8/layout/list1"/>
    <dgm:cxn modelId="{B32C1915-E45F-485F-9A47-2BDF23504FFD}" type="presParOf" srcId="{69F46679-6C84-4D48-9B33-17290744EAD8}" destId="{3AAF4A4E-C95C-4CA7-BB24-B60C50F9E436}" srcOrd="8" destOrd="0" presId="urn:microsoft.com/office/officeart/2005/8/layout/list1"/>
    <dgm:cxn modelId="{8CACE6D4-8F4D-4297-BF2E-B75409F8A065}" type="presParOf" srcId="{3AAF4A4E-C95C-4CA7-BB24-B60C50F9E436}" destId="{350B55DC-F7AB-4DF3-BC4D-2BF9BA4E7A04}" srcOrd="0" destOrd="0" presId="urn:microsoft.com/office/officeart/2005/8/layout/list1"/>
    <dgm:cxn modelId="{ACA89908-8B3C-42A1-ADC4-79A489665BBA}" type="presParOf" srcId="{3AAF4A4E-C95C-4CA7-BB24-B60C50F9E436}" destId="{54D4E89C-BB4D-4314-BC64-CFD701B44AB5}" srcOrd="1" destOrd="0" presId="urn:microsoft.com/office/officeart/2005/8/layout/list1"/>
    <dgm:cxn modelId="{5CFFC1DA-F6B8-405F-B366-0ED5525FFAA0}" type="presParOf" srcId="{69F46679-6C84-4D48-9B33-17290744EAD8}" destId="{E6FC4FBB-199D-491E-A7F1-9F75F90C3918}" srcOrd="9" destOrd="0" presId="urn:microsoft.com/office/officeart/2005/8/layout/list1"/>
    <dgm:cxn modelId="{17D6EC45-07FA-4287-80E0-E1552E164031}" type="presParOf" srcId="{69F46679-6C84-4D48-9B33-17290744EAD8}" destId="{FFF2705E-0C48-43DE-BA94-75136A114045}" srcOrd="10" destOrd="0" presId="urn:microsoft.com/office/officeart/2005/8/layout/list1"/>
    <dgm:cxn modelId="{412BF1B9-CDE4-4CA0-9D91-75AD3F38946C}" type="presParOf" srcId="{69F46679-6C84-4D48-9B33-17290744EAD8}" destId="{DEABBDB5-5548-4650-8F84-C3B020D80785}" srcOrd="11" destOrd="0" presId="urn:microsoft.com/office/officeart/2005/8/layout/list1"/>
    <dgm:cxn modelId="{C233FD43-CF01-4084-B7C0-CA8A2563446E}" type="presParOf" srcId="{69F46679-6C84-4D48-9B33-17290744EAD8}" destId="{3D763242-1DDF-4CC3-A039-10F813779273}" srcOrd="12" destOrd="0" presId="urn:microsoft.com/office/officeart/2005/8/layout/list1"/>
    <dgm:cxn modelId="{61DD1128-DA14-4D99-ABF5-FDBCFF3E11C1}" type="presParOf" srcId="{3D763242-1DDF-4CC3-A039-10F813779273}" destId="{FD0C5FED-8B3D-40FC-8AC4-FD3EF0F1943B}" srcOrd="0" destOrd="0" presId="urn:microsoft.com/office/officeart/2005/8/layout/list1"/>
    <dgm:cxn modelId="{85E1EC91-C703-4E02-BB24-E1A42B0A3A69}" type="presParOf" srcId="{3D763242-1DDF-4CC3-A039-10F813779273}" destId="{731CDA66-7EBB-448B-B3C8-D644D301D6B2}" srcOrd="1" destOrd="0" presId="urn:microsoft.com/office/officeart/2005/8/layout/list1"/>
    <dgm:cxn modelId="{E638257F-D67B-48B3-BB63-632ABF1F7673}" type="presParOf" srcId="{69F46679-6C84-4D48-9B33-17290744EAD8}" destId="{FF6707DE-6DBE-4462-BF39-A486F0117143}" srcOrd="13" destOrd="0" presId="urn:microsoft.com/office/officeart/2005/8/layout/list1"/>
    <dgm:cxn modelId="{D670803B-3AB4-4954-A019-1E60D4D26F12}" type="presParOf" srcId="{69F46679-6C84-4D48-9B33-17290744EAD8}" destId="{89AB7900-5CB6-4B49-A821-2C77E9A70B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02772-C1F9-44A8-B489-9FD1459DFC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3245A-F7FC-4B67-9169-B1F558B84EA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HTTP is a “stateless” protocol</a:t>
          </a:r>
          <a:endParaRPr lang="en-US" dirty="0"/>
        </a:p>
      </dgm:t>
    </dgm:pt>
    <dgm:pt modelId="{BD4D8590-9BE4-48C0-986F-B4680D03DE57}" type="parTrans" cxnId="{BEA1A8FD-DCD7-4F92-AD6B-3474245A1831}">
      <dgm:prSet/>
      <dgm:spPr/>
      <dgm:t>
        <a:bodyPr/>
        <a:lstStyle/>
        <a:p>
          <a:endParaRPr lang="en-US"/>
        </a:p>
      </dgm:t>
    </dgm:pt>
    <dgm:pt modelId="{3B5E5F56-615A-4BE2-9604-A0A8E018FC73}" type="sibTrans" cxnId="{BEA1A8FD-DCD7-4F92-AD6B-3474245A1831}">
      <dgm:prSet/>
      <dgm:spPr/>
      <dgm:t>
        <a:bodyPr/>
        <a:lstStyle/>
        <a:p>
          <a:endParaRPr lang="en-US"/>
        </a:p>
      </dgm:t>
    </dgm:pt>
    <dgm:pt modelId="{31E58432-AF4D-4379-9488-DF87DFE6E298}">
      <dgm:prSet/>
      <dgm:spPr/>
      <dgm:t>
        <a:bodyPr/>
        <a:lstStyle/>
        <a:p>
          <a:r>
            <a:rPr lang="en-US" dirty="0" smtClean="0"/>
            <a:t>Means credentials have to go with every request</a:t>
          </a:r>
        </a:p>
      </dgm:t>
    </dgm:pt>
    <dgm:pt modelId="{6AC3BD83-0619-4726-8AB4-13FD1CAA0A0B}" type="parTrans" cxnId="{8B2DCE92-DEC2-4109-A741-C00B3E73F8D4}">
      <dgm:prSet/>
      <dgm:spPr/>
      <dgm:t>
        <a:bodyPr/>
        <a:lstStyle/>
        <a:p>
          <a:endParaRPr lang="en-US"/>
        </a:p>
      </dgm:t>
    </dgm:pt>
    <dgm:pt modelId="{31EFB07F-8AB0-4491-A503-6D598D6A726C}" type="sibTrans" cxnId="{8B2DCE92-DEC2-4109-A741-C00B3E73F8D4}">
      <dgm:prSet/>
      <dgm:spPr/>
      <dgm:t>
        <a:bodyPr/>
        <a:lstStyle/>
        <a:p>
          <a:endParaRPr lang="en-US"/>
        </a:p>
      </dgm:t>
    </dgm:pt>
    <dgm:pt modelId="{E5D103ED-8098-4449-ACE9-B58956D89202}">
      <dgm:prSet/>
      <dgm:spPr/>
      <dgm:t>
        <a:bodyPr/>
        <a:lstStyle/>
        <a:p>
          <a:r>
            <a:rPr lang="en-US" dirty="0" smtClean="0"/>
            <a:t>Should use SSL for everything requiring authentication</a:t>
          </a:r>
        </a:p>
      </dgm:t>
    </dgm:pt>
    <dgm:pt modelId="{907440AD-3643-4959-A4FC-8FF25C1EE033}" type="parTrans" cxnId="{DB89ED16-E506-4192-9853-168F18B92760}">
      <dgm:prSet/>
      <dgm:spPr/>
      <dgm:t>
        <a:bodyPr/>
        <a:lstStyle/>
        <a:p>
          <a:endParaRPr lang="en-US"/>
        </a:p>
      </dgm:t>
    </dgm:pt>
    <dgm:pt modelId="{9E366A32-918A-4B78-B2B2-D7197D7AA90E}" type="sibTrans" cxnId="{DB89ED16-E506-4192-9853-168F18B92760}">
      <dgm:prSet/>
      <dgm:spPr/>
      <dgm:t>
        <a:bodyPr/>
        <a:lstStyle/>
        <a:p>
          <a:endParaRPr lang="en-US"/>
        </a:p>
      </dgm:t>
    </dgm:pt>
    <dgm:pt modelId="{C0A12C04-1EDF-4589-8501-B1F7C02004C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Session management flaws</a:t>
          </a:r>
        </a:p>
      </dgm:t>
    </dgm:pt>
    <dgm:pt modelId="{73F8DB4D-C0F4-4CED-8D45-49E6FD1C11D9}" type="parTrans" cxnId="{3EB78B10-175B-4E30-B794-0DEC3ABC4592}">
      <dgm:prSet/>
      <dgm:spPr/>
      <dgm:t>
        <a:bodyPr/>
        <a:lstStyle/>
        <a:p>
          <a:endParaRPr lang="en-US"/>
        </a:p>
      </dgm:t>
    </dgm:pt>
    <dgm:pt modelId="{8DD5420F-616F-4357-BAD3-516300933622}" type="sibTrans" cxnId="{3EB78B10-175B-4E30-B794-0DEC3ABC4592}">
      <dgm:prSet/>
      <dgm:spPr/>
      <dgm:t>
        <a:bodyPr/>
        <a:lstStyle/>
        <a:p>
          <a:endParaRPr lang="en-US"/>
        </a:p>
      </dgm:t>
    </dgm:pt>
    <dgm:pt modelId="{10AA106A-7FE5-4915-9959-8FAFF64FF3E2}">
      <dgm:prSet/>
      <dgm:spPr/>
      <dgm:t>
        <a:bodyPr/>
        <a:lstStyle/>
        <a:p>
          <a:r>
            <a:rPr lang="en-US" dirty="0" smtClean="0"/>
            <a:t>SESSION ID used to track state since HTTP doesn’t</a:t>
          </a:r>
        </a:p>
      </dgm:t>
    </dgm:pt>
    <dgm:pt modelId="{5147A317-7190-4219-A6DD-39457C11F080}" type="parTrans" cxnId="{5D736985-3C9E-49CF-9BF9-26FC80CB24B8}">
      <dgm:prSet/>
      <dgm:spPr/>
      <dgm:t>
        <a:bodyPr/>
        <a:lstStyle/>
        <a:p>
          <a:endParaRPr lang="en-US"/>
        </a:p>
      </dgm:t>
    </dgm:pt>
    <dgm:pt modelId="{BC80ED85-3971-4D12-85D2-01F6EF8C0230}" type="sibTrans" cxnId="{5D736985-3C9E-49CF-9BF9-26FC80CB24B8}">
      <dgm:prSet/>
      <dgm:spPr/>
      <dgm:t>
        <a:bodyPr/>
        <a:lstStyle/>
        <a:p>
          <a:endParaRPr lang="en-US"/>
        </a:p>
      </dgm:t>
    </dgm:pt>
    <dgm:pt modelId="{2FA114C9-A0A7-4D02-9F90-AD905C9C068C}">
      <dgm:prSet/>
      <dgm:spPr/>
      <dgm:t>
        <a:bodyPr/>
        <a:lstStyle/>
        <a:p>
          <a:r>
            <a:rPr lang="en-US" dirty="0" smtClean="0"/>
            <a:t>and it is just as good as credentials to an attacker</a:t>
          </a:r>
        </a:p>
      </dgm:t>
    </dgm:pt>
    <dgm:pt modelId="{3AAC84C2-1B16-40C3-9B85-A5C8DB654FDB}" type="parTrans" cxnId="{BEE54A4A-06A3-47D3-B167-A4F6847297F5}">
      <dgm:prSet/>
      <dgm:spPr/>
      <dgm:t>
        <a:bodyPr/>
        <a:lstStyle/>
        <a:p>
          <a:endParaRPr lang="en-US"/>
        </a:p>
      </dgm:t>
    </dgm:pt>
    <dgm:pt modelId="{FB9510F9-E2A5-463F-91B9-C48DF04921C3}" type="sibTrans" cxnId="{BEE54A4A-06A3-47D3-B167-A4F6847297F5}">
      <dgm:prSet/>
      <dgm:spPr/>
      <dgm:t>
        <a:bodyPr/>
        <a:lstStyle/>
        <a:p>
          <a:endParaRPr lang="en-US"/>
        </a:p>
      </dgm:t>
    </dgm:pt>
    <dgm:pt modelId="{601855A8-2317-4205-AA03-7B1AD2E6002D}">
      <dgm:prSet/>
      <dgm:spPr/>
      <dgm:t>
        <a:bodyPr/>
        <a:lstStyle/>
        <a:p>
          <a:r>
            <a:rPr lang="en-US" dirty="0" smtClean="0"/>
            <a:t>SESSION ID is typically exposed on the network, in browser, in logs, …</a:t>
          </a:r>
        </a:p>
      </dgm:t>
    </dgm:pt>
    <dgm:pt modelId="{F483579F-326E-4BFC-BE5B-D5CA7F7E6188}" type="parTrans" cxnId="{FB6AA3D9-F619-46CA-92FB-231B0D880CDE}">
      <dgm:prSet/>
      <dgm:spPr/>
      <dgm:t>
        <a:bodyPr/>
        <a:lstStyle/>
        <a:p>
          <a:endParaRPr lang="en-US"/>
        </a:p>
      </dgm:t>
    </dgm:pt>
    <dgm:pt modelId="{A85D688D-AF64-4146-8B1B-247D18FCB2EB}" type="sibTrans" cxnId="{FB6AA3D9-F619-46CA-92FB-231B0D880CDE}">
      <dgm:prSet/>
      <dgm:spPr/>
      <dgm:t>
        <a:bodyPr/>
        <a:lstStyle/>
        <a:p>
          <a:endParaRPr lang="en-US"/>
        </a:p>
      </dgm:t>
    </dgm:pt>
    <dgm:pt modelId="{79705BC9-8141-4398-89EA-D2F118E20FA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Beware the side-doors</a:t>
          </a:r>
        </a:p>
      </dgm:t>
    </dgm:pt>
    <dgm:pt modelId="{DC66E526-29F0-4C36-9940-F57DC8AB6138}" type="parTrans" cxnId="{6F0D3182-FF60-4DF2-AA24-DB73C877289C}">
      <dgm:prSet/>
      <dgm:spPr/>
      <dgm:t>
        <a:bodyPr/>
        <a:lstStyle/>
        <a:p>
          <a:endParaRPr lang="en-US"/>
        </a:p>
      </dgm:t>
    </dgm:pt>
    <dgm:pt modelId="{09A57284-F280-48E7-8641-097582AF8170}" type="sibTrans" cxnId="{6F0D3182-FF60-4DF2-AA24-DB73C877289C}">
      <dgm:prSet/>
      <dgm:spPr/>
      <dgm:t>
        <a:bodyPr/>
        <a:lstStyle/>
        <a:p>
          <a:endParaRPr lang="en-US"/>
        </a:p>
      </dgm:t>
    </dgm:pt>
    <dgm:pt modelId="{CA5259F6-C069-4A8A-904B-9F0388B2046E}">
      <dgm:prSet/>
      <dgm:spPr/>
      <dgm:t>
        <a:bodyPr/>
        <a:lstStyle/>
        <a:p>
          <a:r>
            <a:rPr lang="en-US" dirty="0" smtClean="0"/>
            <a:t>Change my password, remember my password, forgot my password, secret question, logout, email address, etc…</a:t>
          </a:r>
        </a:p>
      </dgm:t>
    </dgm:pt>
    <dgm:pt modelId="{A535B507-70DB-4A32-883A-4DA42CF7723F}" type="parTrans" cxnId="{4D994555-3CB1-4DBE-89A0-8BDAF12794A0}">
      <dgm:prSet/>
      <dgm:spPr/>
      <dgm:t>
        <a:bodyPr/>
        <a:lstStyle/>
        <a:p>
          <a:endParaRPr lang="en-US"/>
        </a:p>
      </dgm:t>
    </dgm:pt>
    <dgm:pt modelId="{0B53BF5F-4935-4C23-A44B-8BBE3094DA27}" type="sibTrans" cxnId="{4D994555-3CB1-4DBE-89A0-8BDAF12794A0}">
      <dgm:prSet/>
      <dgm:spPr/>
      <dgm:t>
        <a:bodyPr/>
        <a:lstStyle/>
        <a:p>
          <a:endParaRPr lang="en-US"/>
        </a:p>
      </dgm:t>
    </dgm:pt>
    <dgm:pt modelId="{D4846FEF-9F4E-4614-9B1C-23F32B459DAF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08EBB0A7-4114-418F-B76D-7C9B2B74C812}" type="parTrans" cxnId="{6E090D14-B252-4315-A8C2-6D8549BA2AD8}">
      <dgm:prSet/>
      <dgm:spPr/>
      <dgm:t>
        <a:bodyPr/>
        <a:lstStyle/>
        <a:p>
          <a:endParaRPr lang="en-US"/>
        </a:p>
      </dgm:t>
    </dgm:pt>
    <dgm:pt modelId="{8B61F45B-1D4F-4B60-9FAF-5C244D578CB1}" type="sibTrans" cxnId="{6E090D14-B252-4315-A8C2-6D8549BA2AD8}">
      <dgm:prSet/>
      <dgm:spPr/>
      <dgm:t>
        <a:bodyPr/>
        <a:lstStyle/>
        <a:p>
          <a:endParaRPr lang="en-US"/>
        </a:p>
      </dgm:t>
    </dgm:pt>
    <dgm:pt modelId="{6D06630E-F1D8-4CA9-9B62-196164569B77}">
      <dgm:prSet/>
      <dgm:spPr/>
      <dgm:t>
        <a:bodyPr/>
        <a:lstStyle/>
        <a:p>
          <a:r>
            <a:rPr lang="en-US" dirty="0" smtClean="0"/>
            <a:t>User accounts compromised or user sessions hijacked</a:t>
          </a:r>
        </a:p>
      </dgm:t>
    </dgm:pt>
    <dgm:pt modelId="{C98D4CD8-3D4F-493D-9F8A-D2F5934633F4}" type="parTrans" cxnId="{07D1455B-F6F7-440F-AC2C-254F4C7C0EFB}">
      <dgm:prSet/>
      <dgm:spPr/>
      <dgm:t>
        <a:bodyPr/>
        <a:lstStyle/>
        <a:p>
          <a:endParaRPr lang="en-US"/>
        </a:p>
      </dgm:t>
    </dgm:pt>
    <dgm:pt modelId="{97C88BB9-9969-4675-8A48-60F1A58D77DB}" type="sibTrans" cxnId="{07D1455B-F6F7-440F-AC2C-254F4C7C0EFB}">
      <dgm:prSet/>
      <dgm:spPr/>
      <dgm:t>
        <a:bodyPr/>
        <a:lstStyle/>
        <a:p>
          <a:endParaRPr lang="en-US"/>
        </a:p>
      </dgm:t>
    </dgm:pt>
    <dgm:pt modelId="{714788CD-6576-4C9B-82FB-EFD6C574436E}" type="pres">
      <dgm:prSet presAssocID="{21B02772-C1F9-44A8-B489-9FD1459DFC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B6FDC5-8854-4AF1-8906-428F480A15EC}" type="pres">
      <dgm:prSet presAssocID="{56C3245A-F7FC-4B67-9169-B1F558B84EAA}" presName="parentLin" presStyleCnt="0"/>
      <dgm:spPr/>
    </dgm:pt>
    <dgm:pt modelId="{08D47650-5F53-4D4E-A842-CD34971A5CC9}" type="pres">
      <dgm:prSet presAssocID="{56C3245A-F7FC-4B67-9169-B1F558B84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1CCF742-3354-40B0-8547-149D5B45EAE5}" type="pres">
      <dgm:prSet presAssocID="{56C3245A-F7FC-4B67-9169-B1F558B84EA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1A0AB-2341-42E3-BAFE-33C82C0038F4}" type="pres">
      <dgm:prSet presAssocID="{56C3245A-F7FC-4B67-9169-B1F558B84EAA}" presName="negativeSpace" presStyleCnt="0"/>
      <dgm:spPr/>
    </dgm:pt>
    <dgm:pt modelId="{42D47EBE-A15D-4C22-B937-41021BC092E3}" type="pres">
      <dgm:prSet presAssocID="{56C3245A-F7FC-4B67-9169-B1F558B84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FF730-A0FD-44CD-AD97-9ABE441AD40E}" type="pres">
      <dgm:prSet presAssocID="{3B5E5F56-615A-4BE2-9604-A0A8E018FC73}" presName="spaceBetweenRectangles" presStyleCnt="0"/>
      <dgm:spPr/>
    </dgm:pt>
    <dgm:pt modelId="{3001FFD4-D902-41E1-A89F-C12284A0F5F8}" type="pres">
      <dgm:prSet presAssocID="{C0A12C04-1EDF-4589-8501-B1F7C02004CA}" presName="parentLin" presStyleCnt="0"/>
      <dgm:spPr/>
    </dgm:pt>
    <dgm:pt modelId="{F664245C-0642-410B-A9D3-6954590DD59A}" type="pres">
      <dgm:prSet presAssocID="{C0A12C04-1EDF-4589-8501-B1F7C02004C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18F51E8-D932-4C66-B789-743280E530A8}" type="pres">
      <dgm:prSet presAssocID="{C0A12C04-1EDF-4589-8501-B1F7C02004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21E7-1EF5-4E4B-BC37-FE7049CF96A8}" type="pres">
      <dgm:prSet presAssocID="{C0A12C04-1EDF-4589-8501-B1F7C02004CA}" presName="negativeSpace" presStyleCnt="0"/>
      <dgm:spPr/>
    </dgm:pt>
    <dgm:pt modelId="{1BE3829A-B36B-4166-B2D8-8596D466B3AD}" type="pres">
      <dgm:prSet presAssocID="{C0A12C04-1EDF-4589-8501-B1F7C02004C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A7AE7-9D00-475D-BC81-4961551EF868}" type="pres">
      <dgm:prSet presAssocID="{8DD5420F-616F-4357-BAD3-516300933622}" presName="spaceBetweenRectangles" presStyleCnt="0"/>
      <dgm:spPr/>
    </dgm:pt>
    <dgm:pt modelId="{B12B1E11-0DA4-4A36-A001-AC01890C39F3}" type="pres">
      <dgm:prSet presAssocID="{79705BC9-8141-4398-89EA-D2F118E20FA4}" presName="parentLin" presStyleCnt="0"/>
      <dgm:spPr/>
    </dgm:pt>
    <dgm:pt modelId="{910BE924-9142-408A-9F1B-746FC5427907}" type="pres">
      <dgm:prSet presAssocID="{79705BC9-8141-4398-89EA-D2F118E20FA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9359673-9E66-491D-9A3F-80FEBC5DD5B5}" type="pres">
      <dgm:prSet presAssocID="{79705BC9-8141-4398-89EA-D2F118E20F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6A456-1649-4B87-8525-73875813102E}" type="pres">
      <dgm:prSet presAssocID="{79705BC9-8141-4398-89EA-D2F118E20FA4}" presName="negativeSpace" presStyleCnt="0"/>
      <dgm:spPr/>
    </dgm:pt>
    <dgm:pt modelId="{A16841A0-9150-49EB-A1DB-7E1C3B9A3F71}" type="pres">
      <dgm:prSet presAssocID="{79705BC9-8141-4398-89EA-D2F118E20FA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C3BE2-B567-46F9-B36E-B6CD15F4563F}" type="pres">
      <dgm:prSet presAssocID="{09A57284-F280-48E7-8641-097582AF8170}" presName="spaceBetweenRectangles" presStyleCnt="0"/>
      <dgm:spPr/>
    </dgm:pt>
    <dgm:pt modelId="{3AE64A03-0EFE-449C-8CD9-D7FBDAE44753}" type="pres">
      <dgm:prSet presAssocID="{D4846FEF-9F4E-4614-9B1C-23F32B459DAF}" presName="parentLin" presStyleCnt="0"/>
      <dgm:spPr/>
    </dgm:pt>
    <dgm:pt modelId="{3B56F920-DBE0-4319-B5BA-4A7BCD0E1462}" type="pres">
      <dgm:prSet presAssocID="{D4846FEF-9F4E-4614-9B1C-23F32B459DA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09709D9-B61A-4632-8587-2587842CC1EE}" type="pres">
      <dgm:prSet presAssocID="{D4846FEF-9F4E-4614-9B1C-23F32B459DA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96F6-5442-4A6A-B348-69D3A0815A92}" type="pres">
      <dgm:prSet presAssocID="{D4846FEF-9F4E-4614-9B1C-23F32B459DAF}" presName="negativeSpace" presStyleCnt="0"/>
      <dgm:spPr/>
    </dgm:pt>
    <dgm:pt modelId="{5EFBF7D3-C76B-451F-8F43-50FE2D1F4264}" type="pres">
      <dgm:prSet presAssocID="{D4846FEF-9F4E-4614-9B1C-23F32B459DA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8406A2-5F73-484F-942D-A53DBFD86EB7}" type="presOf" srcId="{79705BC9-8141-4398-89EA-D2F118E20FA4}" destId="{F9359673-9E66-491D-9A3F-80FEBC5DD5B5}" srcOrd="1" destOrd="0" presId="urn:microsoft.com/office/officeart/2005/8/layout/list1"/>
    <dgm:cxn modelId="{7DBE084E-0930-4FD3-8285-A0B0C787C97B}" type="presOf" srcId="{2FA114C9-A0A7-4D02-9F90-AD905C9C068C}" destId="{1BE3829A-B36B-4166-B2D8-8596D466B3AD}" srcOrd="0" destOrd="1" presId="urn:microsoft.com/office/officeart/2005/8/layout/list1"/>
    <dgm:cxn modelId="{8B2DCE92-DEC2-4109-A741-C00B3E73F8D4}" srcId="{56C3245A-F7FC-4B67-9169-B1F558B84EAA}" destId="{31E58432-AF4D-4379-9488-DF87DFE6E298}" srcOrd="0" destOrd="0" parTransId="{6AC3BD83-0619-4726-8AB4-13FD1CAA0A0B}" sibTransId="{31EFB07F-8AB0-4491-A503-6D598D6A726C}"/>
    <dgm:cxn modelId="{CBBE77A6-C969-4F6C-A7A1-5E9F0290298A}" type="presOf" srcId="{79705BC9-8141-4398-89EA-D2F118E20FA4}" destId="{910BE924-9142-408A-9F1B-746FC5427907}" srcOrd="0" destOrd="0" presId="urn:microsoft.com/office/officeart/2005/8/layout/list1"/>
    <dgm:cxn modelId="{5D736985-3C9E-49CF-9BF9-26FC80CB24B8}" srcId="{C0A12C04-1EDF-4589-8501-B1F7C02004CA}" destId="{10AA106A-7FE5-4915-9959-8FAFF64FF3E2}" srcOrd="0" destOrd="0" parTransId="{5147A317-7190-4219-A6DD-39457C11F080}" sibTransId="{BC80ED85-3971-4D12-85D2-01F6EF8C0230}"/>
    <dgm:cxn modelId="{FB6AA3D9-F619-46CA-92FB-231B0D880CDE}" srcId="{C0A12C04-1EDF-4589-8501-B1F7C02004CA}" destId="{601855A8-2317-4205-AA03-7B1AD2E6002D}" srcOrd="1" destOrd="0" parTransId="{F483579F-326E-4BFC-BE5B-D5CA7F7E6188}" sibTransId="{A85D688D-AF64-4146-8B1B-247D18FCB2EB}"/>
    <dgm:cxn modelId="{BEA1A8FD-DCD7-4F92-AD6B-3474245A1831}" srcId="{21B02772-C1F9-44A8-B489-9FD1459DFC1E}" destId="{56C3245A-F7FC-4B67-9169-B1F558B84EAA}" srcOrd="0" destOrd="0" parTransId="{BD4D8590-9BE4-48C0-986F-B4680D03DE57}" sibTransId="{3B5E5F56-615A-4BE2-9604-A0A8E018FC73}"/>
    <dgm:cxn modelId="{C9ADBBFE-C097-48DE-B472-24283E8482F4}" type="presOf" srcId="{56C3245A-F7FC-4B67-9169-B1F558B84EAA}" destId="{C1CCF742-3354-40B0-8547-149D5B45EAE5}" srcOrd="1" destOrd="0" presId="urn:microsoft.com/office/officeart/2005/8/layout/list1"/>
    <dgm:cxn modelId="{4D994555-3CB1-4DBE-89A0-8BDAF12794A0}" srcId="{79705BC9-8141-4398-89EA-D2F118E20FA4}" destId="{CA5259F6-C069-4A8A-904B-9F0388B2046E}" srcOrd="0" destOrd="0" parTransId="{A535B507-70DB-4A32-883A-4DA42CF7723F}" sibTransId="{0B53BF5F-4935-4C23-A44B-8BBE3094DA27}"/>
    <dgm:cxn modelId="{6E090D14-B252-4315-A8C2-6D8549BA2AD8}" srcId="{21B02772-C1F9-44A8-B489-9FD1459DFC1E}" destId="{D4846FEF-9F4E-4614-9B1C-23F32B459DAF}" srcOrd="3" destOrd="0" parTransId="{08EBB0A7-4114-418F-B76D-7C9B2B74C812}" sibTransId="{8B61F45B-1D4F-4B60-9FAF-5C244D578CB1}"/>
    <dgm:cxn modelId="{DB89ED16-E506-4192-9853-168F18B92760}" srcId="{56C3245A-F7FC-4B67-9169-B1F558B84EAA}" destId="{E5D103ED-8098-4449-ACE9-B58956D89202}" srcOrd="1" destOrd="0" parTransId="{907440AD-3643-4959-A4FC-8FF25C1EE033}" sibTransId="{9E366A32-918A-4B78-B2B2-D7197D7AA90E}"/>
    <dgm:cxn modelId="{3EA6548F-3A23-42BF-9D92-139DC5B0F5CF}" type="presOf" srcId="{E5D103ED-8098-4449-ACE9-B58956D89202}" destId="{42D47EBE-A15D-4C22-B937-41021BC092E3}" srcOrd="0" destOrd="1" presId="urn:microsoft.com/office/officeart/2005/8/layout/list1"/>
    <dgm:cxn modelId="{9BC7D68D-CAE5-45A2-AF19-8E7D0E0960F8}" type="presOf" srcId="{21B02772-C1F9-44A8-B489-9FD1459DFC1E}" destId="{714788CD-6576-4C9B-82FB-EFD6C574436E}" srcOrd="0" destOrd="0" presId="urn:microsoft.com/office/officeart/2005/8/layout/list1"/>
    <dgm:cxn modelId="{07D1455B-F6F7-440F-AC2C-254F4C7C0EFB}" srcId="{D4846FEF-9F4E-4614-9B1C-23F32B459DAF}" destId="{6D06630E-F1D8-4CA9-9B62-196164569B77}" srcOrd="0" destOrd="0" parTransId="{C98D4CD8-3D4F-493D-9F8A-D2F5934633F4}" sibTransId="{97C88BB9-9969-4675-8A48-60F1A58D77DB}"/>
    <dgm:cxn modelId="{9A01E09D-0775-4426-9C30-ABD531AB31D8}" type="presOf" srcId="{D4846FEF-9F4E-4614-9B1C-23F32B459DAF}" destId="{3B56F920-DBE0-4319-B5BA-4A7BCD0E1462}" srcOrd="0" destOrd="0" presId="urn:microsoft.com/office/officeart/2005/8/layout/list1"/>
    <dgm:cxn modelId="{6F0D3182-FF60-4DF2-AA24-DB73C877289C}" srcId="{21B02772-C1F9-44A8-B489-9FD1459DFC1E}" destId="{79705BC9-8141-4398-89EA-D2F118E20FA4}" srcOrd="2" destOrd="0" parTransId="{DC66E526-29F0-4C36-9940-F57DC8AB6138}" sibTransId="{09A57284-F280-48E7-8641-097582AF8170}"/>
    <dgm:cxn modelId="{BEE54A4A-06A3-47D3-B167-A4F6847297F5}" srcId="{10AA106A-7FE5-4915-9959-8FAFF64FF3E2}" destId="{2FA114C9-A0A7-4D02-9F90-AD905C9C068C}" srcOrd="0" destOrd="0" parTransId="{3AAC84C2-1B16-40C3-9B85-A5C8DB654FDB}" sibTransId="{FB9510F9-E2A5-463F-91B9-C48DF04921C3}"/>
    <dgm:cxn modelId="{3EB78B10-175B-4E30-B794-0DEC3ABC4592}" srcId="{21B02772-C1F9-44A8-B489-9FD1459DFC1E}" destId="{C0A12C04-1EDF-4589-8501-B1F7C02004CA}" srcOrd="1" destOrd="0" parTransId="{73F8DB4D-C0F4-4CED-8D45-49E6FD1C11D9}" sibTransId="{8DD5420F-616F-4357-BAD3-516300933622}"/>
    <dgm:cxn modelId="{00D25685-B1D4-4A8C-B2FA-933411609448}" type="presOf" srcId="{CA5259F6-C069-4A8A-904B-9F0388B2046E}" destId="{A16841A0-9150-49EB-A1DB-7E1C3B9A3F71}" srcOrd="0" destOrd="0" presId="urn:microsoft.com/office/officeart/2005/8/layout/list1"/>
    <dgm:cxn modelId="{0DD36789-7C00-4930-8F9F-C52D3F895F14}" type="presOf" srcId="{31E58432-AF4D-4379-9488-DF87DFE6E298}" destId="{42D47EBE-A15D-4C22-B937-41021BC092E3}" srcOrd="0" destOrd="0" presId="urn:microsoft.com/office/officeart/2005/8/layout/list1"/>
    <dgm:cxn modelId="{E3452BB1-0526-491F-9C97-82187C376CD6}" type="presOf" srcId="{C0A12C04-1EDF-4589-8501-B1F7C02004CA}" destId="{F664245C-0642-410B-A9D3-6954590DD59A}" srcOrd="0" destOrd="0" presId="urn:microsoft.com/office/officeart/2005/8/layout/list1"/>
    <dgm:cxn modelId="{A7153B3E-2303-4AB8-8193-C2E308E34490}" type="presOf" srcId="{10AA106A-7FE5-4915-9959-8FAFF64FF3E2}" destId="{1BE3829A-B36B-4166-B2D8-8596D466B3AD}" srcOrd="0" destOrd="0" presId="urn:microsoft.com/office/officeart/2005/8/layout/list1"/>
    <dgm:cxn modelId="{6EC4E6B2-17A8-479F-B92F-CBE97D73AD85}" type="presOf" srcId="{56C3245A-F7FC-4B67-9169-B1F558B84EAA}" destId="{08D47650-5F53-4D4E-A842-CD34971A5CC9}" srcOrd="0" destOrd="0" presId="urn:microsoft.com/office/officeart/2005/8/layout/list1"/>
    <dgm:cxn modelId="{6588D14F-A1EE-448A-BAC1-C5365566DEA4}" type="presOf" srcId="{C0A12C04-1EDF-4589-8501-B1F7C02004CA}" destId="{F18F51E8-D932-4C66-B789-743280E530A8}" srcOrd="1" destOrd="0" presId="urn:microsoft.com/office/officeart/2005/8/layout/list1"/>
    <dgm:cxn modelId="{C523AFB5-33CD-4B64-9D84-CEFC31B1F73C}" type="presOf" srcId="{D4846FEF-9F4E-4614-9B1C-23F32B459DAF}" destId="{909709D9-B61A-4632-8587-2587842CC1EE}" srcOrd="1" destOrd="0" presId="urn:microsoft.com/office/officeart/2005/8/layout/list1"/>
    <dgm:cxn modelId="{C986E32C-7E31-48DD-86D3-EED99F86D64E}" type="presOf" srcId="{6D06630E-F1D8-4CA9-9B62-196164569B77}" destId="{5EFBF7D3-C76B-451F-8F43-50FE2D1F4264}" srcOrd="0" destOrd="0" presId="urn:microsoft.com/office/officeart/2005/8/layout/list1"/>
    <dgm:cxn modelId="{D5E22501-EF68-49E7-BBBC-2D68B1FFF190}" type="presOf" srcId="{601855A8-2317-4205-AA03-7B1AD2E6002D}" destId="{1BE3829A-B36B-4166-B2D8-8596D466B3AD}" srcOrd="0" destOrd="2" presId="urn:microsoft.com/office/officeart/2005/8/layout/list1"/>
    <dgm:cxn modelId="{FEB903CB-1697-44CB-995D-F5EB30423AF7}" type="presParOf" srcId="{714788CD-6576-4C9B-82FB-EFD6C574436E}" destId="{47B6FDC5-8854-4AF1-8906-428F480A15EC}" srcOrd="0" destOrd="0" presId="urn:microsoft.com/office/officeart/2005/8/layout/list1"/>
    <dgm:cxn modelId="{21C3A831-2D2C-44D9-B628-A0C19EF9F922}" type="presParOf" srcId="{47B6FDC5-8854-4AF1-8906-428F480A15EC}" destId="{08D47650-5F53-4D4E-A842-CD34971A5CC9}" srcOrd="0" destOrd="0" presId="urn:microsoft.com/office/officeart/2005/8/layout/list1"/>
    <dgm:cxn modelId="{8B7ABED2-05BB-4508-8C21-60791485F008}" type="presParOf" srcId="{47B6FDC5-8854-4AF1-8906-428F480A15EC}" destId="{C1CCF742-3354-40B0-8547-149D5B45EAE5}" srcOrd="1" destOrd="0" presId="urn:microsoft.com/office/officeart/2005/8/layout/list1"/>
    <dgm:cxn modelId="{2378E86B-C95C-4AD6-A9D2-6421C0D8CAF4}" type="presParOf" srcId="{714788CD-6576-4C9B-82FB-EFD6C574436E}" destId="{7451A0AB-2341-42E3-BAFE-33C82C0038F4}" srcOrd="1" destOrd="0" presId="urn:microsoft.com/office/officeart/2005/8/layout/list1"/>
    <dgm:cxn modelId="{528814B7-AC4D-4792-B5F2-98D5D06CDEB9}" type="presParOf" srcId="{714788CD-6576-4C9B-82FB-EFD6C574436E}" destId="{42D47EBE-A15D-4C22-B937-41021BC092E3}" srcOrd="2" destOrd="0" presId="urn:microsoft.com/office/officeart/2005/8/layout/list1"/>
    <dgm:cxn modelId="{E4B5419C-57B3-4BDF-9C3B-207425DDB27F}" type="presParOf" srcId="{714788CD-6576-4C9B-82FB-EFD6C574436E}" destId="{033FF730-A0FD-44CD-AD97-9ABE441AD40E}" srcOrd="3" destOrd="0" presId="urn:microsoft.com/office/officeart/2005/8/layout/list1"/>
    <dgm:cxn modelId="{31469948-7A8C-4E4F-B9AE-AE3B025AA38A}" type="presParOf" srcId="{714788CD-6576-4C9B-82FB-EFD6C574436E}" destId="{3001FFD4-D902-41E1-A89F-C12284A0F5F8}" srcOrd="4" destOrd="0" presId="urn:microsoft.com/office/officeart/2005/8/layout/list1"/>
    <dgm:cxn modelId="{8CDC94CC-A7F9-488D-87F4-43E02663CCC8}" type="presParOf" srcId="{3001FFD4-D902-41E1-A89F-C12284A0F5F8}" destId="{F664245C-0642-410B-A9D3-6954590DD59A}" srcOrd="0" destOrd="0" presId="urn:microsoft.com/office/officeart/2005/8/layout/list1"/>
    <dgm:cxn modelId="{CE239478-88AC-42E2-8EC3-7A77B6B95565}" type="presParOf" srcId="{3001FFD4-D902-41E1-A89F-C12284A0F5F8}" destId="{F18F51E8-D932-4C66-B789-743280E530A8}" srcOrd="1" destOrd="0" presId="urn:microsoft.com/office/officeart/2005/8/layout/list1"/>
    <dgm:cxn modelId="{4F4425BC-99AF-4488-910D-8C5DC1E2A8BF}" type="presParOf" srcId="{714788CD-6576-4C9B-82FB-EFD6C574436E}" destId="{AC7021E7-1EF5-4E4B-BC37-FE7049CF96A8}" srcOrd="5" destOrd="0" presId="urn:microsoft.com/office/officeart/2005/8/layout/list1"/>
    <dgm:cxn modelId="{A0A7F190-23A9-4A03-A5A0-D1A0E96F517D}" type="presParOf" srcId="{714788CD-6576-4C9B-82FB-EFD6C574436E}" destId="{1BE3829A-B36B-4166-B2D8-8596D466B3AD}" srcOrd="6" destOrd="0" presId="urn:microsoft.com/office/officeart/2005/8/layout/list1"/>
    <dgm:cxn modelId="{6F52FD0D-085F-4FDE-803A-250E2F7F9849}" type="presParOf" srcId="{714788CD-6576-4C9B-82FB-EFD6C574436E}" destId="{E07A7AE7-9D00-475D-BC81-4961551EF868}" srcOrd="7" destOrd="0" presId="urn:microsoft.com/office/officeart/2005/8/layout/list1"/>
    <dgm:cxn modelId="{0CB43BA4-29AD-417A-BE19-301D9C18E3B6}" type="presParOf" srcId="{714788CD-6576-4C9B-82FB-EFD6C574436E}" destId="{B12B1E11-0DA4-4A36-A001-AC01890C39F3}" srcOrd="8" destOrd="0" presId="urn:microsoft.com/office/officeart/2005/8/layout/list1"/>
    <dgm:cxn modelId="{39B72BB9-40AA-45AA-B889-FFDBC4F0B5A8}" type="presParOf" srcId="{B12B1E11-0DA4-4A36-A001-AC01890C39F3}" destId="{910BE924-9142-408A-9F1B-746FC5427907}" srcOrd="0" destOrd="0" presId="urn:microsoft.com/office/officeart/2005/8/layout/list1"/>
    <dgm:cxn modelId="{314FC319-D38B-4F12-A763-B7219D98D0ED}" type="presParOf" srcId="{B12B1E11-0DA4-4A36-A001-AC01890C39F3}" destId="{F9359673-9E66-491D-9A3F-80FEBC5DD5B5}" srcOrd="1" destOrd="0" presId="urn:microsoft.com/office/officeart/2005/8/layout/list1"/>
    <dgm:cxn modelId="{B7AEAB7C-CF55-478E-A57C-5E75B5D3A4DF}" type="presParOf" srcId="{714788CD-6576-4C9B-82FB-EFD6C574436E}" destId="{A766A456-1649-4B87-8525-73875813102E}" srcOrd="9" destOrd="0" presId="urn:microsoft.com/office/officeart/2005/8/layout/list1"/>
    <dgm:cxn modelId="{7CB93EF4-6099-441B-9DEB-588148694A93}" type="presParOf" srcId="{714788CD-6576-4C9B-82FB-EFD6C574436E}" destId="{A16841A0-9150-49EB-A1DB-7E1C3B9A3F71}" srcOrd="10" destOrd="0" presId="urn:microsoft.com/office/officeart/2005/8/layout/list1"/>
    <dgm:cxn modelId="{BEEB5150-C655-4C70-982E-3777F0F1C297}" type="presParOf" srcId="{714788CD-6576-4C9B-82FB-EFD6C574436E}" destId="{28BC3BE2-B567-46F9-B36E-B6CD15F4563F}" srcOrd="11" destOrd="0" presId="urn:microsoft.com/office/officeart/2005/8/layout/list1"/>
    <dgm:cxn modelId="{2CB943BD-8786-441B-B4A5-5559CD86BDD2}" type="presParOf" srcId="{714788CD-6576-4C9B-82FB-EFD6C574436E}" destId="{3AE64A03-0EFE-449C-8CD9-D7FBDAE44753}" srcOrd="12" destOrd="0" presId="urn:microsoft.com/office/officeart/2005/8/layout/list1"/>
    <dgm:cxn modelId="{05424B44-6679-4C5B-9314-EEA9EB335800}" type="presParOf" srcId="{3AE64A03-0EFE-449C-8CD9-D7FBDAE44753}" destId="{3B56F920-DBE0-4319-B5BA-4A7BCD0E1462}" srcOrd="0" destOrd="0" presId="urn:microsoft.com/office/officeart/2005/8/layout/list1"/>
    <dgm:cxn modelId="{35BD6191-64D0-4D12-9D55-746ADF70F390}" type="presParOf" srcId="{3AE64A03-0EFE-449C-8CD9-D7FBDAE44753}" destId="{909709D9-B61A-4632-8587-2587842CC1EE}" srcOrd="1" destOrd="0" presId="urn:microsoft.com/office/officeart/2005/8/layout/list1"/>
    <dgm:cxn modelId="{39F829C1-9FFE-48FB-9E1B-38AB0D5DD2D1}" type="presParOf" srcId="{714788CD-6576-4C9B-82FB-EFD6C574436E}" destId="{872C96F6-5442-4A6A-B348-69D3A0815A92}" srcOrd="13" destOrd="0" presId="urn:microsoft.com/office/officeart/2005/8/layout/list1"/>
    <dgm:cxn modelId="{DC07E762-A0E7-49D7-AB0A-5D638909D69B}" type="presParOf" srcId="{714788CD-6576-4C9B-82FB-EFD6C574436E}" destId="{5EFBF7D3-C76B-451F-8F43-50FE2D1F42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EBCBA5-191B-497D-B560-347707D654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3326E-BF7C-4EE9-93EF-B958E94C0F4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How do you protect access to your data?</a:t>
          </a:r>
          <a:endParaRPr lang="en-US" dirty="0"/>
        </a:p>
      </dgm:t>
    </dgm:pt>
    <dgm:pt modelId="{D1FA3B32-CF2D-4C1C-A1C7-1636AC1A32BD}" type="parTrans" cxnId="{8BB87595-A51A-42B7-A01A-5A11A648057A}">
      <dgm:prSet/>
      <dgm:spPr/>
      <dgm:t>
        <a:bodyPr/>
        <a:lstStyle/>
        <a:p>
          <a:endParaRPr lang="en-US"/>
        </a:p>
      </dgm:t>
    </dgm:pt>
    <dgm:pt modelId="{C1B1748E-18BB-4668-B339-F5FCA51C4F84}" type="sibTrans" cxnId="{8BB87595-A51A-42B7-A01A-5A11A648057A}">
      <dgm:prSet/>
      <dgm:spPr/>
      <dgm:t>
        <a:bodyPr/>
        <a:lstStyle/>
        <a:p>
          <a:endParaRPr lang="en-US"/>
        </a:p>
      </dgm:t>
    </dgm:pt>
    <dgm:pt modelId="{755E9495-E1BB-486F-AACE-6D6D87CD2063}">
      <dgm:prSet/>
      <dgm:spPr/>
      <dgm:t>
        <a:bodyPr/>
        <a:lstStyle/>
        <a:p>
          <a:r>
            <a:rPr lang="en-US" dirty="0" smtClean="0"/>
            <a:t>This is part of enforcing proper “Authorization”, along with </a:t>
          </a:r>
          <a:br>
            <a:rPr lang="en-US" dirty="0" smtClean="0"/>
          </a:br>
          <a:r>
            <a:rPr lang="en-US" dirty="0" smtClean="0"/>
            <a:t>A7 – Failure to Restrict URL Access</a:t>
          </a:r>
        </a:p>
      </dgm:t>
    </dgm:pt>
    <dgm:pt modelId="{084E6EF2-EA9B-4887-8AF6-F94B2E49559B}" type="parTrans" cxnId="{668E96ED-4792-4368-BA91-E52B2CE53DE2}">
      <dgm:prSet/>
      <dgm:spPr/>
      <dgm:t>
        <a:bodyPr/>
        <a:lstStyle/>
        <a:p>
          <a:endParaRPr lang="en-US"/>
        </a:p>
      </dgm:t>
    </dgm:pt>
    <dgm:pt modelId="{18D79B01-2910-4D22-B668-40C02313DD9C}" type="sibTrans" cxnId="{668E96ED-4792-4368-BA91-E52B2CE53DE2}">
      <dgm:prSet/>
      <dgm:spPr/>
      <dgm:t>
        <a:bodyPr/>
        <a:lstStyle/>
        <a:p>
          <a:endParaRPr lang="en-US"/>
        </a:p>
      </dgm:t>
    </dgm:pt>
    <dgm:pt modelId="{98B7DDBA-9D73-4251-919A-1DF758844ACC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 common mistake …</a:t>
          </a:r>
        </a:p>
      </dgm:t>
    </dgm:pt>
    <dgm:pt modelId="{1EFCEB90-9B2E-40D6-92A4-1004B34726EE}" type="parTrans" cxnId="{58BD3BDF-421D-4B6A-B9CD-282C51EEE099}">
      <dgm:prSet/>
      <dgm:spPr/>
      <dgm:t>
        <a:bodyPr/>
        <a:lstStyle/>
        <a:p>
          <a:endParaRPr lang="en-US"/>
        </a:p>
      </dgm:t>
    </dgm:pt>
    <dgm:pt modelId="{3960E5FB-C164-48BC-8464-24B9F57FF16E}" type="sibTrans" cxnId="{58BD3BDF-421D-4B6A-B9CD-282C51EEE099}">
      <dgm:prSet/>
      <dgm:spPr/>
      <dgm:t>
        <a:bodyPr/>
        <a:lstStyle/>
        <a:p>
          <a:endParaRPr lang="en-US"/>
        </a:p>
      </dgm:t>
    </dgm:pt>
    <dgm:pt modelId="{E7B056DA-4A9A-4A60-B409-AFFED1005BFC}">
      <dgm:prSet/>
      <dgm:spPr/>
      <dgm:t>
        <a:bodyPr/>
        <a:lstStyle/>
        <a:p>
          <a:r>
            <a:rPr lang="en-US" dirty="0" smtClean="0"/>
            <a:t>Only listing the ‘authorized’ objects for the current user, or</a:t>
          </a:r>
        </a:p>
      </dgm:t>
    </dgm:pt>
    <dgm:pt modelId="{072058A5-C317-44AE-A33A-DA091C2A2F0C}" type="parTrans" cxnId="{5F77A40B-E192-4696-9E69-C039C18EA0B4}">
      <dgm:prSet/>
      <dgm:spPr/>
      <dgm:t>
        <a:bodyPr/>
        <a:lstStyle/>
        <a:p>
          <a:endParaRPr lang="en-US"/>
        </a:p>
      </dgm:t>
    </dgm:pt>
    <dgm:pt modelId="{B3F9E6C3-5676-48A2-BB27-9FBEF4734DD6}" type="sibTrans" cxnId="{5F77A40B-E192-4696-9E69-C039C18EA0B4}">
      <dgm:prSet/>
      <dgm:spPr/>
      <dgm:t>
        <a:bodyPr/>
        <a:lstStyle/>
        <a:p>
          <a:endParaRPr lang="en-US"/>
        </a:p>
      </dgm:t>
    </dgm:pt>
    <dgm:pt modelId="{6E9A8F74-4F34-4D90-BD5E-405EB86E8EC6}">
      <dgm:prSet/>
      <dgm:spPr/>
      <dgm:t>
        <a:bodyPr/>
        <a:lstStyle/>
        <a:p>
          <a:r>
            <a:rPr lang="en-US" dirty="0" smtClean="0"/>
            <a:t>Hiding the object references in hidden fields</a:t>
          </a:r>
        </a:p>
      </dgm:t>
    </dgm:pt>
    <dgm:pt modelId="{4CC32452-9481-47EF-A497-C5100F66AE25}" type="parTrans" cxnId="{9300DEC5-01E9-4E1D-BEF9-82C9879A322A}">
      <dgm:prSet/>
      <dgm:spPr/>
      <dgm:t>
        <a:bodyPr/>
        <a:lstStyle/>
        <a:p>
          <a:endParaRPr lang="en-US"/>
        </a:p>
      </dgm:t>
    </dgm:pt>
    <dgm:pt modelId="{D911D84B-7D41-4FAD-A555-B360D1D79F29}" type="sibTrans" cxnId="{9300DEC5-01E9-4E1D-BEF9-82C9879A322A}">
      <dgm:prSet/>
      <dgm:spPr/>
      <dgm:t>
        <a:bodyPr/>
        <a:lstStyle/>
        <a:p>
          <a:endParaRPr lang="en-US"/>
        </a:p>
      </dgm:t>
    </dgm:pt>
    <dgm:pt modelId="{479FA84B-B2A4-4597-9FE0-42E189C36C77}">
      <dgm:prSet/>
      <dgm:spPr/>
      <dgm:t>
        <a:bodyPr/>
        <a:lstStyle/>
        <a:p>
          <a:r>
            <a:rPr lang="en-US" dirty="0" smtClean="0"/>
            <a:t>This is called presentation layer access control, and doesn’t work</a:t>
          </a:r>
        </a:p>
      </dgm:t>
    </dgm:pt>
    <dgm:pt modelId="{55948202-F75B-4AA9-BADC-A796A67296C8}" type="parTrans" cxnId="{761EA835-AF57-4E3B-8CDF-A396CD262970}">
      <dgm:prSet/>
      <dgm:spPr/>
      <dgm:t>
        <a:bodyPr/>
        <a:lstStyle/>
        <a:p>
          <a:endParaRPr lang="en-US"/>
        </a:p>
      </dgm:t>
    </dgm:pt>
    <dgm:pt modelId="{0DFCAE3A-740E-4703-B23E-7D5C86C983E7}" type="sibTrans" cxnId="{761EA835-AF57-4E3B-8CDF-A396CD262970}">
      <dgm:prSet/>
      <dgm:spPr/>
      <dgm:t>
        <a:bodyPr/>
        <a:lstStyle/>
        <a:p>
          <a:endParaRPr lang="en-US"/>
        </a:p>
      </dgm:t>
    </dgm:pt>
    <dgm:pt modelId="{2DC868CF-34E2-4292-BD5A-3FB90287C1E1}">
      <dgm:prSet/>
      <dgm:spPr/>
      <dgm:t>
        <a:bodyPr/>
        <a:lstStyle/>
        <a:p>
          <a:r>
            <a:rPr lang="en-US" dirty="0" smtClean="0"/>
            <a:t>Attacker simply tampers with parameter value</a:t>
          </a:r>
        </a:p>
      </dgm:t>
    </dgm:pt>
    <dgm:pt modelId="{A80BF7F9-D311-4199-80DA-3EC488A6B238}" type="parTrans" cxnId="{33E4A1F8-625C-4229-AB05-A0804E2F4E8B}">
      <dgm:prSet/>
      <dgm:spPr/>
      <dgm:t>
        <a:bodyPr/>
        <a:lstStyle/>
        <a:p>
          <a:endParaRPr lang="en-US"/>
        </a:p>
      </dgm:t>
    </dgm:pt>
    <dgm:pt modelId="{61A721EC-D983-4447-84B3-97B2360D57FD}" type="sibTrans" cxnId="{33E4A1F8-625C-4229-AB05-A0804E2F4E8B}">
      <dgm:prSet/>
      <dgm:spPr/>
      <dgm:t>
        <a:bodyPr/>
        <a:lstStyle/>
        <a:p>
          <a:endParaRPr lang="en-US"/>
        </a:p>
      </dgm:t>
    </dgm:pt>
    <dgm:pt modelId="{23F7AEE3-B738-4E44-BE95-FDC606BA1079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9731BBD0-F5F4-4529-AA44-2BC0AE558095}" type="parTrans" cxnId="{1F02B41A-A3CA-4CA7-B583-A6AC1B3780B3}">
      <dgm:prSet/>
      <dgm:spPr/>
      <dgm:t>
        <a:bodyPr/>
        <a:lstStyle/>
        <a:p>
          <a:endParaRPr lang="en-US"/>
        </a:p>
      </dgm:t>
    </dgm:pt>
    <dgm:pt modelId="{E55025B6-66DD-4BB1-8092-3047B7B70BF2}" type="sibTrans" cxnId="{1F02B41A-A3CA-4CA7-B583-A6AC1B3780B3}">
      <dgm:prSet/>
      <dgm:spPr/>
      <dgm:t>
        <a:bodyPr/>
        <a:lstStyle/>
        <a:p>
          <a:endParaRPr lang="en-US"/>
        </a:p>
      </dgm:t>
    </dgm:pt>
    <dgm:pt modelId="{A1CC1A63-C17D-40EB-8A8D-245ED9E206FD}">
      <dgm:prSet/>
      <dgm:spPr/>
      <dgm:t>
        <a:bodyPr/>
        <a:lstStyle/>
        <a:p>
          <a:r>
            <a:rPr lang="en-US" dirty="0" smtClean="0"/>
            <a:t>Users are able to access unauthorized files or data</a:t>
          </a:r>
        </a:p>
      </dgm:t>
    </dgm:pt>
    <dgm:pt modelId="{8B2C6E32-3F61-47F7-BD8B-C8044292FDAE}" type="parTrans" cxnId="{0C3B93A0-EA62-4F01-AB6C-038327D97189}">
      <dgm:prSet/>
      <dgm:spPr/>
      <dgm:t>
        <a:bodyPr/>
        <a:lstStyle/>
        <a:p>
          <a:endParaRPr lang="en-US"/>
        </a:p>
      </dgm:t>
    </dgm:pt>
    <dgm:pt modelId="{E1B5F616-02A4-4A0E-B18B-60A994895A83}" type="sibTrans" cxnId="{0C3B93A0-EA62-4F01-AB6C-038327D97189}">
      <dgm:prSet/>
      <dgm:spPr/>
      <dgm:t>
        <a:bodyPr/>
        <a:lstStyle/>
        <a:p>
          <a:endParaRPr lang="en-US"/>
        </a:p>
      </dgm:t>
    </dgm:pt>
    <dgm:pt modelId="{1916C74C-5D43-4E90-9DBE-91271CF827FB}">
      <dgm:prSet/>
      <dgm:spPr/>
      <dgm:t>
        <a:bodyPr/>
        <a:lstStyle/>
        <a:p>
          <a:r>
            <a:rPr lang="en-US" dirty="0" smtClean="0"/>
            <a:t>… and then not enforcing these restrictions on the server side</a:t>
          </a:r>
        </a:p>
      </dgm:t>
    </dgm:pt>
    <dgm:pt modelId="{078D7FDE-6544-4005-8BE9-3AE417D2EA82}" type="parTrans" cxnId="{874BAF73-C4A5-4A90-BD9E-CBFDEF501944}">
      <dgm:prSet/>
      <dgm:spPr/>
      <dgm:t>
        <a:bodyPr/>
        <a:lstStyle/>
        <a:p>
          <a:endParaRPr lang="en-US"/>
        </a:p>
      </dgm:t>
    </dgm:pt>
    <dgm:pt modelId="{8B2BBFAF-0B48-4BE8-9378-72A792363CBF}" type="sibTrans" cxnId="{874BAF73-C4A5-4A90-BD9E-CBFDEF501944}">
      <dgm:prSet/>
      <dgm:spPr/>
      <dgm:t>
        <a:bodyPr/>
        <a:lstStyle/>
        <a:p>
          <a:endParaRPr lang="en-US"/>
        </a:p>
      </dgm:t>
    </dgm:pt>
    <dgm:pt modelId="{5019B601-23FF-4032-BED2-935546891789}" type="pres">
      <dgm:prSet presAssocID="{4BEBCBA5-191B-497D-B560-347707D654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CB385-8F8C-4CF2-84EC-962B749DED56}" type="pres">
      <dgm:prSet presAssocID="{35F3326E-BF7C-4EE9-93EF-B958E94C0F4A}" presName="parentLin" presStyleCnt="0"/>
      <dgm:spPr/>
    </dgm:pt>
    <dgm:pt modelId="{6BDED161-D1CB-41B8-A5A2-7FC05A7F1D56}" type="pres">
      <dgm:prSet presAssocID="{35F3326E-BF7C-4EE9-93EF-B958E94C0F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8E3E09-3115-4C19-8C78-7BF489EE61DE}" type="pres">
      <dgm:prSet presAssocID="{35F3326E-BF7C-4EE9-93EF-B958E94C0F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7FBDA-898D-4DA0-9C13-39E6248075D9}" type="pres">
      <dgm:prSet presAssocID="{35F3326E-BF7C-4EE9-93EF-B958E94C0F4A}" presName="negativeSpace" presStyleCnt="0"/>
      <dgm:spPr/>
    </dgm:pt>
    <dgm:pt modelId="{746CDC48-AC32-481B-8EBC-03203AE7F52D}" type="pres">
      <dgm:prSet presAssocID="{35F3326E-BF7C-4EE9-93EF-B958E94C0F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689CB-A2E3-416E-97CF-5220E108F136}" type="pres">
      <dgm:prSet presAssocID="{C1B1748E-18BB-4668-B339-F5FCA51C4F84}" presName="spaceBetweenRectangles" presStyleCnt="0"/>
      <dgm:spPr/>
    </dgm:pt>
    <dgm:pt modelId="{7F1F30D5-97FE-4140-B5BE-866B70E28DB1}" type="pres">
      <dgm:prSet presAssocID="{98B7DDBA-9D73-4251-919A-1DF758844ACC}" presName="parentLin" presStyleCnt="0"/>
      <dgm:spPr/>
    </dgm:pt>
    <dgm:pt modelId="{EE9CDFEF-D1B6-40CA-A214-E910B409228F}" type="pres">
      <dgm:prSet presAssocID="{98B7DDBA-9D73-4251-919A-1DF758844A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34ED82C-7F41-4E0C-ACF2-5A81CEC4272D}" type="pres">
      <dgm:prSet presAssocID="{98B7DDBA-9D73-4251-919A-1DF758844A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0A40-8660-4699-BD52-6F283E915793}" type="pres">
      <dgm:prSet presAssocID="{98B7DDBA-9D73-4251-919A-1DF758844ACC}" presName="negativeSpace" presStyleCnt="0"/>
      <dgm:spPr/>
    </dgm:pt>
    <dgm:pt modelId="{EC027BB6-C687-4195-8BBD-A3A78C91330A}" type="pres">
      <dgm:prSet presAssocID="{98B7DDBA-9D73-4251-919A-1DF758844A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AF15E-70FD-4746-BF5B-D66A9EAEDF2A}" type="pres">
      <dgm:prSet presAssocID="{3960E5FB-C164-48BC-8464-24B9F57FF16E}" presName="spaceBetweenRectangles" presStyleCnt="0"/>
      <dgm:spPr/>
    </dgm:pt>
    <dgm:pt modelId="{9B0F5429-E6CF-4FDB-8C7A-54B5BF44637D}" type="pres">
      <dgm:prSet presAssocID="{23F7AEE3-B738-4E44-BE95-FDC606BA1079}" presName="parentLin" presStyleCnt="0"/>
      <dgm:spPr/>
    </dgm:pt>
    <dgm:pt modelId="{5F3683E6-BAE0-4D78-A8F8-557C6E9E2014}" type="pres">
      <dgm:prSet presAssocID="{23F7AEE3-B738-4E44-BE95-FDC606BA107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1E876ED-5D09-4625-ABE7-9FD1415B8207}" type="pres">
      <dgm:prSet presAssocID="{23F7AEE3-B738-4E44-BE95-FDC606BA10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1671A-657C-414F-8344-34400E7C9307}" type="pres">
      <dgm:prSet presAssocID="{23F7AEE3-B738-4E44-BE95-FDC606BA1079}" presName="negativeSpace" presStyleCnt="0"/>
      <dgm:spPr/>
    </dgm:pt>
    <dgm:pt modelId="{A15793BE-D705-4848-9F6B-CBBD60B7AF45}" type="pres">
      <dgm:prSet presAssocID="{23F7AEE3-B738-4E44-BE95-FDC606BA107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8E96ED-4792-4368-BA91-E52B2CE53DE2}" srcId="{35F3326E-BF7C-4EE9-93EF-B958E94C0F4A}" destId="{755E9495-E1BB-486F-AACE-6D6D87CD2063}" srcOrd="0" destOrd="0" parTransId="{084E6EF2-EA9B-4887-8AF6-F94B2E49559B}" sibTransId="{18D79B01-2910-4D22-B668-40C02313DD9C}"/>
    <dgm:cxn modelId="{0CFBA3DF-6AA3-4F0C-803B-626D9D685335}" type="presOf" srcId="{E7B056DA-4A9A-4A60-B409-AFFED1005BFC}" destId="{EC027BB6-C687-4195-8BBD-A3A78C91330A}" srcOrd="0" destOrd="0" presId="urn:microsoft.com/office/officeart/2005/8/layout/list1"/>
    <dgm:cxn modelId="{9300DEC5-01E9-4E1D-BEF9-82C9879A322A}" srcId="{98B7DDBA-9D73-4251-919A-1DF758844ACC}" destId="{6E9A8F74-4F34-4D90-BD5E-405EB86E8EC6}" srcOrd="1" destOrd="0" parTransId="{4CC32452-9481-47EF-A497-C5100F66AE25}" sibTransId="{D911D84B-7D41-4FAD-A555-B360D1D79F29}"/>
    <dgm:cxn modelId="{FE307935-F04C-47D4-9A1A-0A752469EA13}" type="presOf" srcId="{479FA84B-B2A4-4597-9FE0-42E189C36C77}" destId="{EC027BB6-C687-4195-8BBD-A3A78C91330A}" srcOrd="0" destOrd="3" presId="urn:microsoft.com/office/officeart/2005/8/layout/list1"/>
    <dgm:cxn modelId="{0C3B93A0-EA62-4F01-AB6C-038327D97189}" srcId="{23F7AEE3-B738-4E44-BE95-FDC606BA1079}" destId="{A1CC1A63-C17D-40EB-8A8D-245ED9E206FD}" srcOrd="0" destOrd="0" parTransId="{8B2C6E32-3F61-47F7-BD8B-C8044292FDAE}" sibTransId="{E1B5F616-02A4-4A0E-B18B-60A994895A83}"/>
    <dgm:cxn modelId="{874BAF73-C4A5-4A90-BD9E-CBFDEF501944}" srcId="{98B7DDBA-9D73-4251-919A-1DF758844ACC}" destId="{1916C74C-5D43-4E90-9DBE-91271CF827FB}" srcOrd="2" destOrd="0" parTransId="{078D7FDE-6544-4005-8BE9-3AE417D2EA82}" sibTransId="{8B2BBFAF-0B48-4BE8-9378-72A792363CBF}"/>
    <dgm:cxn modelId="{8BB87595-A51A-42B7-A01A-5A11A648057A}" srcId="{4BEBCBA5-191B-497D-B560-347707D65416}" destId="{35F3326E-BF7C-4EE9-93EF-B958E94C0F4A}" srcOrd="0" destOrd="0" parTransId="{D1FA3B32-CF2D-4C1C-A1C7-1636AC1A32BD}" sibTransId="{C1B1748E-18BB-4668-B339-F5FCA51C4F84}"/>
    <dgm:cxn modelId="{761EA835-AF57-4E3B-8CDF-A396CD262970}" srcId="{98B7DDBA-9D73-4251-919A-1DF758844ACC}" destId="{479FA84B-B2A4-4597-9FE0-42E189C36C77}" srcOrd="3" destOrd="0" parTransId="{55948202-F75B-4AA9-BADC-A796A67296C8}" sibTransId="{0DFCAE3A-740E-4703-B23E-7D5C86C983E7}"/>
    <dgm:cxn modelId="{33E4A1F8-625C-4229-AB05-A0804E2F4E8B}" srcId="{98B7DDBA-9D73-4251-919A-1DF758844ACC}" destId="{2DC868CF-34E2-4292-BD5A-3FB90287C1E1}" srcOrd="4" destOrd="0" parTransId="{A80BF7F9-D311-4199-80DA-3EC488A6B238}" sibTransId="{61A721EC-D983-4447-84B3-97B2360D57FD}"/>
    <dgm:cxn modelId="{020506DE-A3EF-4BEF-BA2F-AFEDAE3947CF}" type="presOf" srcId="{2DC868CF-34E2-4292-BD5A-3FB90287C1E1}" destId="{EC027BB6-C687-4195-8BBD-A3A78C91330A}" srcOrd="0" destOrd="4" presId="urn:microsoft.com/office/officeart/2005/8/layout/list1"/>
    <dgm:cxn modelId="{8426A885-3F83-42C5-8076-194E828D1DA5}" type="presOf" srcId="{98B7DDBA-9D73-4251-919A-1DF758844ACC}" destId="{D34ED82C-7F41-4E0C-ACF2-5A81CEC4272D}" srcOrd="1" destOrd="0" presId="urn:microsoft.com/office/officeart/2005/8/layout/list1"/>
    <dgm:cxn modelId="{F54516C4-8683-448A-90E8-12DFBA4F2F21}" type="presOf" srcId="{6E9A8F74-4F34-4D90-BD5E-405EB86E8EC6}" destId="{EC027BB6-C687-4195-8BBD-A3A78C91330A}" srcOrd="0" destOrd="1" presId="urn:microsoft.com/office/officeart/2005/8/layout/list1"/>
    <dgm:cxn modelId="{5F77A40B-E192-4696-9E69-C039C18EA0B4}" srcId="{98B7DDBA-9D73-4251-919A-1DF758844ACC}" destId="{E7B056DA-4A9A-4A60-B409-AFFED1005BFC}" srcOrd="0" destOrd="0" parTransId="{072058A5-C317-44AE-A33A-DA091C2A2F0C}" sibTransId="{B3F9E6C3-5676-48A2-BB27-9FBEF4734DD6}"/>
    <dgm:cxn modelId="{1F02B41A-A3CA-4CA7-B583-A6AC1B3780B3}" srcId="{4BEBCBA5-191B-497D-B560-347707D65416}" destId="{23F7AEE3-B738-4E44-BE95-FDC606BA1079}" srcOrd="2" destOrd="0" parTransId="{9731BBD0-F5F4-4529-AA44-2BC0AE558095}" sibTransId="{E55025B6-66DD-4BB1-8092-3047B7B70BF2}"/>
    <dgm:cxn modelId="{58BD3BDF-421D-4B6A-B9CD-282C51EEE099}" srcId="{4BEBCBA5-191B-497D-B560-347707D65416}" destId="{98B7DDBA-9D73-4251-919A-1DF758844ACC}" srcOrd="1" destOrd="0" parTransId="{1EFCEB90-9B2E-40D6-92A4-1004B34726EE}" sibTransId="{3960E5FB-C164-48BC-8464-24B9F57FF16E}"/>
    <dgm:cxn modelId="{CE0ADCDE-C58D-466E-81E8-29BAFC3BB35E}" type="presOf" srcId="{23F7AEE3-B738-4E44-BE95-FDC606BA1079}" destId="{11E876ED-5D09-4625-ABE7-9FD1415B8207}" srcOrd="1" destOrd="0" presId="urn:microsoft.com/office/officeart/2005/8/layout/list1"/>
    <dgm:cxn modelId="{380EECF8-016A-418C-A378-74AAC6D387E0}" type="presOf" srcId="{23F7AEE3-B738-4E44-BE95-FDC606BA1079}" destId="{5F3683E6-BAE0-4D78-A8F8-557C6E9E2014}" srcOrd="0" destOrd="0" presId="urn:microsoft.com/office/officeart/2005/8/layout/list1"/>
    <dgm:cxn modelId="{BCBC83F3-A021-4726-954D-7B5D6A610C56}" type="presOf" srcId="{35F3326E-BF7C-4EE9-93EF-B958E94C0F4A}" destId="{7C8E3E09-3115-4C19-8C78-7BF489EE61DE}" srcOrd="1" destOrd="0" presId="urn:microsoft.com/office/officeart/2005/8/layout/list1"/>
    <dgm:cxn modelId="{1D98C3F0-4DB9-4436-87B3-56965390C027}" type="presOf" srcId="{98B7DDBA-9D73-4251-919A-1DF758844ACC}" destId="{EE9CDFEF-D1B6-40CA-A214-E910B409228F}" srcOrd="0" destOrd="0" presId="urn:microsoft.com/office/officeart/2005/8/layout/list1"/>
    <dgm:cxn modelId="{FB4D4A73-E8F6-4F5B-9298-7311780199BB}" type="presOf" srcId="{4BEBCBA5-191B-497D-B560-347707D65416}" destId="{5019B601-23FF-4032-BED2-935546891789}" srcOrd="0" destOrd="0" presId="urn:microsoft.com/office/officeart/2005/8/layout/list1"/>
    <dgm:cxn modelId="{9982146E-4E5F-45C6-A329-BB7456FBF39E}" type="presOf" srcId="{755E9495-E1BB-486F-AACE-6D6D87CD2063}" destId="{746CDC48-AC32-481B-8EBC-03203AE7F52D}" srcOrd="0" destOrd="0" presId="urn:microsoft.com/office/officeart/2005/8/layout/list1"/>
    <dgm:cxn modelId="{323094EA-F8F3-4619-8698-FA16D39C7E6F}" type="presOf" srcId="{35F3326E-BF7C-4EE9-93EF-B958E94C0F4A}" destId="{6BDED161-D1CB-41B8-A5A2-7FC05A7F1D56}" srcOrd="0" destOrd="0" presId="urn:microsoft.com/office/officeart/2005/8/layout/list1"/>
    <dgm:cxn modelId="{6B55CE5D-2E62-4551-A654-4ECCE06C0772}" type="presOf" srcId="{A1CC1A63-C17D-40EB-8A8D-245ED9E206FD}" destId="{A15793BE-D705-4848-9F6B-CBBD60B7AF45}" srcOrd="0" destOrd="0" presId="urn:microsoft.com/office/officeart/2005/8/layout/list1"/>
    <dgm:cxn modelId="{D51C10C0-60EB-4BE4-9E60-43C4DEDA15E0}" type="presOf" srcId="{1916C74C-5D43-4E90-9DBE-91271CF827FB}" destId="{EC027BB6-C687-4195-8BBD-A3A78C91330A}" srcOrd="0" destOrd="2" presId="urn:microsoft.com/office/officeart/2005/8/layout/list1"/>
    <dgm:cxn modelId="{439238C1-E707-400B-85A6-0A679806EF8C}" type="presParOf" srcId="{5019B601-23FF-4032-BED2-935546891789}" destId="{B61CB385-8F8C-4CF2-84EC-962B749DED56}" srcOrd="0" destOrd="0" presId="urn:microsoft.com/office/officeart/2005/8/layout/list1"/>
    <dgm:cxn modelId="{3F7BB2B7-8137-4BAD-B42B-1E54556DFC1C}" type="presParOf" srcId="{B61CB385-8F8C-4CF2-84EC-962B749DED56}" destId="{6BDED161-D1CB-41B8-A5A2-7FC05A7F1D56}" srcOrd="0" destOrd="0" presId="urn:microsoft.com/office/officeart/2005/8/layout/list1"/>
    <dgm:cxn modelId="{B9384F34-106D-478E-BAB9-F6ECBDB4EB9F}" type="presParOf" srcId="{B61CB385-8F8C-4CF2-84EC-962B749DED56}" destId="{7C8E3E09-3115-4C19-8C78-7BF489EE61DE}" srcOrd="1" destOrd="0" presId="urn:microsoft.com/office/officeart/2005/8/layout/list1"/>
    <dgm:cxn modelId="{6F8234A7-0EDD-4572-9547-8C219FA2A09E}" type="presParOf" srcId="{5019B601-23FF-4032-BED2-935546891789}" destId="{F847FBDA-898D-4DA0-9C13-39E6248075D9}" srcOrd="1" destOrd="0" presId="urn:microsoft.com/office/officeart/2005/8/layout/list1"/>
    <dgm:cxn modelId="{A71D2F25-D048-4129-9039-B1EB9B14A9BB}" type="presParOf" srcId="{5019B601-23FF-4032-BED2-935546891789}" destId="{746CDC48-AC32-481B-8EBC-03203AE7F52D}" srcOrd="2" destOrd="0" presId="urn:microsoft.com/office/officeart/2005/8/layout/list1"/>
    <dgm:cxn modelId="{5D65610E-4D30-4A8C-B73A-908ACC79AE08}" type="presParOf" srcId="{5019B601-23FF-4032-BED2-935546891789}" destId="{437689CB-A2E3-416E-97CF-5220E108F136}" srcOrd="3" destOrd="0" presId="urn:microsoft.com/office/officeart/2005/8/layout/list1"/>
    <dgm:cxn modelId="{3C1554F2-62D0-40BB-A253-1192BF9C7147}" type="presParOf" srcId="{5019B601-23FF-4032-BED2-935546891789}" destId="{7F1F30D5-97FE-4140-B5BE-866B70E28DB1}" srcOrd="4" destOrd="0" presId="urn:microsoft.com/office/officeart/2005/8/layout/list1"/>
    <dgm:cxn modelId="{F7FAC905-2854-4D3E-98BA-B8633DD27AEF}" type="presParOf" srcId="{7F1F30D5-97FE-4140-B5BE-866B70E28DB1}" destId="{EE9CDFEF-D1B6-40CA-A214-E910B409228F}" srcOrd="0" destOrd="0" presId="urn:microsoft.com/office/officeart/2005/8/layout/list1"/>
    <dgm:cxn modelId="{E5ED707E-E10F-4FF7-B904-9DFB0D45E61E}" type="presParOf" srcId="{7F1F30D5-97FE-4140-B5BE-866B70E28DB1}" destId="{D34ED82C-7F41-4E0C-ACF2-5A81CEC4272D}" srcOrd="1" destOrd="0" presId="urn:microsoft.com/office/officeart/2005/8/layout/list1"/>
    <dgm:cxn modelId="{BE3EC6D8-FAAB-43C0-B4D7-327BBCCC947E}" type="presParOf" srcId="{5019B601-23FF-4032-BED2-935546891789}" destId="{DBDD0A40-8660-4699-BD52-6F283E915793}" srcOrd="5" destOrd="0" presId="urn:microsoft.com/office/officeart/2005/8/layout/list1"/>
    <dgm:cxn modelId="{1D4E539C-3F4B-4AF8-859E-A0907D111A77}" type="presParOf" srcId="{5019B601-23FF-4032-BED2-935546891789}" destId="{EC027BB6-C687-4195-8BBD-A3A78C91330A}" srcOrd="6" destOrd="0" presId="urn:microsoft.com/office/officeart/2005/8/layout/list1"/>
    <dgm:cxn modelId="{E38609E3-9763-44CF-B678-0CCC761CC65C}" type="presParOf" srcId="{5019B601-23FF-4032-BED2-935546891789}" destId="{4D4AF15E-70FD-4746-BF5B-D66A9EAEDF2A}" srcOrd="7" destOrd="0" presId="urn:microsoft.com/office/officeart/2005/8/layout/list1"/>
    <dgm:cxn modelId="{FE606532-0443-473E-B56A-DD7C639AF326}" type="presParOf" srcId="{5019B601-23FF-4032-BED2-935546891789}" destId="{9B0F5429-E6CF-4FDB-8C7A-54B5BF44637D}" srcOrd="8" destOrd="0" presId="urn:microsoft.com/office/officeart/2005/8/layout/list1"/>
    <dgm:cxn modelId="{7846189D-2235-4618-9AE3-B08DA40E2499}" type="presParOf" srcId="{9B0F5429-E6CF-4FDB-8C7A-54B5BF44637D}" destId="{5F3683E6-BAE0-4D78-A8F8-557C6E9E2014}" srcOrd="0" destOrd="0" presId="urn:microsoft.com/office/officeart/2005/8/layout/list1"/>
    <dgm:cxn modelId="{3DB8FB17-9DB9-4648-AC08-BD41EBFD9AC9}" type="presParOf" srcId="{9B0F5429-E6CF-4FDB-8C7A-54B5BF44637D}" destId="{11E876ED-5D09-4625-ABE7-9FD1415B8207}" srcOrd="1" destOrd="0" presId="urn:microsoft.com/office/officeart/2005/8/layout/list1"/>
    <dgm:cxn modelId="{44728925-5824-4312-81AD-E64C4DEA01CF}" type="presParOf" srcId="{5019B601-23FF-4032-BED2-935546891789}" destId="{EA51671A-657C-414F-8344-34400E7C9307}" srcOrd="9" destOrd="0" presId="urn:microsoft.com/office/officeart/2005/8/layout/list1"/>
    <dgm:cxn modelId="{44DB4757-A806-4DD4-B804-3A6E6E84B1CE}" type="presParOf" srcId="{5019B601-23FF-4032-BED2-935546891789}" destId="{A15793BE-D705-4848-9F6B-CBBD60B7AF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A4F560-428B-4C0B-B970-9419BBFF40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892EC7-78C0-4727-9C78-17A34ABB5A6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Cross Site Request Forgery</a:t>
          </a:r>
          <a:endParaRPr lang="en-US" dirty="0"/>
        </a:p>
      </dgm:t>
    </dgm:pt>
    <dgm:pt modelId="{4051B436-3161-41B0-B43E-3C2603F63467}" type="parTrans" cxnId="{5ECFD636-F347-4AC9-B214-8D9B83A02E21}">
      <dgm:prSet/>
      <dgm:spPr/>
      <dgm:t>
        <a:bodyPr/>
        <a:lstStyle/>
        <a:p>
          <a:endParaRPr lang="en-US"/>
        </a:p>
      </dgm:t>
    </dgm:pt>
    <dgm:pt modelId="{209E5052-24EC-4519-8DA6-15A13F9356B9}" type="sibTrans" cxnId="{5ECFD636-F347-4AC9-B214-8D9B83A02E21}">
      <dgm:prSet/>
      <dgm:spPr/>
      <dgm:t>
        <a:bodyPr/>
        <a:lstStyle/>
        <a:p>
          <a:endParaRPr lang="en-US"/>
        </a:p>
      </dgm:t>
    </dgm:pt>
    <dgm:pt modelId="{AA36756C-95C3-475C-8370-6F9C42FC7C86}">
      <dgm:prSet/>
      <dgm:spPr/>
      <dgm:t>
        <a:bodyPr/>
        <a:lstStyle/>
        <a:p>
          <a:r>
            <a:rPr lang="en-US" dirty="0" smtClean="0"/>
            <a:t>An attack where the victim’s browser is tricked into issuing a command to a vulnerable web application</a:t>
          </a:r>
        </a:p>
      </dgm:t>
    </dgm:pt>
    <dgm:pt modelId="{FF549E6A-54BE-489C-AD7E-A83456496F94}" type="parTrans" cxnId="{D8F4EDBC-8ECF-4427-A1AD-29EDF7F5D4E1}">
      <dgm:prSet/>
      <dgm:spPr/>
      <dgm:t>
        <a:bodyPr/>
        <a:lstStyle/>
        <a:p>
          <a:endParaRPr lang="en-US"/>
        </a:p>
      </dgm:t>
    </dgm:pt>
    <dgm:pt modelId="{5B28AAD9-A669-4B72-AB5D-EC8E7E9CFF48}" type="sibTrans" cxnId="{D8F4EDBC-8ECF-4427-A1AD-29EDF7F5D4E1}">
      <dgm:prSet/>
      <dgm:spPr/>
      <dgm:t>
        <a:bodyPr/>
        <a:lstStyle/>
        <a:p>
          <a:endParaRPr lang="en-US"/>
        </a:p>
      </dgm:t>
    </dgm:pt>
    <dgm:pt modelId="{5CBB6742-9103-4E35-A47C-2F04803B1B7E}">
      <dgm:prSet/>
      <dgm:spPr/>
      <dgm:t>
        <a:bodyPr/>
        <a:lstStyle/>
        <a:p>
          <a:r>
            <a:rPr lang="en-US" dirty="0" smtClean="0"/>
            <a:t>Vulnerability is caused by browsers automatically including user authentication data (session ID, IP address, Windows domain credentials, …) with each request</a:t>
          </a:r>
        </a:p>
      </dgm:t>
    </dgm:pt>
    <dgm:pt modelId="{D9181162-E180-4B6E-A650-128CAEEFBEBB}" type="parTrans" cxnId="{003533AD-B21A-4923-8FB6-97CBEC1FFE7C}">
      <dgm:prSet/>
      <dgm:spPr/>
      <dgm:t>
        <a:bodyPr/>
        <a:lstStyle/>
        <a:p>
          <a:endParaRPr lang="en-US"/>
        </a:p>
      </dgm:t>
    </dgm:pt>
    <dgm:pt modelId="{8592A30C-8ECC-4AAD-834A-7725E933B8A0}" type="sibTrans" cxnId="{003533AD-B21A-4923-8FB6-97CBEC1FFE7C}">
      <dgm:prSet/>
      <dgm:spPr/>
      <dgm:t>
        <a:bodyPr/>
        <a:lstStyle/>
        <a:p>
          <a:endParaRPr lang="en-US"/>
        </a:p>
      </dgm:t>
    </dgm:pt>
    <dgm:pt modelId="{6041B128-0B1B-4797-BC64-D4B94DD0550B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Imagine…</a:t>
          </a:r>
        </a:p>
      </dgm:t>
    </dgm:pt>
    <dgm:pt modelId="{BD001175-4A25-4801-942A-E267D6FC8D30}" type="parTrans" cxnId="{978825F9-6CB7-4D70-BEB7-B775287CD65A}">
      <dgm:prSet/>
      <dgm:spPr/>
      <dgm:t>
        <a:bodyPr/>
        <a:lstStyle/>
        <a:p>
          <a:endParaRPr lang="en-US"/>
        </a:p>
      </dgm:t>
    </dgm:pt>
    <dgm:pt modelId="{5A62A4BD-E551-4475-864E-2A71312A85BD}" type="sibTrans" cxnId="{978825F9-6CB7-4D70-BEB7-B775287CD65A}">
      <dgm:prSet/>
      <dgm:spPr/>
      <dgm:t>
        <a:bodyPr/>
        <a:lstStyle/>
        <a:p>
          <a:endParaRPr lang="en-US"/>
        </a:p>
      </dgm:t>
    </dgm:pt>
    <dgm:pt modelId="{696700BC-9716-4621-9DEF-A16C83DD3C31}">
      <dgm:prSet/>
      <dgm:spPr/>
      <dgm:t>
        <a:bodyPr/>
        <a:lstStyle/>
        <a:p>
          <a:r>
            <a:rPr lang="en-US" dirty="0" smtClean="0"/>
            <a:t>What if a hacker could steer your mouse and get you to click on links in your online banking application?</a:t>
          </a:r>
        </a:p>
      </dgm:t>
    </dgm:pt>
    <dgm:pt modelId="{488C5CAB-F0F7-48F1-85D3-248282AB1E3A}" type="parTrans" cxnId="{0E4BA5FB-97FF-4F85-BA58-550C8642E241}">
      <dgm:prSet/>
      <dgm:spPr/>
      <dgm:t>
        <a:bodyPr/>
        <a:lstStyle/>
        <a:p>
          <a:endParaRPr lang="en-US"/>
        </a:p>
      </dgm:t>
    </dgm:pt>
    <dgm:pt modelId="{8D13E2CF-502D-4889-9EA5-85A89E3BA2D3}" type="sibTrans" cxnId="{0E4BA5FB-97FF-4F85-BA58-550C8642E241}">
      <dgm:prSet/>
      <dgm:spPr/>
      <dgm:t>
        <a:bodyPr/>
        <a:lstStyle/>
        <a:p>
          <a:endParaRPr lang="en-US"/>
        </a:p>
      </dgm:t>
    </dgm:pt>
    <dgm:pt modelId="{F3374808-AE6F-4E93-B216-3C638AE5887C}">
      <dgm:prSet/>
      <dgm:spPr/>
      <dgm:t>
        <a:bodyPr/>
        <a:lstStyle/>
        <a:p>
          <a:r>
            <a:rPr lang="en-US" dirty="0" smtClean="0"/>
            <a:t>What could they make you do?</a:t>
          </a:r>
        </a:p>
      </dgm:t>
    </dgm:pt>
    <dgm:pt modelId="{CAE3A384-AFB4-48CD-A12A-FA285D2D28CB}" type="parTrans" cxnId="{B82FB368-AC51-4A68-BD22-9F722DA66751}">
      <dgm:prSet/>
      <dgm:spPr/>
      <dgm:t>
        <a:bodyPr/>
        <a:lstStyle/>
        <a:p>
          <a:endParaRPr lang="en-US"/>
        </a:p>
      </dgm:t>
    </dgm:pt>
    <dgm:pt modelId="{F8F545A3-41A8-49BF-A538-6FB3CF2F801A}" type="sibTrans" cxnId="{B82FB368-AC51-4A68-BD22-9F722DA66751}">
      <dgm:prSet/>
      <dgm:spPr/>
      <dgm:t>
        <a:bodyPr/>
        <a:lstStyle/>
        <a:p>
          <a:endParaRPr lang="en-US"/>
        </a:p>
      </dgm:t>
    </dgm:pt>
    <dgm:pt modelId="{F7BF38A2-2949-4208-B7C4-9CD0FA83CA19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589DEB9F-778A-4CB7-A0E4-6F3D19233AF5}" type="parTrans" cxnId="{756B0933-C930-493E-8447-6B0CEA2CE7B9}">
      <dgm:prSet/>
      <dgm:spPr/>
      <dgm:t>
        <a:bodyPr/>
        <a:lstStyle/>
        <a:p>
          <a:endParaRPr lang="en-US"/>
        </a:p>
      </dgm:t>
    </dgm:pt>
    <dgm:pt modelId="{009CDD4F-5DEB-49FA-9C27-A3CEDDD6C952}" type="sibTrans" cxnId="{756B0933-C930-493E-8447-6B0CEA2CE7B9}">
      <dgm:prSet/>
      <dgm:spPr/>
      <dgm:t>
        <a:bodyPr/>
        <a:lstStyle/>
        <a:p>
          <a:endParaRPr lang="en-US"/>
        </a:p>
      </dgm:t>
    </dgm:pt>
    <dgm:pt modelId="{E146D816-E865-4F01-AEA6-B792DF0967D7}">
      <dgm:prSet/>
      <dgm:spPr/>
      <dgm:t>
        <a:bodyPr/>
        <a:lstStyle/>
        <a:p>
          <a:r>
            <a:rPr lang="en-US" dirty="0" smtClean="0"/>
            <a:t>Initiate transactions (transfer funds, logout user, close account)</a:t>
          </a:r>
        </a:p>
      </dgm:t>
    </dgm:pt>
    <dgm:pt modelId="{63A7AF11-E221-46F3-AC33-28E9C2E59037}" type="parTrans" cxnId="{21240048-5EE8-4684-A54D-E57693D2AF8E}">
      <dgm:prSet/>
      <dgm:spPr/>
      <dgm:t>
        <a:bodyPr/>
        <a:lstStyle/>
        <a:p>
          <a:endParaRPr lang="en-US"/>
        </a:p>
      </dgm:t>
    </dgm:pt>
    <dgm:pt modelId="{92AC4B30-42C4-4578-804A-40A7A3A581C0}" type="sibTrans" cxnId="{21240048-5EE8-4684-A54D-E57693D2AF8E}">
      <dgm:prSet/>
      <dgm:spPr/>
      <dgm:t>
        <a:bodyPr/>
        <a:lstStyle/>
        <a:p>
          <a:endParaRPr lang="en-US"/>
        </a:p>
      </dgm:t>
    </dgm:pt>
    <dgm:pt modelId="{5B12B199-BE39-4926-9A25-CD064187DE28}">
      <dgm:prSet/>
      <dgm:spPr/>
      <dgm:t>
        <a:bodyPr/>
        <a:lstStyle/>
        <a:p>
          <a:r>
            <a:rPr lang="en-US" dirty="0" smtClean="0"/>
            <a:t>Access sensitive data</a:t>
          </a:r>
        </a:p>
      </dgm:t>
    </dgm:pt>
    <dgm:pt modelId="{D86D60BF-1AD2-4AA1-8914-7115D123E976}" type="parTrans" cxnId="{32ECC3AC-A523-4C55-8CC7-BF00AE3E664B}">
      <dgm:prSet/>
      <dgm:spPr/>
      <dgm:t>
        <a:bodyPr/>
        <a:lstStyle/>
        <a:p>
          <a:endParaRPr lang="en-US"/>
        </a:p>
      </dgm:t>
    </dgm:pt>
    <dgm:pt modelId="{A7913167-22E1-41EC-B9C3-67876BAD555C}" type="sibTrans" cxnId="{32ECC3AC-A523-4C55-8CC7-BF00AE3E664B}">
      <dgm:prSet/>
      <dgm:spPr/>
      <dgm:t>
        <a:bodyPr/>
        <a:lstStyle/>
        <a:p>
          <a:endParaRPr lang="en-US"/>
        </a:p>
      </dgm:t>
    </dgm:pt>
    <dgm:pt modelId="{22305100-6256-4B7D-B35B-301936012AF7}">
      <dgm:prSet/>
      <dgm:spPr/>
      <dgm:t>
        <a:bodyPr/>
        <a:lstStyle/>
        <a:p>
          <a:r>
            <a:rPr lang="en-US" dirty="0" smtClean="0"/>
            <a:t>Change account details</a:t>
          </a:r>
        </a:p>
      </dgm:t>
    </dgm:pt>
    <dgm:pt modelId="{03A0B8C2-D6B5-48EE-A062-58AC13F5C2E3}" type="parTrans" cxnId="{DFD55D39-D242-4D3C-9AD0-E6B6AC6BE2CC}">
      <dgm:prSet/>
      <dgm:spPr/>
      <dgm:t>
        <a:bodyPr/>
        <a:lstStyle/>
        <a:p>
          <a:endParaRPr lang="en-US"/>
        </a:p>
      </dgm:t>
    </dgm:pt>
    <dgm:pt modelId="{8B766428-9F9D-433A-AA33-ADD20AE62922}" type="sibTrans" cxnId="{DFD55D39-D242-4D3C-9AD0-E6B6AC6BE2CC}">
      <dgm:prSet/>
      <dgm:spPr/>
      <dgm:t>
        <a:bodyPr/>
        <a:lstStyle/>
        <a:p>
          <a:endParaRPr lang="en-US"/>
        </a:p>
      </dgm:t>
    </dgm:pt>
    <dgm:pt modelId="{52A2F7BA-FE50-457B-A42E-89D7787FA638}" type="pres">
      <dgm:prSet presAssocID="{53A4F560-428B-4C0B-B970-9419BBFF40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9D9E-54E7-4962-B929-7206FF4203DD}" type="pres">
      <dgm:prSet presAssocID="{54892EC7-78C0-4727-9C78-17A34ABB5A6C}" presName="parentLin" presStyleCnt="0"/>
      <dgm:spPr/>
    </dgm:pt>
    <dgm:pt modelId="{AFBDB1D4-5D50-4526-B8CA-42D95DE1A697}" type="pres">
      <dgm:prSet presAssocID="{54892EC7-78C0-4727-9C78-17A34ABB5A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6407B24-B174-44D1-BED1-26CD4FBBCB88}" type="pres">
      <dgm:prSet presAssocID="{54892EC7-78C0-4727-9C78-17A34ABB5A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638E4-11A5-45C8-A2B0-49F51958ED8D}" type="pres">
      <dgm:prSet presAssocID="{54892EC7-78C0-4727-9C78-17A34ABB5A6C}" presName="negativeSpace" presStyleCnt="0"/>
      <dgm:spPr/>
    </dgm:pt>
    <dgm:pt modelId="{CBDC5E26-7A59-4B76-8BA0-877C8F8BED97}" type="pres">
      <dgm:prSet presAssocID="{54892EC7-78C0-4727-9C78-17A34ABB5A6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016B2-71DF-4A20-88C4-6781AEC22542}" type="pres">
      <dgm:prSet presAssocID="{209E5052-24EC-4519-8DA6-15A13F9356B9}" presName="spaceBetweenRectangles" presStyleCnt="0"/>
      <dgm:spPr/>
    </dgm:pt>
    <dgm:pt modelId="{6271F790-99A1-44A2-9439-65F19908A867}" type="pres">
      <dgm:prSet presAssocID="{6041B128-0B1B-4797-BC64-D4B94DD0550B}" presName="parentLin" presStyleCnt="0"/>
      <dgm:spPr/>
    </dgm:pt>
    <dgm:pt modelId="{28FB08B5-8676-44FA-9E6D-CE5328BAF304}" type="pres">
      <dgm:prSet presAssocID="{6041B128-0B1B-4797-BC64-D4B94DD0550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7BB13B1-5276-42CD-96E0-605C3A0365EE}" type="pres">
      <dgm:prSet presAssocID="{6041B128-0B1B-4797-BC64-D4B94DD0550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E1B13-571A-4429-A7FE-F7762744EEB6}" type="pres">
      <dgm:prSet presAssocID="{6041B128-0B1B-4797-BC64-D4B94DD0550B}" presName="negativeSpace" presStyleCnt="0"/>
      <dgm:spPr/>
    </dgm:pt>
    <dgm:pt modelId="{5FEAB7FC-7206-4B3B-9337-EA57FA3E1A06}" type="pres">
      <dgm:prSet presAssocID="{6041B128-0B1B-4797-BC64-D4B94DD0550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7BC7-3B23-4716-A907-E5A89A726587}" type="pres">
      <dgm:prSet presAssocID="{5A62A4BD-E551-4475-864E-2A71312A85BD}" presName="spaceBetweenRectangles" presStyleCnt="0"/>
      <dgm:spPr/>
    </dgm:pt>
    <dgm:pt modelId="{89E8EAB7-A830-4AF7-AD1E-B6943CD9134E}" type="pres">
      <dgm:prSet presAssocID="{F7BF38A2-2949-4208-B7C4-9CD0FA83CA19}" presName="parentLin" presStyleCnt="0"/>
      <dgm:spPr/>
    </dgm:pt>
    <dgm:pt modelId="{78D50E25-F6D0-4F99-BAFA-CB4640B3BEAD}" type="pres">
      <dgm:prSet presAssocID="{F7BF38A2-2949-4208-B7C4-9CD0FA83CA1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7AE264F-948F-47BB-BD89-ED0ACAABF5B9}" type="pres">
      <dgm:prSet presAssocID="{F7BF38A2-2949-4208-B7C4-9CD0FA83CA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9DECC-BEB0-459B-8BBF-6BBDE138962E}" type="pres">
      <dgm:prSet presAssocID="{F7BF38A2-2949-4208-B7C4-9CD0FA83CA19}" presName="negativeSpace" presStyleCnt="0"/>
      <dgm:spPr/>
    </dgm:pt>
    <dgm:pt modelId="{5D57451E-8133-4895-AB0A-04C0238D7534}" type="pres">
      <dgm:prSet presAssocID="{F7BF38A2-2949-4208-B7C4-9CD0FA83CA1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54A0D4-7222-44E9-BE42-948DA16D684B}" type="presOf" srcId="{6041B128-0B1B-4797-BC64-D4B94DD0550B}" destId="{28FB08B5-8676-44FA-9E6D-CE5328BAF304}" srcOrd="0" destOrd="0" presId="urn:microsoft.com/office/officeart/2005/8/layout/list1"/>
    <dgm:cxn modelId="{5ECFD636-F347-4AC9-B214-8D9B83A02E21}" srcId="{53A4F560-428B-4C0B-B970-9419BBFF406D}" destId="{54892EC7-78C0-4727-9C78-17A34ABB5A6C}" srcOrd="0" destOrd="0" parTransId="{4051B436-3161-41B0-B43E-3C2603F63467}" sibTransId="{209E5052-24EC-4519-8DA6-15A13F9356B9}"/>
    <dgm:cxn modelId="{F9DE5E06-1EC0-48CB-B3B2-0E12755F24D9}" type="presOf" srcId="{696700BC-9716-4621-9DEF-A16C83DD3C31}" destId="{5FEAB7FC-7206-4B3B-9337-EA57FA3E1A06}" srcOrd="0" destOrd="0" presId="urn:microsoft.com/office/officeart/2005/8/layout/list1"/>
    <dgm:cxn modelId="{4599B7E0-550D-437B-B3FE-08540558AD7D}" type="presOf" srcId="{AA36756C-95C3-475C-8370-6F9C42FC7C86}" destId="{CBDC5E26-7A59-4B76-8BA0-877C8F8BED97}" srcOrd="0" destOrd="0" presId="urn:microsoft.com/office/officeart/2005/8/layout/list1"/>
    <dgm:cxn modelId="{B82FB368-AC51-4A68-BD22-9F722DA66751}" srcId="{6041B128-0B1B-4797-BC64-D4B94DD0550B}" destId="{F3374808-AE6F-4E93-B216-3C638AE5887C}" srcOrd="1" destOrd="0" parTransId="{CAE3A384-AFB4-48CD-A12A-FA285D2D28CB}" sibTransId="{F8F545A3-41A8-49BF-A538-6FB3CF2F801A}"/>
    <dgm:cxn modelId="{7BD54DA7-C128-43BA-880F-F795E88F6CFB}" type="presOf" srcId="{E146D816-E865-4F01-AEA6-B792DF0967D7}" destId="{5D57451E-8133-4895-AB0A-04C0238D7534}" srcOrd="0" destOrd="0" presId="urn:microsoft.com/office/officeart/2005/8/layout/list1"/>
    <dgm:cxn modelId="{0BFB2B53-534E-47D0-868E-B45C6F80716A}" type="presOf" srcId="{5CBB6742-9103-4E35-A47C-2F04803B1B7E}" destId="{CBDC5E26-7A59-4B76-8BA0-877C8F8BED97}" srcOrd="0" destOrd="1" presId="urn:microsoft.com/office/officeart/2005/8/layout/list1"/>
    <dgm:cxn modelId="{44C737D5-2151-4449-8196-8B3D94E069E0}" type="presOf" srcId="{5B12B199-BE39-4926-9A25-CD064187DE28}" destId="{5D57451E-8133-4895-AB0A-04C0238D7534}" srcOrd="0" destOrd="1" presId="urn:microsoft.com/office/officeart/2005/8/layout/list1"/>
    <dgm:cxn modelId="{22F72769-E5EF-4434-86D1-DB90E196A261}" type="presOf" srcId="{F7BF38A2-2949-4208-B7C4-9CD0FA83CA19}" destId="{78D50E25-F6D0-4F99-BAFA-CB4640B3BEAD}" srcOrd="0" destOrd="0" presId="urn:microsoft.com/office/officeart/2005/8/layout/list1"/>
    <dgm:cxn modelId="{DFD55D39-D242-4D3C-9AD0-E6B6AC6BE2CC}" srcId="{F7BF38A2-2949-4208-B7C4-9CD0FA83CA19}" destId="{22305100-6256-4B7D-B35B-301936012AF7}" srcOrd="2" destOrd="0" parTransId="{03A0B8C2-D6B5-48EE-A062-58AC13F5C2E3}" sibTransId="{8B766428-9F9D-433A-AA33-ADD20AE62922}"/>
    <dgm:cxn modelId="{136E322D-D0B6-4B16-896C-45E172E070FB}" type="presOf" srcId="{6041B128-0B1B-4797-BC64-D4B94DD0550B}" destId="{A7BB13B1-5276-42CD-96E0-605C3A0365EE}" srcOrd="1" destOrd="0" presId="urn:microsoft.com/office/officeart/2005/8/layout/list1"/>
    <dgm:cxn modelId="{9D952D7C-AE3F-4EDE-AB64-B6EA23E499C9}" type="presOf" srcId="{54892EC7-78C0-4727-9C78-17A34ABB5A6C}" destId="{AFBDB1D4-5D50-4526-B8CA-42D95DE1A697}" srcOrd="0" destOrd="0" presId="urn:microsoft.com/office/officeart/2005/8/layout/list1"/>
    <dgm:cxn modelId="{C0EA38DA-C96E-4AD5-8436-5538C4A7487D}" type="presOf" srcId="{22305100-6256-4B7D-B35B-301936012AF7}" destId="{5D57451E-8133-4895-AB0A-04C0238D7534}" srcOrd="0" destOrd="2" presId="urn:microsoft.com/office/officeart/2005/8/layout/list1"/>
    <dgm:cxn modelId="{0E4BA5FB-97FF-4F85-BA58-550C8642E241}" srcId="{6041B128-0B1B-4797-BC64-D4B94DD0550B}" destId="{696700BC-9716-4621-9DEF-A16C83DD3C31}" srcOrd="0" destOrd="0" parTransId="{488C5CAB-F0F7-48F1-85D3-248282AB1E3A}" sibTransId="{8D13E2CF-502D-4889-9EA5-85A89E3BA2D3}"/>
    <dgm:cxn modelId="{BC462AD7-5EEA-41D4-9E2C-7D0731914112}" type="presOf" srcId="{54892EC7-78C0-4727-9C78-17A34ABB5A6C}" destId="{06407B24-B174-44D1-BED1-26CD4FBBCB88}" srcOrd="1" destOrd="0" presId="urn:microsoft.com/office/officeart/2005/8/layout/list1"/>
    <dgm:cxn modelId="{003533AD-B21A-4923-8FB6-97CBEC1FFE7C}" srcId="{54892EC7-78C0-4727-9C78-17A34ABB5A6C}" destId="{5CBB6742-9103-4E35-A47C-2F04803B1B7E}" srcOrd="1" destOrd="0" parTransId="{D9181162-E180-4B6E-A650-128CAEEFBEBB}" sibTransId="{8592A30C-8ECC-4AAD-834A-7725E933B8A0}"/>
    <dgm:cxn modelId="{32ECC3AC-A523-4C55-8CC7-BF00AE3E664B}" srcId="{F7BF38A2-2949-4208-B7C4-9CD0FA83CA19}" destId="{5B12B199-BE39-4926-9A25-CD064187DE28}" srcOrd="1" destOrd="0" parTransId="{D86D60BF-1AD2-4AA1-8914-7115D123E976}" sibTransId="{A7913167-22E1-41EC-B9C3-67876BAD555C}"/>
    <dgm:cxn modelId="{5AF99709-8559-49B0-BF12-46E8DB34F7D0}" type="presOf" srcId="{F7BF38A2-2949-4208-B7C4-9CD0FA83CA19}" destId="{47AE264F-948F-47BB-BD89-ED0ACAABF5B9}" srcOrd="1" destOrd="0" presId="urn:microsoft.com/office/officeart/2005/8/layout/list1"/>
    <dgm:cxn modelId="{978825F9-6CB7-4D70-BEB7-B775287CD65A}" srcId="{53A4F560-428B-4C0B-B970-9419BBFF406D}" destId="{6041B128-0B1B-4797-BC64-D4B94DD0550B}" srcOrd="1" destOrd="0" parTransId="{BD001175-4A25-4801-942A-E267D6FC8D30}" sibTransId="{5A62A4BD-E551-4475-864E-2A71312A85BD}"/>
    <dgm:cxn modelId="{C5BC55FD-FD02-4CF0-BA88-64168CDC796C}" type="presOf" srcId="{53A4F560-428B-4C0B-B970-9419BBFF406D}" destId="{52A2F7BA-FE50-457B-A42E-89D7787FA638}" srcOrd="0" destOrd="0" presId="urn:microsoft.com/office/officeart/2005/8/layout/list1"/>
    <dgm:cxn modelId="{D8F4EDBC-8ECF-4427-A1AD-29EDF7F5D4E1}" srcId="{54892EC7-78C0-4727-9C78-17A34ABB5A6C}" destId="{AA36756C-95C3-475C-8370-6F9C42FC7C86}" srcOrd="0" destOrd="0" parTransId="{FF549E6A-54BE-489C-AD7E-A83456496F94}" sibTransId="{5B28AAD9-A669-4B72-AB5D-EC8E7E9CFF48}"/>
    <dgm:cxn modelId="{21240048-5EE8-4684-A54D-E57693D2AF8E}" srcId="{F7BF38A2-2949-4208-B7C4-9CD0FA83CA19}" destId="{E146D816-E865-4F01-AEA6-B792DF0967D7}" srcOrd="0" destOrd="0" parTransId="{63A7AF11-E221-46F3-AC33-28E9C2E59037}" sibTransId="{92AC4B30-42C4-4578-804A-40A7A3A581C0}"/>
    <dgm:cxn modelId="{756B0933-C930-493E-8447-6B0CEA2CE7B9}" srcId="{53A4F560-428B-4C0B-B970-9419BBFF406D}" destId="{F7BF38A2-2949-4208-B7C4-9CD0FA83CA19}" srcOrd="2" destOrd="0" parTransId="{589DEB9F-778A-4CB7-A0E4-6F3D19233AF5}" sibTransId="{009CDD4F-5DEB-49FA-9C27-A3CEDDD6C952}"/>
    <dgm:cxn modelId="{88816C8E-16E9-4FFF-A158-686860D22629}" type="presOf" srcId="{F3374808-AE6F-4E93-B216-3C638AE5887C}" destId="{5FEAB7FC-7206-4B3B-9337-EA57FA3E1A06}" srcOrd="0" destOrd="1" presId="urn:microsoft.com/office/officeart/2005/8/layout/list1"/>
    <dgm:cxn modelId="{6F50821D-93E8-4E81-8128-10FC80431989}" type="presParOf" srcId="{52A2F7BA-FE50-457B-A42E-89D7787FA638}" destId="{8CEB9D9E-54E7-4962-B929-7206FF4203DD}" srcOrd="0" destOrd="0" presId="urn:microsoft.com/office/officeart/2005/8/layout/list1"/>
    <dgm:cxn modelId="{46FE582E-0B38-4F4C-B53F-285482748D5F}" type="presParOf" srcId="{8CEB9D9E-54E7-4962-B929-7206FF4203DD}" destId="{AFBDB1D4-5D50-4526-B8CA-42D95DE1A697}" srcOrd="0" destOrd="0" presId="urn:microsoft.com/office/officeart/2005/8/layout/list1"/>
    <dgm:cxn modelId="{0686854B-0434-456E-AC8B-688EDAE2C61D}" type="presParOf" srcId="{8CEB9D9E-54E7-4962-B929-7206FF4203DD}" destId="{06407B24-B174-44D1-BED1-26CD4FBBCB88}" srcOrd="1" destOrd="0" presId="urn:microsoft.com/office/officeart/2005/8/layout/list1"/>
    <dgm:cxn modelId="{5988DF0D-EFA5-4F58-AA7F-A5F1AE156120}" type="presParOf" srcId="{52A2F7BA-FE50-457B-A42E-89D7787FA638}" destId="{640638E4-11A5-45C8-A2B0-49F51958ED8D}" srcOrd="1" destOrd="0" presId="urn:microsoft.com/office/officeart/2005/8/layout/list1"/>
    <dgm:cxn modelId="{21AA096B-0E7A-4C11-BB97-BC0B9E7D0BD6}" type="presParOf" srcId="{52A2F7BA-FE50-457B-A42E-89D7787FA638}" destId="{CBDC5E26-7A59-4B76-8BA0-877C8F8BED97}" srcOrd="2" destOrd="0" presId="urn:microsoft.com/office/officeart/2005/8/layout/list1"/>
    <dgm:cxn modelId="{861A86BB-8A14-4FB9-BC49-B181B4872125}" type="presParOf" srcId="{52A2F7BA-FE50-457B-A42E-89D7787FA638}" destId="{D32016B2-71DF-4A20-88C4-6781AEC22542}" srcOrd="3" destOrd="0" presId="urn:microsoft.com/office/officeart/2005/8/layout/list1"/>
    <dgm:cxn modelId="{7CD33B76-43F8-41F6-84DB-15CB49F4B81A}" type="presParOf" srcId="{52A2F7BA-FE50-457B-A42E-89D7787FA638}" destId="{6271F790-99A1-44A2-9439-65F19908A867}" srcOrd="4" destOrd="0" presId="urn:microsoft.com/office/officeart/2005/8/layout/list1"/>
    <dgm:cxn modelId="{036F1CEF-9B95-407B-9DB6-15C11B09CE3D}" type="presParOf" srcId="{6271F790-99A1-44A2-9439-65F19908A867}" destId="{28FB08B5-8676-44FA-9E6D-CE5328BAF304}" srcOrd="0" destOrd="0" presId="urn:microsoft.com/office/officeart/2005/8/layout/list1"/>
    <dgm:cxn modelId="{988E6BC9-E956-4DB3-BF0C-2B7185BF8075}" type="presParOf" srcId="{6271F790-99A1-44A2-9439-65F19908A867}" destId="{A7BB13B1-5276-42CD-96E0-605C3A0365EE}" srcOrd="1" destOrd="0" presId="urn:microsoft.com/office/officeart/2005/8/layout/list1"/>
    <dgm:cxn modelId="{6DD8AB3B-213F-4276-A044-6E3D464A3300}" type="presParOf" srcId="{52A2F7BA-FE50-457B-A42E-89D7787FA638}" destId="{274E1B13-571A-4429-A7FE-F7762744EEB6}" srcOrd="5" destOrd="0" presId="urn:microsoft.com/office/officeart/2005/8/layout/list1"/>
    <dgm:cxn modelId="{C98C96DE-38B5-4797-936E-470E977EFDEE}" type="presParOf" srcId="{52A2F7BA-FE50-457B-A42E-89D7787FA638}" destId="{5FEAB7FC-7206-4B3B-9337-EA57FA3E1A06}" srcOrd="6" destOrd="0" presId="urn:microsoft.com/office/officeart/2005/8/layout/list1"/>
    <dgm:cxn modelId="{05BFF930-03F2-4874-B71B-198491A3B9CE}" type="presParOf" srcId="{52A2F7BA-FE50-457B-A42E-89D7787FA638}" destId="{E45F7BC7-3B23-4716-A907-E5A89A726587}" srcOrd="7" destOrd="0" presId="urn:microsoft.com/office/officeart/2005/8/layout/list1"/>
    <dgm:cxn modelId="{5BF5DB01-1771-4DA9-AB80-6849F45F6DD4}" type="presParOf" srcId="{52A2F7BA-FE50-457B-A42E-89D7787FA638}" destId="{89E8EAB7-A830-4AF7-AD1E-B6943CD9134E}" srcOrd="8" destOrd="0" presId="urn:microsoft.com/office/officeart/2005/8/layout/list1"/>
    <dgm:cxn modelId="{8BC79EC0-7D16-481A-BB77-9542A16C94C5}" type="presParOf" srcId="{89E8EAB7-A830-4AF7-AD1E-B6943CD9134E}" destId="{78D50E25-F6D0-4F99-BAFA-CB4640B3BEAD}" srcOrd="0" destOrd="0" presId="urn:microsoft.com/office/officeart/2005/8/layout/list1"/>
    <dgm:cxn modelId="{9A4BB458-1A22-4D61-B775-859A0FD09A6D}" type="presParOf" srcId="{89E8EAB7-A830-4AF7-AD1E-B6943CD9134E}" destId="{47AE264F-948F-47BB-BD89-ED0ACAABF5B9}" srcOrd="1" destOrd="0" presId="urn:microsoft.com/office/officeart/2005/8/layout/list1"/>
    <dgm:cxn modelId="{BCD49192-B9BA-4700-9B83-EACF79CA936B}" type="presParOf" srcId="{52A2F7BA-FE50-457B-A42E-89D7787FA638}" destId="{1329DECC-BEB0-459B-8BBF-6BBDE138962E}" srcOrd="9" destOrd="0" presId="urn:microsoft.com/office/officeart/2005/8/layout/list1"/>
    <dgm:cxn modelId="{8E8598D5-6AE1-4FFF-8A4B-33CF9A424D94}" type="presParOf" srcId="{52A2F7BA-FE50-457B-A42E-89D7787FA638}" destId="{5D57451E-8133-4895-AB0A-04C0238D75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1923BF-3A48-44AA-8017-E3DFE1A80C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93DC3-7378-4B02-B06A-FA84F096A68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Web applications rely on a secure foundation</a:t>
          </a:r>
          <a:endParaRPr lang="en-US" dirty="0"/>
        </a:p>
      </dgm:t>
    </dgm:pt>
    <dgm:pt modelId="{074E6277-DBE6-4871-9E0A-4D2EA807761A}" type="parTrans" cxnId="{3F26D9D6-7D74-43DF-B4EC-2C7179A28952}">
      <dgm:prSet/>
      <dgm:spPr/>
      <dgm:t>
        <a:bodyPr/>
        <a:lstStyle/>
        <a:p>
          <a:endParaRPr lang="en-US"/>
        </a:p>
      </dgm:t>
    </dgm:pt>
    <dgm:pt modelId="{1DBD668F-C627-4F98-A40D-A0E5B91283E7}" type="sibTrans" cxnId="{3F26D9D6-7D74-43DF-B4EC-2C7179A28952}">
      <dgm:prSet/>
      <dgm:spPr/>
      <dgm:t>
        <a:bodyPr/>
        <a:lstStyle/>
        <a:p>
          <a:endParaRPr lang="en-US"/>
        </a:p>
      </dgm:t>
    </dgm:pt>
    <dgm:pt modelId="{F751F044-3B96-465D-B8E8-C51AF80E7B12}">
      <dgm:prSet/>
      <dgm:spPr/>
      <dgm:t>
        <a:bodyPr/>
        <a:lstStyle/>
        <a:p>
          <a:r>
            <a:rPr lang="en-US" dirty="0" smtClean="0"/>
            <a:t>Everywhere from the OS up through the App Server</a:t>
          </a:r>
        </a:p>
      </dgm:t>
    </dgm:pt>
    <dgm:pt modelId="{5C1CF232-848F-41FA-8F8E-03E903125DC9}" type="parTrans" cxnId="{DE32B7B9-2A81-4F8D-A15A-5AEB24FFF443}">
      <dgm:prSet/>
      <dgm:spPr/>
      <dgm:t>
        <a:bodyPr/>
        <a:lstStyle/>
        <a:p>
          <a:endParaRPr lang="en-US"/>
        </a:p>
      </dgm:t>
    </dgm:pt>
    <dgm:pt modelId="{75669233-842C-479E-B4B9-880EB748442D}" type="sibTrans" cxnId="{DE32B7B9-2A81-4F8D-A15A-5AEB24FFF443}">
      <dgm:prSet/>
      <dgm:spPr/>
      <dgm:t>
        <a:bodyPr/>
        <a:lstStyle/>
        <a:p>
          <a:endParaRPr lang="en-US"/>
        </a:p>
      </dgm:t>
    </dgm:pt>
    <dgm:pt modelId="{7BC69D02-2C3B-4437-9EE2-A35FCB8E0907}">
      <dgm:prSet/>
      <dgm:spPr/>
      <dgm:t>
        <a:bodyPr/>
        <a:lstStyle/>
        <a:p>
          <a:r>
            <a:rPr lang="en-US" dirty="0" smtClean="0"/>
            <a:t>Don’t forget all the libraries you are using!!</a:t>
          </a:r>
        </a:p>
      </dgm:t>
    </dgm:pt>
    <dgm:pt modelId="{E711773A-DE05-432D-AD7A-759824987B0C}" type="parTrans" cxnId="{35D45893-6EE1-4A6D-AD8F-DA33A7BB84C1}">
      <dgm:prSet/>
      <dgm:spPr/>
      <dgm:t>
        <a:bodyPr/>
        <a:lstStyle/>
        <a:p>
          <a:endParaRPr lang="en-US"/>
        </a:p>
      </dgm:t>
    </dgm:pt>
    <dgm:pt modelId="{0E7826B2-D8BB-495F-BECB-F27201EDD4BD}" type="sibTrans" cxnId="{35D45893-6EE1-4A6D-AD8F-DA33A7BB84C1}">
      <dgm:prSet/>
      <dgm:spPr/>
      <dgm:t>
        <a:bodyPr/>
        <a:lstStyle/>
        <a:p>
          <a:endParaRPr lang="en-US"/>
        </a:p>
      </dgm:t>
    </dgm:pt>
    <dgm:pt modelId="{C5131BBA-2C7E-44F6-9723-A4E8C87F297C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Is your source code a secret?</a:t>
          </a:r>
        </a:p>
      </dgm:t>
    </dgm:pt>
    <dgm:pt modelId="{8A5099A5-069F-4DCC-8398-8C24583A63AF}" type="parTrans" cxnId="{F5AB54F0-1D2D-484D-A80B-B89CE21BAEF1}">
      <dgm:prSet/>
      <dgm:spPr/>
      <dgm:t>
        <a:bodyPr/>
        <a:lstStyle/>
        <a:p>
          <a:endParaRPr lang="en-US"/>
        </a:p>
      </dgm:t>
    </dgm:pt>
    <dgm:pt modelId="{F8AFC458-FC74-4C1B-9BB5-BB3832270918}" type="sibTrans" cxnId="{F5AB54F0-1D2D-484D-A80B-B89CE21BAEF1}">
      <dgm:prSet/>
      <dgm:spPr/>
      <dgm:t>
        <a:bodyPr/>
        <a:lstStyle/>
        <a:p>
          <a:endParaRPr lang="en-US"/>
        </a:p>
      </dgm:t>
    </dgm:pt>
    <dgm:pt modelId="{6A744CE9-6F1A-473D-9DA3-21E86A7A7CF0}">
      <dgm:prSet/>
      <dgm:spPr/>
      <dgm:t>
        <a:bodyPr/>
        <a:lstStyle/>
        <a:p>
          <a:r>
            <a:rPr lang="en-US" dirty="0" smtClean="0"/>
            <a:t>Think of all the places your source code goes</a:t>
          </a:r>
        </a:p>
      </dgm:t>
    </dgm:pt>
    <dgm:pt modelId="{D2F21292-7CB0-4CA1-9BFE-70D1C0FAF7DF}" type="parTrans" cxnId="{63045950-D01D-46F9-BBE3-F2DA3A529F21}">
      <dgm:prSet/>
      <dgm:spPr/>
      <dgm:t>
        <a:bodyPr/>
        <a:lstStyle/>
        <a:p>
          <a:endParaRPr lang="en-US"/>
        </a:p>
      </dgm:t>
    </dgm:pt>
    <dgm:pt modelId="{072D6254-8ED1-4181-BA2E-DF8230734A0E}" type="sibTrans" cxnId="{63045950-D01D-46F9-BBE3-F2DA3A529F21}">
      <dgm:prSet/>
      <dgm:spPr/>
      <dgm:t>
        <a:bodyPr/>
        <a:lstStyle/>
        <a:p>
          <a:endParaRPr lang="en-US"/>
        </a:p>
      </dgm:t>
    </dgm:pt>
    <dgm:pt modelId="{25589B7B-102A-4EBF-ABD8-D7194050A7E1}">
      <dgm:prSet/>
      <dgm:spPr/>
      <dgm:t>
        <a:bodyPr/>
        <a:lstStyle/>
        <a:p>
          <a:r>
            <a:rPr lang="en-US" dirty="0" smtClean="0"/>
            <a:t>Security should not require secret source code</a:t>
          </a:r>
        </a:p>
      </dgm:t>
    </dgm:pt>
    <dgm:pt modelId="{F0F0E7F3-4F31-4B02-913C-C98F826B8AA8}" type="parTrans" cxnId="{395946E0-28A9-44AF-86BE-2FE5B16F9093}">
      <dgm:prSet/>
      <dgm:spPr/>
      <dgm:t>
        <a:bodyPr/>
        <a:lstStyle/>
        <a:p>
          <a:endParaRPr lang="en-US"/>
        </a:p>
      </dgm:t>
    </dgm:pt>
    <dgm:pt modelId="{D4901028-1360-46AB-A199-6A31ACAFAF5B}" type="sibTrans" cxnId="{395946E0-28A9-44AF-86BE-2FE5B16F9093}">
      <dgm:prSet/>
      <dgm:spPr/>
      <dgm:t>
        <a:bodyPr/>
        <a:lstStyle/>
        <a:p>
          <a:endParaRPr lang="en-US"/>
        </a:p>
      </dgm:t>
    </dgm:pt>
    <dgm:pt modelId="{9B5B42B5-5D6E-43B0-AC9C-DE16406820DB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CM must extend to all parts of the application</a:t>
          </a:r>
        </a:p>
      </dgm:t>
    </dgm:pt>
    <dgm:pt modelId="{42BDA8DC-0CFF-401B-A077-26BFF048AFBF}" type="parTrans" cxnId="{9C4AC8E8-9A1E-4133-8C48-C7352E6E9B57}">
      <dgm:prSet/>
      <dgm:spPr/>
      <dgm:t>
        <a:bodyPr/>
        <a:lstStyle/>
        <a:p>
          <a:endParaRPr lang="en-US"/>
        </a:p>
      </dgm:t>
    </dgm:pt>
    <dgm:pt modelId="{F0AFB5D6-340C-4DAA-BD9A-2CDC9906CFDD}" type="sibTrans" cxnId="{9C4AC8E8-9A1E-4133-8C48-C7352E6E9B57}">
      <dgm:prSet/>
      <dgm:spPr/>
      <dgm:t>
        <a:bodyPr/>
        <a:lstStyle/>
        <a:p>
          <a:endParaRPr lang="en-US"/>
        </a:p>
      </dgm:t>
    </dgm:pt>
    <dgm:pt modelId="{5758BB64-E9BB-4C7E-98E2-2A96868050A3}">
      <dgm:prSet/>
      <dgm:spPr/>
      <dgm:t>
        <a:bodyPr/>
        <a:lstStyle/>
        <a:p>
          <a:r>
            <a:rPr lang="en-US" dirty="0" smtClean="0"/>
            <a:t>All credentials should change in production</a:t>
          </a:r>
        </a:p>
      </dgm:t>
    </dgm:pt>
    <dgm:pt modelId="{87C13700-1253-4DF2-BC7F-6152C5FC0BBA}" type="parTrans" cxnId="{917AAFC1-3ABC-40BA-BD3D-E3494640A338}">
      <dgm:prSet/>
      <dgm:spPr/>
      <dgm:t>
        <a:bodyPr/>
        <a:lstStyle/>
        <a:p>
          <a:endParaRPr lang="en-US"/>
        </a:p>
      </dgm:t>
    </dgm:pt>
    <dgm:pt modelId="{5D63EE30-6984-48FC-97E8-D9F8D3F9B121}" type="sibTrans" cxnId="{917AAFC1-3ABC-40BA-BD3D-E3494640A338}">
      <dgm:prSet/>
      <dgm:spPr/>
      <dgm:t>
        <a:bodyPr/>
        <a:lstStyle/>
        <a:p>
          <a:endParaRPr lang="en-US"/>
        </a:p>
      </dgm:t>
    </dgm:pt>
    <dgm:pt modelId="{B7FF6F93-8DFD-4999-8EC0-65732EC3F5DE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C5209C16-045D-4845-BE23-9C26CEF5C8AD}" type="parTrans" cxnId="{FA88C99E-6504-4C06-A4EF-511EDA9E3FE1}">
      <dgm:prSet/>
      <dgm:spPr/>
      <dgm:t>
        <a:bodyPr/>
        <a:lstStyle/>
        <a:p>
          <a:endParaRPr lang="en-US"/>
        </a:p>
      </dgm:t>
    </dgm:pt>
    <dgm:pt modelId="{EE494659-E5D5-4920-8645-EA5373168F84}" type="sibTrans" cxnId="{FA88C99E-6504-4C06-A4EF-511EDA9E3FE1}">
      <dgm:prSet/>
      <dgm:spPr/>
      <dgm:t>
        <a:bodyPr/>
        <a:lstStyle/>
        <a:p>
          <a:endParaRPr lang="en-US"/>
        </a:p>
      </dgm:t>
    </dgm:pt>
    <dgm:pt modelId="{DD38C462-62DD-4408-8726-A09789883A09}">
      <dgm:prSet/>
      <dgm:spPr/>
      <dgm:t>
        <a:bodyPr/>
        <a:lstStyle/>
        <a:p>
          <a:r>
            <a:rPr lang="en-US" dirty="0" smtClean="0"/>
            <a:t>Install backdoor through missing OS or server patch</a:t>
          </a:r>
        </a:p>
      </dgm:t>
    </dgm:pt>
    <dgm:pt modelId="{1FE70972-4020-4AAF-AF82-221AA959E150}" type="parTrans" cxnId="{9FC894FB-35F1-4E3C-B34C-477E0983B4DA}">
      <dgm:prSet/>
      <dgm:spPr/>
      <dgm:t>
        <a:bodyPr/>
        <a:lstStyle/>
        <a:p>
          <a:endParaRPr lang="en-US"/>
        </a:p>
      </dgm:t>
    </dgm:pt>
    <dgm:pt modelId="{FD1A6500-B01C-4389-8EB0-10DC4153DBFE}" type="sibTrans" cxnId="{9FC894FB-35F1-4E3C-B34C-477E0983B4DA}">
      <dgm:prSet/>
      <dgm:spPr/>
      <dgm:t>
        <a:bodyPr/>
        <a:lstStyle/>
        <a:p>
          <a:endParaRPr lang="en-US"/>
        </a:p>
      </dgm:t>
    </dgm:pt>
    <dgm:pt modelId="{33153150-C9EC-4D35-90B5-CE1CB6FB7CD4}">
      <dgm:prSet/>
      <dgm:spPr/>
      <dgm:t>
        <a:bodyPr/>
        <a:lstStyle/>
        <a:p>
          <a:r>
            <a:rPr lang="en-US" dirty="0" smtClean="0"/>
            <a:t>XSS flaw exploits due to missing application framework patches</a:t>
          </a:r>
        </a:p>
      </dgm:t>
    </dgm:pt>
    <dgm:pt modelId="{0293EC80-D91E-4563-89D0-737B74135FCD}" type="parTrans" cxnId="{0859D24E-CF87-4322-916E-EFA0DB3E9F45}">
      <dgm:prSet/>
      <dgm:spPr/>
      <dgm:t>
        <a:bodyPr/>
        <a:lstStyle/>
        <a:p>
          <a:endParaRPr lang="en-US"/>
        </a:p>
      </dgm:t>
    </dgm:pt>
    <dgm:pt modelId="{8E333856-FACD-45FE-AE2D-E8E6ACF28C80}" type="sibTrans" cxnId="{0859D24E-CF87-4322-916E-EFA0DB3E9F45}">
      <dgm:prSet/>
      <dgm:spPr/>
      <dgm:t>
        <a:bodyPr/>
        <a:lstStyle/>
        <a:p>
          <a:endParaRPr lang="en-US"/>
        </a:p>
      </dgm:t>
    </dgm:pt>
    <dgm:pt modelId="{A5776DD2-492C-47DD-9F98-D935697390CD}">
      <dgm:prSet/>
      <dgm:spPr/>
      <dgm:t>
        <a:bodyPr/>
        <a:lstStyle/>
        <a:p>
          <a:r>
            <a:rPr lang="en-US" dirty="0" smtClean="0"/>
            <a:t>Unauthorized access to default accounts, application functionality or data, or unused but accessible functionality due to poor server configuration</a:t>
          </a:r>
        </a:p>
      </dgm:t>
    </dgm:pt>
    <dgm:pt modelId="{859DCFA8-ABB2-4455-88D7-5E650253C027}" type="parTrans" cxnId="{82EC03DB-DB04-4634-88FE-C5C2BF227648}">
      <dgm:prSet/>
      <dgm:spPr/>
      <dgm:t>
        <a:bodyPr/>
        <a:lstStyle/>
        <a:p>
          <a:endParaRPr lang="en-US"/>
        </a:p>
      </dgm:t>
    </dgm:pt>
    <dgm:pt modelId="{A4F88D90-021D-46FB-AF79-BA11B23AAC6F}" type="sibTrans" cxnId="{82EC03DB-DB04-4634-88FE-C5C2BF227648}">
      <dgm:prSet/>
      <dgm:spPr/>
      <dgm:t>
        <a:bodyPr/>
        <a:lstStyle/>
        <a:p>
          <a:endParaRPr lang="en-US"/>
        </a:p>
      </dgm:t>
    </dgm:pt>
    <dgm:pt modelId="{BB474A13-1570-4BA0-8F7E-3884DD3448C9}" type="pres">
      <dgm:prSet presAssocID="{5E1923BF-3A48-44AA-8017-E3DFE1A80C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55B3B8-A5DE-4407-A7BF-5CE226E0A928}" type="pres">
      <dgm:prSet presAssocID="{EF893DC3-7378-4B02-B06A-FA84F096A689}" presName="parentLin" presStyleCnt="0"/>
      <dgm:spPr/>
    </dgm:pt>
    <dgm:pt modelId="{9DA5BC2E-4DA4-48CE-ADB8-DE641D35E8BC}" type="pres">
      <dgm:prSet presAssocID="{EF893DC3-7378-4B02-B06A-FA84F096A68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D35B1F-F0E3-4725-B400-A577F938A213}" type="pres">
      <dgm:prSet presAssocID="{EF893DC3-7378-4B02-B06A-FA84F096A68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FF29F-2B91-4A9A-972B-CA91D39B106F}" type="pres">
      <dgm:prSet presAssocID="{EF893DC3-7378-4B02-B06A-FA84F096A689}" presName="negativeSpace" presStyleCnt="0"/>
      <dgm:spPr/>
    </dgm:pt>
    <dgm:pt modelId="{FA4F7C22-C156-4422-8525-0A545ED4C504}" type="pres">
      <dgm:prSet presAssocID="{EF893DC3-7378-4B02-B06A-FA84F096A68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9CDFC-6019-4E9A-9B98-23BAF7130FCC}" type="pres">
      <dgm:prSet presAssocID="{1DBD668F-C627-4F98-A40D-A0E5B91283E7}" presName="spaceBetweenRectangles" presStyleCnt="0"/>
      <dgm:spPr/>
    </dgm:pt>
    <dgm:pt modelId="{0AA078E0-E96C-4AD9-AE70-3080285D1CD1}" type="pres">
      <dgm:prSet presAssocID="{C5131BBA-2C7E-44F6-9723-A4E8C87F297C}" presName="parentLin" presStyleCnt="0"/>
      <dgm:spPr/>
    </dgm:pt>
    <dgm:pt modelId="{4F650D24-9775-4037-8DAE-8B482948FF46}" type="pres">
      <dgm:prSet presAssocID="{C5131BBA-2C7E-44F6-9723-A4E8C87F297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D83E07-8135-4BBF-83EC-C2681495B6CF}" type="pres">
      <dgm:prSet presAssocID="{C5131BBA-2C7E-44F6-9723-A4E8C87F297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D93BB-F910-4C0F-85E1-BFCBCEE0294D}" type="pres">
      <dgm:prSet presAssocID="{C5131BBA-2C7E-44F6-9723-A4E8C87F297C}" presName="negativeSpace" presStyleCnt="0"/>
      <dgm:spPr/>
    </dgm:pt>
    <dgm:pt modelId="{CCDB3E22-943D-404B-BF55-8047EAE663CD}" type="pres">
      <dgm:prSet presAssocID="{C5131BBA-2C7E-44F6-9723-A4E8C87F297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C2B90-9C86-4871-9CB2-CB18E83BEB31}" type="pres">
      <dgm:prSet presAssocID="{F8AFC458-FC74-4C1B-9BB5-BB3832270918}" presName="spaceBetweenRectangles" presStyleCnt="0"/>
      <dgm:spPr/>
    </dgm:pt>
    <dgm:pt modelId="{6B15F390-5D96-4E3A-AF15-17DA37754170}" type="pres">
      <dgm:prSet presAssocID="{9B5B42B5-5D6E-43B0-AC9C-DE16406820DB}" presName="parentLin" presStyleCnt="0"/>
      <dgm:spPr/>
    </dgm:pt>
    <dgm:pt modelId="{3010E130-1426-4858-BD5E-A8421D14488E}" type="pres">
      <dgm:prSet presAssocID="{9B5B42B5-5D6E-43B0-AC9C-DE16406820D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997AAB-C747-47BE-BF0D-3C349B350A34}" type="pres">
      <dgm:prSet presAssocID="{9B5B42B5-5D6E-43B0-AC9C-DE16406820D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DFCA4-AF81-4A5D-9943-FAB38056C33B}" type="pres">
      <dgm:prSet presAssocID="{9B5B42B5-5D6E-43B0-AC9C-DE16406820DB}" presName="negativeSpace" presStyleCnt="0"/>
      <dgm:spPr/>
    </dgm:pt>
    <dgm:pt modelId="{DCBCDB98-C757-4689-9F6B-70E0011D9F85}" type="pres">
      <dgm:prSet presAssocID="{9B5B42B5-5D6E-43B0-AC9C-DE16406820D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6341B-EF29-4C6A-859E-FF799513BA42}" type="pres">
      <dgm:prSet presAssocID="{F0AFB5D6-340C-4DAA-BD9A-2CDC9906CFDD}" presName="spaceBetweenRectangles" presStyleCnt="0"/>
      <dgm:spPr/>
    </dgm:pt>
    <dgm:pt modelId="{02BAF480-91BA-4FF2-B101-0EF2F9DCAC07}" type="pres">
      <dgm:prSet presAssocID="{B7FF6F93-8DFD-4999-8EC0-65732EC3F5DE}" presName="parentLin" presStyleCnt="0"/>
      <dgm:spPr/>
    </dgm:pt>
    <dgm:pt modelId="{F1F45159-92B2-40EF-BAF6-4D877BE817D4}" type="pres">
      <dgm:prSet presAssocID="{B7FF6F93-8DFD-4999-8EC0-65732EC3F5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5A3D0E0-2610-4B9F-9AFF-82D0A0087D6E}" type="pres">
      <dgm:prSet presAssocID="{B7FF6F93-8DFD-4999-8EC0-65732EC3F5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EC743-659A-4A12-A128-46A7B9453951}" type="pres">
      <dgm:prSet presAssocID="{B7FF6F93-8DFD-4999-8EC0-65732EC3F5DE}" presName="negativeSpace" presStyleCnt="0"/>
      <dgm:spPr/>
    </dgm:pt>
    <dgm:pt modelId="{6D0AC900-0593-413C-A71E-482F5973FA10}" type="pres">
      <dgm:prSet presAssocID="{B7FF6F93-8DFD-4999-8EC0-65732EC3F5D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949CF-1312-4F62-B8DF-F8A825F8CC9C}" type="presOf" srcId="{EF893DC3-7378-4B02-B06A-FA84F096A689}" destId="{81D35B1F-F0E3-4725-B400-A577F938A213}" srcOrd="1" destOrd="0" presId="urn:microsoft.com/office/officeart/2005/8/layout/list1"/>
    <dgm:cxn modelId="{F3E32E4A-881B-4E28-945B-EB4F7EEA0A4F}" type="presOf" srcId="{9B5B42B5-5D6E-43B0-AC9C-DE16406820DB}" destId="{3010E130-1426-4858-BD5E-A8421D14488E}" srcOrd="0" destOrd="0" presId="urn:microsoft.com/office/officeart/2005/8/layout/list1"/>
    <dgm:cxn modelId="{2A0B1DBD-8D85-4E43-8296-587EC2DBBE8F}" type="presOf" srcId="{25589B7B-102A-4EBF-ABD8-D7194050A7E1}" destId="{CCDB3E22-943D-404B-BF55-8047EAE663CD}" srcOrd="0" destOrd="1" presId="urn:microsoft.com/office/officeart/2005/8/layout/list1"/>
    <dgm:cxn modelId="{BD5E74F2-5F91-4B97-B982-08AB3A6F5D15}" type="presOf" srcId="{EF893DC3-7378-4B02-B06A-FA84F096A689}" destId="{9DA5BC2E-4DA4-48CE-ADB8-DE641D35E8BC}" srcOrd="0" destOrd="0" presId="urn:microsoft.com/office/officeart/2005/8/layout/list1"/>
    <dgm:cxn modelId="{82EC03DB-DB04-4634-88FE-C5C2BF227648}" srcId="{B7FF6F93-8DFD-4999-8EC0-65732EC3F5DE}" destId="{A5776DD2-492C-47DD-9F98-D935697390CD}" srcOrd="2" destOrd="0" parTransId="{859DCFA8-ABB2-4455-88D7-5E650253C027}" sibTransId="{A4F88D90-021D-46FB-AF79-BA11B23AAC6F}"/>
    <dgm:cxn modelId="{63045950-D01D-46F9-BBE3-F2DA3A529F21}" srcId="{C5131BBA-2C7E-44F6-9723-A4E8C87F297C}" destId="{6A744CE9-6F1A-473D-9DA3-21E86A7A7CF0}" srcOrd="0" destOrd="0" parTransId="{D2F21292-7CB0-4CA1-9BFE-70D1C0FAF7DF}" sibTransId="{072D6254-8ED1-4181-BA2E-DF8230734A0E}"/>
    <dgm:cxn modelId="{6756468C-3B87-4CAD-9CB3-FE2794BE6580}" type="presOf" srcId="{6A744CE9-6F1A-473D-9DA3-21E86A7A7CF0}" destId="{CCDB3E22-943D-404B-BF55-8047EAE663CD}" srcOrd="0" destOrd="0" presId="urn:microsoft.com/office/officeart/2005/8/layout/list1"/>
    <dgm:cxn modelId="{917AAFC1-3ABC-40BA-BD3D-E3494640A338}" srcId="{9B5B42B5-5D6E-43B0-AC9C-DE16406820DB}" destId="{5758BB64-E9BB-4C7E-98E2-2A96868050A3}" srcOrd="0" destOrd="0" parTransId="{87C13700-1253-4DF2-BC7F-6152C5FC0BBA}" sibTransId="{5D63EE30-6984-48FC-97E8-D9F8D3F9B121}"/>
    <dgm:cxn modelId="{14A99C62-DA1A-48A0-9D87-BD21629ECBD5}" type="presOf" srcId="{DD38C462-62DD-4408-8726-A09789883A09}" destId="{6D0AC900-0593-413C-A71E-482F5973FA10}" srcOrd="0" destOrd="0" presId="urn:microsoft.com/office/officeart/2005/8/layout/list1"/>
    <dgm:cxn modelId="{9AE656C3-BFE3-4C69-B818-34D466548D49}" type="presOf" srcId="{A5776DD2-492C-47DD-9F98-D935697390CD}" destId="{6D0AC900-0593-413C-A71E-482F5973FA10}" srcOrd="0" destOrd="2" presId="urn:microsoft.com/office/officeart/2005/8/layout/list1"/>
    <dgm:cxn modelId="{D7F67AB4-37E3-425B-99EE-6D00053F5DD8}" type="presOf" srcId="{C5131BBA-2C7E-44F6-9723-A4E8C87F297C}" destId="{4F650D24-9775-4037-8DAE-8B482948FF46}" srcOrd="0" destOrd="0" presId="urn:microsoft.com/office/officeart/2005/8/layout/list1"/>
    <dgm:cxn modelId="{3F26D9D6-7D74-43DF-B4EC-2C7179A28952}" srcId="{5E1923BF-3A48-44AA-8017-E3DFE1A80C42}" destId="{EF893DC3-7378-4B02-B06A-FA84F096A689}" srcOrd="0" destOrd="0" parTransId="{074E6277-DBE6-4871-9E0A-4D2EA807761A}" sibTransId="{1DBD668F-C627-4F98-A40D-A0E5B91283E7}"/>
    <dgm:cxn modelId="{9FC894FB-35F1-4E3C-B34C-477E0983B4DA}" srcId="{B7FF6F93-8DFD-4999-8EC0-65732EC3F5DE}" destId="{DD38C462-62DD-4408-8726-A09789883A09}" srcOrd="0" destOrd="0" parTransId="{1FE70972-4020-4AAF-AF82-221AA959E150}" sibTransId="{FD1A6500-B01C-4389-8EB0-10DC4153DBFE}"/>
    <dgm:cxn modelId="{6F1406A8-F6FB-4472-8734-51F094450405}" type="presOf" srcId="{5758BB64-E9BB-4C7E-98E2-2A96868050A3}" destId="{DCBCDB98-C757-4689-9F6B-70E0011D9F85}" srcOrd="0" destOrd="0" presId="urn:microsoft.com/office/officeart/2005/8/layout/list1"/>
    <dgm:cxn modelId="{807445A5-DE52-47B7-8660-CE9AF74A6649}" type="presOf" srcId="{9B5B42B5-5D6E-43B0-AC9C-DE16406820DB}" destId="{CE997AAB-C747-47BE-BF0D-3C349B350A34}" srcOrd="1" destOrd="0" presId="urn:microsoft.com/office/officeart/2005/8/layout/list1"/>
    <dgm:cxn modelId="{0859D24E-CF87-4322-916E-EFA0DB3E9F45}" srcId="{B7FF6F93-8DFD-4999-8EC0-65732EC3F5DE}" destId="{33153150-C9EC-4D35-90B5-CE1CB6FB7CD4}" srcOrd="1" destOrd="0" parTransId="{0293EC80-D91E-4563-89D0-737B74135FCD}" sibTransId="{8E333856-FACD-45FE-AE2D-E8E6ACF28C80}"/>
    <dgm:cxn modelId="{F5AB54F0-1D2D-484D-A80B-B89CE21BAEF1}" srcId="{5E1923BF-3A48-44AA-8017-E3DFE1A80C42}" destId="{C5131BBA-2C7E-44F6-9723-A4E8C87F297C}" srcOrd="1" destOrd="0" parTransId="{8A5099A5-069F-4DCC-8398-8C24583A63AF}" sibTransId="{F8AFC458-FC74-4C1B-9BB5-BB3832270918}"/>
    <dgm:cxn modelId="{35D45893-6EE1-4A6D-AD8F-DA33A7BB84C1}" srcId="{EF893DC3-7378-4B02-B06A-FA84F096A689}" destId="{7BC69D02-2C3B-4437-9EE2-A35FCB8E0907}" srcOrd="1" destOrd="0" parTransId="{E711773A-DE05-432D-AD7A-759824987B0C}" sibTransId="{0E7826B2-D8BB-495F-BECB-F27201EDD4BD}"/>
    <dgm:cxn modelId="{B64DB432-07C0-4638-9868-CA6A6E9596D8}" type="presOf" srcId="{33153150-C9EC-4D35-90B5-CE1CB6FB7CD4}" destId="{6D0AC900-0593-413C-A71E-482F5973FA10}" srcOrd="0" destOrd="1" presId="urn:microsoft.com/office/officeart/2005/8/layout/list1"/>
    <dgm:cxn modelId="{5B4EC6DE-5A93-4B07-8EEB-1EC5753AE7A2}" type="presOf" srcId="{B7FF6F93-8DFD-4999-8EC0-65732EC3F5DE}" destId="{F1F45159-92B2-40EF-BAF6-4D877BE817D4}" srcOrd="0" destOrd="0" presId="urn:microsoft.com/office/officeart/2005/8/layout/list1"/>
    <dgm:cxn modelId="{DEA61F28-A301-4371-B9D6-14FA6660E3D6}" type="presOf" srcId="{5E1923BF-3A48-44AA-8017-E3DFE1A80C42}" destId="{BB474A13-1570-4BA0-8F7E-3884DD3448C9}" srcOrd="0" destOrd="0" presId="urn:microsoft.com/office/officeart/2005/8/layout/list1"/>
    <dgm:cxn modelId="{6573280C-CA03-4738-8B4C-25515F8D2795}" type="presOf" srcId="{B7FF6F93-8DFD-4999-8EC0-65732EC3F5DE}" destId="{15A3D0E0-2610-4B9F-9AFF-82D0A0087D6E}" srcOrd="1" destOrd="0" presId="urn:microsoft.com/office/officeart/2005/8/layout/list1"/>
    <dgm:cxn modelId="{93B00AE3-99F3-4653-A670-2F5BD66DCC98}" type="presOf" srcId="{F751F044-3B96-465D-B8E8-C51AF80E7B12}" destId="{FA4F7C22-C156-4422-8525-0A545ED4C504}" srcOrd="0" destOrd="0" presId="urn:microsoft.com/office/officeart/2005/8/layout/list1"/>
    <dgm:cxn modelId="{07BBE879-3935-49DA-91B5-0D93324DE00A}" type="presOf" srcId="{7BC69D02-2C3B-4437-9EE2-A35FCB8E0907}" destId="{FA4F7C22-C156-4422-8525-0A545ED4C504}" srcOrd="0" destOrd="1" presId="urn:microsoft.com/office/officeart/2005/8/layout/list1"/>
    <dgm:cxn modelId="{395946E0-28A9-44AF-86BE-2FE5B16F9093}" srcId="{C5131BBA-2C7E-44F6-9723-A4E8C87F297C}" destId="{25589B7B-102A-4EBF-ABD8-D7194050A7E1}" srcOrd="1" destOrd="0" parTransId="{F0F0E7F3-4F31-4B02-913C-C98F826B8AA8}" sibTransId="{D4901028-1360-46AB-A199-6A31ACAFAF5B}"/>
    <dgm:cxn modelId="{E4271B2C-4CD0-47B3-8EA0-EB6921EB1DC3}" type="presOf" srcId="{C5131BBA-2C7E-44F6-9723-A4E8C87F297C}" destId="{4AD83E07-8135-4BBF-83EC-C2681495B6CF}" srcOrd="1" destOrd="0" presId="urn:microsoft.com/office/officeart/2005/8/layout/list1"/>
    <dgm:cxn modelId="{DE32B7B9-2A81-4F8D-A15A-5AEB24FFF443}" srcId="{EF893DC3-7378-4B02-B06A-FA84F096A689}" destId="{F751F044-3B96-465D-B8E8-C51AF80E7B12}" srcOrd="0" destOrd="0" parTransId="{5C1CF232-848F-41FA-8F8E-03E903125DC9}" sibTransId="{75669233-842C-479E-B4B9-880EB748442D}"/>
    <dgm:cxn modelId="{FA88C99E-6504-4C06-A4EF-511EDA9E3FE1}" srcId="{5E1923BF-3A48-44AA-8017-E3DFE1A80C42}" destId="{B7FF6F93-8DFD-4999-8EC0-65732EC3F5DE}" srcOrd="3" destOrd="0" parTransId="{C5209C16-045D-4845-BE23-9C26CEF5C8AD}" sibTransId="{EE494659-E5D5-4920-8645-EA5373168F84}"/>
    <dgm:cxn modelId="{9C4AC8E8-9A1E-4133-8C48-C7352E6E9B57}" srcId="{5E1923BF-3A48-44AA-8017-E3DFE1A80C42}" destId="{9B5B42B5-5D6E-43B0-AC9C-DE16406820DB}" srcOrd="2" destOrd="0" parTransId="{42BDA8DC-0CFF-401B-A077-26BFF048AFBF}" sibTransId="{F0AFB5D6-340C-4DAA-BD9A-2CDC9906CFDD}"/>
    <dgm:cxn modelId="{FBC86876-102F-4E21-9053-D7627112022C}" type="presParOf" srcId="{BB474A13-1570-4BA0-8F7E-3884DD3448C9}" destId="{AF55B3B8-A5DE-4407-A7BF-5CE226E0A928}" srcOrd="0" destOrd="0" presId="urn:microsoft.com/office/officeart/2005/8/layout/list1"/>
    <dgm:cxn modelId="{A60BE3EE-0B42-47B6-8195-95C3167A7A96}" type="presParOf" srcId="{AF55B3B8-A5DE-4407-A7BF-5CE226E0A928}" destId="{9DA5BC2E-4DA4-48CE-ADB8-DE641D35E8BC}" srcOrd="0" destOrd="0" presId="urn:microsoft.com/office/officeart/2005/8/layout/list1"/>
    <dgm:cxn modelId="{25ECABEB-9B3A-4733-9D25-EBEE08406555}" type="presParOf" srcId="{AF55B3B8-A5DE-4407-A7BF-5CE226E0A928}" destId="{81D35B1F-F0E3-4725-B400-A577F938A213}" srcOrd="1" destOrd="0" presId="urn:microsoft.com/office/officeart/2005/8/layout/list1"/>
    <dgm:cxn modelId="{8D976C3C-F0AC-449F-A127-5390841152EA}" type="presParOf" srcId="{BB474A13-1570-4BA0-8F7E-3884DD3448C9}" destId="{ED1FF29F-2B91-4A9A-972B-CA91D39B106F}" srcOrd="1" destOrd="0" presId="urn:microsoft.com/office/officeart/2005/8/layout/list1"/>
    <dgm:cxn modelId="{0724CED4-D90E-4F83-9C36-52E455C229CF}" type="presParOf" srcId="{BB474A13-1570-4BA0-8F7E-3884DD3448C9}" destId="{FA4F7C22-C156-4422-8525-0A545ED4C504}" srcOrd="2" destOrd="0" presId="urn:microsoft.com/office/officeart/2005/8/layout/list1"/>
    <dgm:cxn modelId="{0AED8ECA-1AE3-4C5D-8697-38550C85C056}" type="presParOf" srcId="{BB474A13-1570-4BA0-8F7E-3884DD3448C9}" destId="{BAA9CDFC-6019-4E9A-9B98-23BAF7130FCC}" srcOrd="3" destOrd="0" presId="urn:microsoft.com/office/officeart/2005/8/layout/list1"/>
    <dgm:cxn modelId="{B4E78C12-C1CE-4E4F-8263-CBABBD96F56E}" type="presParOf" srcId="{BB474A13-1570-4BA0-8F7E-3884DD3448C9}" destId="{0AA078E0-E96C-4AD9-AE70-3080285D1CD1}" srcOrd="4" destOrd="0" presId="urn:microsoft.com/office/officeart/2005/8/layout/list1"/>
    <dgm:cxn modelId="{B501870A-AE98-4C5F-8779-2B6F6FA6D15E}" type="presParOf" srcId="{0AA078E0-E96C-4AD9-AE70-3080285D1CD1}" destId="{4F650D24-9775-4037-8DAE-8B482948FF46}" srcOrd="0" destOrd="0" presId="urn:microsoft.com/office/officeart/2005/8/layout/list1"/>
    <dgm:cxn modelId="{CAC1386C-96DA-4C44-8F28-4AA6412D96BA}" type="presParOf" srcId="{0AA078E0-E96C-4AD9-AE70-3080285D1CD1}" destId="{4AD83E07-8135-4BBF-83EC-C2681495B6CF}" srcOrd="1" destOrd="0" presId="urn:microsoft.com/office/officeart/2005/8/layout/list1"/>
    <dgm:cxn modelId="{FFD28539-27D5-4323-9D32-FC1D6CEFE402}" type="presParOf" srcId="{BB474A13-1570-4BA0-8F7E-3884DD3448C9}" destId="{2F1D93BB-F910-4C0F-85E1-BFCBCEE0294D}" srcOrd="5" destOrd="0" presId="urn:microsoft.com/office/officeart/2005/8/layout/list1"/>
    <dgm:cxn modelId="{9111A900-F274-459A-9740-A5932DE6EB47}" type="presParOf" srcId="{BB474A13-1570-4BA0-8F7E-3884DD3448C9}" destId="{CCDB3E22-943D-404B-BF55-8047EAE663CD}" srcOrd="6" destOrd="0" presId="urn:microsoft.com/office/officeart/2005/8/layout/list1"/>
    <dgm:cxn modelId="{16CCFAC4-6CEC-4E3A-B850-C35EC4A148DF}" type="presParOf" srcId="{BB474A13-1570-4BA0-8F7E-3884DD3448C9}" destId="{F7BC2B90-9C86-4871-9CB2-CB18E83BEB31}" srcOrd="7" destOrd="0" presId="urn:microsoft.com/office/officeart/2005/8/layout/list1"/>
    <dgm:cxn modelId="{5B40912D-F3B2-42A4-B28E-07B02667555A}" type="presParOf" srcId="{BB474A13-1570-4BA0-8F7E-3884DD3448C9}" destId="{6B15F390-5D96-4E3A-AF15-17DA37754170}" srcOrd="8" destOrd="0" presId="urn:microsoft.com/office/officeart/2005/8/layout/list1"/>
    <dgm:cxn modelId="{23D2ECCC-8298-4E8C-A263-96A6E8DAD4E8}" type="presParOf" srcId="{6B15F390-5D96-4E3A-AF15-17DA37754170}" destId="{3010E130-1426-4858-BD5E-A8421D14488E}" srcOrd="0" destOrd="0" presId="urn:microsoft.com/office/officeart/2005/8/layout/list1"/>
    <dgm:cxn modelId="{EE7E5FD4-2CF1-4DE4-8293-43D73EE15210}" type="presParOf" srcId="{6B15F390-5D96-4E3A-AF15-17DA37754170}" destId="{CE997AAB-C747-47BE-BF0D-3C349B350A34}" srcOrd="1" destOrd="0" presId="urn:microsoft.com/office/officeart/2005/8/layout/list1"/>
    <dgm:cxn modelId="{3703AF2F-7320-461E-8571-10FDA439B12D}" type="presParOf" srcId="{BB474A13-1570-4BA0-8F7E-3884DD3448C9}" destId="{B8CDFCA4-AF81-4A5D-9943-FAB38056C33B}" srcOrd="9" destOrd="0" presId="urn:microsoft.com/office/officeart/2005/8/layout/list1"/>
    <dgm:cxn modelId="{82B7C820-BBA8-45A0-AE3E-2E85D9C3C20C}" type="presParOf" srcId="{BB474A13-1570-4BA0-8F7E-3884DD3448C9}" destId="{DCBCDB98-C757-4689-9F6B-70E0011D9F85}" srcOrd="10" destOrd="0" presId="urn:microsoft.com/office/officeart/2005/8/layout/list1"/>
    <dgm:cxn modelId="{C29DAB62-505A-4451-B8C3-9F7F43A0B491}" type="presParOf" srcId="{BB474A13-1570-4BA0-8F7E-3884DD3448C9}" destId="{7276341B-EF29-4C6A-859E-FF799513BA42}" srcOrd="11" destOrd="0" presId="urn:microsoft.com/office/officeart/2005/8/layout/list1"/>
    <dgm:cxn modelId="{3C03DE93-6A03-449A-BF61-D1DB6495E296}" type="presParOf" srcId="{BB474A13-1570-4BA0-8F7E-3884DD3448C9}" destId="{02BAF480-91BA-4FF2-B101-0EF2F9DCAC07}" srcOrd="12" destOrd="0" presId="urn:microsoft.com/office/officeart/2005/8/layout/list1"/>
    <dgm:cxn modelId="{A7FC161B-2EEF-47C4-8B6A-DCE76E41D7EA}" type="presParOf" srcId="{02BAF480-91BA-4FF2-B101-0EF2F9DCAC07}" destId="{F1F45159-92B2-40EF-BAF6-4D877BE817D4}" srcOrd="0" destOrd="0" presId="urn:microsoft.com/office/officeart/2005/8/layout/list1"/>
    <dgm:cxn modelId="{F5B3ADF0-A81C-47E0-A60F-6A62C50F7422}" type="presParOf" srcId="{02BAF480-91BA-4FF2-B101-0EF2F9DCAC07}" destId="{15A3D0E0-2610-4B9F-9AFF-82D0A0087D6E}" srcOrd="1" destOrd="0" presId="urn:microsoft.com/office/officeart/2005/8/layout/list1"/>
    <dgm:cxn modelId="{131F50F6-C066-49A9-90B7-162FC823437D}" type="presParOf" srcId="{BB474A13-1570-4BA0-8F7E-3884DD3448C9}" destId="{A42EC743-659A-4A12-A128-46A7B9453951}" srcOrd="13" destOrd="0" presId="urn:microsoft.com/office/officeart/2005/8/layout/list1"/>
    <dgm:cxn modelId="{C393BC3E-21BF-48FE-BDE6-66F29D1408A2}" type="presParOf" srcId="{BB474A13-1570-4BA0-8F7E-3884DD3448C9}" destId="{6D0AC900-0593-413C-A71E-482F5973FA1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4E6F92-2B2A-4B8F-8FAD-0352D52DAF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D14541-75F2-4D07-8AFC-24F454D493A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Storing sensitive data insecurely</a:t>
          </a:r>
          <a:endParaRPr lang="en-US" sz="2200" dirty="0"/>
        </a:p>
      </dgm:t>
    </dgm:pt>
    <dgm:pt modelId="{64D5E0B8-DC34-4404-99E4-BEEAE1E95273}" type="parTrans" cxnId="{A85E93E9-757D-448D-9DE7-E4E5045153E5}">
      <dgm:prSet/>
      <dgm:spPr/>
      <dgm:t>
        <a:bodyPr/>
        <a:lstStyle/>
        <a:p>
          <a:endParaRPr lang="en-US"/>
        </a:p>
      </dgm:t>
    </dgm:pt>
    <dgm:pt modelId="{B26D7020-D5E7-48CE-839F-ADF41DCFA5BD}" type="sibTrans" cxnId="{A85E93E9-757D-448D-9DE7-E4E5045153E5}">
      <dgm:prSet/>
      <dgm:spPr/>
      <dgm:t>
        <a:bodyPr/>
        <a:lstStyle/>
        <a:p>
          <a:endParaRPr lang="en-US"/>
        </a:p>
      </dgm:t>
    </dgm:pt>
    <dgm:pt modelId="{D50E6B80-8F44-405B-A939-928C95B723D6}">
      <dgm:prSet/>
      <dgm:spPr/>
      <dgm:t>
        <a:bodyPr/>
        <a:lstStyle/>
        <a:p>
          <a:r>
            <a:rPr lang="en-US" sz="1800" dirty="0" smtClean="0"/>
            <a:t>Failure to identify all sensitive data</a:t>
          </a:r>
        </a:p>
      </dgm:t>
    </dgm:pt>
    <dgm:pt modelId="{3B807EA4-9B29-4BF0-B4F0-301BBE70CB4C}" type="parTrans" cxnId="{19B42ABF-9B87-4B3F-8F28-95FB133A6155}">
      <dgm:prSet/>
      <dgm:spPr/>
      <dgm:t>
        <a:bodyPr/>
        <a:lstStyle/>
        <a:p>
          <a:endParaRPr lang="en-US"/>
        </a:p>
      </dgm:t>
    </dgm:pt>
    <dgm:pt modelId="{DA4103ED-C382-4507-B501-6A6782D509B0}" type="sibTrans" cxnId="{19B42ABF-9B87-4B3F-8F28-95FB133A6155}">
      <dgm:prSet/>
      <dgm:spPr/>
      <dgm:t>
        <a:bodyPr/>
        <a:lstStyle/>
        <a:p>
          <a:endParaRPr lang="en-US"/>
        </a:p>
      </dgm:t>
    </dgm:pt>
    <dgm:pt modelId="{35B2B8E1-D849-4BDF-8C31-B328D700610B}">
      <dgm:prSet/>
      <dgm:spPr/>
      <dgm:t>
        <a:bodyPr/>
        <a:lstStyle/>
        <a:p>
          <a:r>
            <a:rPr lang="en-US" sz="1800" dirty="0" smtClean="0"/>
            <a:t>Failure to identify all the places that this sensitive data gets stored</a:t>
          </a:r>
        </a:p>
      </dgm:t>
    </dgm:pt>
    <dgm:pt modelId="{75F71D5B-14B5-477B-AB27-97AF0B038C88}" type="parTrans" cxnId="{4596C9E3-8B96-45B6-97DB-F7448B5FC12B}">
      <dgm:prSet/>
      <dgm:spPr/>
      <dgm:t>
        <a:bodyPr/>
        <a:lstStyle/>
        <a:p>
          <a:endParaRPr lang="en-US"/>
        </a:p>
      </dgm:t>
    </dgm:pt>
    <dgm:pt modelId="{C93AC399-A132-490F-9A76-0251F59AF6BF}" type="sibTrans" cxnId="{4596C9E3-8B96-45B6-97DB-F7448B5FC12B}">
      <dgm:prSet/>
      <dgm:spPr/>
      <dgm:t>
        <a:bodyPr/>
        <a:lstStyle/>
        <a:p>
          <a:endParaRPr lang="en-US"/>
        </a:p>
      </dgm:t>
    </dgm:pt>
    <dgm:pt modelId="{991E1756-78EA-4775-AD7E-F0F4B94AA18A}">
      <dgm:prSet custT="1"/>
      <dgm:spPr/>
      <dgm:t>
        <a:bodyPr/>
        <a:lstStyle/>
        <a:p>
          <a:r>
            <a:rPr lang="en-US" sz="1600" dirty="0" smtClean="0"/>
            <a:t>Databases, files, directories, log files, backups, etc.</a:t>
          </a:r>
        </a:p>
      </dgm:t>
    </dgm:pt>
    <dgm:pt modelId="{7B6CAFA2-C5AB-47B7-8C9C-D75306668D72}" type="parTrans" cxnId="{9D8EA6C9-9EDA-40BA-9C92-BE436717950A}">
      <dgm:prSet/>
      <dgm:spPr/>
      <dgm:t>
        <a:bodyPr/>
        <a:lstStyle/>
        <a:p>
          <a:endParaRPr lang="en-US"/>
        </a:p>
      </dgm:t>
    </dgm:pt>
    <dgm:pt modelId="{46B39D4E-647C-4C9B-A6F1-BEB9F048FE98}" type="sibTrans" cxnId="{9D8EA6C9-9EDA-40BA-9C92-BE436717950A}">
      <dgm:prSet/>
      <dgm:spPr/>
      <dgm:t>
        <a:bodyPr/>
        <a:lstStyle/>
        <a:p>
          <a:endParaRPr lang="en-US"/>
        </a:p>
      </dgm:t>
    </dgm:pt>
    <dgm:pt modelId="{BB292E58-F149-430D-8FE8-B71FFEBF5E34}">
      <dgm:prSet/>
      <dgm:spPr/>
      <dgm:t>
        <a:bodyPr/>
        <a:lstStyle/>
        <a:p>
          <a:r>
            <a:rPr lang="en-US" sz="1800" dirty="0" smtClean="0"/>
            <a:t>Failure to properly protect this data in every location</a:t>
          </a:r>
        </a:p>
      </dgm:t>
    </dgm:pt>
    <dgm:pt modelId="{C8C6ECBC-8D62-4572-984B-F2BFF61551AE}" type="parTrans" cxnId="{FCD89509-A8DB-4ECC-AFF4-9B5641F211D3}">
      <dgm:prSet/>
      <dgm:spPr/>
      <dgm:t>
        <a:bodyPr/>
        <a:lstStyle/>
        <a:p>
          <a:endParaRPr lang="en-US"/>
        </a:p>
      </dgm:t>
    </dgm:pt>
    <dgm:pt modelId="{45D887B3-F91D-4E29-A413-C940E0B438AE}" type="sibTrans" cxnId="{FCD89509-A8DB-4ECC-AFF4-9B5641F211D3}">
      <dgm:prSet/>
      <dgm:spPr/>
      <dgm:t>
        <a:bodyPr/>
        <a:lstStyle/>
        <a:p>
          <a:endParaRPr lang="en-US"/>
        </a:p>
      </dgm:t>
    </dgm:pt>
    <dgm:pt modelId="{B8F058C8-6164-4DB0-BD5C-B1A76520F5AA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Typical Impact</a:t>
          </a:r>
          <a:endParaRPr lang="en-US" sz="2200" dirty="0" smtClean="0"/>
        </a:p>
      </dgm:t>
    </dgm:pt>
    <dgm:pt modelId="{AA77EDE0-881C-423F-91BF-60760B685333}" type="parTrans" cxnId="{B38349C7-4DB2-4C7B-A69E-DA27F3663BBB}">
      <dgm:prSet/>
      <dgm:spPr/>
      <dgm:t>
        <a:bodyPr/>
        <a:lstStyle/>
        <a:p>
          <a:endParaRPr lang="en-US"/>
        </a:p>
      </dgm:t>
    </dgm:pt>
    <dgm:pt modelId="{FD576F5A-61C5-4D9F-95F6-AE1FBD4C4E74}" type="sibTrans" cxnId="{B38349C7-4DB2-4C7B-A69E-DA27F3663BBB}">
      <dgm:prSet/>
      <dgm:spPr/>
      <dgm:t>
        <a:bodyPr/>
        <a:lstStyle/>
        <a:p>
          <a:endParaRPr lang="en-US"/>
        </a:p>
      </dgm:t>
    </dgm:pt>
    <dgm:pt modelId="{0500ADBD-F6DF-4F8E-B779-AAAF2EF01D9F}">
      <dgm:prSet/>
      <dgm:spPr/>
      <dgm:t>
        <a:bodyPr/>
        <a:lstStyle/>
        <a:p>
          <a:r>
            <a:rPr lang="en-US" sz="1700" dirty="0" smtClean="0"/>
            <a:t>Attackers access or modify confidential or private information</a:t>
          </a:r>
        </a:p>
      </dgm:t>
    </dgm:pt>
    <dgm:pt modelId="{595F2F23-1CF4-4023-AA01-5EA6160754B6}" type="parTrans" cxnId="{A9454979-A0D3-4A70-B3AC-7601B8F3AF6A}">
      <dgm:prSet/>
      <dgm:spPr/>
      <dgm:t>
        <a:bodyPr/>
        <a:lstStyle/>
        <a:p>
          <a:endParaRPr lang="en-US"/>
        </a:p>
      </dgm:t>
    </dgm:pt>
    <dgm:pt modelId="{E311B22F-86EE-4EFA-8D52-FD5601A548E5}" type="sibTrans" cxnId="{A9454979-A0D3-4A70-B3AC-7601B8F3AF6A}">
      <dgm:prSet/>
      <dgm:spPr/>
      <dgm:t>
        <a:bodyPr/>
        <a:lstStyle/>
        <a:p>
          <a:endParaRPr lang="en-US"/>
        </a:p>
      </dgm:t>
    </dgm:pt>
    <dgm:pt modelId="{70238455-96D5-4080-93C8-6E571C986424}">
      <dgm:prSet/>
      <dgm:spPr/>
      <dgm:t>
        <a:bodyPr/>
        <a:lstStyle/>
        <a:p>
          <a:r>
            <a:rPr lang="en-US" sz="1700" dirty="0" smtClean="0"/>
            <a:t>Attackers extract secrets to use in additional attacks</a:t>
          </a:r>
        </a:p>
      </dgm:t>
    </dgm:pt>
    <dgm:pt modelId="{C1DECA91-F3E1-4328-8EC6-BBB912AC23F3}" type="parTrans" cxnId="{299AB85E-9A5F-457E-AC2E-AE60A2E62C06}">
      <dgm:prSet/>
      <dgm:spPr/>
      <dgm:t>
        <a:bodyPr/>
        <a:lstStyle/>
        <a:p>
          <a:endParaRPr lang="en-US"/>
        </a:p>
      </dgm:t>
    </dgm:pt>
    <dgm:pt modelId="{FB912107-E92D-4892-B9A6-33EB4F3C7965}" type="sibTrans" cxnId="{299AB85E-9A5F-457E-AC2E-AE60A2E62C06}">
      <dgm:prSet/>
      <dgm:spPr/>
      <dgm:t>
        <a:bodyPr/>
        <a:lstStyle/>
        <a:p>
          <a:endParaRPr lang="en-US"/>
        </a:p>
      </dgm:t>
    </dgm:pt>
    <dgm:pt modelId="{1BC3FE82-8400-4310-BCE8-6C6354E97714}">
      <dgm:prSet/>
      <dgm:spPr/>
      <dgm:t>
        <a:bodyPr/>
        <a:lstStyle/>
        <a:p>
          <a:r>
            <a:rPr lang="en-US" sz="1700" dirty="0" smtClean="0"/>
            <a:t>Company embarrassment, customer dissatisfaction, and loss of trust</a:t>
          </a:r>
        </a:p>
      </dgm:t>
    </dgm:pt>
    <dgm:pt modelId="{9B241693-5C24-4475-B9A1-E5F89F65EFFC}" type="parTrans" cxnId="{2AE6669B-DBE1-46FF-966A-64EBEDD80AF2}">
      <dgm:prSet/>
      <dgm:spPr/>
      <dgm:t>
        <a:bodyPr/>
        <a:lstStyle/>
        <a:p>
          <a:endParaRPr lang="en-US"/>
        </a:p>
      </dgm:t>
    </dgm:pt>
    <dgm:pt modelId="{89CDC1CD-0F79-4DD6-AB1B-959336B76CD1}" type="sibTrans" cxnId="{2AE6669B-DBE1-46FF-966A-64EBEDD80AF2}">
      <dgm:prSet/>
      <dgm:spPr/>
      <dgm:t>
        <a:bodyPr/>
        <a:lstStyle/>
        <a:p>
          <a:endParaRPr lang="en-US"/>
        </a:p>
      </dgm:t>
    </dgm:pt>
    <dgm:pt modelId="{29EA0178-2431-420C-9D07-EEFA4A241159}">
      <dgm:prSet/>
      <dgm:spPr/>
      <dgm:t>
        <a:bodyPr/>
        <a:lstStyle/>
        <a:p>
          <a:r>
            <a:rPr lang="en-US" sz="1700" dirty="0" smtClean="0"/>
            <a:t>Expense of cleaning up the incident, such as forensics, sending apology letters, reissuing thousands of credit cards, providing identity theft insurance</a:t>
          </a:r>
        </a:p>
      </dgm:t>
    </dgm:pt>
    <dgm:pt modelId="{664D258B-2524-4910-9E66-ED8C5EB7694A}" type="parTrans" cxnId="{2E68900B-75ED-44ED-BEC5-DB14C49DE8A9}">
      <dgm:prSet/>
      <dgm:spPr/>
      <dgm:t>
        <a:bodyPr/>
        <a:lstStyle/>
        <a:p>
          <a:endParaRPr lang="en-US"/>
        </a:p>
      </dgm:t>
    </dgm:pt>
    <dgm:pt modelId="{B9988CC9-3104-41FB-9D24-5F837264181A}" type="sibTrans" cxnId="{2E68900B-75ED-44ED-BEC5-DB14C49DE8A9}">
      <dgm:prSet/>
      <dgm:spPr/>
      <dgm:t>
        <a:bodyPr/>
        <a:lstStyle/>
        <a:p>
          <a:endParaRPr lang="en-US"/>
        </a:p>
      </dgm:t>
    </dgm:pt>
    <dgm:pt modelId="{BA084C21-31F3-41D7-A291-7A7A4E7439BE}">
      <dgm:prSet/>
      <dgm:spPr/>
      <dgm:t>
        <a:bodyPr/>
        <a:lstStyle/>
        <a:p>
          <a:r>
            <a:rPr lang="en-US" sz="1700" dirty="0" smtClean="0"/>
            <a:t>Business gets sued and/or fined</a:t>
          </a:r>
        </a:p>
      </dgm:t>
    </dgm:pt>
    <dgm:pt modelId="{A67BB8EC-2332-4FE6-9B81-D4203211B20B}" type="parTrans" cxnId="{EE97A899-E075-48D1-A027-ADB38261D9D5}">
      <dgm:prSet/>
      <dgm:spPr/>
      <dgm:t>
        <a:bodyPr/>
        <a:lstStyle/>
        <a:p>
          <a:endParaRPr lang="en-US"/>
        </a:p>
      </dgm:t>
    </dgm:pt>
    <dgm:pt modelId="{1D613B10-A261-4F09-AB65-ACDE0FDDF4FC}" type="sibTrans" cxnId="{EE97A899-E075-48D1-A027-ADB38261D9D5}">
      <dgm:prSet/>
      <dgm:spPr/>
      <dgm:t>
        <a:bodyPr/>
        <a:lstStyle/>
        <a:p>
          <a:endParaRPr lang="en-US"/>
        </a:p>
      </dgm:t>
    </dgm:pt>
    <dgm:pt modelId="{901F5BA3-84A7-4D4C-8ED6-78C2F687E539}">
      <dgm:prSet custT="1"/>
      <dgm:spPr/>
      <dgm:t>
        <a:bodyPr/>
        <a:lstStyle/>
        <a:p>
          <a:r>
            <a:rPr lang="en-US" sz="1600" dirty="0" err="1" smtClean="0"/>
            <a:t>e.g</a:t>
          </a:r>
          <a:r>
            <a:rPr lang="en-US" sz="1600" dirty="0" smtClean="0"/>
            <a:t>, credit cards, health care records, financial data (yours or your customers)</a:t>
          </a:r>
        </a:p>
      </dgm:t>
    </dgm:pt>
    <dgm:pt modelId="{244CDF5E-E977-435E-B063-83E71BDA5F09}" type="sibTrans" cxnId="{12390967-F5BA-4227-9FB7-54F397AFF534}">
      <dgm:prSet/>
      <dgm:spPr/>
      <dgm:t>
        <a:bodyPr/>
        <a:lstStyle/>
        <a:p>
          <a:endParaRPr lang="en-US"/>
        </a:p>
      </dgm:t>
    </dgm:pt>
    <dgm:pt modelId="{9D36B9DE-3E1F-4A7A-918F-237405C9A5BE}" type="parTrans" cxnId="{12390967-F5BA-4227-9FB7-54F397AFF534}">
      <dgm:prSet/>
      <dgm:spPr/>
      <dgm:t>
        <a:bodyPr/>
        <a:lstStyle/>
        <a:p>
          <a:endParaRPr lang="en-US"/>
        </a:p>
      </dgm:t>
    </dgm:pt>
    <dgm:pt modelId="{AE97D99D-450D-4E77-8F95-0786723BD95A}" type="pres">
      <dgm:prSet presAssocID="{4B4E6F92-2B2A-4B8F-8FAD-0352D52DAF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8EFB1-AB20-415E-BA8A-77E4ABA975B9}" type="pres">
      <dgm:prSet presAssocID="{B8D14541-75F2-4D07-8AFC-24F454D493AE}" presName="parentLin" presStyleCnt="0"/>
      <dgm:spPr/>
    </dgm:pt>
    <dgm:pt modelId="{79532BCD-B119-4BA0-82A2-8B78A6E5CD10}" type="pres">
      <dgm:prSet presAssocID="{B8D14541-75F2-4D07-8AFC-24F454D493A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C1B0F61-0110-42A2-8473-2313298D993C}" type="pres">
      <dgm:prSet presAssocID="{B8D14541-75F2-4D07-8AFC-24F454D493A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B612C-C253-43AF-886A-E6CB08F10E22}" type="pres">
      <dgm:prSet presAssocID="{B8D14541-75F2-4D07-8AFC-24F454D493AE}" presName="negativeSpace" presStyleCnt="0"/>
      <dgm:spPr/>
    </dgm:pt>
    <dgm:pt modelId="{D755766A-AD1A-4BD8-AF7D-FE5A11A1E61A}" type="pres">
      <dgm:prSet presAssocID="{B8D14541-75F2-4D07-8AFC-24F454D493A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032C7-415F-4467-9862-0B29ED0F6BCB}" type="pres">
      <dgm:prSet presAssocID="{B26D7020-D5E7-48CE-839F-ADF41DCFA5BD}" presName="spaceBetweenRectangles" presStyleCnt="0"/>
      <dgm:spPr/>
    </dgm:pt>
    <dgm:pt modelId="{20AF8797-D317-4C80-913C-A341A5BA753A}" type="pres">
      <dgm:prSet presAssocID="{B8F058C8-6164-4DB0-BD5C-B1A76520F5AA}" presName="parentLin" presStyleCnt="0"/>
      <dgm:spPr/>
    </dgm:pt>
    <dgm:pt modelId="{A65C7111-7127-4B05-A01C-CD5B20EA9FEA}" type="pres">
      <dgm:prSet presAssocID="{B8F058C8-6164-4DB0-BD5C-B1A76520F5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74937B4-1212-49F2-B1AE-BE62171B1040}" type="pres">
      <dgm:prSet presAssocID="{B8F058C8-6164-4DB0-BD5C-B1A76520F5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9A8DF-3E3C-41D0-9234-382A5A644D4C}" type="pres">
      <dgm:prSet presAssocID="{B8F058C8-6164-4DB0-BD5C-B1A76520F5AA}" presName="negativeSpace" presStyleCnt="0"/>
      <dgm:spPr/>
    </dgm:pt>
    <dgm:pt modelId="{1DA5C2A3-D57B-47CF-BECF-2056B3723615}" type="pres">
      <dgm:prSet presAssocID="{B8F058C8-6164-4DB0-BD5C-B1A76520F5A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96C9E3-8B96-45B6-97DB-F7448B5FC12B}" srcId="{B8D14541-75F2-4D07-8AFC-24F454D493AE}" destId="{35B2B8E1-D849-4BDF-8C31-B328D700610B}" srcOrd="1" destOrd="0" parTransId="{75F71D5B-14B5-477B-AB27-97AF0B038C88}" sibTransId="{C93AC399-A132-490F-9A76-0251F59AF6BF}"/>
    <dgm:cxn modelId="{A85E93E9-757D-448D-9DE7-E4E5045153E5}" srcId="{4B4E6F92-2B2A-4B8F-8FAD-0352D52DAF82}" destId="{B8D14541-75F2-4D07-8AFC-24F454D493AE}" srcOrd="0" destOrd="0" parTransId="{64D5E0B8-DC34-4404-99E4-BEEAE1E95273}" sibTransId="{B26D7020-D5E7-48CE-839F-ADF41DCFA5BD}"/>
    <dgm:cxn modelId="{E5B8752D-A8AB-458E-9CCA-0949062AE60A}" type="presOf" srcId="{0500ADBD-F6DF-4F8E-B779-AAAF2EF01D9F}" destId="{1DA5C2A3-D57B-47CF-BECF-2056B3723615}" srcOrd="0" destOrd="0" presId="urn:microsoft.com/office/officeart/2005/8/layout/list1"/>
    <dgm:cxn modelId="{B38349C7-4DB2-4C7B-A69E-DA27F3663BBB}" srcId="{4B4E6F92-2B2A-4B8F-8FAD-0352D52DAF82}" destId="{B8F058C8-6164-4DB0-BD5C-B1A76520F5AA}" srcOrd="1" destOrd="0" parTransId="{AA77EDE0-881C-423F-91BF-60760B685333}" sibTransId="{FD576F5A-61C5-4D9F-95F6-AE1FBD4C4E74}"/>
    <dgm:cxn modelId="{F5422030-6D37-419D-B966-369818B93894}" type="presOf" srcId="{B8D14541-75F2-4D07-8AFC-24F454D493AE}" destId="{79532BCD-B119-4BA0-82A2-8B78A6E5CD10}" srcOrd="0" destOrd="0" presId="urn:microsoft.com/office/officeart/2005/8/layout/list1"/>
    <dgm:cxn modelId="{836F1536-4700-462C-B827-10662911356B}" type="presOf" srcId="{35B2B8E1-D849-4BDF-8C31-B328D700610B}" destId="{D755766A-AD1A-4BD8-AF7D-FE5A11A1E61A}" srcOrd="0" destOrd="1" presId="urn:microsoft.com/office/officeart/2005/8/layout/list1"/>
    <dgm:cxn modelId="{51B634F9-FE01-45B1-BEE5-786F75C58BF2}" type="presOf" srcId="{B8D14541-75F2-4D07-8AFC-24F454D493AE}" destId="{5C1B0F61-0110-42A2-8473-2313298D993C}" srcOrd="1" destOrd="0" presId="urn:microsoft.com/office/officeart/2005/8/layout/list1"/>
    <dgm:cxn modelId="{8384298F-1E69-4BC5-92D4-579F89A6DAB4}" type="presOf" srcId="{B8F058C8-6164-4DB0-BD5C-B1A76520F5AA}" destId="{E74937B4-1212-49F2-B1AE-BE62171B1040}" srcOrd="1" destOrd="0" presId="urn:microsoft.com/office/officeart/2005/8/layout/list1"/>
    <dgm:cxn modelId="{299AB85E-9A5F-457E-AC2E-AE60A2E62C06}" srcId="{B8F058C8-6164-4DB0-BD5C-B1A76520F5AA}" destId="{70238455-96D5-4080-93C8-6E571C986424}" srcOrd="1" destOrd="0" parTransId="{C1DECA91-F3E1-4328-8EC6-BBB912AC23F3}" sibTransId="{FB912107-E92D-4892-B9A6-33EB4F3C7965}"/>
    <dgm:cxn modelId="{A9454979-A0D3-4A70-B3AC-7601B8F3AF6A}" srcId="{B8F058C8-6164-4DB0-BD5C-B1A76520F5AA}" destId="{0500ADBD-F6DF-4F8E-B779-AAAF2EF01D9F}" srcOrd="0" destOrd="0" parTransId="{595F2F23-1CF4-4023-AA01-5EA6160754B6}" sibTransId="{E311B22F-86EE-4EFA-8D52-FD5601A548E5}"/>
    <dgm:cxn modelId="{BB2044BD-0937-4086-AA73-02EC34DC1A4E}" type="presOf" srcId="{70238455-96D5-4080-93C8-6E571C986424}" destId="{1DA5C2A3-D57B-47CF-BECF-2056B3723615}" srcOrd="0" destOrd="2" presId="urn:microsoft.com/office/officeart/2005/8/layout/list1"/>
    <dgm:cxn modelId="{2AE6669B-DBE1-46FF-966A-64EBEDD80AF2}" srcId="{B8F058C8-6164-4DB0-BD5C-B1A76520F5AA}" destId="{1BC3FE82-8400-4310-BCE8-6C6354E97714}" srcOrd="2" destOrd="0" parTransId="{9B241693-5C24-4475-B9A1-E5F89F65EFFC}" sibTransId="{89CDC1CD-0F79-4DD6-AB1B-959336B76CD1}"/>
    <dgm:cxn modelId="{DE848879-5730-4721-984E-C6C9EE973CCB}" type="presOf" srcId="{901F5BA3-84A7-4D4C-8ED6-78C2F687E539}" destId="{1DA5C2A3-D57B-47CF-BECF-2056B3723615}" srcOrd="0" destOrd="1" presId="urn:microsoft.com/office/officeart/2005/8/layout/list1"/>
    <dgm:cxn modelId="{FCD89509-A8DB-4ECC-AFF4-9B5641F211D3}" srcId="{B8D14541-75F2-4D07-8AFC-24F454D493AE}" destId="{BB292E58-F149-430D-8FE8-B71FFEBF5E34}" srcOrd="2" destOrd="0" parTransId="{C8C6ECBC-8D62-4572-984B-F2BFF61551AE}" sibTransId="{45D887B3-F91D-4E29-A413-C940E0B438AE}"/>
    <dgm:cxn modelId="{EE97A899-E075-48D1-A027-ADB38261D9D5}" srcId="{B8F058C8-6164-4DB0-BD5C-B1A76520F5AA}" destId="{BA084C21-31F3-41D7-A291-7A7A4E7439BE}" srcOrd="4" destOrd="0" parTransId="{A67BB8EC-2332-4FE6-9B81-D4203211B20B}" sibTransId="{1D613B10-A261-4F09-AB65-ACDE0FDDF4FC}"/>
    <dgm:cxn modelId="{D9DEF7A0-CE81-4F17-B582-D0DFAD9EA51D}" type="presOf" srcId="{991E1756-78EA-4775-AD7E-F0F4B94AA18A}" destId="{D755766A-AD1A-4BD8-AF7D-FE5A11A1E61A}" srcOrd="0" destOrd="2" presId="urn:microsoft.com/office/officeart/2005/8/layout/list1"/>
    <dgm:cxn modelId="{19B42ABF-9B87-4B3F-8F28-95FB133A6155}" srcId="{B8D14541-75F2-4D07-8AFC-24F454D493AE}" destId="{D50E6B80-8F44-405B-A939-928C95B723D6}" srcOrd="0" destOrd="0" parTransId="{3B807EA4-9B29-4BF0-B4F0-301BBE70CB4C}" sibTransId="{DA4103ED-C382-4507-B501-6A6782D509B0}"/>
    <dgm:cxn modelId="{2E68900B-75ED-44ED-BEC5-DB14C49DE8A9}" srcId="{B8F058C8-6164-4DB0-BD5C-B1A76520F5AA}" destId="{29EA0178-2431-420C-9D07-EEFA4A241159}" srcOrd="3" destOrd="0" parTransId="{664D258B-2524-4910-9E66-ED8C5EB7694A}" sibTransId="{B9988CC9-3104-41FB-9D24-5F837264181A}"/>
    <dgm:cxn modelId="{45FE4862-4576-4006-AFD3-5A7E4DB84F11}" type="presOf" srcId="{BB292E58-F149-430D-8FE8-B71FFEBF5E34}" destId="{D755766A-AD1A-4BD8-AF7D-FE5A11A1E61A}" srcOrd="0" destOrd="3" presId="urn:microsoft.com/office/officeart/2005/8/layout/list1"/>
    <dgm:cxn modelId="{D6D1D1D1-4952-405E-9881-FC1883A8110C}" type="presOf" srcId="{4B4E6F92-2B2A-4B8F-8FAD-0352D52DAF82}" destId="{AE97D99D-450D-4E77-8F95-0786723BD95A}" srcOrd="0" destOrd="0" presId="urn:microsoft.com/office/officeart/2005/8/layout/list1"/>
    <dgm:cxn modelId="{D304161E-1D80-4E03-AB0C-086A021A0DEA}" type="presOf" srcId="{D50E6B80-8F44-405B-A939-928C95B723D6}" destId="{D755766A-AD1A-4BD8-AF7D-FE5A11A1E61A}" srcOrd="0" destOrd="0" presId="urn:microsoft.com/office/officeart/2005/8/layout/list1"/>
    <dgm:cxn modelId="{A8439D06-EF2A-4800-9DC0-F723D42937A6}" type="presOf" srcId="{29EA0178-2431-420C-9D07-EEFA4A241159}" destId="{1DA5C2A3-D57B-47CF-BECF-2056B3723615}" srcOrd="0" destOrd="4" presId="urn:microsoft.com/office/officeart/2005/8/layout/list1"/>
    <dgm:cxn modelId="{C152BD54-235B-4644-9A7A-47836520AD07}" type="presOf" srcId="{B8F058C8-6164-4DB0-BD5C-B1A76520F5AA}" destId="{A65C7111-7127-4B05-A01C-CD5B20EA9FEA}" srcOrd="0" destOrd="0" presId="urn:microsoft.com/office/officeart/2005/8/layout/list1"/>
    <dgm:cxn modelId="{666E630A-BCCD-47C0-B47A-C773226DA282}" type="presOf" srcId="{BA084C21-31F3-41D7-A291-7A7A4E7439BE}" destId="{1DA5C2A3-D57B-47CF-BECF-2056B3723615}" srcOrd="0" destOrd="5" presId="urn:microsoft.com/office/officeart/2005/8/layout/list1"/>
    <dgm:cxn modelId="{12390967-F5BA-4227-9FB7-54F397AFF534}" srcId="{0500ADBD-F6DF-4F8E-B779-AAAF2EF01D9F}" destId="{901F5BA3-84A7-4D4C-8ED6-78C2F687E539}" srcOrd="0" destOrd="0" parTransId="{9D36B9DE-3E1F-4A7A-918F-237405C9A5BE}" sibTransId="{244CDF5E-E977-435E-B063-83E71BDA5F09}"/>
    <dgm:cxn modelId="{9D8EA6C9-9EDA-40BA-9C92-BE436717950A}" srcId="{35B2B8E1-D849-4BDF-8C31-B328D700610B}" destId="{991E1756-78EA-4775-AD7E-F0F4B94AA18A}" srcOrd="0" destOrd="0" parTransId="{7B6CAFA2-C5AB-47B7-8C9C-D75306668D72}" sibTransId="{46B39D4E-647C-4C9B-A6F1-BEB9F048FE98}"/>
    <dgm:cxn modelId="{31CDF716-1250-47D8-A912-988A534B25C2}" type="presOf" srcId="{1BC3FE82-8400-4310-BCE8-6C6354E97714}" destId="{1DA5C2A3-D57B-47CF-BECF-2056B3723615}" srcOrd="0" destOrd="3" presId="urn:microsoft.com/office/officeart/2005/8/layout/list1"/>
    <dgm:cxn modelId="{96775013-54DE-44C1-AF01-A57B8F68384A}" type="presParOf" srcId="{AE97D99D-450D-4E77-8F95-0786723BD95A}" destId="{23A8EFB1-AB20-415E-BA8A-77E4ABA975B9}" srcOrd="0" destOrd="0" presId="urn:microsoft.com/office/officeart/2005/8/layout/list1"/>
    <dgm:cxn modelId="{38D14362-54BD-431C-9421-64BA37C3ABBE}" type="presParOf" srcId="{23A8EFB1-AB20-415E-BA8A-77E4ABA975B9}" destId="{79532BCD-B119-4BA0-82A2-8B78A6E5CD10}" srcOrd="0" destOrd="0" presId="urn:microsoft.com/office/officeart/2005/8/layout/list1"/>
    <dgm:cxn modelId="{6A8AB6DB-C254-4238-9F78-24A673647E18}" type="presParOf" srcId="{23A8EFB1-AB20-415E-BA8A-77E4ABA975B9}" destId="{5C1B0F61-0110-42A2-8473-2313298D993C}" srcOrd="1" destOrd="0" presId="urn:microsoft.com/office/officeart/2005/8/layout/list1"/>
    <dgm:cxn modelId="{F350584A-8516-49DC-AFE7-DA04DD916C9E}" type="presParOf" srcId="{AE97D99D-450D-4E77-8F95-0786723BD95A}" destId="{B2AB612C-C253-43AF-886A-E6CB08F10E22}" srcOrd="1" destOrd="0" presId="urn:microsoft.com/office/officeart/2005/8/layout/list1"/>
    <dgm:cxn modelId="{D9A8BE2F-A642-434F-BE5D-0894490E6450}" type="presParOf" srcId="{AE97D99D-450D-4E77-8F95-0786723BD95A}" destId="{D755766A-AD1A-4BD8-AF7D-FE5A11A1E61A}" srcOrd="2" destOrd="0" presId="urn:microsoft.com/office/officeart/2005/8/layout/list1"/>
    <dgm:cxn modelId="{EE63F65D-9023-4064-B1CC-2DA2A87842C7}" type="presParOf" srcId="{AE97D99D-450D-4E77-8F95-0786723BD95A}" destId="{EAB032C7-415F-4467-9862-0B29ED0F6BCB}" srcOrd="3" destOrd="0" presId="urn:microsoft.com/office/officeart/2005/8/layout/list1"/>
    <dgm:cxn modelId="{9742B775-5516-4AC4-8012-13725396FFAE}" type="presParOf" srcId="{AE97D99D-450D-4E77-8F95-0786723BD95A}" destId="{20AF8797-D317-4C80-913C-A341A5BA753A}" srcOrd="4" destOrd="0" presId="urn:microsoft.com/office/officeart/2005/8/layout/list1"/>
    <dgm:cxn modelId="{73366A05-BD56-4F17-AD67-AE582B4AF97B}" type="presParOf" srcId="{20AF8797-D317-4C80-913C-A341A5BA753A}" destId="{A65C7111-7127-4B05-A01C-CD5B20EA9FEA}" srcOrd="0" destOrd="0" presId="urn:microsoft.com/office/officeart/2005/8/layout/list1"/>
    <dgm:cxn modelId="{AAB27E06-FEA7-490A-8BB2-74F6D7E21BBE}" type="presParOf" srcId="{20AF8797-D317-4C80-913C-A341A5BA753A}" destId="{E74937B4-1212-49F2-B1AE-BE62171B1040}" srcOrd="1" destOrd="0" presId="urn:microsoft.com/office/officeart/2005/8/layout/list1"/>
    <dgm:cxn modelId="{4287AD8A-6E07-43EE-91DF-3825A9449FD3}" type="presParOf" srcId="{AE97D99D-450D-4E77-8F95-0786723BD95A}" destId="{69D9A8DF-3E3C-41D0-9234-382A5A644D4C}" srcOrd="5" destOrd="0" presId="urn:microsoft.com/office/officeart/2005/8/layout/list1"/>
    <dgm:cxn modelId="{BEA5B32B-B36B-47C0-80BF-FB30C1AA86BB}" type="presParOf" srcId="{AE97D99D-450D-4E77-8F95-0786723BD95A}" destId="{1DA5C2A3-D57B-47CF-BECF-2056B37236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2A48B5-2510-4266-9113-3A036B1ADC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171CC-5387-40A2-8E22-BF9204ED4F9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How do you protect access to URLs (pages)?</a:t>
          </a:r>
          <a:endParaRPr lang="en-US" dirty="0"/>
        </a:p>
      </dgm:t>
    </dgm:pt>
    <dgm:pt modelId="{1B461DF1-2F8B-4EE8-9AD2-190192A2318B}" type="parTrans" cxnId="{928D747C-8B55-4CCE-B088-C63FAAB04CAE}">
      <dgm:prSet/>
      <dgm:spPr/>
      <dgm:t>
        <a:bodyPr/>
        <a:lstStyle/>
        <a:p>
          <a:endParaRPr lang="en-US"/>
        </a:p>
      </dgm:t>
    </dgm:pt>
    <dgm:pt modelId="{D5AC15FA-3917-48A9-931E-44DBAB74E24A}" type="sibTrans" cxnId="{928D747C-8B55-4CCE-B088-C63FAAB04CAE}">
      <dgm:prSet/>
      <dgm:spPr/>
      <dgm:t>
        <a:bodyPr/>
        <a:lstStyle/>
        <a:p>
          <a:endParaRPr lang="en-US"/>
        </a:p>
      </dgm:t>
    </dgm:pt>
    <dgm:pt modelId="{C3A1C929-B332-4D92-9F3E-7D30328607A2}">
      <dgm:prSet/>
      <dgm:spPr/>
      <dgm:t>
        <a:bodyPr/>
        <a:lstStyle/>
        <a:p>
          <a:r>
            <a:rPr lang="en-US" dirty="0" smtClean="0"/>
            <a:t>This is part of enforcing proper “authorization”, along with </a:t>
          </a:r>
          <a:br>
            <a:rPr lang="en-US" dirty="0" smtClean="0"/>
          </a:br>
          <a:r>
            <a:rPr lang="en-US" dirty="0" smtClean="0"/>
            <a:t>A4 – Insecure Direct Object References</a:t>
          </a:r>
        </a:p>
      </dgm:t>
    </dgm:pt>
    <dgm:pt modelId="{BEEE52A0-B2B1-4E54-BBEB-A02FAF8441F7}" type="parTrans" cxnId="{65680BC7-1EF6-4BED-B2F2-F0316C8EE1E8}">
      <dgm:prSet/>
      <dgm:spPr/>
      <dgm:t>
        <a:bodyPr/>
        <a:lstStyle/>
        <a:p>
          <a:endParaRPr lang="en-US"/>
        </a:p>
      </dgm:t>
    </dgm:pt>
    <dgm:pt modelId="{09979F58-DB4F-4F8A-965D-1A4E2081F64D}" type="sibTrans" cxnId="{65680BC7-1EF6-4BED-B2F2-F0316C8EE1E8}">
      <dgm:prSet/>
      <dgm:spPr/>
      <dgm:t>
        <a:bodyPr/>
        <a:lstStyle/>
        <a:p>
          <a:endParaRPr lang="en-US"/>
        </a:p>
      </dgm:t>
    </dgm:pt>
    <dgm:pt modelId="{95EF5983-203F-4F8B-99E9-897B06569112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 common mistake …</a:t>
          </a:r>
        </a:p>
      </dgm:t>
    </dgm:pt>
    <dgm:pt modelId="{BEE0F175-4E48-4B76-BE2C-39A95DB9F6EF}" type="parTrans" cxnId="{9E3353A8-339D-4159-9831-E0354269B3E6}">
      <dgm:prSet/>
      <dgm:spPr/>
      <dgm:t>
        <a:bodyPr/>
        <a:lstStyle/>
        <a:p>
          <a:endParaRPr lang="en-US"/>
        </a:p>
      </dgm:t>
    </dgm:pt>
    <dgm:pt modelId="{3C9B79E0-8167-4DD1-8937-D060A8880427}" type="sibTrans" cxnId="{9E3353A8-339D-4159-9831-E0354269B3E6}">
      <dgm:prSet/>
      <dgm:spPr/>
      <dgm:t>
        <a:bodyPr/>
        <a:lstStyle/>
        <a:p>
          <a:endParaRPr lang="en-US"/>
        </a:p>
      </dgm:t>
    </dgm:pt>
    <dgm:pt modelId="{53C8FA64-A547-4A1C-A4F8-F7B8F4E15295}">
      <dgm:prSet/>
      <dgm:spPr/>
      <dgm:t>
        <a:bodyPr/>
        <a:lstStyle/>
        <a:p>
          <a:r>
            <a:rPr lang="en-US" dirty="0" smtClean="0"/>
            <a:t>Displaying only authorized links and menu choices</a:t>
          </a:r>
        </a:p>
      </dgm:t>
    </dgm:pt>
    <dgm:pt modelId="{47FC68F8-E5B5-463D-A10D-7AADD0827E61}" type="parTrans" cxnId="{9C999696-36F0-4CB5-AA2B-EC26E0E8389A}">
      <dgm:prSet/>
      <dgm:spPr/>
      <dgm:t>
        <a:bodyPr/>
        <a:lstStyle/>
        <a:p>
          <a:endParaRPr lang="en-US"/>
        </a:p>
      </dgm:t>
    </dgm:pt>
    <dgm:pt modelId="{0C543BED-3335-4F40-B41E-CB0B4A6EFEBE}" type="sibTrans" cxnId="{9C999696-36F0-4CB5-AA2B-EC26E0E8389A}">
      <dgm:prSet/>
      <dgm:spPr/>
      <dgm:t>
        <a:bodyPr/>
        <a:lstStyle/>
        <a:p>
          <a:endParaRPr lang="en-US"/>
        </a:p>
      </dgm:t>
    </dgm:pt>
    <dgm:pt modelId="{6862C20F-51D3-4D56-9227-783363201EF2}">
      <dgm:prSet/>
      <dgm:spPr/>
      <dgm:t>
        <a:bodyPr/>
        <a:lstStyle/>
        <a:p>
          <a:r>
            <a:rPr lang="en-US" dirty="0" smtClean="0"/>
            <a:t>This is called presentation layer access control, and doesn’t work</a:t>
          </a:r>
        </a:p>
      </dgm:t>
    </dgm:pt>
    <dgm:pt modelId="{1A6CEAA7-AFC5-4D5E-9857-9A1DBE435C71}" type="parTrans" cxnId="{3E871A54-AC95-44BD-B7A1-BCF32BD519DC}">
      <dgm:prSet/>
      <dgm:spPr/>
      <dgm:t>
        <a:bodyPr/>
        <a:lstStyle/>
        <a:p>
          <a:endParaRPr lang="en-US"/>
        </a:p>
      </dgm:t>
    </dgm:pt>
    <dgm:pt modelId="{0A7BE370-6542-4462-8A39-2FD5F92DB2F7}" type="sibTrans" cxnId="{3E871A54-AC95-44BD-B7A1-BCF32BD519DC}">
      <dgm:prSet/>
      <dgm:spPr/>
      <dgm:t>
        <a:bodyPr/>
        <a:lstStyle/>
        <a:p>
          <a:endParaRPr lang="en-US"/>
        </a:p>
      </dgm:t>
    </dgm:pt>
    <dgm:pt modelId="{A345DB79-22CF-4E7A-8AAD-E93ED407496B}">
      <dgm:prSet/>
      <dgm:spPr/>
      <dgm:t>
        <a:bodyPr/>
        <a:lstStyle/>
        <a:p>
          <a:r>
            <a:rPr lang="en-US" dirty="0" smtClean="0"/>
            <a:t>Attacker simply forges direct access to ‘unauthorized’ pages</a:t>
          </a:r>
        </a:p>
      </dgm:t>
    </dgm:pt>
    <dgm:pt modelId="{FC987143-0458-4A28-B316-B8CA19D5B4A0}" type="parTrans" cxnId="{102166F5-CEF3-4E97-9D38-A025872ECC50}">
      <dgm:prSet/>
      <dgm:spPr/>
      <dgm:t>
        <a:bodyPr/>
        <a:lstStyle/>
        <a:p>
          <a:endParaRPr lang="en-US"/>
        </a:p>
      </dgm:t>
    </dgm:pt>
    <dgm:pt modelId="{F61CFC4E-C67F-404E-9DFB-B0CE475CC284}" type="sibTrans" cxnId="{102166F5-CEF3-4E97-9D38-A025872ECC50}">
      <dgm:prSet/>
      <dgm:spPr/>
      <dgm:t>
        <a:bodyPr/>
        <a:lstStyle/>
        <a:p>
          <a:endParaRPr lang="en-US"/>
        </a:p>
      </dgm:t>
    </dgm:pt>
    <dgm:pt modelId="{76516AE0-B2FD-45B5-A249-B805E648C268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D808AABB-A29F-4D51-9CAA-387FBEFEA307}" type="parTrans" cxnId="{0B60F8CC-69BB-4F34-941D-151B054DA1EF}">
      <dgm:prSet/>
      <dgm:spPr/>
      <dgm:t>
        <a:bodyPr/>
        <a:lstStyle/>
        <a:p>
          <a:endParaRPr lang="en-US"/>
        </a:p>
      </dgm:t>
    </dgm:pt>
    <dgm:pt modelId="{BF991C44-0975-4AD1-BD68-29C4E2FF17A5}" type="sibTrans" cxnId="{0B60F8CC-69BB-4F34-941D-151B054DA1EF}">
      <dgm:prSet/>
      <dgm:spPr/>
      <dgm:t>
        <a:bodyPr/>
        <a:lstStyle/>
        <a:p>
          <a:endParaRPr lang="en-US"/>
        </a:p>
      </dgm:t>
    </dgm:pt>
    <dgm:pt modelId="{2B95A1A9-AD68-44FD-A59F-20D5278FC810}">
      <dgm:prSet/>
      <dgm:spPr/>
      <dgm:t>
        <a:bodyPr/>
        <a:lstStyle/>
        <a:p>
          <a:r>
            <a:rPr lang="en-US" dirty="0" smtClean="0"/>
            <a:t>Attackers invoke functions and services they’re not authorized for</a:t>
          </a:r>
        </a:p>
      </dgm:t>
    </dgm:pt>
    <dgm:pt modelId="{5777F5ED-DF7E-4EBB-A2E2-346E164E39B5}" type="parTrans" cxnId="{A197DC2B-4A9A-41AC-9FEF-96BCA7CAF4F2}">
      <dgm:prSet/>
      <dgm:spPr/>
      <dgm:t>
        <a:bodyPr/>
        <a:lstStyle/>
        <a:p>
          <a:endParaRPr lang="en-US"/>
        </a:p>
      </dgm:t>
    </dgm:pt>
    <dgm:pt modelId="{165C03AB-A972-4ABF-850B-00444EB74546}" type="sibTrans" cxnId="{A197DC2B-4A9A-41AC-9FEF-96BCA7CAF4F2}">
      <dgm:prSet/>
      <dgm:spPr/>
      <dgm:t>
        <a:bodyPr/>
        <a:lstStyle/>
        <a:p>
          <a:endParaRPr lang="en-US"/>
        </a:p>
      </dgm:t>
    </dgm:pt>
    <dgm:pt modelId="{85EFE549-C2CB-42C8-8E92-2EAA863221DC}">
      <dgm:prSet/>
      <dgm:spPr/>
      <dgm:t>
        <a:bodyPr/>
        <a:lstStyle/>
        <a:p>
          <a:r>
            <a:rPr lang="en-US" dirty="0" smtClean="0"/>
            <a:t>Access other user’s accounts and data</a:t>
          </a:r>
        </a:p>
      </dgm:t>
    </dgm:pt>
    <dgm:pt modelId="{7D6AAE14-87FB-410C-9D9A-BEF25BDFB180}" type="parTrans" cxnId="{5973ECE7-EE23-4E5A-BD98-A4D39573C6DE}">
      <dgm:prSet/>
      <dgm:spPr/>
      <dgm:t>
        <a:bodyPr/>
        <a:lstStyle/>
        <a:p>
          <a:endParaRPr lang="en-US"/>
        </a:p>
      </dgm:t>
    </dgm:pt>
    <dgm:pt modelId="{435E3B76-5A5B-4002-92DB-C6951F5E33F8}" type="sibTrans" cxnId="{5973ECE7-EE23-4E5A-BD98-A4D39573C6DE}">
      <dgm:prSet/>
      <dgm:spPr/>
      <dgm:t>
        <a:bodyPr/>
        <a:lstStyle/>
        <a:p>
          <a:endParaRPr lang="en-US"/>
        </a:p>
      </dgm:t>
    </dgm:pt>
    <dgm:pt modelId="{56BE9E86-9FE7-401B-B8E1-764FD9EDCFAD}">
      <dgm:prSet/>
      <dgm:spPr/>
      <dgm:t>
        <a:bodyPr/>
        <a:lstStyle/>
        <a:p>
          <a:r>
            <a:rPr lang="en-US" dirty="0" smtClean="0"/>
            <a:t>Perform privileged actions</a:t>
          </a:r>
        </a:p>
      </dgm:t>
    </dgm:pt>
    <dgm:pt modelId="{8E9FAD2B-0830-48E1-843D-EB40629A05CE}" type="parTrans" cxnId="{FE1B3B3F-DBE6-4223-A707-DB683F9E1298}">
      <dgm:prSet/>
      <dgm:spPr/>
      <dgm:t>
        <a:bodyPr/>
        <a:lstStyle/>
        <a:p>
          <a:endParaRPr lang="en-US"/>
        </a:p>
      </dgm:t>
    </dgm:pt>
    <dgm:pt modelId="{481190E2-0E1D-4BC1-B17A-477CC199F167}" type="sibTrans" cxnId="{FE1B3B3F-DBE6-4223-A707-DB683F9E1298}">
      <dgm:prSet/>
      <dgm:spPr/>
      <dgm:t>
        <a:bodyPr/>
        <a:lstStyle/>
        <a:p>
          <a:endParaRPr lang="en-US"/>
        </a:p>
      </dgm:t>
    </dgm:pt>
    <dgm:pt modelId="{F10DA9F5-E434-4E08-87CB-CFF007EA8E54}" type="pres">
      <dgm:prSet presAssocID="{502A48B5-2510-4266-9113-3A036B1ADC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B5E303-C3C1-4D33-A0B9-E7247FCDA8C3}" type="pres">
      <dgm:prSet presAssocID="{FEC171CC-5387-40A2-8E22-BF9204ED4F92}" presName="parentLin" presStyleCnt="0"/>
      <dgm:spPr/>
    </dgm:pt>
    <dgm:pt modelId="{B13DB3A0-8A2B-4DD9-9235-6C408C8D9DE5}" type="pres">
      <dgm:prSet presAssocID="{FEC171CC-5387-40A2-8E22-BF9204ED4F9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2FA632-2CF5-4117-93CB-769B9CFF34E2}" type="pres">
      <dgm:prSet presAssocID="{FEC171CC-5387-40A2-8E22-BF9204ED4F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2E016-008D-4C47-B201-544BD23A6DA0}" type="pres">
      <dgm:prSet presAssocID="{FEC171CC-5387-40A2-8E22-BF9204ED4F92}" presName="negativeSpace" presStyleCnt="0"/>
      <dgm:spPr/>
    </dgm:pt>
    <dgm:pt modelId="{F4FE1C1E-A996-4C6E-81FD-9B6C7C5D15AA}" type="pres">
      <dgm:prSet presAssocID="{FEC171CC-5387-40A2-8E22-BF9204ED4F9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7666C-4562-48C9-9C18-3E82ADEFE8A2}" type="pres">
      <dgm:prSet presAssocID="{D5AC15FA-3917-48A9-931E-44DBAB74E24A}" presName="spaceBetweenRectangles" presStyleCnt="0"/>
      <dgm:spPr/>
    </dgm:pt>
    <dgm:pt modelId="{39065C36-D425-4497-8077-E35EA7CA848B}" type="pres">
      <dgm:prSet presAssocID="{95EF5983-203F-4F8B-99E9-897B06569112}" presName="parentLin" presStyleCnt="0"/>
      <dgm:spPr/>
    </dgm:pt>
    <dgm:pt modelId="{E5860DB8-3515-46D3-9DBF-53532B377121}" type="pres">
      <dgm:prSet presAssocID="{95EF5983-203F-4F8B-99E9-897B0656911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9EF9FE-3701-498A-8BA9-D48F9D0B7694}" type="pres">
      <dgm:prSet presAssocID="{95EF5983-203F-4F8B-99E9-897B065691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2B623-E749-41FA-AFE7-0FE0241BD13D}" type="pres">
      <dgm:prSet presAssocID="{95EF5983-203F-4F8B-99E9-897B06569112}" presName="negativeSpace" presStyleCnt="0"/>
      <dgm:spPr/>
    </dgm:pt>
    <dgm:pt modelId="{8BADFEB2-6D9F-4FF6-8A19-62EDB3764F20}" type="pres">
      <dgm:prSet presAssocID="{95EF5983-203F-4F8B-99E9-897B0656911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519C6-B0D4-40D1-9299-7D4189280B0C}" type="pres">
      <dgm:prSet presAssocID="{3C9B79E0-8167-4DD1-8937-D060A8880427}" presName="spaceBetweenRectangles" presStyleCnt="0"/>
      <dgm:spPr/>
    </dgm:pt>
    <dgm:pt modelId="{2F4FCF47-00FF-4D8C-BCAC-1B4A98471557}" type="pres">
      <dgm:prSet presAssocID="{76516AE0-B2FD-45B5-A249-B805E648C268}" presName="parentLin" presStyleCnt="0"/>
      <dgm:spPr/>
    </dgm:pt>
    <dgm:pt modelId="{D5055306-D126-4F1A-9D4B-0979D271A3CD}" type="pres">
      <dgm:prSet presAssocID="{76516AE0-B2FD-45B5-A249-B805E648C2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FCB1FAB-F343-4497-9E31-9572963F7F19}" type="pres">
      <dgm:prSet presAssocID="{76516AE0-B2FD-45B5-A249-B805E648C2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012B6-0CF4-45EC-AF17-5D73EF86B626}" type="pres">
      <dgm:prSet presAssocID="{76516AE0-B2FD-45B5-A249-B805E648C268}" presName="negativeSpace" presStyleCnt="0"/>
      <dgm:spPr/>
    </dgm:pt>
    <dgm:pt modelId="{915708CD-BBB6-4A68-9BC9-DB6571647522}" type="pres">
      <dgm:prSet presAssocID="{76516AE0-B2FD-45B5-A249-B805E648C2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0C8C8D-B483-46A1-91CE-BECC08A9DA77}" type="presOf" srcId="{95EF5983-203F-4F8B-99E9-897B06569112}" destId="{E5860DB8-3515-46D3-9DBF-53532B377121}" srcOrd="0" destOrd="0" presId="urn:microsoft.com/office/officeart/2005/8/layout/list1"/>
    <dgm:cxn modelId="{F6C8F704-7B34-4EFB-8CCF-790B73F064C1}" type="presOf" srcId="{95EF5983-203F-4F8B-99E9-897B06569112}" destId="{E99EF9FE-3701-498A-8BA9-D48F9D0B7694}" srcOrd="1" destOrd="0" presId="urn:microsoft.com/office/officeart/2005/8/layout/list1"/>
    <dgm:cxn modelId="{0B60F8CC-69BB-4F34-941D-151B054DA1EF}" srcId="{502A48B5-2510-4266-9113-3A036B1ADCC3}" destId="{76516AE0-B2FD-45B5-A249-B805E648C268}" srcOrd="2" destOrd="0" parTransId="{D808AABB-A29F-4D51-9CAA-387FBEFEA307}" sibTransId="{BF991C44-0975-4AD1-BD68-29C4E2FF17A5}"/>
    <dgm:cxn modelId="{0A8C20B1-1EFB-4E0F-A761-B2CB74E3431E}" type="presOf" srcId="{2B95A1A9-AD68-44FD-A59F-20D5278FC810}" destId="{915708CD-BBB6-4A68-9BC9-DB6571647522}" srcOrd="0" destOrd="0" presId="urn:microsoft.com/office/officeart/2005/8/layout/list1"/>
    <dgm:cxn modelId="{BFD9B8A3-0DAE-42E2-AA07-E6810B2FF2F4}" type="presOf" srcId="{76516AE0-B2FD-45B5-A249-B805E648C268}" destId="{FFCB1FAB-F343-4497-9E31-9572963F7F19}" srcOrd="1" destOrd="0" presId="urn:microsoft.com/office/officeart/2005/8/layout/list1"/>
    <dgm:cxn modelId="{8EC63953-D317-43A0-A582-C79718E25EC5}" type="presOf" srcId="{FEC171CC-5387-40A2-8E22-BF9204ED4F92}" destId="{B13DB3A0-8A2B-4DD9-9235-6C408C8D9DE5}" srcOrd="0" destOrd="0" presId="urn:microsoft.com/office/officeart/2005/8/layout/list1"/>
    <dgm:cxn modelId="{FF9C3FA4-C998-4690-A40B-A2B17831C395}" type="presOf" srcId="{C3A1C929-B332-4D92-9F3E-7D30328607A2}" destId="{F4FE1C1E-A996-4C6E-81FD-9B6C7C5D15AA}" srcOrd="0" destOrd="0" presId="urn:microsoft.com/office/officeart/2005/8/layout/list1"/>
    <dgm:cxn modelId="{9C999696-36F0-4CB5-AA2B-EC26E0E8389A}" srcId="{95EF5983-203F-4F8B-99E9-897B06569112}" destId="{53C8FA64-A547-4A1C-A4F8-F7B8F4E15295}" srcOrd="0" destOrd="0" parTransId="{47FC68F8-E5B5-463D-A10D-7AADD0827E61}" sibTransId="{0C543BED-3335-4F40-B41E-CB0B4A6EFEBE}"/>
    <dgm:cxn modelId="{49D0440D-A6D8-4764-B4C6-EC5EDBD3F49D}" type="presOf" srcId="{56BE9E86-9FE7-401B-B8E1-764FD9EDCFAD}" destId="{915708CD-BBB6-4A68-9BC9-DB6571647522}" srcOrd="0" destOrd="2" presId="urn:microsoft.com/office/officeart/2005/8/layout/list1"/>
    <dgm:cxn modelId="{37127D5C-FE14-4F75-B27E-DC47AE9E2201}" type="presOf" srcId="{A345DB79-22CF-4E7A-8AAD-E93ED407496B}" destId="{8BADFEB2-6D9F-4FF6-8A19-62EDB3764F20}" srcOrd="0" destOrd="2" presId="urn:microsoft.com/office/officeart/2005/8/layout/list1"/>
    <dgm:cxn modelId="{533534D6-0AB6-49B5-8557-3DC711CCD4AA}" type="presOf" srcId="{85EFE549-C2CB-42C8-8E92-2EAA863221DC}" destId="{915708CD-BBB6-4A68-9BC9-DB6571647522}" srcOrd="0" destOrd="1" presId="urn:microsoft.com/office/officeart/2005/8/layout/list1"/>
    <dgm:cxn modelId="{65680BC7-1EF6-4BED-B2F2-F0316C8EE1E8}" srcId="{FEC171CC-5387-40A2-8E22-BF9204ED4F92}" destId="{C3A1C929-B332-4D92-9F3E-7D30328607A2}" srcOrd="0" destOrd="0" parTransId="{BEEE52A0-B2B1-4E54-BBEB-A02FAF8441F7}" sibTransId="{09979F58-DB4F-4F8A-965D-1A4E2081F64D}"/>
    <dgm:cxn modelId="{8F30C23D-31C5-4B8A-8526-DE2F6299A82A}" type="presOf" srcId="{FEC171CC-5387-40A2-8E22-BF9204ED4F92}" destId="{6C2FA632-2CF5-4117-93CB-769B9CFF34E2}" srcOrd="1" destOrd="0" presId="urn:microsoft.com/office/officeart/2005/8/layout/list1"/>
    <dgm:cxn modelId="{102166F5-CEF3-4E97-9D38-A025872ECC50}" srcId="{95EF5983-203F-4F8B-99E9-897B06569112}" destId="{A345DB79-22CF-4E7A-8AAD-E93ED407496B}" srcOrd="2" destOrd="0" parTransId="{FC987143-0458-4A28-B316-B8CA19D5B4A0}" sibTransId="{F61CFC4E-C67F-404E-9DFB-B0CE475CC284}"/>
    <dgm:cxn modelId="{706CB0A0-FEA7-4ECA-8361-E9CAAD879BA3}" type="presOf" srcId="{6862C20F-51D3-4D56-9227-783363201EF2}" destId="{8BADFEB2-6D9F-4FF6-8A19-62EDB3764F20}" srcOrd="0" destOrd="1" presId="urn:microsoft.com/office/officeart/2005/8/layout/list1"/>
    <dgm:cxn modelId="{3E871A54-AC95-44BD-B7A1-BCF32BD519DC}" srcId="{95EF5983-203F-4F8B-99E9-897B06569112}" destId="{6862C20F-51D3-4D56-9227-783363201EF2}" srcOrd="1" destOrd="0" parTransId="{1A6CEAA7-AFC5-4D5E-9857-9A1DBE435C71}" sibTransId="{0A7BE370-6542-4462-8A39-2FD5F92DB2F7}"/>
    <dgm:cxn modelId="{A197DC2B-4A9A-41AC-9FEF-96BCA7CAF4F2}" srcId="{76516AE0-B2FD-45B5-A249-B805E648C268}" destId="{2B95A1A9-AD68-44FD-A59F-20D5278FC810}" srcOrd="0" destOrd="0" parTransId="{5777F5ED-DF7E-4EBB-A2E2-346E164E39B5}" sibTransId="{165C03AB-A972-4ABF-850B-00444EB74546}"/>
    <dgm:cxn modelId="{FE1B3B3F-DBE6-4223-A707-DB683F9E1298}" srcId="{76516AE0-B2FD-45B5-A249-B805E648C268}" destId="{56BE9E86-9FE7-401B-B8E1-764FD9EDCFAD}" srcOrd="2" destOrd="0" parTransId="{8E9FAD2B-0830-48E1-843D-EB40629A05CE}" sibTransId="{481190E2-0E1D-4BC1-B17A-477CC199F167}"/>
    <dgm:cxn modelId="{9E3353A8-339D-4159-9831-E0354269B3E6}" srcId="{502A48B5-2510-4266-9113-3A036B1ADCC3}" destId="{95EF5983-203F-4F8B-99E9-897B06569112}" srcOrd="1" destOrd="0" parTransId="{BEE0F175-4E48-4B76-BE2C-39A95DB9F6EF}" sibTransId="{3C9B79E0-8167-4DD1-8937-D060A8880427}"/>
    <dgm:cxn modelId="{F7C8C9FB-AD49-4545-9D95-9C133AF336DE}" type="presOf" srcId="{502A48B5-2510-4266-9113-3A036B1ADCC3}" destId="{F10DA9F5-E434-4E08-87CB-CFF007EA8E54}" srcOrd="0" destOrd="0" presId="urn:microsoft.com/office/officeart/2005/8/layout/list1"/>
    <dgm:cxn modelId="{5973ECE7-EE23-4E5A-BD98-A4D39573C6DE}" srcId="{76516AE0-B2FD-45B5-A249-B805E648C268}" destId="{85EFE549-C2CB-42C8-8E92-2EAA863221DC}" srcOrd="1" destOrd="0" parTransId="{7D6AAE14-87FB-410C-9D9A-BEF25BDFB180}" sibTransId="{435E3B76-5A5B-4002-92DB-C6951F5E33F8}"/>
    <dgm:cxn modelId="{928D747C-8B55-4CCE-B088-C63FAAB04CAE}" srcId="{502A48B5-2510-4266-9113-3A036B1ADCC3}" destId="{FEC171CC-5387-40A2-8E22-BF9204ED4F92}" srcOrd="0" destOrd="0" parTransId="{1B461DF1-2F8B-4EE8-9AD2-190192A2318B}" sibTransId="{D5AC15FA-3917-48A9-931E-44DBAB74E24A}"/>
    <dgm:cxn modelId="{368A8C53-CC6A-4F4F-961F-B359FF3DC184}" type="presOf" srcId="{53C8FA64-A547-4A1C-A4F8-F7B8F4E15295}" destId="{8BADFEB2-6D9F-4FF6-8A19-62EDB3764F20}" srcOrd="0" destOrd="0" presId="urn:microsoft.com/office/officeart/2005/8/layout/list1"/>
    <dgm:cxn modelId="{33CE7235-67B7-4B7B-A72A-99A3A7CB706D}" type="presOf" srcId="{76516AE0-B2FD-45B5-A249-B805E648C268}" destId="{D5055306-D126-4F1A-9D4B-0979D271A3CD}" srcOrd="0" destOrd="0" presId="urn:microsoft.com/office/officeart/2005/8/layout/list1"/>
    <dgm:cxn modelId="{5BDC0D71-4CF8-4237-B0C8-C0E7FBB3B2E4}" type="presParOf" srcId="{F10DA9F5-E434-4E08-87CB-CFF007EA8E54}" destId="{6DB5E303-C3C1-4D33-A0B9-E7247FCDA8C3}" srcOrd="0" destOrd="0" presId="urn:microsoft.com/office/officeart/2005/8/layout/list1"/>
    <dgm:cxn modelId="{D010DEC6-6D70-460D-BB15-4AD1792D97FD}" type="presParOf" srcId="{6DB5E303-C3C1-4D33-A0B9-E7247FCDA8C3}" destId="{B13DB3A0-8A2B-4DD9-9235-6C408C8D9DE5}" srcOrd="0" destOrd="0" presId="urn:microsoft.com/office/officeart/2005/8/layout/list1"/>
    <dgm:cxn modelId="{046D9C2A-085F-4291-AC5B-EAA7B3D23259}" type="presParOf" srcId="{6DB5E303-C3C1-4D33-A0B9-E7247FCDA8C3}" destId="{6C2FA632-2CF5-4117-93CB-769B9CFF34E2}" srcOrd="1" destOrd="0" presId="urn:microsoft.com/office/officeart/2005/8/layout/list1"/>
    <dgm:cxn modelId="{3B256A43-9FEB-41DC-9B16-DA6BA1127DE1}" type="presParOf" srcId="{F10DA9F5-E434-4E08-87CB-CFF007EA8E54}" destId="{44C2E016-008D-4C47-B201-544BD23A6DA0}" srcOrd="1" destOrd="0" presId="urn:microsoft.com/office/officeart/2005/8/layout/list1"/>
    <dgm:cxn modelId="{4F4C7452-B06A-4B19-BB7B-0C2EEE9E6582}" type="presParOf" srcId="{F10DA9F5-E434-4E08-87CB-CFF007EA8E54}" destId="{F4FE1C1E-A996-4C6E-81FD-9B6C7C5D15AA}" srcOrd="2" destOrd="0" presId="urn:microsoft.com/office/officeart/2005/8/layout/list1"/>
    <dgm:cxn modelId="{73C61F25-8C66-48B3-B7D9-54C86286E204}" type="presParOf" srcId="{F10DA9F5-E434-4E08-87CB-CFF007EA8E54}" destId="{8577666C-4562-48C9-9C18-3E82ADEFE8A2}" srcOrd="3" destOrd="0" presId="urn:microsoft.com/office/officeart/2005/8/layout/list1"/>
    <dgm:cxn modelId="{E9E78333-44EB-40A9-B3BE-854FD28411A3}" type="presParOf" srcId="{F10DA9F5-E434-4E08-87CB-CFF007EA8E54}" destId="{39065C36-D425-4497-8077-E35EA7CA848B}" srcOrd="4" destOrd="0" presId="urn:microsoft.com/office/officeart/2005/8/layout/list1"/>
    <dgm:cxn modelId="{49558518-5082-4A54-ABDF-D7434548AC63}" type="presParOf" srcId="{39065C36-D425-4497-8077-E35EA7CA848B}" destId="{E5860DB8-3515-46D3-9DBF-53532B377121}" srcOrd="0" destOrd="0" presId="urn:microsoft.com/office/officeart/2005/8/layout/list1"/>
    <dgm:cxn modelId="{682FFBA2-2D80-4FEC-A73A-57E5C800F339}" type="presParOf" srcId="{39065C36-D425-4497-8077-E35EA7CA848B}" destId="{E99EF9FE-3701-498A-8BA9-D48F9D0B7694}" srcOrd="1" destOrd="0" presId="urn:microsoft.com/office/officeart/2005/8/layout/list1"/>
    <dgm:cxn modelId="{1D0A2496-DEE1-46D0-9F19-9D8A46318F9A}" type="presParOf" srcId="{F10DA9F5-E434-4E08-87CB-CFF007EA8E54}" destId="{F002B623-E749-41FA-AFE7-0FE0241BD13D}" srcOrd="5" destOrd="0" presId="urn:microsoft.com/office/officeart/2005/8/layout/list1"/>
    <dgm:cxn modelId="{2BD25F23-2A3E-41EE-B66B-FA90BD92F8F1}" type="presParOf" srcId="{F10DA9F5-E434-4E08-87CB-CFF007EA8E54}" destId="{8BADFEB2-6D9F-4FF6-8A19-62EDB3764F20}" srcOrd="6" destOrd="0" presId="urn:microsoft.com/office/officeart/2005/8/layout/list1"/>
    <dgm:cxn modelId="{97B0173D-74C6-49A3-9ECB-E6DBC9A11A32}" type="presParOf" srcId="{F10DA9F5-E434-4E08-87CB-CFF007EA8E54}" destId="{893519C6-B0D4-40D1-9299-7D4189280B0C}" srcOrd="7" destOrd="0" presId="urn:microsoft.com/office/officeart/2005/8/layout/list1"/>
    <dgm:cxn modelId="{CE0C0519-0711-4923-8FC8-2673F7D9AD32}" type="presParOf" srcId="{F10DA9F5-E434-4E08-87CB-CFF007EA8E54}" destId="{2F4FCF47-00FF-4D8C-BCAC-1B4A98471557}" srcOrd="8" destOrd="0" presId="urn:microsoft.com/office/officeart/2005/8/layout/list1"/>
    <dgm:cxn modelId="{7FF21BE5-0FEA-4F78-AD2F-5E71B7855707}" type="presParOf" srcId="{2F4FCF47-00FF-4D8C-BCAC-1B4A98471557}" destId="{D5055306-D126-4F1A-9D4B-0979D271A3CD}" srcOrd="0" destOrd="0" presId="urn:microsoft.com/office/officeart/2005/8/layout/list1"/>
    <dgm:cxn modelId="{F8DFB701-F269-4E36-B344-4D94BF413560}" type="presParOf" srcId="{2F4FCF47-00FF-4D8C-BCAC-1B4A98471557}" destId="{FFCB1FAB-F343-4497-9E31-9572963F7F19}" srcOrd="1" destOrd="0" presId="urn:microsoft.com/office/officeart/2005/8/layout/list1"/>
    <dgm:cxn modelId="{79F4E9FE-38E7-46ED-B926-05CA3A9C34F3}" type="presParOf" srcId="{F10DA9F5-E434-4E08-87CB-CFF007EA8E54}" destId="{A21012B6-0CF4-45EC-AF17-5D73EF86B626}" srcOrd="9" destOrd="0" presId="urn:microsoft.com/office/officeart/2005/8/layout/list1"/>
    <dgm:cxn modelId="{F51AECC8-7329-4EC9-97E3-E4A0CA0C9E7E}" type="presParOf" srcId="{F10DA9F5-E434-4E08-87CB-CFF007EA8E54}" destId="{915708CD-BBB6-4A68-9BC9-DB65716475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E9B06-A06B-443C-83A3-58564550A9C4}">
      <dsp:nvSpPr>
        <dsp:cNvPr id="0" name=""/>
        <dsp:cNvSpPr/>
      </dsp:nvSpPr>
      <dsp:spPr>
        <a:xfrm>
          <a:off x="2611" y="397222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sz="1800" b="1" kern="1200" dirty="0"/>
        </a:p>
      </dsp:txBody>
      <dsp:txXfrm>
        <a:off x="2611" y="397222"/>
        <a:ext cx="2072133" cy="1243280"/>
      </dsp:txXfrm>
    </dsp:sp>
    <dsp:sp modelId="{BA79777C-83D7-4A20-8C72-9B06E33970B3}">
      <dsp:nvSpPr>
        <dsp:cNvPr id="0" name=""/>
        <dsp:cNvSpPr/>
      </dsp:nvSpPr>
      <dsp:spPr>
        <a:xfrm>
          <a:off x="2281959" y="397222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A2: Cross-Site Scripting (XSS)</a:t>
          </a:r>
          <a:endParaRPr lang="en-US" sz="1800" b="1" kern="1200" dirty="0"/>
        </a:p>
      </dsp:txBody>
      <dsp:txXfrm>
        <a:off x="2281959" y="397222"/>
        <a:ext cx="2072133" cy="1243280"/>
      </dsp:txXfrm>
    </dsp:sp>
    <dsp:sp modelId="{049F4145-C84A-42C6-8C4A-A73F5D1F13B1}">
      <dsp:nvSpPr>
        <dsp:cNvPr id="0" name=""/>
        <dsp:cNvSpPr/>
      </dsp:nvSpPr>
      <dsp:spPr>
        <a:xfrm>
          <a:off x="4557929" y="399808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A3: </a:t>
          </a:r>
          <a:r>
            <a:rPr lang="en-US" altLang="ja-JP" sz="1800" b="1" kern="1200" dirty="0" smtClean="0">
              <a:ea typeface="ＭＳ Ｐゴシック" pitchFamily="1" charset="-128"/>
            </a:rPr>
            <a:t>Broken Authentication and Session Management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4557929" y="399808"/>
        <a:ext cx="2072133" cy="1243280"/>
      </dsp:txXfrm>
    </dsp:sp>
    <dsp:sp modelId="{C3E7A39C-1CAB-4280-9674-550D9EBD3664}">
      <dsp:nvSpPr>
        <dsp:cNvPr id="0" name=""/>
        <dsp:cNvSpPr/>
      </dsp:nvSpPr>
      <dsp:spPr>
        <a:xfrm>
          <a:off x="6840654" y="383148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6840654" y="383148"/>
        <a:ext cx="2072133" cy="1243280"/>
      </dsp:txXfrm>
    </dsp:sp>
    <dsp:sp modelId="{E75F8F30-3FA0-429A-A777-BC11F620C600}">
      <dsp:nvSpPr>
        <dsp:cNvPr id="0" name=""/>
        <dsp:cNvSpPr/>
      </dsp:nvSpPr>
      <dsp:spPr>
        <a:xfrm>
          <a:off x="2611" y="1847715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 </a:t>
          </a:r>
          <a:endParaRPr kumimoji="0" lang="en-US" sz="18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2611" y="1847715"/>
        <a:ext cx="2072133" cy="1243280"/>
      </dsp:txXfrm>
    </dsp:sp>
    <dsp:sp modelId="{764C6158-AD60-4271-9C65-2ABDF85CAA50}">
      <dsp:nvSpPr>
        <dsp:cNvPr id="0" name=""/>
        <dsp:cNvSpPr/>
      </dsp:nvSpPr>
      <dsp:spPr>
        <a:xfrm>
          <a:off x="2281959" y="1847715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A6: Security </a:t>
          </a:r>
          <a:r>
            <a:rPr lang="en-US" sz="1800" b="1" kern="1200" dirty="0" err="1" smtClean="0"/>
            <a:t>Misconfiguration</a:t>
          </a:r>
          <a:endParaRPr lang="en-US" sz="1800" b="1" kern="1200" dirty="0" smtClean="0"/>
        </a:p>
      </dsp:txBody>
      <dsp:txXfrm>
        <a:off x="2281959" y="1847715"/>
        <a:ext cx="2072133" cy="1243280"/>
      </dsp:txXfrm>
    </dsp:sp>
    <dsp:sp modelId="{EA75EA57-6CCA-4563-87BD-023630ABCFA8}">
      <dsp:nvSpPr>
        <dsp:cNvPr id="0" name=""/>
        <dsp:cNvSpPr/>
      </dsp:nvSpPr>
      <dsp:spPr>
        <a:xfrm>
          <a:off x="4561306" y="1847715"/>
          <a:ext cx="2072133" cy="1243280"/>
        </a:xfrm>
        <a:prstGeom prst="rect">
          <a:avLst/>
        </a:prstGeom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A7: </a:t>
          </a:r>
          <a:r>
            <a:rPr lang="en-US" altLang="ja-JP" sz="1800" b="1" kern="1200" dirty="0" smtClean="0">
              <a:ea typeface="ＭＳ Ｐゴシック" pitchFamily="1" charset="-128"/>
            </a:rPr>
            <a:t>Failure to Restrict URL Access</a:t>
          </a:r>
          <a:endParaRPr lang="en-US" sz="1800" b="1" kern="1200" dirty="0"/>
        </a:p>
      </dsp:txBody>
      <dsp:txXfrm>
        <a:off x="4561306" y="1847715"/>
        <a:ext cx="2072133" cy="1243280"/>
      </dsp:txXfrm>
    </dsp:sp>
    <dsp:sp modelId="{41C906C3-FECE-4AA6-9B2E-E742275892E7}">
      <dsp:nvSpPr>
        <dsp:cNvPr id="0" name=""/>
        <dsp:cNvSpPr/>
      </dsp:nvSpPr>
      <dsp:spPr>
        <a:xfrm>
          <a:off x="6840654" y="1847715"/>
          <a:ext cx="2072133" cy="1243280"/>
        </a:xfrm>
        <a:prstGeom prst="rect">
          <a:avLst/>
        </a:prstGeom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A8: Insecure Cryptographic Storage</a:t>
          </a:r>
          <a:endParaRPr lang="en-US" sz="1800" b="1" kern="1200" dirty="0"/>
        </a:p>
      </dsp:txBody>
      <dsp:txXfrm>
        <a:off x="6840654" y="1847715"/>
        <a:ext cx="2072133" cy="1243280"/>
      </dsp:txXfrm>
    </dsp:sp>
    <dsp:sp modelId="{0E5BD108-059F-48AE-801C-18529182DE42}">
      <dsp:nvSpPr>
        <dsp:cNvPr id="0" name=""/>
        <dsp:cNvSpPr/>
      </dsp:nvSpPr>
      <dsp:spPr>
        <a:xfrm>
          <a:off x="2281959" y="3298209"/>
          <a:ext cx="2072133" cy="1243280"/>
        </a:xfrm>
        <a:prstGeom prst="rect">
          <a:avLst/>
        </a:prstGeom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800" b="1" kern="1200" dirty="0" smtClean="0">
              <a:ea typeface="ＭＳ Ｐゴシック" pitchFamily="1" charset="-128"/>
            </a:rPr>
            <a:t>A9: </a:t>
          </a:r>
          <a:r>
            <a:rPr lang="en-US" sz="1800" b="1" i="0" u="none" kern="1200" dirty="0" smtClean="0"/>
            <a:t>Insufficient Transport Layer Protection</a:t>
          </a:r>
          <a:endParaRPr lang="en-US" sz="1800" b="1" kern="1200" dirty="0"/>
        </a:p>
      </dsp:txBody>
      <dsp:txXfrm>
        <a:off x="2281959" y="3298209"/>
        <a:ext cx="2072133" cy="1243280"/>
      </dsp:txXfrm>
    </dsp:sp>
    <dsp:sp modelId="{AB8EC8CA-2DD9-43B0-BAC8-DBF5D6A86196}">
      <dsp:nvSpPr>
        <dsp:cNvPr id="0" name=""/>
        <dsp:cNvSpPr/>
      </dsp:nvSpPr>
      <dsp:spPr>
        <a:xfrm>
          <a:off x="4561306" y="3298209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A10: </a:t>
          </a:r>
          <a:r>
            <a:rPr lang="en-US" altLang="ja-JP" sz="1800" b="1" kern="1200" dirty="0" err="1" smtClean="0">
              <a:ea typeface="ＭＳ Ｐゴシック" pitchFamily="1" charset="-128"/>
            </a:rPr>
            <a:t>Unvalidated</a:t>
          </a:r>
          <a:r>
            <a:rPr lang="en-US" altLang="ja-JP" sz="1800" b="1" kern="1200" dirty="0" smtClean="0">
              <a:ea typeface="ＭＳ Ｐゴシック" pitchFamily="1" charset="-128"/>
            </a:rPr>
            <a:t> Redirects and Forwards</a:t>
          </a:r>
          <a:endParaRPr lang="en-US" sz="1800" b="1" kern="1200" dirty="0"/>
        </a:p>
      </dsp:txBody>
      <dsp:txXfrm>
        <a:off x="4561306" y="3298209"/>
        <a:ext cx="2072133" cy="12432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F99F-B4F5-4C58-A467-AD73CAE6EC61}">
      <dsp:nvSpPr>
        <dsp:cNvPr id="0" name=""/>
        <dsp:cNvSpPr/>
      </dsp:nvSpPr>
      <dsp:spPr>
        <a:xfrm>
          <a:off x="0" y="335639"/>
          <a:ext cx="8077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Tricking an application into including unintended commands in the data sent to an interpreter</a:t>
          </a:r>
        </a:p>
      </dsp:txBody>
      <dsp:txXfrm>
        <a:off x="0" y="335639"/>
        <a:ext cx="8077200" cy="907200"/>
      </dsp:txXfrm>
    </dsp:sp>
    <dsp:sp modelId="{94FB6206-372C-425F-9829-D5D30F9CA07E}">
      <dsp:nvSpPr>
        <dsp:cNvPr id="0" name=""/>
        <dsp:cNvSpPr/>
      </dsp:nvSpPr>
      <dsp:spPr>
        <a:xfrm>
          <a:off x="403860" y="99479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Injection means…</a:t>
          </a:r>
          <a:endParaRPr lang="en-US" sz="1600" kern="1200" dirty="0"/>
        </a:p>
      </dsp:txBody>
      <dsp:txXfrm>
        <a:off x="426917" y="122536"/>
        <a:ext cx="5607926" cy="426206"/>
      </dsp:txXfrm>
    </dsp:sp>
    <dsp:sp modelId="{04799F29-2223-4CE7-9075-60D9BACB9C11}">
      <dsp:nvSpPr>
        <dsp:cNvPr id="0" name=""/>
        <dsp:cNvSpPr/>
      </dsp:nvSpPr>
      <dsp:spPr>
        <a:xfrm>
          <a:off x="0" y="1565399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Take strings and interpret them as commands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SQL, OS Shell, LDAP, </a:t>
          </a:r>
          <a:r>
            <a:rPr lang="en-US" sz="1600" kern="1200" dirty="0" err="1" smtClean="0"/>
            <a:t>XPath</a:t>
          </a:r>
          <a:r>
            <a:rPr lang="en-US" sz="1600" kern="1200" dirty="0" smtClean="0"/>
            <a:t>, Hibernate, etc…</a:t>
          </a:r>
        </a:p>
      </dsp:txBody>
      <dsp:txXfrm>
        <a:off x="0" y="1565399"/>
        <a:ext cx="8077200" cy="932400"/>
      </dsp:txXfrm>
    </dsp:sp>
    <dsp:sp modelId="{68EF5B30-57B1-4A5F-9D1B-2F632ADB504A}">
      <dsp:nvSpPr>
        <dsp:cNvPr id="0" name=""/>
        <dsp:cNvSpPr/>
      </dsp:nvSpPr>
      <dsp:spPr>
        <a:xfrm>
          <a:off x="403860" y="1329239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Interpreters…</a:t>
          </a:r>
        </a:p>
      </dsp:txBody>
      <dsp:txXfrm>
        <a:off x="426917" y="1352296"/>
        <a:ext cx="5607926" cy="426206"/>
      </dsp:txXfrm>
    </dsp:sp>
    <dsp:sp modelId="{1A5563CE-4F3E-4F63-BBD4-35F1C512B2C7}">
      <dsp:nvSpPr>
        <dsp:cNvPr id="0" name=""/>
        <dsp:cNvSpPr/>
      </dsp:nvSpPr>
      <dsp:spPr>
        <a:xfrm>
          <a:off x="0" y="2820359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Many applications still susceptible (really don’t know why)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 though it’s usually very simple to avoid</a:t>
          </a:r>
        </a:p>
      </dsp:txBody>
      <dsp:txXfrm>
        <a:off x="0" y="2820359"/>
        <a:ext cx="8077200" cy="932400"/>
      </dsp:txXfrm>
    </dsp:sp>
    <dsp:sp modelId="{A840093C-7916-46CF-BB35-A305A6DBEF8B}">
      <dsp:nvSpPr>
        <dsp:cNvPr id="0" name=""/>
        <dsp:cNvSpPr/>
      </dsp:nvSpPr>
      <dsp:spPr>
        <a:xfrm>
          <a:off x="403860" y="2584199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 injection is still quite common</a:t>
          </a:r>
        </a:p>
      </dsp:txBody>
      <dsp:txXfrm>
        <a:off x="426917" y="2607256"/>
        <a:ext cx="5607926" cy="426206"/>
      </dsp:txXfrm>
    </dsp:sp>
    <dsp:sp modelId="{2CE58D8E-C49B-4FDE-8004-E0949DB9DFE4}">
      <dsp:nvSpPr>
        <dsp:cNvPr id="0" name=""/>
        <dsp:cNvSpPr/>
      </dsp:nvSpPr>
      <dsp:spPr>
        <a:xfrm>
          <a:off x="0" y="4075320"/>
          <a:ext cx="80772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Usually severe. Entire database can usually be read or modified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May also allow full database schema, or account access, or even OS level access</a:t>
          </a:r>
        </a:p>
      </dsp:txBody>
      <dsp:txXfrm>
        <a:off x="0" y="4075320"/>
        <a:ext cx="8077200" cy="1159200"/>
      </dsp:txXfrm>
    </dsp:sp>
    <dsp:sp modelId="{6EDA3725-04A2-4FC9-8283-13D3C50CCEFE}">
      <dsp:nvSpPr>
        <dsp:cNvPr id="0" name=""/>
        <dsp:cNvSpPr/>
      </dsp:nvSpPr>
      <dsp:spPr>
        <a:xfrm>
          <a:off x="403860" y="3839160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26917" y="3862217"/>
        <a:ext cx="560792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2A8C0D80-F5A8-4E4A-81EB-DC950893A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FB9DF9-CE11-482A-968B-688F14B01654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0182E8A-90F2-44A0-B51C-7EBD4FDF8935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8CC4EA6D-FAC0-428E-AA92-3FEFF97B80FE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40CAD1FE-F2D5-401D-AD32-962A526DD4CE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BA196896-99DB-4F77-BAD7-5ED1A1DAE41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0"/>
            <a:ext cx="6772275" cy="5080000"/>
          </a:xfrm>
          <a:ln cap="flat" algn="ctr"/>
        </p:spPr>
      </p:sp>
      <p:sp>
        <p:nvSpPr>
          <p:cNvPr id="51204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1" tIns="45701" rIns="91401" bIns="45701"/>
          <a:lstStyle/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B5D37F8-E8C2-4A65-AE13-588CCB42937D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0"/>
            <a:ext cx="6772275" cy="5080000"/>
          </a:xfrm>
          <a:ln cap="flat" algn="ctr"/>
        </p:spPr>
      </p:sp>
      <p:sp>
        <p:nvSpPr>
          <p:cNvPr id="52228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0" tIns="45701" rIns="91400" bIns="457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0"/>
            <a:ext cx="6775450" cy="5081588"/>
          </a:xfrm>
          <a:ln cap="flat" algn="ctr"/>
        </p:spPr>
      </p:sp>
      <p:sp>
        <p:nvSpPr>
          <p:cNvPr id="230400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3782" y="4745562"/>
            <a:ext cx="6741102" cy="4041935"/>
          </a:xfrm>
          <a:ln cap="flat" algn="ctr"/>
        </p:spPr>
        <p:txBody>
          <a:bodyPr lIns="91386" tIns="45695" rIns="91386" bIns="45695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6443124-2FE8-437C-A372-D35EC3D5C121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0687" cy="5080000"/>
          </a:xfrm>
          <a:ln cap="flat" algn="ctr"/>
        </p:spPr>
      </p:sp>
      <p:sp>
        <p:nvSpPr>
          <p:cNvPr id="231526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3782" y="4745562"/>
            <a:ext cx="6741102" cy="4041935"/>
          </a:xfrm>
          <a:ln cap="flat" algn="ctr"/>
        </p:spPr>
        <p:txBody>
          <a:bodyPr lIns="91393" rIns="91393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2CA5A7B0-203B-4D97-8543-DA6CACE48E61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301A0FE9-AB33-4160-94CE-2F4E760A000F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0C75E9FA-2358-4325-9E57-C48020939450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386EEF99-361C-48F9-93A9-8D4B0D71154A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BC3CBF7E-8756-43A5-B2EB-5D11E39218AA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17868EB4-0C79-42F0-9092-FF47A437A727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71D10BA-ECC9-4873-86B7-86AF172D24A6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C59D51C0-0771-4D6B-B061-D6CD31535CE6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C61D2EE4-63EE-46C8-A982-3B77F2F6AA08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45CDF350-8D35-4BE1-ACB4-7FAA34509B83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CCD2712-158A-4139-A254-6172D8847FA7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2275" cy="5080000"/>
          </a:xfrm>
          <a:solidFill>
            <a:srgbClr val="FFFFFF"/>
          </a:solidFill>
          <a:ln cap="flat" algn="ctr"/>
        </p:spPr>
      </p:sp>
      <p:sp>
        <p:nvSpPr>
          <p:cNvPr id="1723395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5" rIns="91405"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The red ones are the new ones.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ahoma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85" tIns="44892" rIns="89785" bIns="44892"/>
          <a:lstStyle/>
          <a:p>
            <a:fld id="{1D0E91AF-C8B1-4C6B-BFAB-DFB225041059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2275" cy="5080000"/>
          </a:xfrm>
          <a:solidFill>
            <a:srgbClr val="FFFFFF"/>
          </a:solidFill>
          <a:ln cap="flat" algn="ctr"/>
        </p:spPr>
      </p:sp>
      <p:sp>
        <p:nvSpPr>
          <p:cNvPr id="1723395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5" rIns="91405"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The red ones are the new ones.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F21863-CB2A-4323-86DE-B162FE4B7DB3}" type="slidenum">
              <a:rPr lang="en-US"/>
              <a:pPr/>
              <a:t>48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that appear after the 2</a:t>
            </a:r>
            <a:r>
              <a:rPr lang="en-US" baseline="30000"/>
              <a:t>nd</a:t>
            </a:r>
            <a:r>
              <a:rPr lang="en-US"/>
              <a:t> response will be ignored in general.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7F1EF1-6202-4C67-9D86-E6C675E3B86E}" type="slidenum">
              <a:rPr lang="en-US"/>
              <a:pPr/>
              <a:t>62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from http://en.wikipedia.org/wiki/XML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F15521-F4BC-44E5-97FC-09B82BE9B71F}" type="slidenum">
              <a:rPr lang="en-US"/>
              <a:pPr/>
              <a:t>72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from </a:t>
            </a:r>
            <a:r>
              <a:rPr lang="en-US" i="1"/>
              <a:t>Secure Programming with Static Analysis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F3C7-D10B-4359-BE52-6763FF38E8EB}" type="slidenum">
              <a:rPr lang="en-US"/>
              <a:pPr/>
              <a:t>74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from </a:t>
            </a:r>
            <a:r>
              <a:rPr lang="en-US" i="1"/>
              <a:t>Secure Programming with Static Analysis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DA5FC2-B0FC-43D0-802F-5F4428FEE3F6}" type="slidenum">
              <a:rPr lang="en-US"/>
              <a:pPr/>
              <a:t>76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B2CD26-BE16-4A2A-8F45-196E00CED078}" type="slidenum">
              <a:rPr lang="en-US"/>
              <a:pPr/>
              <a:t>77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57E64-ECE2-41F2-B6C6-D75E79D8E84B}" type="slidenum">
              <a:rPr lang="en-US"/>
              <a:pPr/>
              <a:t>78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http://en.wikipedia.org/wiki/File:Wsdl.png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566FEEA-1CA0-4C9E-8071-95A593E6C199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F372D-A0A3-4762-B13D-4891272BEDC6}" type="slidenum">
              <a:rPr lang="en-US"/>
              <a:pPr/>
              <a:t>80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0687" cy="5080000"/>
          </a:xfrm>
          <a:ln cap="flat" algn="ctr"/>
        </p:spPr>
      </p:sp>
      <p:sp>
        <p:nvSpPr>
          <p:cNvPr id="43011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393" rIns="91393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56AEC79B-F35D-4A2C-A120-3CAB2C4BB74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11F22F21-5D8C-4BC0-B5FA-0B25C938FF3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5" y="4747005"/>
            <a:ext cx="6750746" cy="4039173"/>
          </a:xfrm>
        </p:spPr>
        <p:txBody>
          <a:bodyPr/>
          <a:lstStyle/>
          <a:p>
            <a:pPr marL="444294" indent="-190189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E6324EA-FC1F-4629-AED7-FF077B5EF4E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82B1D2B-EF87-49B0-92F7-9724ED8C5A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3B7614-58E9-43E7-A3FC-0EC9C6849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050"/>
            <a:ext cx="2055813" cy="6288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019800" cy="6288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E975F05-37FA-4B05-AF9E-3B01DC1DF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822801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8013" cy="52149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>
          <a:xfrm>
            <a:off x="3387725" y="6537325"/>
            <a:ext cx="3024188" cy="319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>
          <a:xfrm>
            <a:off x="8196263" y="6584950"/>
            <a:ext cx="946150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B113A2F-A593-4F41-93C7-235865E52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822801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7013" cy="5214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8600" cy="5214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387725" y="6537325"/>
            <a:ext cx="3024188" cy="319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8196263" y="6584950"/>
            <a:ext cx="946150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D17EBB7-AD48-4248-B5B2-59488C27C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73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7AB3094-C6BA-4DA0-BD71-1DB6742A0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657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52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256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5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2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5708650"/>
            <a:ext cx="9144000" cy="11493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 descr="owas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066800"/>
            <a:ext cx="1371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4038600" y="5161002"/>
            <a:ext cx="472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Copyright © The OWASP Foundation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Permission is granted to copy, distribute and/or modify this document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under the terms of the OWASP License.</a:t>
            </a: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 userDrawn="1"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 userDrawn="1"/>
        </p:nvSpPr>
        <p:spPr bwMode="auto">
          <a:xfrm>
            <a:off x="4038600" y="60261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sz="2800" b="1" dirty="0">
                <a:solidFill>
                  <a:srgbClr val="EAEAEA"/>
                </a:solidFill>
                <a:latin typeface="Tahoma" pitchFamily="34" charset="0"/>
              </a:rPr>
              <a:t>The OWASP Foundation</a:t>
            </a:r>
          </a:p>
        </p:txBody>
      </p:sp>
      <p:sp>
        <p:nvSpPr>
          <p:cNvPr id="18" name="Rectangle 28"/>
          <p:cNvSpPr>
            <a:spLocks noChangeArrowheads="1"/>
          </p:cNvSpPr>
          <p:nvPr userDrawn="1"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Freeform 29"/>
          <p:cNvSpPr>
            <a:spLocks/>
          </p:cNvSpPr>
          <p:nvPr userDrawn="1"/>
        </p:nvSpPr>
        <p:spPr bwMode="auto">
          <a:xfrm>
            <a:off x="270510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Freeform 30"/>
          <p:cNvSpPr>
            <a:spLocks/>
          </p:cNvSpPr>
          <p:nvPr userDrawn="1"/>
        </p:nvSpPr>
        <p:spPr bwMode="auto">
          <a:xfrm rot="10800000">
            <a:off x="738505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 userDrawn="1"/>
        </p:nvSpPr>
        <p:spPr bwMode="auto">
          <a:xfrm>
            <a:off x="4114800" y="6415088"/>
            <a:ext cx="480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sz="1600" u="sng" dirty="0">
                <a:solidFill>
                  <a:srgbClr val="EAEAEA"/>
                </a:solidFill>
                <a:latin typeface="Tahoma" pitchFamily="34" charset="0"/>
              </a:rPr>
              <a:t>http://www.owasp.org</a:t>
            </a:r>
            <a:r>
              <a:rPr lang="en-US" sz="1600" dirty="0">
                <a:solidFill>
                  <a:srgbClr val="EAEAEA"/>
                </a:solidFill>
                <a:latin typeface="Tahoma" pitchFamily="34" charset="0"/>
              </a:rPr>
              <a:t>/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60725"/>
            <a:ext cx="4648200" cy="1752600"/>
          </a:xfrm>
        </p:spPr>
        <p:txBody>
          <a:bodyPr/>
          <a:lstStyle>
            <a:lvl1pPr marL="0" indent="0">
              <a:spcBef>
                <a:spcPct val="5000"/>
              </a:spcBef>
              <a:buFont typeface="Webdings" pitchFamily="18" charset="2"/>
              <a:buNone/>
              <a:defRPr sz="1600">
                <a:solidFill>
                  <a:srgbClr val="96969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077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03824-0875-4C0C-896D-9E278A7A6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3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FE4D9-7AD6-4C68-921F-3E6A76070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5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18A0-BDA3-4B3D-837B-8D007B6B2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3E1850B-F632-46BE-9B66-2F7D88E7E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9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ED8B1-1CAD-410C-BA10-6E14D64B6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9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8600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3D0370-4ED8-4546-A9E6-23C8B3E83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DFD874E-8FE2-490F-B5BC-5516933BF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BA1A893-BE6F-4B9D-A72F-FD7B0BFB7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52946AB-6F78-4186-885B-96638B6B0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A7C612-C5C5-4DA2-A037-EE24BE882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2B423AC-E50A-4C0A-BFC8-3CF096FB9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6050"/>
            <a:ext cx="8228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8013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3366FF">
              <a:alpha val="25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87725" y="6537325"/>
            <a:ext cx="3024188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196263" y="6584950"/>
            <a:ext cx="946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Slide #</a:t>
            </a:r>
            <a:fld id="{B801B1B0-8583-4F75-A95E-9A531A45E0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66FF">
              <a:alpha val="25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5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30" name="Picture 9" descr="owasp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48400"/>
            <a:ext cx="381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0198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solidFill>
                  <a:srgbClr val="969696"/>
                </a:solidFill>
                <a:latin typeface="+mn-lt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ED851175-1E96-4419-B12C-43F4B211ED82}" type="slidenum">
              <a:rPr lang="en-US"/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4953000" y="6270625"/>
            <a:ext cx="3092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914400">
              <a:buClrTx/>
              <a:buSzTx/>
              <a:buFontTx/>
              <a:buNone/>
              <a:defRPr/>
            </a:pPr>
            <a:r>
              <a:rPr lang="en-US" sz="1400" b="1" dirty="0">
                <a:solidFill>
                  <a:srgbClr val="969696"/>
                </a:solidFill>
                <a:latin typeface="Tahoma" pitchFamily="34" charset="0"/>
              </a:rPr>
              <a:t>OWASP - 2010</a:t>
            </a:r>
          </a:p>
        </p:txBody>
      </p:sp>
    </p:spTree>
    <p:extLst>
      <p:ext uri="{BB962C8B-B14F-4D97-AF65-F5344CB8AC3E}">
        <p14:creationId xmlns:p14="http://schemas.microsoft.com/office/powerpoint/2010/main" val="13054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4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8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9.xml"/><Relationship Id="rId6" Type="http://schemas.openxmlformats.org/officeDocument/2006/relationships/hyperlink" Target="http://www.owasp.org/index.php/SQL_Injection_Prevention_Cheat_Sheet" TargetMode="External"/><Relationship Id="rId5" Type="http://schemas.openxmlformats.org/officeDocument/2006/relationships/hyperlink" Target="http://www.owasp.org/index.php/AntiSamy" TargetMode="External"/><Relationship Id="rId4" Type="http://schemas.openxmlformats.org/officeDocument/2006/relationships/hyperlink" Target="http://www.owasp.org/index.php/ESAP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0.xml"/><Relationship Id="rId5" Type="http://schemas.openxmlformats.org/officeDocument/2006/relationships/hyperlink" Target="http://www.owasp.org/index.php/XSS_(Cross_Site_Scripting)_Prevention_Cheat_Sheet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://www.hacker.com/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3.xml"/><Relationship Id="rId4" Type="http://schemas.openxmlformats.org/officeDocument/2006/relationships/hyperlink" Target="http://www.owasp.org/index.php/Authentication_Cheat_Shee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5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p/?file=1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6.xml"/><Relationship Id="rId4" Type="http://schemas.openxmlformats.org/officeDocument/2006/relationships/hyperlink" Target="http://app/?id=7d3J93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9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0.xml"/><Relationship Id="rId5" Type="http://schemas.openxmlformats.org/officeDocument/2006/relationships/hyperlink" Target="http://www.owasp.org/index.php/CSRF_Prevention_Cheat_Sheet" TargetMode="Externa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21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5" Type="http://schemas.openxmlformats.org/officeDocument/2006/relationships/hyperlink" Target="mailto:dave.wichers@owasp.org" TargetMode="External"/><Relationship Id="rId4" Type="http://schemas.openxmlformats.org/officeDocument/2006/relationships/hyperlink" Target="mailto:dave.wichers@aspectsecurity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5.x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bic.org/products/clipart/images/computeruser.jp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ransport_Layer_Protection_Cheat_Sheet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notesSlide" Target="../notesSlides/notesSlide29.xml"/><Relationship Id="rId7" Type="http://schemas.openxmlformats.org/officeDocument/2006/relationships/hyperlink" Target="http://www.irs.gov/taxrefund/claim.jsp?year=2006&amp;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0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1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wasp-esapi-java.googlecode.com/svn/trunk_doc/org/owasp/esapi/filters/SecurityWrapperResponse.html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Guide" TargetMode="External"/><Relationship Id="rId7" Type="http://schemas.openxmlformats.org/officeDocument/2006/relationships/hyperlink" Target="http://www.owasp.org/index.php/Testing_Guide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3.xml"/><Relationship Id="rId6" Type="http://schemas.openxmlformats.org/officeDocument/2006/relationships/hyperlink" Target="http://www.owasp.org/index.php/Code_Review_Guide" TargetMode="External"/><Relationship Id="rId5" Type="http://schemas.openxmlformats.org/officeDocument/2006/relationships/hyperlink" Target="http://www.owasp.org/index.php/ESAPI" TargetMode="External"/><Relationship Id="rId4" Type="http://schemas.openxmlformats.org/officeDocument/2006/relationships/hyperlink" Target="http://www.owasp.org/index.php/ASV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://www.owasp.org/index.php/Top_10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31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hyperlink" Target="http://www.owasp.org/index.php/ESAPI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32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10" Type="http://schemas.openxmlformats.org/officeDocument/2006/relationships/hyperlink" Target="http://www.owasp.org/index.php/Top_10" TargetMode="External"/><Relationship Id="rId4" Type="http://schemas.openxmlformats.org/officeDocument/2006/relationships/diagramData" Target="../diagrams/data13.xml"/><Relationship Id="rId9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other.example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SQL_Injection_Prevention_Cheat_Sheet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hat.com/presentations/bh-europe-07/Bhalla-Kazerooni/Whitepaper/bh-eu-07-bhalla-WP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cketstormsecurity.org/papers/general/whitepaper_httpresponse.pdf" TargetMode="External"/><Relationship Id="rId5" Type="http://schemas.openxmlformats.org/officeDocument/2006/relationships/hyperlink" Target="https://code.google.com/p/owasptop10/" TargetMode="External"/><Relationship Id="rId4" Type="http://schemas.openxmlformats.org/officeDocument/2006/relationships/hyperlink" Target="https://www.isecpartners.com/documents/iSEC-Attacking-Web-Services.OWASP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130425"/>
            <a:ext cx="8534400" cy="1470025"/>
          </a:xfrm>
          <a:ln/>
        </p:spPr>
        <p:txBody>
          <a:bodyPr/>
          <a:lstStyle/>
          <a:p>
            <a:pPr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>
                <a:solidFill>
                  <a:srgbClr val="333399"/>
                </a:solidFill>
              </a:rPr>
              <a:t>Web Applications and Services</a:t>
            </a:r>
            <a:endParaRPr lang="en-US" b="1">
              <a:solidFill>
                <a:srgbClr val="333399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James Walden</a:t>
            </a:r>
          </a:p>
          <a:p>
            <a:pPr marL="0" indent="0" algn="ctr">
              <a:spcBef>
                <a:spcPts val="700"/>
              </a:spcBef>
              <a:buClr>
                <a:srgbClr val="333399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333399"/>
                </a:solidFill>
              </a:rPr>
              <a:t>Northern Kentucky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Illustrated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gray">
          <a:xfrm>
            <a:off x="6553200" y="16002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Application with stored XSS vulnerability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376555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816600" y="2568575"/>
            <a:ext cx="1066800" cy="733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6134" name="Picture 6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16000" y="16224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914400" y="586740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01800" y="3440113"/>
            <a:ext cx="471488" cy="373062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5816600" y="3902075"/>
            <a:ext cx="1066800" cy="801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gray">
          <a:xfrm>
            <a:off x="2159000" y="10382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Attacker sets the trap – update my profile</a:t>
            </a:r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1366838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225800" y="2203450"/>
            <a:ext cx="2438400" cy="1077218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Attacker enters a malicious script into a web page that stores the data on the server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701800" y="102235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gray">
          <a:xfrm>
            <a:off x="2151063" y="34385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Victim views page – sees attacker profile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gray">
          <a:xfrm>
            <a:off x="1371600" y="5915025"/>
            <a:ext cx="6324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Script silently sends attacker Victim’s session cookie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225800" y="4570413"/>
            <a:ext cx="2438400" cy="1077218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SzPct val="90000"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Script runs inside victim’s browser with full access to the DOM and cookies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83400" y="2968625"/>
            <a:ext cx="1455738" cy="1412875"/>
            <a:chOff x="4336" y="1870"/>
            <a:chExt cx="917" cy="890"/>
          </a:xfrm>
        </p:grpSpPr>
        <p:sp>
          <p:nvSpPr>
            <p:cNvPr id="12308" name="Rectangle 18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Custom Code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Accounts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Finance</a:t>
              </a: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Administration</a:t>
              </a: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Transactions</a:t>
              </a: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Communication</a:t>
              </a:r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dirty="0">
                  <a:solidFill>
                    <a:srgbClr val="FFFFFF"/>
                  </a:solidFill>
                  <a:latin typeface="Times New Roman" pitchFamily="18" charset="0"/>
                </a:rPr>
                <a:t>Knowledge Mgmt</a:t>
              </a:r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E-Commerce</a:t>
              </a:r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Times New Roman" pitchFamily="18" charset="0"/>
                </a:rPr>
                <a:t>Bus. Functions</a:t>
              </a:r>
            </a:p>
          </p:txBody>
        </p:sp>
      </p:grpSp>
      <p:pic>
        <p:nvPicPr>
          <p:cNvPr id="176155" name="Picture 27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000" y="4037013"/>
            <a:ext cx="1050925" cy="12557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307" name="Freeform 28"/>
          <p:cNvSpPr>
            <a:spLocks/>
          </p:cNvSpPr>
          <p:nvPr/>
        </p:nvSpPr>
        <p:spPr bwMode="auto">
          <a:xfrm>
            <a:off x="457200" y="2535238"/>
            <a:ext cx="2768600" cy="3235325"/>
          </a:xfrm>
          <a:custGeom>
            <a:avLst/>
            <a:gdLst>
              <a:gd name="T0" fmla="*/ 2147483647 w 1744"/>
              <a:gd name="T1" fmla="*/ 2147483647 h 2328"/>
              <a:gd name="T2" fmla="*/ 2147483647 w 1744"/>
              <a:gd name="T3" fmla="*/ 2147483647 h 2328"/>
              <a:gd name="T4" fmla="*/ 2147483647 w 1744"/>
              <a:gd name="T5" fmla="*/ 2147483647 h 2328"/>
              <a:gd name="T6" fmla="*/ 2147483647 w 1744"/>
              <a:gd name="T7" fmla="*/ 2147483647 h 2328"/>
              <a:gd name="T8" fmla="*/ 2147483647 w 1744"/>
              <a:gd name="T9" fmla="*/ 2147483647 h 2328"/>
              <a:gd name="T10" fmla="*/ 2147483647 w 1744"/>
              <a:gd name="T11" fmla="*/ 2147483647 h 2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44"/>
              <a:gd name="T19" fmla="*/ 0 h 2328"/>
              <a:gd name="T20" fmla="*/ 1744 w 1744"/>
              <a:gd name="T21" fmla="*/ 2328 h 23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44" h="2328">
                <a:moveTo>
                  <a:pt x="1744" y="1704"/>
                </a:moveTo>
                <a:cubicBezTo>
                  <a:pt x="1492" y="1904"/>
                  <a:pt x="1240" y="2104"/>
                  <a:pt x="976" y="2184"/>
                </a:cubicBezTo>
                <a:cubicBezTo>
                  <a:pt x="712" y="2264"/>
                  <a:pt x="320" y="2328"/>
                  <a:pt x="160" y="2184"/>
                </a:cubicBezTo>
                <a:cubicBezTo>
                  <a:pt x="0" y="2040"/>
                  <a:pt x="32" y="1648"/>
                  <a:pt x="16" y="1320"/>
                </a:cubicBezTo>
                <a:cubicBezTo>
                  <a:pt x="0" y="992"/>
                  <a:pt x="8" y="432"/>
                  <a:pt x="64" y="216"/>
                </a:cubicBezTo>
                <a:cubicBezTo>
                  <a:pt x="120" y="0"/>
                  <a:pt x="236" y="12"/>
                  <a:pt x="352" y="2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34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7861164" y="4648200"/>
            <a:ext cx="1206636" cy="1514810"/>
            <a:chOff x="6677870" y="3505200"/>
            <a:chExt cx="1570741" cy="216090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77870" y="3631309"/>
              <a:ext cx="1524000" cy="1626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>
              <a:stCxn id="10" idx="7"/>
              <a:endCxn id="10" idx="3"/>
            </p:cNvCxnSpPr>
            <p:nvPr/>
          </p:nvCxnSpPr>
          <p:spPr bwMode="auto">
            <a:xfrm rot="16200000" flipH="1" flipV="1">
              <a:off x="6961473" y="3939289"/>
              <a:ext cx="1185394" cy="808222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6982670" y="3505200"/>
              <a:ext cx="1143000" cy="16764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buClrTx/>
                <a:buSzTx/>
                <a:buFontTx/>
                <a:buNone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7061" y="5257793"/>
              <a:ext cx="1471550" cy="40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Times New Roman" pitchFamily="18" charset="0"/>
                </a:rPr>
                <a:t>AntiSamy</a:t>
              </a: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 – Avoiding XSS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sz="2400" dirty="0" smtClean="0"/>
              <a:t>Recommendations</a:t>
            </a:r>
          </a:p>
          <a:p>
            <a:pPr marL="688975" lvl="1" indent="-342900"/>
            <a:r>
              <a:rPr lang="en-US" sz="2000" dirty="0" smtClean="0"/>
              <a:t>Eliminate Flaw</a:t>
            </a:r>
          </a:p>
          <a:p>
            <a:pPr marL="1035050" lvl="2" indent="-342900"/>
            <a:r>
              <a:rPr lang="en-US" sz="1800" dirty="0" smtClean="0"/>
              <a:t>Don’t include user supplied input in the output page</a:t>
            </a:r>
          </a:p>
          <a:p>
            <a:pPr marL="688975" lvl="1" indent="-342900"/>
            <a:r>
              <a:rPr lang="en-US" sz="2000" dirty="0" smtClean="0"/>
              <a:t>Defend Against the Flaw</a:t>
            </a:r>
          </a:p>
          <a:p>
            <a:pPr marL="1035050" lvl="2" indent="-342900"/>
            <a:r>
              <a:rPr lang="en-US" sz="1800" dirty="0" smtClean="0"/>
              <a:t>Primary Recommendation: </a:t>
            </a:r>
            <a:r>
              <a:rPr lang="en-US" sz="1800" u="sng" dirty="0" smtClean="0"/>
              <a:t>Output encode all user supplied input</a:t>
            </a:r>
            <a:r>
              <a:rPr lang="en-US" sz="1800" dirty="0" smtClean="0"/>
              <a:t> (Use OWASP’s ESAPI to output encode:</a:t>
            </a:r>
          </a:p>
          <a:p>
            <a:pPr marL="1035050" lvl="2" indent="-342900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hlinkClick r:id="rId4"/>
              </a:rPr>
              <a:t>http://www.owasp.org/index.php/ESAPI</a:t>
            </a:r>
            <a:r>
              <a:rPr lang="en-US" sz="1800" dirty="0" smtClean="0"/>
              <a:t> </a:t>
            </a:r>
          </a:p>
          <a:p>
            <a:pPr marL="1035050" lvl="2" indent="-342900"/>
            <a:r>
              <a:rPr lang="en-US" sz="1800" dirty="0" smtClean="0"/>
              <a:t>Perform ‘white </a:t>
            </a:r>
            <a:r>
              <a:rPr lang="en-US" sz="1800" dirty="0" err="1" smtClean="0"/>
              <a:t>list’</a:t>
            </a:r>
            <a:r>
              <a:rPr lang="en-US" sz="1800" dirty="0" smtClean="0"/>
              <a:t> input validation on all user input to be included in page</a:t>
            </a:r>
          </a:p>
          <a:p>
            <a:pPr marL="1035050" lvl="2" indent="-342900"/>
            <a:r>
              <a:rPr lang="en-US" sz="1800" dirty="0" smtClean="0"/>
              <a:t>For large chunks of user supplied HTML, use OWASP’s </a:t>
            </a:r>
            <a:r>
              <a:rPr lang="en-US" sz="1800" dirty="0" err="1" smtClean="0"/>
              <a:t>AntiSamy</a:t>
            </a:r>
            <a:r>
              <a:rPr lang="en-US" sz="1800" dirty="0" smtClean="0"/>
              <a:t> to sanitize this HTML to make it safe</a:t>
            </a:r>
          </a:p>
          <a:p>
            <a:pPr marL="1035050" lvl="2" indent="-342900">
              <a:buNone/>
            </a:pPr>
            <a:r>
              <a:rPr lang="en-US" sz="1800" dirty="0" smtClean="0"/>
              <a:t>	      See: </a:t>
            </a:r>
            <a:r>
              <a:rPr lang="en-US" sz="1800" dirty="0" smtClean="0">
                <a:hlinkClick r:id="rId5"/>
              </a:rPr>
              <a:t>http://www.owasp.org/index.php/AntiSamy</a:t>
            </a:r>
            <a:endParaRPr lang="en-US" sz="1800" dirty="0" smtClean="0"/>
          </a:p>
          <a:p>
            <a:pPr eaLnBrk="1" hangingPunct="1"/>
            <a:r>
              <a:rPr lang="en-US" sz="2400" dirty="0" smtClean="0"/>
              <a:t>References</a:t>
            </a:r>
          </a:p>
          <a:p>
            <a:pPr lvl="1" eaLnBrk="1" hangingPunct="1"/>
            <a:r>
              <a:rPr lang="en-US" sz="2000" dirty="0" smtClean="0"/>
              <a:t>For how to output encode properly, read the new </a:t>
            </a:r>
            <a:r>
              <a:rPr lang="en-US" sz="1400" dirty="0" smtClean="0">
                <a:hlinkClick r:id="rId6"/>
              </a:rPr>
              <a:t>http://www.owasp.org/index.php/XSS_(Cross Site Scripting) Prevention Cheat Sheet</a:t>
            </a:r>
            <a:r>
              <a:rPr lang="en-US" sz="1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962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z="2400" dirty="0" smtClean="0"/>
              <a:t>Safe Escaping Schemes in Various HTML Execution Contexts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857" y="905397"/>
            <a:ext cx="4434349" cy="465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752601" y="3864855"/>
            <a:ext cx="3025050" cy="6440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ahoma" charset="0"/>
              </a:rPr>
              <a:t>HTML Style Property Values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(e.g., .</a:t>
            </a: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pdiv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a:hover {color: 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red; text-decoration: underline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} 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28628" y="3179055"/>
            <a:ext cx="2904056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ahoma" charset="0"/>
              </a:rPr>
              <a:t>JavaScript Data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(e.g., &lt;script&gt; 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some 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</a:rPr>
              <a:t>javascript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&lt;/script&gt; 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299120"/>
            <a:ext cx="2908161" cy="609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ahoma" charset="0"/>
              </a:rPr>
              <a:t>HTML Attribute Values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(e.g., &lt;input name='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' type='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TEXT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' value='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</a:rPr>
              <a:t>defaultValue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'&gt; )</a:t>
            </a:r>
            <a:endParaRPr lang="en-US" b="1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1105" y="1578855"/>
            <a:ext cx="2831961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ahoma" charset="0"/>
              </a:rPr>
              <a:t>HTML Element Content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(e.g., &lt;div&gt; 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some text to display 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&lt;/div&gt; )</a:t>
            </a:r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3308" y="4737520"/>
            <a:ext cx="3102892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ahoma" charset="0"/>
              </a:rPr>
              <a:t>URI Attribute Values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(e.g., &lt;a </a:t>
            </a: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href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="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</a:rPr>
              <a:t>javascript:toggle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</a:rPr>
              <a:t>('lesson')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" )</a:t>
            </a:r>
            <a:endParaRPr lang="en-US" sz="1600" b="1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" name="Line Callout 2 (Border and Accent Bar) 10"/>
          <p:cNvSpPr/>
          <p:nvPr/>
        </p:nvSpPr>
        <p:spPr bwMode="auto">
          <a:xfrm rot="10800000" flipV="1">
            <a:off x="5943600" y="3572397"/>
            <a:ext cx="3107934" cy="553861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29790"/>
              <a:gd name="adj6" fmla="val 142890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eaLnBrk="0" hangingPunct="0"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#4: All non-alphanumeric &lt; 256 </a:t>
            </a:r>
            <a:r>
              <a:rPr lang="en-US" sz="11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000000"/>
                </a:solidFill>
              </a:rPr>
              <a:t>\HH</a:t>
            </a:r>
          </a:p>
          <a:p>
            <a:pPr algn="ctr" defTabSz="914400" eaLnBrk="0" hangingPunct="0"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ESAPI: </a:t>
            </a:r>
            <a:r>
              <a:rPr lang="en-US" sz="1100" dirty="0" err="1">
                <a:solidFill>
                  <a:srgbClr val="000000"/>
                </a:solidFill>
              </a:rPr>
              <a:t>encodeForCSS</a:t>
            </a:r>
            <a:r>
              <a:rPr lang="en-US" sz="11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2" name="Line Callout 2 (Border and Accent Bar) 11"/>
          <p:cNvSpPr/>
          <p:nvPr/>
        </p:nvSpPr>
        <p:spPr bwMode="auto">
          <a:xfrm rot="10800000" flipV="1">
            <a:off x="5572026" y="2650008"/>
            <a:ext cx="3114773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35850"/>
              <a:gd name="adj6" fmla="val 15069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eaLnBrk="0" hangingPunct="0"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#3: All non-alphanumeric &lt; 256 </a:t>
            </a:r>
            <a:r>
              <a:rPr lang="en-US" sz="11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000000"/>
                </a:solidFill>
              </a:rPr>
              <a:t>\</a:t>
            </a:r>
            <a:r>
              <a:rPr lang="en-US" sz="1100" dirty="0" err="1">
                <a:solidFill>
                  <a:srgbClr val="000000"/>
                </a:solidFill>
              </a:rPr>
              <a:t>xHH</a:t>
            </a:r>
            <a:endParaRPr lang="en-US" sz="1100" dirty="0">
              <a:solidFill>
                <a:srgbClr val="000000"/>
              </a:solidFill>
            </a:endParaRPr>
          </a:p>
          <a:p>
            <a:pPr algn="ctr" defTabSz="914400" eaLnBrk="0" hangingPunct="0"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ESAPI: </a:t>
            </a:r>
            <a:r>
              <a:rPr lang="en-US" sz="1100" dirty="0" err="1">
                <a:solidFill>
                  <a:srgbClr val="000000"/>
                </a:solidFill>
              </a:rPr>
              <a:t>encodeForJavaScript</a:t>
            </a:r>
            <a:r>
              <a:rPr lang="en-US" sz="11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3" name="Line Callout 2 (Border and Accent Bar) 12"/>
          <p:cNvSpPr/>
          <p:nvPr/>
        </p:nvSpPr>
        <p:spPr bwMode="auto">
          <a:xfrm rot="10800000" flipV="1">
            <a:off x="5443481" y="1003721"/>
            <a:ext cx="3471918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54750"/>
              <a:gd name="adj6" fmla="val 151981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eaLnBrk="0" hangingPunct="0"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#1:  ( &amp;, &lt;, &gt;, " ) </a:t>
            </a:r>
            <a:r>
              <a:rPr lang="en-US" sz="11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000000"/>
                </a:solidFill>
              </a:rPr>
              <a:t>&amp;entity;   ( ', / ) </a:t>
            </a:r>
            <a:r>
              <a:rPr lang="en-US" sz="11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000000"/>
                </a:solidFill>
              </a:rPr>
              <a:t>&amp;#</a:t>
            </a:r>
            <a:r>
              <a:rPr lang="en-US" sz="1100" dirty="0" err="1">
                <a:solidFill>
                  <a:srgbClr val="000000"/>
                </a:solidFill>
              </a:rPr>
              <a:t>xHH</a:t>
            </a:r>
            <a:r>
              <a:rPr lang="en-US" sz="1100" dirty="0">
                <a:solidFill>
                  <a:srgbClr val="000000"/>
                </a:solidFill>
              </a:rPr>
              <a:t>;</a:t>
            </a:r>
          </a:p>
          <a:p>
            <a:pPr algn="ctr" defTabSz="914400" eaLnBrk="0" hangingPunct="0"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ESAPI: </a:t>
            </a:r>
            <a:r>
              <a:rPr lang="en-US" sz="1100" dirty="0" err="1">
                <a:solidFill>
                  <a:srgbClr val="000000"/>
                </a:solidFill>
              </a:rPr>
              <a:t>encodeForHTML</a:t>
            </a:r>
            <a:r>
              <a:rPr lang="en-US" sz="11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4" name="Line Callout 2 (Border and Accent Bar) 13"/>
          <p:cNvSpPr/>
          <p:nvPr/>
        </p:nvSpPr>
        <p:spPr bwMode="auto">
          <a:xfrm rot="10800000" flipV="1">
            <a:off x="5791200" y="1765721"/>
            <a:ext cx="3215198" cy="50395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44792"/>
              <a:gd name="adj6" fmla="val 14408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eaLnBrk="0" hangingPunct="0"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#2: All non-alphanumeric &lt; 256 </a:t>
            </a:r>
            <a:r>
              <a:rPr lang="en-US" sz="11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000000"/>
                </a:solidFill>
              </a:rPr>
              <a:t>&amp;#</a:t>
            </a:r>
            <a:r>
              <a:rPr lang="en-US" sz="1100" dirty="0" err="1">
                <a:solidFill>
                  <a:srgbClr val="000000"/>
                </a:solidFill>
              </a:rPr>
              <a:t>xHH</a:t>
            </a:r>
            <a:endParaRPr lang="en-US" sz="1100" dirty="0">
              <a:solidFill>
                <a:srgbClr val="000000"/>
              </a:solidFill>
            </a:endParaRPr>
          </a:p>
          <a:p>
            <a:pPr algn="ctr" defTabSz="914400" eaLnBrk="0" hangingPunct="0"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ESAPI: </a:t>
            </a:r>
            <a:r>
              <a:rPr lang="en-US" sz="1100" dirty="0" err="1">
                <a:solidFill>
                  <a:srgbClr val="000000"/>
                </a:solidFill>
              </a:rPr>
              <a:t>encodeForHTMLAttribute</a:t>
            </a:r>
            <a:r>
              <a:rPr lang="en-US" sz="11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6" name="Line Callout 2 (Border and Accent Bar) 15"/>
          <p:cNvSpPr/>
          <p:nvPr/>
        </p:nvSpPr>
        <p:spPr bwMode="auto">
          <a:xfrm rot="10800000" flipV="1">
            <a:off x="5791200" y="4585120"/>
            <a:ext cx="3124200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69299"/>
              <a:gd name="adj6" fmla="val 167271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 eaLnBrk="0" hangingPunct="0"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#5: All non-alphanumeric &lt; 256 </a:t>
            </a:r>
            <a:r>
              <a:rPr lang="en-US" sz="11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rgbClr val="000000"/>
                </a:solidFill>
              </a:rPr>
              <a:t>%HH</a:t>
            </a:r>
          </a:p>
          <a:p>
            <a:pPr algn="ctr" defTabSz="914400" eaLnBrk="0" hangingPunct="0"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</a:rPr>
              <a:t>ESAPI: </a:t>
            </a:r>
            <a:r>
              <a:rPr lang="en-US" sz="1100" dirty="0" err="1">
                <a:solidFill>
                  <a:srgbClr val="000000"/>
                </a:solidFill>
              </a:rPr>
              <a:t>encodeForURL</a:t>
            </a:r>
            <a:r>
              <a:rPr lang="en-US" sz="11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92082"/>
            <a:ext cx="891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ALL other contexts CANNOT include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Untrusted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Data</a:t>
            </a:r>
          </a:p>
          <a:p>
            <a:pPr defTabSz="91440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Recommendation: Only allow #1 and #2 and disallow all others</a:t>
            </a:r>
            <a:endParaRPr lang="en-US" sz="105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See: 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hlinkClick r:id="rId5"/>
              </a:rPr>
              <a:t>www.owasp.org/index.php/XSS_(Cross_Site_Scripting)_Prevention_Cheat_Sheet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 for more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69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A3 – Broken Authentication and Session Management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066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1416050"/>
            <a:ext cx="2016125" cy="273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Broken Authentication Illustrated</a:t>
            </a:r>
          </a:p>
        </p:txBody>
      </p:sp>
      <p:sp>
        <p:nvSpPr>
          <p:cNvPr id="14340" name="Freeform 13"/>
          <p:cNvSpPr>
            <a:spLocks/>
          </p:cNvSpPr>
          <p:nvPr/>
        </p:nvSpPr>
        <p:spPr bwMode="auto">
          <a:xfrm>
            <a:off x="3505200" y="1306513"/>
            <a:ext cx="3508375" cy="338554"/>
          </a:xfrm>
          <a:custGeom>
            <a:avLst/>
            <a:gdLst>
              <a:gd name="T0" fmla="*/ 0 w 2210"/>
              <a:gd name="T1" fmla="*/ 2147483647 h 131"/>
              <a:gd name="T2" fmla="*/ 2147483647 w 2210"/>
              <a:gd name="T3" fmla="*/ 2147483647 h 131"/>
              <a:gd name="T4" fmla="*/ 2147483647 w 2210"/>
              <a:gd name="T5" fmla="*/ 2147483647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2526" name="Picture 1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7848600" y="48006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6600" y="990600"/>
            <a:ext cx="1455738" cy="1412875"/>
            <a:chOff x="4336" y="1870"/>
            <a:chExt cx="917" cy="890"/>
          </a:xfrm>
        </p:grpSpPr>
        <p:sp>
          <p:nvSpPr>
            <p:cNvPr id="23574" name="Rectangle 16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Custom Code</a:t>
              </a:r>
            </a:p>
          </p:txBody>
        </p:sp>
        <p:sp>
          <p:nvSpPr>
            <p:cNvPr id="23575" name="Rectangle 17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Accounts</a:t>
              </a:r>
            </a:p>
          </p:txBody>
        </p:sp>
        <p:sp>
          <p:nvSpPr>
            <p:cNvPr id="23576" name="Rectangle 18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Finance</a:t>
              </a:r>
            </a:p>
          </p:txBody>
        </p:sp>
        <p:sp>
          <p:nvSpPr>
            <p:cNvPr id="23577" name="Rectangle 19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Administration</a:t>
              </a:r>
            </a:p>
          </p:txBody>
        </p:sp>
        <p:sp>
          <p:nvSpPr>
            <p:cNvPr id="23578" name="Rectangle 20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Transactions</a:t>
              </a:r>
            </a:p>
          </p:txBody>
        </p:sp>
        <p:sp>
          <p:nvSpPr>
            <p:cNvPr id="23579" name="Rectangle 21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Communication</a:t>
              </a:r>
            </a:p>
          </p:txBody>
        </p:sp>
        <p:sp>
          <p:nvSpPr>
            <p:cNvPr id="23580" name="Rectangle 22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 dirty="0">
                  <a:solidFill>
                    <a:srgbClr val="FFFFFF"/>
                  </a:solidFill>
                  <a:latin typeface="Times New Roman" pitchFamily="18" charset="0"/>
                </a:rPr>
                <a:t>Knowledge Mgmt</a:t>
              </a:r>
            </a:p>
          </p:txBody>
        </p:sp>
        <p:sp>
          <p:nvSpPr>
            <p:cNvPr id="23581" name="Rectangle 23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E-Commerce</a:t>
              </a:r>
            </a:p>
          </p:txBody>
        </p:sp>
        <p:sp>
          <p:nvSpPr>
            <p:cNvPr id="23582" name="Rectangle 24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Bus. Functions</a:t>
              </a:r>
            </a:p>
          </p:txBody>
        </p:sp>
      </p:grpSp>
      <p:pic>
        <p:nvPicPr>
          <p:cNvPr id="192537" name="Picture 25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4384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344" name="Oval 26"/>
          <p:cNvSpPr>
            <a:spLocks noChangeArrowheads="1"/>
          </p:cNvSpPr>
          <p:nvPr/>
        </p:nvSpPr>
        <p:spPr bwMode="auto">
          <a:xfrm>
            <a:off x="3886200" y="8628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345" name="Rectangle 27"/>
          <p:cNvSpPr>
            <a:spLocks noChangeArrowheads="1"/>
          </p:cNvSpPr>
          <p:nvPr/>
        </p:nvSpPr>
        <p:spPr bwMode="gray">
          <a:xfrm>
            <a:off x="4419600" y="914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User sends credentials</a:t>
            </a:r>
          </a:p>
        </p:txBody>
      </p:sp>
      <p:sp>
        <p:nvSpPr>
          <p:cNvPr id="14346" name="Oval 28"/>
          <p:cNvSpPr>
            <a:spLocks noChangeArrowheads="1"/>
          </p:cNvSpPr>
          <p:nvPr/>
        </p:nvSpPr>
        <p:spPr bwMode="auto">
          <a:xfrm>
            <a:off x="6462713" y="2005896"/>
            <a:ext cx="471487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4347" name="Rectangle 29"/>
          <p:cNvSpPr>
            <a:spLocks noChangeArrowheads="1"/>
          </p:cNvSpPr>
          <p:nvPr/>
        </p:nvSpPr>
        <p:spPr bwMode="gray">
          <a:xfrm>
            <a:off x="3886200" y="19812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Site uses URL rewriting</a:t>
            </a:r>
          </a:p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(i.e., put session in URL)</a:t>
            </a:r>
          </a:p>
        </p:txBody>
      </p:sp>
      <p:sp>
        <p:nvSpPr>
          <p:cNvPr id="14348" name="Freeform 30"/>
          <p:cNvSpPr>
            <a:spLocks/>
          </p:cNvSpPr>
          <p:nvPr/>
        </p:nvSpPr>
        <p:spPr bwMode="auto">
          <a:xfrm>
            <a:off x="3506788" y="2487613"/>
            <a:ext cx="3579812" cy="338554"/>
          </a:xfrm>
          <a:custGeom>
            <a:avLst/>
            <a:gdLst>
              <a:gd name="T0" fmla="*/ 2147483647 w 2255"/>
              <a:gd name="T1" fmla="*/ 0 h 230"/>
              <a:gd name="T2" fmla="*/ 2147483647 w 2255"/>
              <a:gd name="T3" fmla="*/ 2147483647 h 230"/>
              <a:gd name="T4" fmla="*/ 0 w 2255"/>
              <a:gd name="T5" fmla="*/ 2147483647 h 230"/>
              <a:gd name="T6" fmla="*/ 0 60000 65536"/>
              <a:gd name="T7" fmla="*/ 0 60000 65536"/>
              <a:gd name="T8" fmla="*/ 0 60000 65536"/>
              <a:gd name="T9" fmla="*/ 0 w 2255"/>
              <a:gd name="T10" fmla="*/ 0 h 230"/>
              <a:gd name="T11" fmla="*/ 2255 w 2255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5" h="230">
                <a:moveTo>
                  <a:pt x="2255" y="0"/>
                </a:moveTo>
                <a:cubicBezTo>
                  <a:pt x="2083" y="38"/>
                  <a:pt x="1598" y="224"/>
                  <a:pt x="1222" y="227"/>
                </a:cubicBezTo>
                <a:cubicBezTo>
                  <a:pt x="846" y="230"/>
                  <a:pt x="255" y="62"/>
                  <a:pt x="0" y="1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9" name="Oval 31"/>
          <p:cNvSpPr>
            <a:spLocks noChangeArrowheads="1"/>
          </p:cNvSpPr>
          <p:nvPr/>
        </p:nvSpPr>
        <p:spPr bwMode="auto">
          <a:xfrm>
            <a:off x="3733800" y="38346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4350" name="Rectangle 32"/>
          <p:cNvSpPr>
            <a:spLocks noChangeArrowheads="1"/>
          </p:cNvSpPr>
          <p:nvPr/>
        </p:nvSpPr>
        <p:spPr bwMode="gray">
          <a:xfrm>
            <a:off x="4267200" y="3886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User clicks on a link to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hlinkClick r:id="rId7"/>
              </a:rPr>
              <a:t>http://www.hacker.com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in a forum</a:t>
            </a:r>
          </a:p>
        </p:txBody>
      </p:sp>
      <p:sp>
        <p:nvSpPr>
          <p:cNvPr id="14351" name="Rectangle 33"/>
          <p:cNvSpPr>
            <a:spLocks noChangeArrowheads="1"/>
          </p:cNvSpPr>
          <p:nvPr/>
        </p:nvSpPr>
        <p:spPr bwMode="gray">
          <a:xfrm>
            <a:off x="685800" y="16002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www.boi.com?JSESSIONID=9FA1DB9EA...</a:t>
            </a:r>
          </a:p>
        </p:txBody>
      </p:sp>
      <p:sp>
        <p:nvSpPr>
          <p:cNvPr id="14352" name="Oval 34"/>
          <p:cNvSpPr>
            <a:spLocks noChangeArrowheads="1"/>
          </p:cNvSpPr>
          <p:nvPr/>
        </p:nvSpPr>
        <p:spPr bwMode="auto">
          <a:xfrm>
            <a:off x="7086600" y="49014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4353" name="Rectangle 35"/>
          <p:cNvSpPr>
            <a:spLocks noChangeArrowheads="1"/>
          </p:cNvSpPr>
          <p:nvPr/>
        </p:nvSpPr>
        <p:spPr bwMode="gray">
          <a:xfrm>
            <a:off x="2590800" y="4648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Hacker checks </a:t>
            </a:r>
            <a:r>
              <a:rPr lang="en-US" sz="1600" b="1" dirty="0" err="1">
                <a:solidFill>
                  <a:srgbClr val="000000"/>
                </a:solidFill>
                <a:latin typeface="Times New Roman" pitchFamily="18" charset="0"/>
              </a:rPr>
              <a:t>referer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 logs on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hlinkClick r:id="rId7"/>
              </a:rPr>
              <a:t>www.hacker.com</a:t>
            </a:r>
            <a:endParaRPr lang="en-US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r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and finds user’s JSESSIONID</a:t>
            </a:r>
          </a:p>
        </p:txBody>
      </p:sp>
      <p:sp>
        <p:nvSpPr>
          <p:cNvPr id="14354" name="Freeform 36"/>
          <p:cNvSpPr>
            <a:spLocks/>
          </p:cNvSpPr>
          <p:nvPr/>
        </p:nvSpPr>
        <p:spPr bwMode="auto">
          <a:xfrm>
            <a:off x="3505200" y="3600450"/>
            <a:ext cx="5157788" cy="338554"/>
          </a:xfrm>
          <a:custGeom>
            <a:avLst/>
            <a:gdLst>
              <a:gd name="T0" fmla="*/ 0 w 3249"/>
              <a:gd name="T1" fmla="*/ 2147483647 h 715"/>
              <a:gd name="T2" fmla="*/ 2147483647 w 3249"/>
              <a:gd name="T3" fmla="*/ 2147483647 h 715"/>
              <a:gd name="T4" fmla="*/ 2147483647 w 3249"/>
              <a:gd name="T5" fmla="*/ 2147483647 h 715"/>
              <a:gd name="T6" fmla="*/ 2147483647 w 3249"/>
              <a:gd name="T7" fmla="*/ 2147483647 h 715"/>
              <a:gd name="T8" fmla="*/ 0 60000 65536"/>
              <a:gd name="T9" fmla="*/ 0 60000 65536"/>
              <a:gd name="T10" fmla="*/ 0 60000 65536"/>
              <a:gd name="T11" fmla="*/ 0 60000 65536"/>
              <a:gd name="T12" fmla="*/ 0 w 3249"/>
              <a:gd name="T13" fmla="*/ 0 h 715"/>
              <a:gd name="T14" fmla="*/ 3249 w 3249"/>
              <a:gd name="T15" fmla="*/ 715 h 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5" name="Oval 37"/>
          <p:cNvSpPr>
            <a:spLocks noChangeArrowheads="1"/>
          </p:cNvSpPr>
          <p:nvPr/>
        </p:nvSpPr>
        <p:spPr bwMode="auto">
          <a:xfrm>
            <a:off x="76200" y="52824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4356" name="Rectangle 38"/>
          <p:cNvSpPr>
            <a:spLocks noChangeArrowheads="1"/>
          </p:cNvSpPr>
          <p:nvPr/>
        </p:nvSpPr>
        <p:spPr bwMode="gray">
          <a:xfrm>
            <a:off x="609600" y="53340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Hacker uses JSESSIONID and takes over victim’s account</a:t>
            </a:r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 rot="10800000">
            <a:off x="2362200" y="4936123"/>
            <a:ext cx="5538788" cy="338554"/>
          </a:xfrm>
          <a:custGeom>
            <a:avLst/>
            <a:gdLst>
              <a:gd name="T0" fmla="*/ 0 w 3249"/>
              <a:gd name="T1" fmla="*/ 2147483647 h 715"/>
              <a:gd name="T2" fmla="*/ 2147483647 w 3249"/>
              <a:gd name="T3" fmla="*/ 2147483647 h 715"/>
              <a:gd name="T4" fmla="*/ 2147483647 w 3249"/>
              <a:gd name="T5" fmla="*/ 2147483647 h 715"/>
              <a:gd name="T6" fmla="*/ 2147483647 w 3249"/>
              <a:gd name="T7" fmla="*/ 2147483647 h 715"/>
              <a:gd name="T8" fmla="*/ 0 60000 65536"/>
              <a:gd name="T9" fmla="*/ 0 60000 65536"/>
              <a:gd name="T10" fmla="*/ 0 60000 65536"/>
              <a:gd name="T11" fmla="*/ 0 60000 65536"/>
              <a:gd name="T12" fmla="*/ 0 w 3249"/>
              <a:gd name="T13" fmla="*/ 0 h 715"/>
              <a:gd name="T14" fmla="*/ 3249 w 3249"/>
              <a:gd name="T15" fmla="*/ 715 h 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2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 – Avoiding Broken Authentication and Session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Verify your architecture</a:t>
            </a:r>
          </a:p>
          <a:p>
            <a:pPr lvl="1"/>
            <a:r>
              <a:rPr lang="en-US" sz="2000" dirty="0" smtClean="0"/>
              <a:t>Authentication should be simple, centralized, and </a:t>
            </a:r>
            <a:r>
              <a:rPr lang="en-US" sz="2000" u="sng" dirty="0" smtClean="0"/>
              <a:t>standardized</a:t>
            </a:r>
          </a:p>
          <a:p>
            <a:pPr lvl="1"/>
            <a:r>
              <a:rPr lang="en-US" sz="2000" dirty="0" smtClean="0"/>
              <a:t>Use the standard session id provided by your container</a:t>
            </a:r>
          </a:p>
          <a:p>
            <a:pPr lvl="1"/>
            <a:r>
              <a:rPr lang="en-US" sz="2000" dirty="0" smtClean="0"/>
              <a:t>Be sure SSL protects both credentials and session id </a:t>
            </a:r>
            <a:r>
              <a:rPr lang="en-US" sz="2000" u="sng" dirty="0" smtClean="0"/>
              <a:t>at all times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Verify the implementation</a:t>
            </a:r>
          </a:p>
          <a:p>
            <a:pPr lvl="1"/>
            <a:r>
              <a:rPr lang="en-US" sz="2000" dirty="0" smtClean="0"/>
              <a:t>Forget automated analysis approaches</a:t>
            </a:r>
          </a:p>
          <a:p>
            <a:pPr lvl="1"/>
            <a:r>
              <a:rPr lang="en-US" sz="2000" dirty="0" smtClean="0"/>
              <a:t>Check your SSL certificate</a:t>
            </a:r>
          </a:p>
          <a:p>
            <a:pPr lvl="1"/>
            <a:r>
              <a:rPr lang="en-US" sz="2000" dirty="0" smtClean="0"/>
              <a:t>Examine all the authentication-related functions</a:t>
            </a:r>
          </a:p>
          <a:p>
            <a:pPr lvl="1"/>
            <a:r>
              <a:rPr lang="en-US" sz="2000" dirty="0" smtClean="0"/>
              <a:t>Verify that logoff actually destroys the session</a:t>
            </a:r>
          </a:p>
          <a:p>
            <a:pPr lvl="1"/>
            <a:r>
              <a:rPr lang="en-US" sz="2000" dirty="0" smtClean="0"/>
              <a:t>Use OWASP’s </a:t>
            </a:r>
            <a:r>
              <a:rPr lang="en-US" sz="2000" dirty="0" err="1" smtClean="0"/>
              <a:t>WebScarab</a:t>
            </a:r>
            <a:r>
              <a:rPr lang="en-US" sz="2000" dirty="0" smtClean="0"/>
              <a:t> to test the implementation</a:t>
            </a:r>
          </a:p>
          <a:p>
            <a:pPr lvl="2"/>
            <a:endParaRPr lang="en-US" sz="1000" dirty="0" smtClean="0"/>
          </a:p>
          <a:p>
            <a:r>
              <a:rPr lang="en-US" sz="2400" dirty="0" smtClean="0"/>
              <a:t>Follow the guidance from</a:t>
            </a:r>
          </a:p>
          <a:p>
            <a:pPr lvl="1"/>
            <a:r>
              <a:rPr lang="en-US" sz="1800" dirty="0" smtClean="0">
                <a:hlinkClick r:id="rId4"/>
              </a:rPr>
              <a:t>http://www.owasp.org/index.php/Authentication_Cheat_Sheet</a:t>
            </a:r>
            <a:r>
              <a:rPr lang="en-US" sz="1800" dirty="0" smtClean="0"/>
              <a:t> 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2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A4 – Insecure Direct Object References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9144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02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Insecure Direct Object References Illustrated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6213" y="1268413"/>
            <a:ext cx="3887787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Attacker notices his acct parameter is 6065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dirty="0" smtClean="0"/>
              <a:t>    ?acct=6065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He modifies it to a nearby number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dirty="0" smtClean="0"/>
              <a:t>    ?acct=6066</a:t>
            </a:r>
          </a:p>
          <a:p>
            <a:pPr eaLnBrk="1" hangingPunct="1">
              <a:buFont typeface="Webdings" pitchFamily="18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Attacker views the victim’s account information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5029200" cy="471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7" name="Picture 5" descr="Online Bank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5" y="1847850"/>
            <a:ext cx="4876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4648200" cy="3693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https://www.onlinebank.com/user?acct=6065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71475" y="1257300"/>
            <a:ext cx="676275" cy="13335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3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 – Avoiding Insecure Direct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Eliminate the direct object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Replace them with a temporary mapping value (e.g. 1, 2,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ESAPI provides support for numeric &amp; random mappings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FF0000"/>
                </a:solidFill>
              </a:rPr>
              <a:t>IntegerAccessReferenceMap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&amp; </a:t>
            </a:r>
            <a:r>
              <a:rPr lang="en-US" sz="1600" dirty="0" err="1" smtClean="0">
                <a:solidFill>
                  <a:srgbClr val="FF0000"/>
                </a:solidFill>
              </a:rPr>
              <a:t>RandomAccessReferenceMap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Validate the direct object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parameter value is properly formatted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user is allowed to access the target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Query constraints work great!</a:t>
            </a: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requested mode of access is allowed to the target object (e.g., read, write, delete)</a:t>
            </a:r>
          </a:p>
          <a:p>
            <a:endParaRPr lang="en-US" sz="2400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271463" y="2975650"/>
            <a:ext cx="2021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b="1" dirty="0">
                <a:solidFill>
                  <a:srgbClr val="333399"/>
                </a:solidFill>
                <a:latin typeface="Times New Roman" pitchFamily="18" charset="0"/>
                <a:hlinkClick r:id="rId3"/>
              </a:rPr>
              <a:t>http://app?file=1</a:t>
            </a:r>
            <a:endParaRPr lang="en-US" sz="2000" b="1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6759575" y="2681962"/>
            <a:ext cx="1993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Report123.xls</a:t>
            </a: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282575" y="3709075"/>
            <a:ext cx="2550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rgbClr val="333399"/>
                </a:solidFill>
                <a:latin typeface="Times New Roman" pitchFamily="18" charset="0"/>
                <a:hlinkClick r:id="rId4"/>
              </a:rPr>
              <a:t>http://app?id=7d3J93</a:t>
            </a:r>
            <a:endParaRPr lang="en-US" sz="20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>
            <a:off x="6789738" y="3486825"/>
            <a:ext cx="1973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Acct:9182374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0988" y="3424912"/>
            <a:ext cx="340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http://app?id=9182374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71463" y="2685137"/>
            <a:ext cx="430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http://app?file=Report123.xls</a:t>
            </a:r>
          </a:p>
        </p:txBody>
      </p:sp>
      <p:grpSp>
        <p:nvGrpSpPr>
          <p:cNvPr id="10" name="Group 71"/>
          <p:cNvGrpSpPr/>
          <p:nvPr/>
        </p:nvGrpSpPr>
        <p:grpSpPr>
          <a:xfrm>
            <a:off x="4800600" y="2681962"/>
            <a:ext cx="1357322" cy="137160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2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ahoma"/>
                </a:rPr>
                <a:t>Access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ahoma"/>
                </a:rPr>
                <a:t>Reference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Tahoma"/>
                </a:rPr>
                <a:t>Map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1752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8" grpId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A5 – Cross Site Request Forgery (CSRF)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1052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OWASP Top </a:t>
            </a:r>
            <a:r>
              <a:rPr lang="en-US" smtClean="0"/>
              <a:t>10 2010 Presentation</a:t>
            </a:r>
            <a:endParaRPr lang="en-US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HTTP Vulnerabilities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Web </a:t>
            </a:r>
            <a:r>
              <a:rPr lang="en-US" smtClean="0"/>
              <a:t>Servers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Web Services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990600"/>
            <a:ext cx="8305800" cy="5257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CSRF Vulnerability Pattern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066800"/>
            <a:ext cx="7848600" cy="487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Problem</a:t>
            </a:r>
            <a:endParaRPr lang="en-US" dirty="0" smtClean="0"/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Web browsers automatically include most credentials with each request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Even for requests caused by a form, script, or image on another site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400" dirty="0" smtClean="0"/>
              <a:t>All sites relying solely on automatic </a:t>
            </a:r>
            <a:br>
              <a:rPr lang="en-US" sz="2400" dirty="0" smtClean="0"/>
            </a:br>
            <a:r>
              <a:rPr lang="en-US" sz="2400" dirty="0" smtClean="0"/>
              <a:t>credentials are vulnerable!</a:t>
            </a:r>
            <a:endParaRPr lang="en-US" dirty="0" smtClean="0"/>
          </a:p>
          <a:p>
            <a:pPr lvl="1" eaLnBrk="1" hangingPunct="1"/>
            <a:r>
              <a:rPr lang="en-US" sz="1800" dirty="0" smtClean="0"/>
              <a:t>(almost all sites are this way)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400" dirty="0" smtClean="0"/>
              <a:t>Automatically Provided Credentials</a:t>
            </a:r>
            <a:endParaRPr lang="en-US" dirty="0" smtClean="0"/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Session cookie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Basic authentication header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IP address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Client side SSL certificates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Windows domain authentication</a:t>
            </a:r>
          </a:p>
          <a:p>
            <a:pPr lvl="1" eaLnBrk="1" hangingPunct="1"/>
            <a:endParaRPr lang="en-US" sz="1800" dirty="0" smtClean="0"/>
          </a:p>
        </p:txBody>
      </p:sp>
      <p:graphicFrame>
        <p:nvGraphicFramePr>
          <p:cNvPr id="14338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44700" y="4502866"/>
          <a:ext cx="2618300" cy="174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5" name="Image" r:id="rId5" imgW="2742857" imgH="1828571" progId="">
                  <p:embed/>
                </p:oleObj>
              </mc:Choice>
              <mc:Fallback>
                <p:oleObj name="Image" r:id="rId5" imgW="2742857" imgH="18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700" y="4502866"/>
                        <a:ext cx="2618300" cy="174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4762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Illustrated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438400" y="4322763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168400" y="16986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858000" y="44347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828800" y="37489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2311400" y="836613"/>
            <a:ext cx="61483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Attacker sets the trap on some website on the internet</a:t>
            </a:r>
            <a:br>
              <a:rPr lang="en-US" sz="16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(or simply via an e-mail)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463800" y="1484313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854200" y="104704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gray">
          <a:xfrm>
            <a:off x="2278063" y="36671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While logged into vulnerable site,</a:t>
            </a:r>
            <a:br>
              <a:rPr lang="en-US" sz="16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victim views attacker site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gray">
          <a:xfrm>
            <a:off x="6732588" y="4835525"/>
            <a:ext cx="233521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Vulnerable site sees legitimate request from victim and performs the action requested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352800" y="5029200"/>
            <a:ext cx="2489200" cy="1323439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Times New Roman" pitchFamily="18" charset="0"/>
              </a:rPr>
              <a:t>img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&gt; tag loaded by browser – sends GET request (including credentials) to vulnerable site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81800" y="2997200"/>
            <a:ext cx="1455738" cy="1412875"/>
            <a:chOff x="4336" y="1870"/>
            <a:chExt cx="917" cy="890"/>
          </a:xfrm>
        </p:grpSpPr>
        <p:sp>
          <p:nvSpPr>
            <p:cNvPr id="20501" name="Rectangle 14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Custom Code</a:t>
              </a:r>
            </a:p>
          </p:txBody>
        </p:sp>
        <p:sp>
          <p:nvSpPr>
            <p:cNvPr id="20502" name="Rectangle 15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Accounts</a:t>
              </a: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Finance</a:t>
              </a:r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Administration</a:t>
              </a:r>
            </a:p>
          </p:txBody>
        </p:sp>
        <p:sp>
          <p:nvSpPr>
            <p:cNvPr id="20505" name="Rectangle 18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Transactions</a:t>
              </a:r>
            </a:p>
          </p:txBody>
        </p:sp>
        <p:sp>
          <p:nvSpPr>
            <p:cNvPr id="20506" name="Rectangle 19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Communication</a:t>
              </a:r>
            </a:p>
          </p:txBody>
        </p:sp>
        <p:sp>
          <p:nvSpPr>
            <p:cNvPr id="20507" name="Rectangle 20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Knowledge Mgmt</a:t>
              </a:r>
            </a:p>
          </p:txBody>
        </p:sp>
        <p:sp>
          <p:nvSpPr>
            <p:cNvPr id="20508" name="Rectangle 21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E-Commerce</a:t>
              </a:r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defTabSz="914400">
                <a:buClrTx/>
                <a:buSzTx/>
                <a:buFontTx/>
                <a:buNone/>
              </a:pPr>
              <a:r>
                <a:rPr lang="en-US" sz="1000" b="1">
                  <a:solidFill>
                    <a:srgbClr val="FFFFFF"/>
                  </a:solidFill>
                  <a:latin typeface="Times New Roman" pitchFamily="18" charset="0"/>
                </a:rPr>
                <a:t>Bus. Functions</a:t>
              </a:r>
            </a:p>
          </p:txBody>
        </p:sp>
      </p:grpSp>
      <p:pic>
        <p:nvPicPr>
          <p:cNvPr id="208919" name="Picture 23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4594225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95" name="Line 25"/>
          <p:cNvSpPr>
            <a:spLocks noChangeShapeType="1"/>
          </p:cNvSpPr>
          <p:nvPr/>
        </p:nvSpPr>
        <p:spPr bwMode="auto">
          <a:xfrm flipV="1">
            <a:off x="2209800" y="2743200"/>
            <a:ext cx="838200" cy="990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 flipH="1">
            <a:off x="5740400" y="4440238"/>
            <a:ext cx="965200" cy="1046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497" name="Picture 30"/>
          <p:cNvPicPr>
            <a:picLocks noChangeAspect="1" noChangeArrowheads="1"/>
          </p:cNvPicPr>
          <p:nvPr/>
        </p:nvPicPr>
        <p:blipFill>
          <a:blip r:embed="rId7" cstate="print"/>
          <a:srcRect l="-526" t="15096" r="-526" b="52792"/>
          <a:stretch>
            <a:fillRect/>
          </a:stretch>
        </p:blipFill>
        <p:spPr bwMode="auto">
          <a:xfrm>
            <a:off x="2454275" y="1697038"/>
            <a:ext cx="3535363" cy="141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98" name="Rectangle 27"/>
          <p:cNvSpPr>
            <a:spLocks noChangeArrowheads="1"/>
          </p:cNvSpPr>
          <p:nvPr/>
        </p:nvSpPr>
        <p:spPr bwMode="auto">
          <a:xfrm>
            <a:off x="3627438" y="2424113"/>
            <a:ext cx="2255837" cy="830997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buSzPct val="90000"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Hidden &lt;img&gt; tag contains attack against vulnerable site</a:t>
            </a:r>
          </a:p>
        </p:txBody>
      </p:sp>
      <p:sp>
        <p:nvSpPr>
          <p:cNvPr id="20499" name="Rectangle 28"/>
          <p:cNvSpPr>
            <a:spLocks noChangeArrowheads="1"/>
          </p:cNvSpPr>
          <p:nvPr/>
        </p:nvSpPr>
        <p:spPr bwMode="gray">
          <a:xfrm>
            <a:off x="6553200" y="2133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Application with CSRF vulnerability</a:t>
            </a:r>
          </a:p>
        </p:txBody>
      </p:sp>
      <p:sp>
        <p:nvSpPr>
          <p:cNvPr id="20500" name="Freeform 29"/>
          <p:cNvSpPr>
            <a:spLocks/>
          </p:cNvSpPr>
          <p:nvPr/>
        </p:nvSpPr>
        <p:spPr bwMode="auto">
          <a:xfrm>
            <a:off x="5043488" y="2895600"/>
            <a:ext cx="671512" cy="338554"/>
          </a:xfrm>
          <a:custGeom>
            <a:avLst/>
            <a:gdLst>
              <a:gd name="T0" fmla="*/ 2147483647 w 333"/>
              <a:gd name="T1" fmla="*/ 0 h 1309"/>
              <a:gd name="T2" fmla="*/ 2147483647 w 333"/>
              <a:gd name="T3" fmla="*/ 2147483647 h 1309"/>
              <a:gd name="T4" fmla="*/ 2147483647 w 333"/>
              <a:gd name="T5" fmla="*/ 2147483647 h 1309"/>
              <a:gd name="T6" fmla="*/ 2147483647 w 333"/>
              <a:gd name="T7" fmla="*/ 2147483647 h 1309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1309"/>
              <a:gd name="T14" fmla="*/ 333 w 333"/>
              <a:gd name="T15" fmla="*/ 1309 h 1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1309">
                <a:moveTo>
                  <a:pt x="218" y="0"/>
                </a:moveTo>
                <a:cubicBezTo>
                  <a:pt x="231" y="86"/>
                  <a:pt x="333" y="363"/>
                  <a:pt x="299" y="516"/>
                </a:cubicBezTo>
                <a:cubicBezTo>
                  <a:pt x="265" y="669"/>
                  <a:pt x="32" y="788"/>
                  <a:pt x="16" y="920"/>
                </a:cubicBezTo>
                <a:cubicBezTo>
                  <a:pt x="0" y="1052"/>
                  <a:pt x="163" y="1228"/>
                  <a:pt x="201" y="130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202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2" name="Picture 4" descr="fortre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460" y="4507890"/>
            <a:ext cx="1806620" cy="153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A5 – Avoiding CSRF Flaws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Add a secret, not automatically submitted, token to ALL sensitive requests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This makes it impossible for the attacker to spoof the request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(unless there’s an XSS hole in your application)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Tokens should be cryptographically strong or random</a:t>
            </a:r>
          </a:p>
          <a:p>
            <a:pPr lvl="1" eaLnBrk="1" hangingPunct="1">
              <a:lnSpc>
                <a:spcPct val="65000"/>
              </a:lnSpc>
            </a:pPr>
            <a:endParaRPr lang="en-US" sz="1600" dirty="0" smtClean="0"/>
          </a:p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Options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Store a single token in the session and add it to all forms and links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Hidden Field: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&lt;input name="token" value="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687965fdfaew87agrde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type="hidden"/&gt;</a:t>
            </a:r>
            <a:endParaRPr lang="en-US" sz="1400" b="1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Single use URL: </a:t>
            </a:r>
            <a:r>
              <a:rPr lang="en-US" sz="1400" b="1" dirty="0" smtClean="0">
                <a:latin typeface="Courier New" pitchFamily="49" charset="0"/>
              </a:rPr>
              <a:t>/accounts/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687965fdfaew87agrde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Form Token: </a:t>
            </a:r>
            <a:r>
              <a:rPr lang="en-US" sz="1400" b="1" dirty="0" smtClean="0">
                <a:latin typeface="Courier New" pitchFamily="49" charset="0"/>
              </a:rPr>
              <a:t>/</a:t>
            </a:r>
            <a:r>
              <a:rPr lang="en-US" sz="1400" b="1" dirty="0" err="1" smtClean="0">
                <a:latin typeface="Courier New" pitchFamily="49" charset="0"/>
              </a:rPr>
              <a:t>accounts?auth</a:t>
            </a:r>
            <a:r>
              <a:rPr lang="en-US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687965fdfaew87agrde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…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Beware exposing the token in a </a:t>
            </a:r>
            <a:r>
              <a:rPr lang="en-US" sz="1600" dirty="0" err="1" smtClean="0"/>
              <a:t>referer</a:t>
            </a:r>
            <a:r>
              <a:rPr lang="en-US" sz="1600" dirty="0" smtClean="0"/>
              <a:t> header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Hidden fields are recommended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Can have a unique token for each function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Use a hash of function name, session id, and a secret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Can require secondary authentication for sensitive functions (e.g., </a:t>
            </a:r>
            <a:r>
              <a:rPr lang="en-US" sz="1600" dirty="0" err="1" smtClean="0"/>
              <a:t>eTrade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65000"/>
              </a:lnSpc>
            </a:pPr>
            <a:endParaRPr lang="en-US" sz="1400" dirty="0" smtClean="0"/>
          </a:p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Don’t allow attackers to store attacks on your site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Properly encode all input on the way out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This renders all links/requests inert in most interpreters</a:t>
            </a:r>
          </a:p>
          <a:p>
            <a:pPr lvl="3" eaLnBrk="1" hangingPunct="1">
              <a:lnSpc>
                <a:spcPct val="65000"/>
              </a:lnSpc>
            </a:pPr>
            <a:endParaRPr lang="en-US" dirty="0" smtClean="0"/>
          </a:p>
          <a:p>
            <a:pPr eaLnBrk="1" hangingPunct="1">
              <a:lnSpc>
                <a:spcPct val="65000"/>
              </a:lnSpc>
              <a:buNone/>
            </a:pPr>
            <a:r>
              <a:rPr lang="en-US" sz="1600" dirty="0" smtClean="0"/>
              <a:t>See the new:  </a:t>
            </a:r>
            <a:r>
              <a:rPr lang="en-US" sz="1600" dirty="0" smtClean="0">
                <a:hlinkClick r:id="rId5"/>
              </a:rPr>
              <a:t>www.owasp.org/index.php/CSRF_Prevention_Cheat_Sheet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65000"/>
              </a:lnSpc>
              <a:buNone/>
            </a:pPr>
            <a:r>
              <a:rPr lang="en-US" sz="1600" dirty="0" smtClean="0"/>
              <a:t>for more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20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A6 – Security </a:t>
            </a:r>
            <a:r>
              <a:rPr lang="en-US" dirty="0" err="1" smtClean="0"/>
              <a:t>Misconfiguration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144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644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6"/>
          <p:cNvSpPr>
            <a:spLocks noChangeShapeType="1"/>
          </p:cNvSpPr>
          <p:nvPr/>
        </p:nvSpPr>
        <p:spPr bwMode="auto">
          <a:xfrm flipH="1">
            <a:off x="4529138" y="5029200"/>
            <a:ext cx="0" cy="990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AutoShape 37"/>
          <p:cNvSpPr>
            <a:spLocks noChangeArrowheads="1"/>
          </p:cNvSpPr>
          <p:nvPr/>
        </p:nvSpPr>
        <p:spPr bwMode="auto">
          <a:xfrm>
            <a:off x="4351338" y="49784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Rectangle 38"/>
          <p:cNvSpPr>
            <a:spLocks noChangeArrowheads="1"/>
          </p:cNvSpPr>
          <p:nvPr/>
        </p:nvSpPr>
        <p:spPr bwMode="ltGray">
          <a:xfrm>
            <a:off x="3917950" y="51117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Hardened OS</a:t>
            </a:r>
          </a:p>
        </p:txBody>
      </p:sp>
      <p:sp>
        <p:nvSpPr>
          <p:cNvPr id="22533" name="Rectangle 39"/>
          <p:cNvSpPr>
            <a:spLocks noChangeArrowheads="1"/>
          </p:cNvSpPr>
          <p:nvPr/>
        </p:nvSpPr>
        <p:spPr bwMode="ltGray">
          <a:xfrm>
            <a:off x="3903663" y="47783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Web Server</a:t>
            </a:r>
          </a:p>
        </p:txBody>
      </p:sp>
      <p:sp>
        <p:nvSpPr>
          <p:cNvPr id="22534" name="Rectangle 40"/>
          <p:cNvSpPr>
            <a:spLocks noChangeArrowheads="1"/>
          </p:cNvSpPr>
          <p:nvPr/>
        </p:nvSpPr>
        <p:spPr bwMode="ltGray">
          <a:xfrm>
            <a:off x="3903663" y="44354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App Server</a:t>
            </a:r>
          </a:p>
        </p:txBody>
      </p:sp>
      <p:sp>
        <p:nvSpPr>
          <p:cNvPr id="22535" name="Rectangle 52"/>
          <p:cNvSpPr>
            <a:spLocks noChangeArrowheads="1"/>
          </p:cNvSpPr>
          <p:nvPr/>
        </p:nvSpPr>
        <p:spPr bwMode="ltGray">
          <a:xfrm>
            <a:off x="3900488" y="4114800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Framework</a:t>
            </a:r>
          </a:p>
        </p:txBody>
      </p:sp>
      <p:sp>
        <p:nvSpPr>
          <p:cNvPr id="22536" name="AutoShape 41"/>
          <p:cNvSpPr>
            <a:spLocks noChangeArrowheads="1"/>
          </p:cNvSpPr>
          <p:nvPr/>
        </p:nvSpPr>
        <p:spPr bwMode="auto">
          <a:xfrm>
            <a:off x="4351338" y="3867150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7" name="Line 42"/>
          <p:cNvSpPr>
            <a:spLocks noChangeShapeType="1"/>
          </p:cNvSpPr>
          <p:nvPr/>
        </p:nvSpPr>
        <p:spPr bwMode="auto">
          <a:xfrm flipH="1">
            <a:off x="4545013" y="3452813"/>
            <a:ext cx="1587" cy="482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err="1" smtClean="0"/>
              <a:t>Misconfiguration</a:t>
            </a:r>
            <a:r>
              <a:rPr lang="en-US" dirty="0" smtClean="0"/>
              <a:t> Illustrated</a:t>
            </a:r>
          </a:p>
        </p:txBody>
      </p:sp>
      <p:sp>
        <p:nvSpPr>
          <p:cNvPr id="22539" name="Rectangle 54"/>
          <p:cNvSpPr>
            <a:spLocks noChangeArrowheads="1"/>
          </p:cNvSpPr>
          <p:nvPr/>
        </p:nvSpPr>
        <p:spPr bwMode="ltGray">
          <a:xfrm>
            <a:off x="3797300" y="3282950"/>
            <a:ext cx="1455738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App Configuration</a:t>
            </a:r>
          </a:p>
        </p:txBody>
      </p:sp>
      <p:sp>
        <p:nvSpPr>
          <p:cNvPr id="22540" name="Rectangle 43"/>
          <p:cNvSpPr>
            <a:spLocks noChangeArrowheads="1"/>
          </p:cNvSpPr>
          <p:nvPr/>
        </p:nvSpPr>
        <p:spPr bwMode="ltGray">
          <a:xfrm>
            <a:off x="3802063" y="29527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Custom Code</a:t>
            </a:r>
          </a:p>
        </p:txBody>
      </p:sp>
      <p:sp>
        <p:nvSpPr>
          <p:cNvPr id="22541" name="Rectangle 44"/>
          <p:cNvSpPr>
            <a:spLocks noChangeArrowheads="1"/>
          </p:cNvSpPr>
          <p:nvPr/>
        </p:nvSpPr>
        <p:spPr bwMode="ltGray">
          <a:xfrm rot="-5400000">
            <a:off x="3223419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Accounts</a:t>
            </a:r>
          </a:p>
        </p:txBody>
      </p:sp>
      <p:sp>
        <p:nvSpPr>
          <p:cNvPr id="22542" name="Rectangle 45"/>
          <p:cNvSpPr>
            <a:spLocks noChangeArrowheads="1"/>
          </p:cNvSpPr>
          <p:nvPr/>
        </p:nvSpPr>
        <p:spPr bwMode="ltGray">
          <a:xfrm rot="-5400000">
            <a:off x="3406775" y="21955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Finance</a:t>
            </a:r>
          </a:p>
        </p:txBody>
      </p:sp>
      <p:sp>
        <p:nvSpPr>
          <p:cNvPr id="22543" name="Rectangle 46"/>
          <p:cNvSpPr>
            <a:spLocks noChangeArrowheads="1"/>
          </p:cNvSpPr>
          <p:nvPr/>
        </p:nvSpPr>
        <p:spPr bwMode="ltGray">
          <a:xfrm rot="-5400000">
            <a:off x="3602832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Administration</a:t>
            </a:r>
          </a:p>
        </p:txBody>
      </p:sp>
      <p:sp>
        <p:nvSpPr>
          <p:cNvPr id="22544" name="Rectangle 47"/>
          <p:cNvSpPr>
            <a:spLocks noChangeArrowheads="1"/>
          </p:cNvSpPr>
          <p:nvPr/>
        </p:nvSpPr>
        <p:spPr bwMode="ltGray">
          <a:xfrm rot="-5400000">
            <a:off x="3781425" y="21955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Transactions</a:t>
            </a:r>
          </a:p>
        </p:txBody>
      </p:sp>
      <p:sp>
        <p:nvSpPr>
          <p:cNvPr id="22545" name="Rectangle 48"/>
          <p:cNvSpPr>
            <a:spLocks noChangeArrowheads="1"/>
          </p:cNvSpPr>
          <p:nvPr/>
        </p:nvSpPr>
        <p:spPr bwMode="ltGray">
          <a:xfrm rot="-5400000">
            <a:off x="3977482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Communication</a:t>
            </a:r>
          </a:p>
        </p:txBody>
      </p:sp>
      <p:sp>
        <p:nvSpPr>
          <p:cNvPr id="22546" name="Rectangle 49"/>
          <p:cNvSpPr>
            <a:spLocks noChangeArrowheads="1"/>
          </p:cNvSpPr>
          <p:nvPr/>
        </p:nvSpPr>
        <p:spPr bwMode="ltGray">
          <a:xfrm rot="-5400000">
            <a:off x="4153694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Knowledge Mgmt</a:t>
            </a:r>
          </a:p>
        </p:txBody>
      </p:sp>
      <p:sp>
        <p:nvSpPr>
          <p:cNvPr id="22547" name="Rectangle 50"/>
          <p:cNvSpPr>
            <a:spLocks noChangeArrowheads="1"/>
          </p:cNvSpPr>
          <p:nvPr/>
        </p:nvSpPr>
        <p:spPr bwMode="ltGray">
          <a:xfrm rot="-5400000">
            <a:off x="4337844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E-Commerce</a:t>
            </a:r>
          </a:p>
        </p:txBody>
      </p:sp>
      <p:sp>
        <p:nvSpPr>
          <p:cNvPr id="22548" name="Rectangle 51"/>
          <p:cNvSpPr>
            <a:spLocks noChangeArrowheads="1"/>
          </p:cNvSpPr>
          <p:nvPr/>
        </p:nvSpPr>
        <p:spPr bwMode="ltGray">
          <a:xfrm rot="-5400000">
            <a:off x="4523582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Bus. Functions</a:t>
            </a:r>
          </a:p>
        </p:txBody>
      </p:sp>
      <p:pic>
        <p:nvPicPr>
          <p:cNvPr id="341047" name="Picture 55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66800" y="38862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2550" name="Line 60"/>
          <p:cNvSpPr>
            <a:spLocks noChangeShapeType="1"/>
          </p:cNvSpPr>
          <p:nvPr/>
        </p:nvSpPr>
        <p:spPr bwMode="auto">
          <a:xfrm flipH="1">
            <a:off x="6781800" y="3857625"/>
            <a:ext cx="0" cy="2133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1" name="Line 61"/>
          <p:cNvSpPr>
            <a:spLocks noChangeShapeType="1"/>
          </p:cNvSpPr>
          <p:nvPr/>
        </p:nvSpPr>
        <p:spPr bwMode="auto">
          <a:xfrm flipH="1">
            <a:off x="3886200" y="5962650"/>
            <a:ext cx="3505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2" name="Line 63"/>
          <p:cNvSpPr>
            <a:spLocks noChangeShapeType="1"/>
          </p:cNvSpPr>
          <p:nvPr/>
        </p:nvSpPr>
        <p:spPr bwMode="auto">
          <a:xfrm flipH="1">
            <a:off x="6781800" y="53911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3" name="Line 64"/>
          <p:cNvSpPr>
            <a:spLocks noChangeShapeType="1"/>
          </p:cNvSpPr>
          <p:nvPr/>
        </p:nvSpPr>
        <p:spPr bwMode="auto">
          <a:xfrm flipH="1">
            <a:off x="6781800" y="47815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4" name="Line 65"/>
          <p:cNvSpPr>
            <a:spLocks noChangeShapeType="1"/>
          </p:cNvSpPr>
          <p:nvPr/>
        </p:nvSpPr>
        <p:spPr bwMode="auto">
          <a:xfrm flipH="1">
            <a:off x="6781800" y="41719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5" name="Rectangle 56"/>
          <p:cNvSpPr>
            <a:spLocks noChangeArrowheads="1"/>
          </p:cNvSpPr>
          <p:nvPr/>
        </p:nvSpPr>
        <p:spPr bwMode="ltGray">
          <a:xfrm>
            <a:off x="7315200" y="52562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Test Servers</a:t>
            </a:r>
          </a:p>
        </p:txBody>
      </p:sp>
      <p:sp>
        <p:nvSpPr>
          <p:cNvPr id="22556" name="Rectangle 57"/>
          <p:cNvSpPr>
            <a:spLocks noChangeArrowheads="1"/>
          </p:cNvSpPr>
          <p:nvPr/>
        </p:nvSpPr>
        <p:spPr bwMode="ltGray">
          <a:xfrm>
            <a:off x="7315200" y="46466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QA Servers</a:t>
            </a:r>
          </a:p>
        </p:txBody>
      </p:sp>
      <p:sp>
        <p:nvSpPr>
          <p:cNvPr id="22557" name="Rectangle 58"/>
          <p:cNvSpPr>
            <a:spLocks noChangeArrowheads="1"/>
          </p:cNvSpPr>
          <p:nvPr/>
        </p:nvSpPr>
        <p:spPr bwMode="ltGray">
          <a:xfrm>
            <a:off x="7315200" y="58277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Source Control</a:t>
            </a:r>
          </a:p>
        </p:txBody>
      </p:sp>
      <p:sp>
        <p:nvSpPr>
          <p:cNvPr id="22558" name="Rectangle 59"/>
          <p:cNvSpPr>
            <a:spLocks noChangeArrowheads="1"/>
          </p:cNvSpPr>
          <p:nvPr/>
        </p:nvSpPr>
        <p:spPr bwMode="ltGray">
          <a:xfrm>
            <a:off x="7315200" y="40370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Development</a:t>
            </a:r>
          </a:p>
        </p:txBody>
      </p:sp>
      <p:sp>
        <p:nvSpPr>
          <p:cNvPr id="22559" name="AutoShape 66"/>
          <p:cNvSpPr>
            <a:spLocks noChangeArrowheads="1"/>
          </p:cNvSpPr>
          <p:nvPr/>
        </p:nvSpPr>
        <p:spPr bwMode="auto">
          <a:xfrm>
            <a:off x="5943600" y="2133600"/>
            <a:ext cx="1368425" cy="409575"/>
          </a:xfrm>
          <a:prstGeom prst="can">
            <a:avLst>
              <a:gd name="adj" fmla="val 25000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Database</a:t>
            </a:r>
          </a:p>
        </p:txBody>
      </p:sp>
      <p:sp>
        <p:nvSpPr>
          <p:cNvPr id="22560" name="Line 67"/>
          <p:cNvSpPr>
            <a:spLocks noChangeShapeType="1"/>
          </p:cNvSpPr>
          <p:nvPr/>
        </p:nvSpPr>
        <p:spPr bwMode="auto">
          <a:xfrm flipH="1">
            <a:off x="5334000" y="236220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1" name="Freeform 68"/>
          <p:cNvSpPr>
            <a:spLocks/>
          </p:cNvSpPr>
          <p:nvPr/>
        </p:nvSpPr>
        <p:spPr bwMode="gray">
          <a:xfrm>
            <a:off x="2057400" y="4559300"/>
            <a:ext cx="1816100" cy="53975"/>
          </a:xfrm>
          <a:custGeom>
            <a:avLst/>
            <a:gdLst>
              <a:gd name="T0" fmla="*/ 1144 w 1144"/>
              <a:gd name="T1" fmla="*/ 0 h 34"/>
              <a:gd name="T2" fmla="*/ 0 w 1144"/>
              <a:gd name="T3" fmla="*/ 34 h 34"/>
              <a:gd name="T4" fmla="*/ 0 60000 65536"/>
              <a:gd name="T5" fmla="*/ 0 60000 65536"/>
              <a:gd name="T6" fmla="*/ 0 w 1144"/>
              <a:gd name="T7" fmla="*/ 0 h 34"/>
              <a:gd name="T8" fmla="*/ 1144 w 1144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4" h="34">
                <a:moveTo>
                  <a:pt x="1144" y="0"/>
                </a:moveTo>
                <a:cubicBezTo>
                  <a:pt x="955" y="6"/>
                  <a:pt x="238" y="27"/>
                  <a:pt x="0" y="3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2" name="Freeform 69"/>
          <p:cNvSpPr>
            <a:spLocks/>
          </p:cNvSpPr>
          <p:nvPr/>
        </p:nvSpPr>
        <p:spPr bwMode="gray">
          <a:xfrm>
            <a:off x="2057400" y="5149850"/>
            <a:ext cx="5486400" cy="1022350"/>
          </a:xfrm>
          <a:custGeom>
            <a:avLst/>
            <a:gdLst>
              <a:gd name="T0" fmla="*/ 3719 w 3719"/>
              <a:gd name="T1" fmla="*/ 684 h 787"/>
              <a:gd name="T2" fmla="*/ 1076 w 3719"/>
              <a:gd name="T3" fmla="*/ 673 h 787"/>
              <a:gd name="T4" fmla="*/ 0 w 3719"/>
              <a:gd name="T5" fmla="*/ 0 h 787"/>
              <a:gd name="T6" fmla="*/ 0 60000 65536"/>
              <a:gd name="T7" fmla="*/ 0 60000 65536"/>
              <a:gd name="T8" fmla="*/ 0 60000 65536"/>
              <a:gd name="T9" fmla="*/ 0 w 3719"/>
              <a:gd name="T10" fmla="*/ 0 h 787"/>
              <a:gd name="T11" fmla="*/ 3719 w 3719"/>
              <a:gd name="T12" fmla="*/ 787 h 7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19" h="787">
                <a:moveTo>
                  <a:pt x="3719" y="684"/>
                </a:moveTo>
                <a:cubicBezTo>
                  <a:pt x="3279" y="682"/>
                  <a:pt x="1696" y="787"/>
                  <a:pt x="1076" y="673"/>
                </a:cubicBezTo>
                <a:cubicBezTo>
                  <a:pt x="456" y="559"/>
                  <a:pt x="224" y="140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3" name="Freeform 70"/>
          <p:cNvSpPr>
            <a:spLocks/>
          </p:cNvSpPr>
          <p:nvPr/>
        </p:nvSpPr>
        <p:spPr bwMode="gray">
          <a:xfrm>
            <a:off x="6019800" y="4321175"/>
            <a:ext cx="1276350" cy="1774825"/>
          </a:xfrm>
          <a:custGeom>
            <a:avLst/>
            <a:gdLst>
              <a:gd name="T0" fmla="*/ 804 w 804"/>
              <a:gd name="T1" fmla="*/ 0 h 1118"/>
              <a:gd name="T2" fmla="*/ 491 w 804"/>
              <a:gd name="T3" fmla="*/ 754 h 1118"/>
              <a:gd name="T4" fmla="*/ 0 w 804"/>
              <a:gd name="T5" fmla="*/ 1118 h 1118"/>
              <a:gd name="T6" fmla="*/ 0 60000 65536"/>
              <a:gd name="T7" fmla="*/ 0 60000 65536"/>
              <a:gd name="T8" fmla="*/ 0 60000 65536"/>
              <a:gd name="T9" fmla="*/ 0 w 804"/>
              <a:gd name="T10" fmla="*/ 0 h 1118"/>
              <a:gd name="T11" fmla="*/ 804 w 804"/>
              <a:gd name="T12" fmla="*/ 1118 h 11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4" h="1118">
                <a:moveTo>
                  <a:pt x="804" y="0"/>
                </a:moveTo>
                <a:cubicBezTo>
                  <a:pt x="753" y="126"/>
                  <a:pt x="625" y="568"/>
                  <a:pt x="491" y="754"/>
                </a:cubicBezTo>
                <a:cubicBezTo>
                  <a:pt x="357" y="940"/>
                  <a:pt x="102" y="1042"/>
                  <a:pt x="0" y="1118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4" name="Freeform 71"/>
          <p:cNvSpPr>
            <a:spLocks/>
          </p:cNvSpPr>
          <p:nvPr/>
        </p:nvSpPr>
        <p:spPr bwMode="gray">
          <a:xfrm>
            <a:off x="6096000" y="4899025"/>
            <a:ext cx="1358900" cy="1196975"/>
          </a:xfrm>
          <a:custGeom>
            <a:avLst/>
            <a:gdLst>
              <a:gd name="T0" fmla="*/ 856 w 856"/>
              <a:gd name="T1" fmla="*/ 0 h 754"/>
              <a:gd name="T2" fmla="*/ 483 w 856"/>
              <a:gd name="T3" fmla="*/ 424 h 754"/>
              <a:gd name="T4" fmla="*/ 0 w 856"/>
              <a:gd name="T5" fmla="*/ 754 h 754"/>
              <a:gd name="T6" fmla="*/ 0 60000 65536"/>
              <a:gd name="T7" fmla="*/ 0 60000 65536"/>
              <a:gd name="T8" fmla="*/ 0 60000 65536"/>
              <a:gd name="T9" fmla="*/ 0 w 856"/>
              <a:gd name="T10" fmla="*/ 0 h 754"/>
              <a:gd name="T11" fmla="*/ 856 w 856"/>
              <a:gd name="T12" fmla="*/ 754 h 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6" h="754">
                <a:moveTo>
                  <a:pt x="856" y="0"/>
                </a:moveTo>
                <a:cubicBezTo>
                  <a:pt x="794" y="71"/>
                  <a:pt x="626" y="298"/>
                  <a:pt x="483" y="424"/>
                </a:cubicBezTo>
                <a:cubicBezTo>
                  <a:pt x="340" y="550"/>
                  <a:pt x="101" y="685"/>
                  <a:pt x="0" y="75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5" name="Freeform 72"/>
          <p:cNvSpPr>
            <a:spLocks/>
          </p:cNvSpPr>
          <p:nvPr/>
        </p:nvSpPr>
        <p:spPr bwMode="gray">
          <a:xfrm>
            <a:off x="5943600" y="5410200"/>
            <a:ext cx="1411288" cy="682625"/>
          </a:xfrm>
          <a:custGeom>
            <a:avLst/>
            <a:gdLst>
              <a:gd name="T0" fmla="*/ 889 w 889"/>
              <a:gd name="T1" fmla="*/ 0 h 430"/>
              <a:gd name="T2" fmla="*/ 533 w 889"/>
              <a:gd name="T3" fmla="*/ 254 h 430"/>
              <a:gd name="T4" fmla="*/ 0 w 889"/>
              <a:gd name="T5" fmla="*/ 430 h 430"/>
              <a:gd name="T6" fmla="*/ 0 60000 65536"/>
              <a:gd name="T7" fmla="*/ 0 60000 65536"/>
              <a:gd name="T8" fmla="*/ 0 60000 65536"/>
              <a:gd name="T9" fmla="*/ 0 w 889"/>
              <a:gd name="T10" fmla="*/ 0 h 430"/>
              <a:gd name="T11" fmla="*/ 889 w 889"/>
              <a:gd name="T12" fmla="*/ 430 h 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" h="430">
                <a:moveTo>
                  <a:pt x="889" y="0"/>
                </a:moveTo>
                <a:cubicBezTo>
                  <a:pt x="830" y="42"/>
                  <a:pt x="681" y="182"/>
                  <a:pt x="533" y="254"/>
                </a:cubicBezTo>
                <a:cubicBezTo>
                  <a:pt x="385" y="326"/>
                  <a:pt x="111" y="393"/>
                  <a:pt x="0" y="43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6" name="Freeform 73"/>
          <p:cNvSpPr>
            <a:spLocks/>
          </p:cNvSpPr>
          <p:nvPr/>
        </p:nvSpPr>
        <p:spPr bwMode="gray">
          <a:xfrm>
            <a:off x="2057400" y="3576638"/>
            <a:ext cx="2724150" cy="2300287"/>
          </a:xfrm>
          <a:custGeom>
            <a:avLst/>
            <a:gdLst>
              <a:gd name="T0" fmla="*/ 1703 w 1716"/>
              <a:gd name="T1" fmla="*/ 0 h 1449"/>
              <a:gd name="T2" fmla="*/ 1432 w 1716"/>
              <a:gd name="T3" fmla="*/ 1296 h 1449"/>
              <a:gd name="T4" fmla="*/ 0 w 1716"/>
              <a:gd name="T5" fmla="*/ 915 h 1449"/>
              <a:gd name="T6" fmla="*/ 0 60000 65536"/>
              <a:gd name="T7" fmla="*/ 0 60000 65536"/>
              <a:gd name="T8" fmla="*/ 0 60000 65536"/>
              <a:gd name="T9" fmla="*/ 0 w 1716"/>
              <a:gd name="T10" fmla="*/ 0 h 1449"/>
              <a:gd name="T11" fmla="*/ 1716 w 1716"/>
              <a:gd name="T12" fmla="*/ 1449 h 1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6" h="1449">
                <a:moveTo>
                  <a:pt x="1703" y="0"/>
                </a:moveTo>
                <a:cubicBezTo>
                  <a:pt x="1658" y="215"/>
                  <a:pt x="1716" y="1143"/>
                  <a:pt x="1432" y="1296"/>
                </a:cubicBezTo>
                <a:cubicBezTo>
                  <a:pt x="1148" y="1449"/>
                  <a:pt x="298" y="994"/>
                  <a:pt x="0" y="915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7" name="Freeform 74"/>
          <p:cNvSpPr>
            <a:spLocks/>
          </p:cNvSpPr>
          <p:nvPr/>
        </p:nvSpPr>
        <p:spPr bwMode="gray">
          <a:xfrm>
            <a:off x="2057400" y="4249738"/>
            <a:ext cx="1828800" cy="223837"/>
          </a:xfrm>
          <a:custGeom>
            <a:avLst/>
            <a:gdLst>
              <a:gd name="T0" fmla="*/ 1152 w 1152"/>
              <a:gd name="T1" fmla="*/ 0 h 141"/>
              <a:gd name="T2" fmla="*/ 0 w 1152"/>
              <a:gd name="T3" fmla="*/ 141 h 141"/>
              <a:gd name="T4" fmla="*/ 0 60000 65536"/>
              <a:gd name="T5" fmla="*/ 0 60000 65536"/>
              <a:gd name="T6" fmla="*/ 0 w 1152"/>
              <a:gd name="T7" fmla="*/ 0 h 141"/>
              <a:gd name="T8" fmla="*/ 1152 w 1152"/>
              <a:gd name="T9" fmla="*/ 141 h 1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2" h="141">
                <a:moveTo>
                  <a:pt x="1152" y="0"/>
                </a:moveTo>
                <a:cubicBezTo>
                  <a:pt x="960" y="22"/>
                  <a:pt x="240" y="112"/>
                  <a:pt x="0" y="141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8" name="Freeform 75"/>
          <p:cNvSpPr>
            <a:spLocks/>
          </p:cNvSpPr>
          <p:nvPr/>
        </p:nvSpPr>
        <p:spPr bwMode="gray">
          <a:xfrm>
            <a:off x="2057400" y="4765675"/>
            <a:ext cx="1816100" cy="142875"/>
          </a:xfrm>
          <a:custGeom>
            <a:avLst/>
            <a:gdLst>
              <a:gd name="T0" fmla="*/ 1144 w 1144"/>
              <a:gd name="T1" fmla="*/ 90 h 90"/>
              <a:gd name="T2" fmla="*/ 0 w 1144"/>
              <a:gd name="T3" fmla="*/ 0 h 90"/>
              <a:gd name="T4" fmla="*/ 0 60000 65536"/>
              <a:gd name="T5" fmla="*/ 0 60000 65536"/>
              <a:gd name="T6" fmla="*/ 0 w 1144"/>
              <a:gd name="T7" fmla="*/ 0 h 90"/>
              <a:gd name="T8" fmla="*/ 1144 w 1144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4" h="90">
                <a:moveTo>
                  <a:pt x="1144" y="90"/>
                </a:moveTo>
                <a:cubicBezTo>
                  <a:pt x="953" y="75"/>
                  <a:pt x="238" y="19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9" name="Freeform 76"/>
          <p:cNvSpPr>
            <a:spLocks/>
          </p:cNvSpPr>
          <p:nvPr/>
        </p:nvSpPr>
        <p:spPr bwMode="gray">
          <a:xfrm>
            <a:off x="2057400" y="4918075"/>
            <a:ext cx="1801813" cy="285750"/>
          </a:xfrm>
          <a:custGeom>
            <a:avLst/>
            <a:gdLst>
              <a:gd name="T0" fmla="*/ 1135 w 1135"/>
              <a:gd name="T1" fmla="*/ 180 h 180"/>
              <a:gd name="T2" fmla="*/ 0 w 1135"/>
              <a:gd name="T3" fmla="*/ 0 h 180"/>
              <a:gd name="T4" fmla="*/ 0 60000 65536"/>
              <a:gd name="T5" fmla="*/ 0 60000 65536"/>
              <a:gd name="T6" fmla="*/ 0 w 1135"/>
              <a:gd name="T7" fmla="*/ 0 h 180"/>
              <a:gd name="T8" fmla="*/ 1135 w 1135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35" h="180">
                <a:moveTo>
                  <a:pt x="1135" y="180"/>
                </a:moveTo>
                <a:cubicBezTo>
                  <a:pt x="946" y="149"/>
                  <a:pt x="236" y="38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0" name="Freeform 77"/>
          <p:cNvSpPr>
            <a:spLocks/>
          </p:cNvSpPr>
          <p:nvPr/>
        </p:nvSpPr>
        <p:spPr bwMode="gray">
          <a:xfrm>
            <a:off x="5118100" y="2541588"/>
            <a:ext cx="1484313" cy="2043112"/>
          </a:xfrm>
          <a:custGeom>
            <a:avLst/>
            <a:gdLst>
              <a:gd name="T0" fmla="*/ 935 w 935"/>
              <a:gd name="T1" fmla="*/ 0 h 1287"/>
              <a:gd name="T2" fmla="*/ 622 w 935"/>
              <a:gd name="T3" fmla="*/ 1076 h 1287"/>
              <a:gd name="T4" fmla="*/ 0 w 935"/>
              <a:gd name="T5" fmla="*/ 1265 h 1287"/>
              <a:gd name="T6" fmla="*/ 0 60000 65536"/>
              <a:gd name="T7" fmla="*/ 0 60000 65536"/>
              <a:gd name="T8" fmla="*/ 0 60000 65536"/>
              <a:gd name="T9" fmla="*/ 0 w 935"/>
              <a:gd name="T10" fmla="*/ 0 h 1287"/>
              <a:gd name="T11" fmla="*/ 935 w 935"/>
              <a:gd name="T12" fmla="*/ 1287 h 1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1287">
                <a:moveTo>
                  <a:pt x="935" y="0"/>
                </a:moveTo>
                <a:cubicBezTo>
                  <a:pt x="883" y="179"/>
                  <a:pt x="778" y="865"/>
                  <a:pt x="622" y="1076"/>
                </a:cubicBezTo>
                <a:cubicBezTo>
                  <a:pt x="466" y="1287"/>
                  <a:pt x="130" y="1226"/>
                  <a:pt x="0" y="1265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1" name="Freeform 78"/>
          <p:cNvSpPr>
            <a:spLocks/>
          </p:cNvSpPr>
          <p:nvPr/>
        </p:nvSpPr>
        <p:spPr bwMode="gray">
          <a:xfrm>
            <a:off x="6132513" y="2809875"/>
            <a:ext cx="1330325" cy="1371600"/>
          </a:xfrm>
          <a:custGeom>
            <a:avLst/>
            <a:gdLst>
              <a:gd name="T0" fmla="*/ 838 w 838"/>
              <a:gd name="T1" fmla="*/ 0 h 864"/>
              <a:gd name="T2" fmla="*/ 271 w 838"/>
              <a:gd name="T3" fmla="*/ 441 h 864"/>
              <a:gd name="T4" fmla="*/ 0 w 838"/>
              <a:gd name="T5" fmla="*/ 864 h 864"/>
              <a:gd name="T6" fmla="*/ 0 60000 65536"/>
              <a:gd name="T7" fmla="*/ 0 60000 65536"/>
              <a:gd name="T8" fmla="*/ 0 60000 65536"/>
              <a:gd name="T9" fmla="*/ 0 w 838"/>
              <a:gd name="T10" fmla="*/ 0 h 864"/>
              <a:gd name="T11" fmla="*/ 838 w 83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864">
                <a:moveTo>
                  <a:pt x="838" y="0"/>
                </a:moveTo>
                <a:cubicBezTo>
                  <a:pt x="743" y="74"/>
                  <a:pt x="411" y="297"/>
                  <a:pt x="271" y="441"/>
                </a:cubicBezTo>
                <a:cubicBezTo>
                  <a:pt x="131" y="585"/>
                  <a:pt x="57" y="776"/>
                  <a:pt x="0" y="86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2" name="Rectangle 79"/>
          <p:cNvSpPr>
            <a:spLocks noChangeArrowheads="1"/>
          </p:cNvSpPr>
          <p:nvPr/>
        </p:nvSpPr>
        <p:spPr bwMode="auto">
          <a:xfrm>
            <a:off x="1238250" y="5202238"/>
            <a:ext cx="76517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Insider</a:t>
            </a:r>
          </a:p>
        </p:txBody>
      </p:sp>
    </p:spTree>
    <p:extLst>
      <p:ext uri="{BB962C8B-B14F-4D97-AF65-F5344CB8AC3E}">
        <p14:creationId xmlns:p14="http://schemas.microsoft.com/office/powerpoint/2010/main" val="22509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A6 – Avoiding Security </a:t>
            </a:r>
            <a:r>
              <a:rPr lang="en-US" dirty="0" err="1" smtClean="0"/>
              <a:t>Misconfiguration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Verify your system’s configuration management</a:t>
            </a:r>
          </a:p>
          <a:p>
            <a:pPr lvl="1"/>
            <a:r>
              <a:rPr lang="en-US" sz="1800" dirty="0" smtClean="0"/>
              <a:t>Secure configuration “hardening” guideline</a:t>
            </a:r>
          </a:p>
          <a:p>
            <a:pPr lvl="2"/>
            <a:r>
              <a:rPr lang="en-US" sz="1600" dirty="0" smtClean="0"/>
              <a:t>Automation is REALLY USEFUL here</a:t>
            </a:r>
          </a:p>
          <a:p>
            <a:pPr lvl="1"/>
            <a:r>
              <a:rPr lang="en-US" sz="1800" dirty="0" smtClean="0"/>
              <a:t>Must cover entire platform and application</a:t>
            </a:r>
          </a:p>
          <a:p>
            <a:pPr lvl="1"/>
            <a:r>
              <a:rPr lang="en-US" sz="1800" u="sng" dirty="0" smtClean="0"/>
              <a:t>Keep up with patches</a:t>
            </a:r>
            <a:r>
              <a:rPr lang="en-US" sz="1800" dirty="0" smtClean="0"/>
              <a:t> for ALL components</a:t>
            </a:r>
          </a:p>
          <a:p>
            <a:pPr lvl="2"/>
            <a:r>
              <a:rPr lang="en-US" sz="1600" dirty="0" smtClean="0"/>
              <a:t>This includes software libraries, not just OS and Server applications</a:t>
            </a:r>
          </a:p>
          <a:p>
            <a:pPr lvl="1"/>
            <a:r>
              <a:rPr lang="en-US" sz="1800" dirty="0" smtClean="0"/>
              <a:t>Analyze security effects of changes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Can you “dump” the application configuration</a:t>
            </a:r>
          </a:p>
          <a:p>
            <a:pPr lvl="1"/>
            <a:r>
              <a:rPr lang="en-US" sz="1800" dirty="0" smtClean="0"/>
              <a:t>Build reporting into your process</a:t>
            </a:r>
          </a:p>
          <a:p>
            <a:pPr lvl="1"/>
            <a:r>
              <a:rPr lang="en-US" sz="1800" dirty="0" smtClean="0"/>
              <a:t>If you can’t verify it, it isn’t secure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Verify the implementation</a:t>
            </a:r>
          </a:p>
          <a:p>
            <a:pPr lvl="1"/>
            <a:r>
              <a:rPr lang="en-US" sz="1800" dirty="0" smtClean="0"/>
              <a:t>Scanning finds generic configuration and missing patch problems</a:t>
            </a:r>
          </a:p>
        </p:txBody>
      </p:sp>
    </p:spTree>
    <p:extLst>
      <p:ext uri="{BB962C8B-B14F-4D97-AF65-F5344CB8AC3E}">
        <p14:creationId xmlns:p14="http://schemas.microsoft.com/office/powerpoint/2010/main" val="33788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A7 – Insecure Cryptographic Storage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89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Insecure Cryptographic Storage Illustrated</a:t>
            </a:r>
          </a:p>
        </p:txBody>
      </p:sp>
      <p:pic>
        <p:nvPicPr>
          <p:cNvPr id="200707" name="Picture 3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85800" y="3836988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2209800"/>
            <a:ext cx="1455738" cy="1412875"/>
            <a:chOff x="4336" y="1870"/>
            <a:chExt cx="917" cy="890"/>
          </a:xfrm>
        </p:grpSpPr>
        <p:sp>
          <p:nvSpPr>
            <p:cNvPr id="25619" name="Rectangle 5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Custom Code</a:t>
              </a:r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Accounts</a:t>
              </a: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Finance</a:t>
              </a:r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Administration</a:t>
              </a:r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Transactions</a:t>
              </a:r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Communication</a:t>
              </a:r>
            </a:p>
          </p:txBody>
        </p:sp>
        <p:sp>
          <p:nvSpPr>
            <p:cNvPr id="25625" name="Rectangle 11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Knowledge Mgmt</a:t>
              </a:r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E-Commerce</a:t>
              </a:r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  <a:defRPr/>
              </a:pPr>
              <a:r>
                <a:rPr lang="en-US" sz="1050" b="1">
                  <a:solidFill>
                    <a:srgbClr val="FFFFFF"/>
                  </a:solidFill>
                  <a:latin typeface="Times New Roman" pitchFamily="18" charset="0"/>
                </a:rPr>
                <a:t>Bus. Functions</a:t>
              </a:r>
            </a:p>
          </p:txBody>
        </p:sp>
      </p:grpSp>
      <p:pic>
        <p:nvPicPr>
          <p:cNvPr id="200718" name="Picture 14" descr="businesswo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002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743200" y="19842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gray">
          <a:xfrm>
            <a:off x="3276600" y="1828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Victim enters credit card number in form</a:t>
            </a:r>
          </a:p>
        </p:txBody>
      </p:sp>
      <p:sp>
        <p:nvSpPr>
          <p:cNvPr id="30728" name="Oval 17"/>
          <p:cNvSpPr>
            <a:spLocks noChangeArrowheads="1"/>
          </p:cNvSpPr>
          <p:nvPr/>
        </p:nvSpPr>
        <p:spPr bwMode="auto">
          <a:xfrm>
            <a:off x="8382000" y="42702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729" name="Rectangle 18"/>
          <p:cNvSpPr>
            <a:spLocks noChangeArrowheads="1"/>
          </p:cNvSpPr>
          <p:nvPr/>
        </p:nvSpPr>
        <p:spPr bwMode="gray">
          <a:xfrm>
            <a:off x="5562600" y="43434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Error handler logs CC details because merchant gateway is unavailable</a:t>
            </a:r>
          </a:p>
        </p:txBody>
      </p:sp>
      <p:sp>
        <p:nvSpPr>
          <p:cNvPr id="30730" name="Oval 19"/>
          <p:cNvSpPr>
            <a:spLocks noChangeArrowheads="1"/>
          </p:cNvSpPr>
          <p:nvPr/>
        </p:nvSpPr>
        <p:spPr bwMode="auto">
          <a:xfrm>
            <a:off x="1981200" y="39654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0731" name="Rectangle 20"/>
          <p:cNvSpPr>
            <a:spLocks noChangeArrowheads="1"/>
          </p:cNvSpPr>
          <p:nvPr/>
        </p:nvSpPr>
        <p:spPr bwMode="gray">
          <a:xfrm>
            <a:off x="2438400" y="39624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Malicious insider steals 4 million credit card numbers</a:t>
            </a:r>
          </a:p>
        </p:txBody>
      </p:sp>
      <p:sp>
        <p:nvSpPr>
          <p:cNvPr id="30732" name="Freeform 21"/>
          <p:cNvSpPr>
            <a:spLocks/>
          </p:cNvSpPr>
          <p:nvPr/>
        </p:nvSpPr>
        <p:spPr bwMode="auto">
          <a:xfrm rot="-263347">
            <a:off x="2590800" y="2468762"/>
            <a:ext cx="3508375" cy="369332"/>
          </a:xfrm>
          <a:custGeom>
            <a:avLst/>
            <a:gdLst>
              <a:gd name="T0" fmla="*/ 0 w 2210"/>
              <a:gd name="T1" fmla="*/ 2147483647 h 131"/>
              <a:gd name="T2" fmla="*/ 2147483647 w 2210"/>
              <a:gd name="T3" fmla="*/ 2147483647 h 131"/>
              <a:gd name="T4" fmla="*/ 2147483647 w 2210"/>
              <a:gd name="T5" fmla="*/ 2147483647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3" name="AutoShape 22"/>
          <p:cNvSpPr>
            <a:spLocks noChangeArrowheads="1"/>
          </p:cNvSpPr>
          <p:nvPr/>
        </p:nvSpPr>
        <p:spPr bwMode="auto">
          <a:xfrm>
            <a:off x="6629400" y="3802737"/>
            <a:ext cx="1558925" cy="462201"/>
          </a:xfrm>
          <a:prstGeom prst="flowChartMultidocumen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Log files</a:t>
            </a:r>
          </a:p>
        </p:txBody>
      </p:sp>
      <p:sp>
        <p:nvSpPr>
          <p:cNvPr id="25614" name="Line 23"/>
          <p:cNvSpPr>
            <a:spLocks noChangeShapeType="1"/>
          </p:cNvSpPr>
          <p:nvPr/>
        </p:nvSpPr>
        <p:spPr bwMode="auto">
          <a:xfrm>
            <a:off x="7391400" y="3581400"/>
            <a:ext cx="0" cy="2762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defTabSz="914400">
              <a:buClrTx/>
              <a:buSzTx/>
              <a:buFontTx/>
              <a:buNone/>
              <a:defRPr/>
            </a:pPr>
            <a:endParaRPr lang="en-US" sz="105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5" name="Oval 24"/>
          <p:cNvSpPr>
            <a:spLocks noChangeArrowheads="1"/>
          </p:cNvSpPr>
          <p:nvPr/>
        </p:nvSpPr>
        <p:spPr bwMode="auto">
          <a:xfrm>
            <a:off x="5181600" y="5337056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736" name="Rectangle 25"/>
          <p:cNvSpPr>
            <a:spLocks noChangeArrowheads="1"/>
          </p:cNvSpPr>
          <p:nvPr/>
        </p:nvSpPr>
        <p:spPr bwMode="gray">
          <a:xfrm>
            <a:off x="2362200" y="54102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Logs are accessible to all members of IT staff for debugging purposes</a:t>
            </a:r>
          </a:p>
        </p:txBody>
      </p:sp>
      <p:sp>
        <p:nvSpPr>
          <p:cNvPr id="30737" name="Freeform 26"/>
          <p:cNvSpPr>
            <a:spLocks/>
          </p:cNvSpPr>
          <p:nvPr/>
        </p:nvSpPr>
        <p:spPr bwMode="auto">
          <a:xfrm>
            <a:off x="5795963" y="5181600"/>
            <a:ext cx="1531937" cy="369332"/>
          </a:xfrm>
          <a:custGeom>
            <a:avLst/>
            <a:gdLst>
              <a:gd name="T0" fmla="*/ 2147483647 w 965"/>
              <a:gd name="T1" fmla="*/ 0 h 552"/>
              <a:gd name="T2" fmla="*/ 2147483647 w 965"/>
              <a:gd name="T3" fmla="*/ 2147483647 h 552"/>
              <a:gd name="T4" fmla="*/ 0 w 965"/>
              <a:gd name="T5" fmla="*/ 2147483647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8" name="Freeform 27"/>
          <p:cNvSpPr>
            <a:spLocks/>
          </p:cNvSpPr>
          <p:nvPr/>
        </p:nvSpPr>
        <p:spPr bwMode="auto">
          <a:xfrm rot="5400000">
            <a:off x="1948934" y="5301734"/>
            <a:ext cx="609600" cy="369332"/>
          </a:xfrm>
          <a:custGeom>
            <a:avLst/>
            <a:gdLst>
              <a:gd name="T0" fmla="*/ 2147483647 w 965"/>
              <a:gd name="T1" fmla="*/ 0 h 552"/>
              <a:gd name="T2" fmla="*/ 2147483647 w 965"/>
              <a:gd name="T3" fmla="*/ 2147483647 h 552"/>
              <a:gd name="T4" fmla="*/ 0 w 965"/>
              <a:gd name="T5" fmla="*/ 2147483647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A7 – Avoiding Insecure Cryptographic Storage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Verify your architecture</a:t>
            </a:r>
          </a:p>
          <a:p>
            <a:pPr lvl="1"/>
            <a:r>
              <a:rPr lang="en-US" sz="1400" dirty="0" smtClean="0"/>
              <a:t>Identify all sensitive data</a:t>
            </a:r>
          </a:p>
          <a:p>
            <a:pPr lvl="1"/>
            <a:r>
              <a:rPr lang="en-US" sz="1400" dirty="0" smtClean="0"/>
              <a:t>Identify all the places that data is stored</a:t>
            </a:r>
          </a:p>
          <a:p>
            <a:pPr lvl="1"/>
            <a:r>
              <a:rPr lang="en-US" sz="1400" dirty="0" smtClean="0"/>
              <a:t>Ensure threat model accounts for possible attacks</a:t>
            </a:r>
          </a:p>
          <a:p>
            <a:pPr lvl="1"/>
            <a:r>
              <a:rPr lang="en-US" sz="1400" dirty="0" smtClean="0"/>
              <a:t>Use encryption to counter the threats, don’t just ‘encrypt’ the data</a:t>
            </a:r>
          </a:p>
          <a:p>
            <a:pPr lvl="3"/>
            <a:endParaRPr lang="en-US" sz="1100" dirty="0" smtClean="0"/>
          </a:p>
          <a:p>
            <a:pPr eaLnBrk="1" hangingPunct="1"/>
            <a:r>
              <a:rPr lang="en-US" sz="1600" dirty="0" smtClean="0"/>
              <a:t>Protect with appropriate mechanisms</a:t>
            </a:r>
          </a:p>
          <a:p>
            <a:pPr lvl="1" eaLnBrk="1" hangingPunct="1"/>
            <a:r>
              <a:rPr lang="en-US" sz="1400" dirty="0" smtClean="0"/>
              <a:t>File encryption, database encryption, data element encryption</a:t>
            </a:r>
          </a:p>
          <a:p>
            <a:pPr lvl="3" eaLnBrk="1" hangingPunct="1"/>
            <a:endParaRPr lang="en-US" sz="1100" dirty="0" smtClean="0"/>
          </a:p>
          <a:p>
            <a:pPr eaLnBrk="1" hangingPunct="1"/>
            <a:r>
              <a:rPr lang="en-US" sz="1600" dirty="0" smtClean="0"/>
              <a:t>Use the mechanisms correctly</a:t>
            </a:r>
          </a:p>
          <a:p>
            <a:pPr lvl="1" eaLnBrk="1" hangingPunct="1"/>
            <a:r>
              <a:rPr lang="en-US" sz="1400" dirty="0" smtClean="0"/>
              <a:t>Use standard strong algorithms</a:t>
            </a:r>
          </a:p>
          <a:p>
            <a:pPr lvl="1" eaLnBrk="1" hangingPunct="1"/>
            <a:r>
              <a:rPr lang="en-US" sz="1400" dirty="0" smtClean="0"/>
              <a:t>Generate, distribute, and protect keys properly</a:t>
            </a:r>
          </a:p>
          <a:p>
            <a:pPr lvl="1" eaLnBrk="1" hangingPunct="1"/>
            <a:r>
              <a:rPr lang="en-US" sz="1400" dirty="0" smtClean="0"/>
              <a:t>Be prepared for key change</a:t>
            </a:r>
          </a:p>
          <a:p>
            <a:pPr lvl="3"/>
            <a:endParaRPr lang="en-US" sz="1100" dirty="0" smtClean="0"/>
          </a:p>
          <a:p>
            <a:r>
              <a:rPr lang="en-US" sz="1600" dirty="0" smtClean="0"/>
              <a:t>Verify the implementation</a:t>
            </a:r>
          </a:p>
          <a:p>
            <a:pPr lvl="1"/>
            <a:r>
              <a:rPr lang="en-US" sz="1400" dirty="0" smtClean="0"/>
              <a:t>A standard strong algorithm is used, and it’s the proper algorithm for this situation</a:t>
            </a:r>
          </a:p>
          <a:p>
            <a:pPr lvl="1"/>
            <a:r>
              <a:rPr lang="en-US" sz="1400" dirty="0" smtClean="0"/>
              <a:t>All keys, certificates, and passwords are properly stored and protected</a:t>
            </a:r>
          </a:p>
          <a:p>
            <a:pPr lvl="1"/>
            <a:r>
              <a:rPr lang="en-US" sz="1400" dirty="0" smtClean="0"/>
              <a:t>Safe key distribution and an effective plan for key change are in place </a:t>
            </a:r>
          </a:p>
          <a:p>
            <a:pPr lvl="1"/>
            <a:r>
              <a:rPr lang="en-US" sz="1400" dirty="0" smtClean="0"/>
              <a:t>Analyze encryption code for common flaws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9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A8 – Failure to Restrict URL Access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144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68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705725" y="1143000"/>
            <a:ext cx="5105400" cy="2408238"/>
          </a:xfrm>
        </p:spPr>
        <p:txBody>
          <a:bodyPr anchor="t"/>
          <a:lstStyle/>
          <a:p>
            <a:pPr eaLnBrk="1" hangingPunct="1">
              <a:lnSpc>
                <a:spcPct val="100000"/>
              </a:lnSpc>
            </a:pPr>
            <a:r>
              <a:rPr lang="en-US" dirty="0" smtClean="0"/>
              <a:t>OWASP Top 10 – 2010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dirty="0" smtClean="0"/>
              <a:t>The Top 10 Most Critical Web Application Security Risks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Dave Wichers</a:t>
            </a:r>
            <a:br>
              <a:rPr lang="en-US" sz="2000" dirty="0" smtClean="0"/>
            </a:br>
            <a:r>
              <a:rPr lang="en-US" sz="2000" dirty="0" smtClean="0"/>
              <a:t>COO, Aspect Security</a:t>
            </a:r>
            <a:br>
              <a:rPr lang="en-US" sz="2000" dirty="0" smtClean="0"/>
            </a:br>
            <a:r>
              <a:rPr lang="en-US" sz="2000" dirty="0" smtClean="0"/>
              <a:t>OWASP Board Member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4"/>
              </a:rPr>
              <a:t>dave.wichers@aspectsecurity.com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5"/>
              </a:rPr>
              <a:t>dave.wichers@owasp.org</a:t>
            </a:r>
            <a:r>
              <a:rPr lang="en-US" sz="2000" dirty="0" smtClean="0"/>
              <a:t>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30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Failure to Restrict URL Access Illustrated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1763" y="1295400"/>
            <a:ext cx="4040187" cy="4830763"/>
          </a:xfrm>
        </p:spPr>
        <p:txBody>
          <a:bodyPr/>
          <a:lstStyle/>
          <a:p>
            <a:pPr eaLnBrk="1" hangingPunct="1"/>
            <a:r>
              <a:rPr lang="en-US" sz="2400" smtClean="0"/>
              <a:t>Attacker notices the URL indicates his role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user</a:t>
            </a:r>
            <a:r>
              <a:rPr lang="en-US" sz="2400" smtClean="0"/>
              <a:t>/getAccounts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He modifies it to another directory (role)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admin</a:t>
            </a:r>
            <a:r>
              <a:rPr lang="en-US" sz="2400" smtClean="0"/>
              <a:t>/getAccounts, or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manager</a:t>
            </a:r>
            <a:r>
              <a:rPr lang="en-US" sz="2400" smtClean="0"/>
              <a:t>/getAccounts</a:t>
            </a:r>
          </a:p>
          <a:p>
            <a:pPr eaLnBrk="1" hangingPunct="1">
              <a:buFont typeface="Webdings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Attacker views more accounts than just their own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143000"/>
            <a:ext cx="5041900" cy="4729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2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A8 – Avoiding URL Access Control Flaws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For each URL, a site needs to do 3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Restrict access to authenticated users (if not public)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Enforce any user or role based permissions (if private)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Completely disallow requests to unauthorized page types (e.g.,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files, log files, source files, etc.)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Verify your architecture</a:t>
            </a:r>
          </a:p>
          <a:p>
            <a:pPr lvl="1"/>
            <a:r>
              <a:rPr lang="en-US" sz="1600" dirty="0" smtClean="0"/>
              <a:t>Use a simple, positive model at </a:t>
            </a:r>
            <a:r>
              <a:rPr lang="en-US" sz="1600" u="sng" dirty="0" smtClean="0"/>
              <a:t>every</a:t>
            </a:r>
            <a:r>
              <a:rPr lang="en-US" sz="1600" dirty="0" smtClean="0"/>
              <a:t> layer</a:t>
            </a:r>
          </a:p>
          <a:p>
            <a:pPr lvl="1"/>
            <a:r>
              <a:rPr lang="en-US" sz="1600" dirty="0" smtClean="0"/>
              <a:t>Be sure you actually have a mechanism at every layer</a:t>
            </a:r>
          </a:p>
          <a:p>
            <a:pPr lvl="2"/>
            <a:endParaRPr lang="en-US" sz="1400" dirty="0" smtClean="0"/>
          </a:p>
          <a:p>
            <a:r>
              <a:rPr lang="en-US" sz="1800" dirty="0" smtClean="0"/>
              <a:t>Verify the implementation</a:t>
            </a:r>
          </a:p>
          <a:p>
            <a:pPr lvl="1"/>
            <a:r>
              <a:rPr lang="en-US" sz="1600" dirty="0" smtClean="0"/>
              <a:t>Forget automated analysis approaches</a:t>
            </a:r>
          </a:p>
          <a:p>
            <a:pPr lvl="1"/>
            <a:r>
              <a:rPr lang="en-US" sz="1600" dirty="0" smtClean="0"/>
              <a:t>Verify that each URL in your application is protected by either</a:t>
            </a:r>
          </a:p>
          <a:p>
            <a:pPr lvl="2"/>
            <a:r>
              <a:rPr lang="en-US" sz="1400" dirty="0" smtClean="0"/>
              <a:t>An external filter, like Java EE web.xml or a commercial product</a:t>
            </a:r>
          </a:p>
          <a:p>
            <a:pPr lvl="2"/>
            <a:r>
              <a:rPr lang="en-US" sz="1400" dirty="0" smtClean="0"/>
              <a:t>Or internal checks in YOUR code – Use ESAPI’s </a:t>
            </a:r>
            <a:r>
              <a:rPr lang="en-US" sz="1400" dirty="0" err="1" smtClean="0"/>
              <a:t>isAuthorizedForURL</a:t>
            </a:r>
            <a:r>
              <a:rPr lang="en-US" sz="1400" dirty="0" smtClean="0"/>
              <a:t>() method</a:t>
            </a:r>
          </a:p>
          <a:p>
            <a:pPr lvl="1"/>
            <a:r>
              <a:rPr lang="en-US" sz="1600" dirty="0" smtClean="0"/>
              <a:t>Verify the server configuration disallows requests to unauthorized file types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WebScarab</a:t>
            </a:r>
            <a:r>
              <a:rPr lang="en-US" sz="1600" dirty="0" smtClean="0"/>
              <a:t> or your browser to forge unauthorized requests</a:t>
            </a:r>
          </a:p>
          <a:p>
            <a:pPr lvl="2"/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7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A9 – Insufficient Transport Layer Protection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9144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411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15"/>
          <p:cNvSpPr>
            <a:spLocks noChangeShapeType="1"/>
          </p:cNvSpPr>
          <p:nvPr/>
        </p:nvSpPr>
        <p:spPr bwMode="auto">
          <a:xfrm flipV="1">
            <a:off x="971550" y="3933825"/>
            <a:ext cx="6121400" cy="476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Line 56"/>
          <p:cNvSpPr>
            <a:spLocks noChangeShapeType="1"/>
          </p:cNvSpPr>
          <p:nvPr/>
        </p:nvSpPr>
        <p:spPr bwMode="auto">
          <a:xfrm flipH="1">
            <a:off x="6588125" y="2276475"/>
            <a:ext cx="0" cy="16192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Insufficient Transport Layer Protection Illustrated</a:t>
            </a:r>
          </a:p>
        </p:txBody>
      </p:sp>
      <p:sp>
        <p:nvSpPr>
          <p:cNvPr id="34821" name="Freeform 9"/>
          <p:cNvSpPr>
            <a:spLocks/>
          </p:cNvSpPr>
          <p:nvPr/>
        </p:nvSpPr>
        <p:spPr bwMode="gray">
          <a:xfrm>
            <a:off x="1050925" y="3108325"/>
            <a:ext cx="1876425" cy="782638"/>
          </a:xfrm>
          <a:custGeom>
            <a:avLst/>
            <a:gdLst>
              <a:gd name="T0" fmla="*/ 2147483647 w 1182"/>
              <a:gd name="T1" fmla="*/ 2147483647 h 493"/>
              <a:gd name="T2" fmla="*/ 2147483647 w 1182"/>
              <a:gd name="T3" fmla="*/ 2147483647 h 493"/>
              <a:gd name="T4" fmla="*/ 2147483647 w 1182"/>
              <a:gd name="T5" fmla="*/ 2147483647 h 493"/>
              <a:gd name="T6" fmla="*/ 2147483647 w 1182"/>
              <a:gd name="T7" fmla="*/ 0 h 493"/>
              <a:gd name="T8" fmla="*/ 0 60000 65536"/>
              <a:gd name="T9" fmla="*/ 0 60000 65536"/>
              <a:gd name="T10" fmla="*/ 0 60000 65536"/>
              <a:gd name="T11" fmla="*/ 0 60000 65536"/>
              <a:gd name="T12" fmla="*/ 0 w 1182"/>
              <a:gd name="T13" fmla="*/ 0 h 493"/>
              <a:gd name="T14" fmla="*/ 1182 w 1182"/>
              <a:gd name="T15" fmla="*/ 493 h 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2" h="493">
                <a:moveTo>
                  <a:pt x="1076" y="64"/>
                </a:moveTo>
                <a:cubicBezTo>
                  <a:pt x="1068" y="126"/>
                  <a:pt x="1182" y="381"/>
                  <a:pt x="1030" y="437"/>
                </a:cubicBezTo>
                <a:cubicBezTo>
                  <a:pt x="878" y="493"/>
                  <a:pt x="326" y="474"/>
                  <a:pt x="163" y="401"/>
                </a:cubicBezTo>
                <a:cubicBezTo>
                  <a:pt x="0" y="328"/>
                  <a:pt x="76" y="84"/>
                  <a:pt x="53" y="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1009650" y="3135313"/>
            <a:ext cx="1588" cy="855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3" name="Line 17"/>
          <p:cNvSpPr>
            <a:spLocks noChangeShapeType="1"/>
          </p:cNvSpPr>
          <p:nvPr/>
        </p:nvSpPr>
        <p:spPr bwMode="auto">
          <a:xfrm>
            <a:off x="2987675" y="3284538"/>
            <a:ext cx="0" cy="649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Line 33"/>
          <p:cNvSpPr>
            <a:spLocks noChangeShapeType="1"/>
          </p:cNvSpPr>
          <p:nvPr/>
        </p:nvSpPr>
        <p:spPr bwMode="auto">
          <a:xfrm flipH="1">
            <a:off x="5099050" y="3105150"/>
            <a:ext cx="6350" cy="8699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Rectangle 34"/>
          <p:cNvSpPr>
            <a:spLocks noChangeArrowheads="1"/>
          </p:cNvSpPr>
          <p:nvPr/>
        </p:nvSpPr>
        <p:spPr bwMode="ltGray">
          <a:xfrm>
            <a:off x="2252663" y="293370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100" b="1">
                <a:solidFill>
                  <a:srgbClr val="FFFFFF"/>
                </a:solidFill>
                <a:latin typeface="Times New Roman" pitchFamily="18" charset="0"/>
              </a:rPr>
              <a:t>Custom Code</a:t>
            </a:r>
          </a:p>
        </p:txBody>
      </p:sp>
      <p:sp>
        <p:nvSpPr>
          <p:cNvPr id="34826" name="Freeform 48"/>
          <p:cNvSpPr>
            <a:spLocks/>
          </p:cNvSpPr>
          <p:nvPr/>
        </p:nvSpPr>
        <p:spPr bwMode="gray">
          <a:xfrm>
            <a:off x="3028950" y="3213100"/>
            <a:ext cx="1995488" cy="660400"/>
          </a:xfrm>
          <a:custGeom>
            <a:avLst/>
            <a:gdLst>
              <a:gd name="T0" fmla="*/ 2147483647 w 1257"/>
              <a:gd name="T1" fmla="*/ 0 h 416"/>
              <a:gd name="T2" fmla="*/ 2147483647 w 1257"/>
              <a:gd name="T3" fmla="*/ 2147483647 h 416"/>
              <a:gd name="T4" fmla="*/ 2147483647 w 1257"/>
              <a:gd name="T5" fmla="*/ 2147483647 h 416"/>
              <a:gd name="T6" fmla="*/ 2147483647 w 1257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1257"/>
              <a:gd name="T13" fmla="*/ 0 h 416"/>
              <a:gd name="T14" fmla="*/ 1257 w 1257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7" h="416">
                <a:moveTo>
                  <a:pt x="1194" y="0"/>
                </a:moveTo>
                <a:cubicBezTo>
                  <a:pt x="1176" y="60"/>
                  <a:pt x="1257" y="302"/>
                  <a:pt x="1087" y="359"/>
                </a:cubicBezTo>
                <a:cubicBezTo>
                  <a:pt x="917" y="416"/>
                  <a:pt x="344" y="395"/>
                  <a:pt x="172" y="341"/>
                </a:cubicBezTo>
                <a:cubicBezTo>
                  <a:pt x="0" y="287"/>
                  <a:pt x="80" y="100"/>
                  <a:pt x="56" y="37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7" name="Freeform 50"/>
          <p:cNvSpPr>
            <a:spLocks/>
          </p:cNvSpPr>
          <p:nvPr/>
        </p:nvSpPr>
        <p:spPr bwMode="gray">
          <a:xfrm>
            <a:off x="4572000" y="3763963"/>
            <a:ext cx="2560638" cy="47625"/>
          </a:xfrm>
          <a:custGeom>
            <a:avLst/>
            <a:gdLst>
              <a:gd name="T0" fmla="*/ 2147483647 w 1613"/>
              <a:gd name="T1" fmla="*/ 0 h 30"/>
              <a:gd name="T2" fmla="*/ 0 w 1613"/>
              <a:gd name="T3" fmla="*/ 2147483647 h 30"/>
              <a:gd name="T4" fmla="*/ 0 60000 65536"/>
              <a:gd name="T5" fmla="*/ 0 60000 65536"/>
              <a:gd name="T6" fmla="*/ 0 w 1613"/>
              <a:gd name="T7" fmla="*/ 0 h 30"/>
              <a:gd name="T8" fmla="*/ 1613 w 1613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13" h="30">
                <a:moveTo>
                  <a:pt x="1613" y="0"/>
                </a:moveTo>
                <a:cubicBezTo>
                  <a:pt x="1344" y="6"/>
                  <a:pt x="336" y="24"/>
                  <a:pt x="0" y="30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13044" name="Picture 52" descr="computerus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67575" y="3286125"/>
            <a:ext cx="838200" cy="868363"/>
          </a:xfrm>
          <a:prstGeom prst="rect">
            <a:avLst/>
          </a:prstGeom>
          <a:solidFill>
            <a:schemeClr val="tx2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29" name="Rectangle 53"/>
          <p:cNvSpPr>
            <a:spLocks noChangeArrowheads="1"/>
          </p:cNvSpPr>
          <p:nvPr/>
        </p:nvSpPr>
        <p:spPr bwMode="gray">
          <a:xfrm>
            <a:off x="7196138" y="4297363"/>
            <a:ext cx="1249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4D4D4D"/>
                </a:solidFill>
                <a:latin typeface="Times New Roman" pitchFamily="18" charset="0"/>
              </a:rPr>
              <a:t>Employees</a:t>
            </a:r>
          </a:p>
        </p:txBody>
      </p:sp>
      <p:sp>
        <p:nvSpPr>
          <p:cNvPr id="34830" name="Line 55"/>
          <p:cNvSpPr>
            <a:spLocks noChangeShapeType="1"/>
          </p:cNvSpPr>
          <p:nvPr/>
        </p:nvSpPr>
        <p:spPr bwMode="auto">
          <a:xfrm flipH="1">
            <a:off x="6588125" y="2349500"/>
            <a:ext cx="566738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1" name="Freeform 57"/>
          <p:cNvSpPr>
            <a:spLocks/>
          </p:cNvSpPr>
          <p:nvPr/>
        </p:nvSpPr>
        <p:spPr bwMode="gray">
          <a:xfrm>
            <a:off x="4643438" y="1987550"/>
            <a:ext cx="2449512" cy="1887538"/>
          </a:xfrm>
          <a:custGeom>
            <a:avLst/>
            <a:gdLst>
              <a:gd name="T0" fmla="*/ 2147483647 w 1543"/>
              <a:gd name="T1" fmla="*/ 2147483647 h 1189"/>
              <a:gd name="T2" fmla="*/ 2147483647 w 1543"/>
              <a:gd name="T3" fmla="*/ 2147483647 h 1189"/>
              <a:gd name="T4" fmla="*/ 2147483647 w 1543"/>
              <a:gd name="T5" fmla="*/ 2147483647 h 1189"/>
              <a:gd name="T6" fmla="*/ 0 w 1543"/>
              <a:gd name="T7" fmla="*/ 2147483647 h 1189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1189"/>
              <a:gd name="T14" fmla="*/ 1543 w 1543"/>
              <a:gd name="T15" fmla="*/ 1189 h 1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1189">
                <a:moveTo>
                  <a:pt x="1543" y="24"/>
                </a:moveTo>
                <a:cubicBezTo>
                  <a:pt x="1476" y="47"/>
                  <a:pt x="1230" y="0"/>
                  <a:pt x="1140" y="166"/>
                </a:cubicBezTo>
                <a:cubicBezTo>
                  <a:pt x="1050" y="332"/>
                  <a:pt x="1194" y="855"/>
                  <a:pt x="1004" y="1022"/>
                </a:cubicBezTo>
                <a:cubicBezTo>
                  <a:pt x="814" y="1189"/>
                  <a:pt x="209" y="1139"/>
                  <a:pt x="0" y="1170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2" name="Rectangle 61"/>
          <p:cNvSpPr>
            <a:spLocks noChangeArrowheads="1"/>
          </p:cNvSpPr>
          <p:nvPr/>
        </p:nvSpPr>
        <p:spPr bwMode="auto">
          <a:xfrm>
            <a:off x="7019925" y="2492375"/>
            <a:ext cx="1947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4D4D4D"/>
                </a:solidFill>
                <a:latin typeface="Times New Roman" pitchFamily="18" charset="0"/>
              </a:rPr>
              <a:t>Business Partners</a:t>
            </a:r>
          </a:p>
        </p:txBody>
      </p:sp>
      <p:sp>
        <p:nvSpPr>
          <p:cNvPr id="34833" name="Line 62"/>
          <p:cNvSpPr>
            <a:spLocks noChangeShapeType="1"/>
          </p:cNvSpPr>
          <p:nvPr/>
        </p:nvSpPr>
        <p:spPr bwMode="auto">
          <a:xfrm flipV="1">
            <a:off x="1403350" y="4076700"/>
            <a:ext cx="215900" cy="574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13061" name="Picture 69" descr="businesswo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463" y="1671638"/>
            <a:ext cx="749300" cy="8953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35" name="Rectangle 70"/>
          <p:cNvSpPr>
            <a:spLocks noChangeArrowheads="1"/>
          </p:cNvSpPr>
          <p:nvPr/>
        </p:nvSpPr>
        <p:spPr bwMode="auto">
          <a:xfrm>
            <a:off x="323850" y="2679700"/>
            <a:ext cx="17556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 dirty="0">
                <a:solidFill>
                  <a:srgbClr val="4D4D4D"/>
                </a:solidFill>
                <a:latin typeface="Times New Roman" pitchFamily="18" charset="0"/>
              </a:rPr>
              <a:t>External Victim</a:t>
            </a:r>
          </a:p>
        </p:txBody>
      </p:sp>
      <p:sp>
        <p:nvSpPr>
          <p:cNvPr id="34836" name="Rectangle 71"/>
          <p:cNvSpPr>
            <a:spLocks noChangeArrowheads="1"/>
          </p:cNvSpPr>
          <p:nvPr/>
        </p:nvSpPr>
        <p:spPr bwMode="ltGray">
          <a:xfrm>
            <a:off x="4195763" y="2924175"/>
            <a:ext cx="1455737" cy="260350"/>
          </a:xfrm>
          <a:prstGeom prst="rect">
            <a:avLst/>
          </a:prstGeom>
          <a:solidFill>
            <a:srgbClr val="3333CC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3333CC"/>
            </a:extrusionClr>
          </a:sp3d>
        </p:spPr>
        <p:txBody>
          <a:bodyPr anchor="ctr">
            <a:flatTx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100" b="1">
                <a:solidFill>
                  <a:srgbClr val="FFFFFF"/>
                </a:solidFill>
                <a:latin typeface="Times New Roman" pitchFamily="18" charset="0"/>
              </a:rPr>
              <a:t>Backend Systems</a:t>
            </a:r>
          </a:p>
        </p:txBody>
      </p:sp>
      <p:pic>
        <p:nvPicPr>
          <p:cNvPr id="213064" name="Picture 72" descr="TN_hacker"/>
          <p:cNvPicPr>
            <a:picLocks noChangeAspect="1" noChangeArrowheads="1"/>
          </p:cNvPicPr>
          <p:nvPr/>
        </p:nvPicPr>
        <p:blipFill>
          <a:blip r:embed="rId6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69900" y="4652963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38" name="Rectangle 73"/>
          <p:cNvSpPr>
            <a:spLocks noChangeArrowheads="1"/>
          </p:cNvSpPr>
          <p:nvPr/>
        </p:nvSpPr>
        <p:spPr bwMode="auto">
          <a:xfrm>
            <a:off x="395288" y="5992813"/>
            <a:ext cx="196085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 dirty="0">
                <a:solidFill>
                  <a:srgbClr val="4D4D4D"/>
                </a:solidFill>
                <a:latin typeface="Times New Roman" pitchFamily="18" charset="0"/>
              </a:rPr>
              <a:t>External Attacker</a:t>
            </a:r>
          </a:p>
        </p:txBody>
      </p:sp>
      <p:sp>
        <p:nvSpPr>
          <p:cNvPr id="34839" name="Oval 74"/>
          <p:cNvSpPr>
            <a:spLocks noChangeArrowheads="1"/>
          </p:cNvSpPr>
          <p:nvPr/>
        </p:nvSpPr>
        <p:spPr bwMode="auto">
          <a:xfrm>
            <a:off x="1878013" y="4521081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840" name="Rectangle 75"/>
          <p:cNvSpPr>
            <a:spLocks noChangeArrowheads="1"/>
          </p:cNvSpPr>
          <p:nvPr/>
        </p:nvSpPr>
        <p:spPr bwMode="gray">
          <a:xfrm>
            <a:off x="1763713" y="4953000"/>
            <a:ext cx="1944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External attacker steals credentials and data off network</a:t>
            </a:r>
          </a:p>
        </p:txBody>
      </p:sp>
      <p:sp>
        <p:nvSpPr>
          <p:cNvPr id="34841" name="Line 76"/>
          <p:cNvSpPr>
            <a:spLocks noChangeShapeType="1"/>
          </p:cNvSpPr>
          <p:nvPr/>
        </p:nvSpPr>
        <p:spPr bwMode="auto">
          <a:xfrm flipH="1" flipV="1">
            <a:off x="4716463" y="4076700"/>
            <a:ext cx="21590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13069" name="Picture 77" descr="TN_hacker"/>
          <p:cNvPicPr>
            <a:picLocks noChangeAspect="1" noChangeArrowheads="1"/>
          </p:cNvPicPr>
          <p:nvPr/>
        </p:nvPicPr>
        <p:blipFill>
          <a:blip r:embed="rId6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787900" y="47244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43" name="Oval 78"/>
          <p:cNvSpPr>
            <a:spLocks noChangeArrowheads="1"/>
          </p:cNvSpPr>
          <p:nvPr/>
        </p:nvSpPr>
        <p:spPr bwMode="auto">
          <a:xfrm>
            <a:off x="6011863" y="4435356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4844" name="Rectangle 79"/>
          <p:cNvSpPr>
            <a:spLocks noChangeArrowheads="1"/>
          </p:cNvSpPr>
          <p:nvPr/>
        </p:nvSpPr>
        <p:spPr bwMode="gray">
          <a:xfrm>
            <a:off x="6156325" y="5014913"/>
            <a:ext cx="223202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spcBef>
                <a:spcPct val="20000"/>
              </a:spcBef>
              <a:buClrTx/>
              <a:buSzTx/>
              <a:buFont typeface="Webdings" pitchFamily="18" charset="2"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Internal attacker steals credentials and data from internal network</a:t>
            </a:r>
          </a:p>
        </p:txBody>
      </p:sp>
      <p:pic>
        <p:nvPicPr>
          <p:cNvPr id="213072" name="Picture 80" descr="computerus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62813" y="1557338"/>
            <a:ext cx="838200" cy="868362"/>
          </a:xfrm>
          <a:prstGeom prst="rect">
            <a:avLst/>
          </a:prstGeom>
          <a:solidFill>
            <a:schemeClr val="tx2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" name="Rectangle 73"/>
          <p:cNvSpPr>
            <a:spLocks noChangeArrowheads="1"/>
          </p:cNvSpPr>
          <p:nvPr/>
        </p:nvSpPr>
        <p:spPr bwMode="auto">
          <a:xfrm>
            <a:off x="4724400" y="6043253"/>
            <a:ext cx="19095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 dirty="0">
                <a:solidFill>
                  <a:srgbClr val="4D4D4D"/>
                </a:solidFill>
                <a:latin typeface="Times New Roman" pitchFamily="18" charset="0"/>
              </a:rPr>
              <a:t>Internal Attacker</a:t>
            </a:r>
          </a:p>
        </p:txBody>
      </p:sp>
    </p:spTree>
    <p:extLst>
      <p:ext uri="{BB962C8B-B14F-4D97-AF65-F5344CB8AC3E}">
        <p14:creationId xmlns:p14="http://schemas.microsoft.com/office/powerpoint/2010/main" val="35082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A9 – Avoiding Insufficient Transport Layer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8307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Protect with appropriate mechanisms</a:t>
            </a:r>
          </a:p>
          <a:p>
            <a:pPr lvl="1" eaLnBrk="1" hangingPunct="1"/>
            <a:r>
              <a:rPr lang="en-US" sz="2000" dirty="0" smtClean="0"/>
              <a:t>Use TLS on all connections with sensitive data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Individually encrypt messages before transmission</a:t>
            </a:r>
          </a:p>
          <a:p>
            <a:pPr lvl="2" eaLnBrk="1" hangingPunct="1"/>
            <a:r>
              <a:rPr lang="en-US" dirty="0" smtClean="0"/>
              <a:t>E.g., XML-Encryption</a:t>
            </a:r>
          </a:p>
          <a:p>
            <a:pPr lvl="1" eaLnBrk="1" hangingPunct="1"/>
            <a:r>
              <a:rPr lang="en-US" sz="2000" dirty="0" smtClean="0"/>
              <a:t>Sign messages before transmission</a:t>
            </a:r>
          </a:p>
          <a:p>
            <a:pPr lvl="2" eaLnBrk="1" hangingPunct="1"/>
            <a:r>
              <a:rPr lang="en-US" dirty="0" smtClean="0"/>
              <a:t>E.g., XML-Signature</a:t>
            </a:r>
          </a:p>
          <a:p>
            <a:pPr lvl="3"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Use the mechanisms correctly</a:t>
            </a:r>
          </a:p>
          <a:p>
            <a:pPr lvl="1" eaLnBrk="1" hangingPunct="1"/>
            <a:r>
              <a:rPr lang="en-US" sz="2000" dirty="0" smtClean="0"/>
              <a:t>Use standard strong algorithms (disable old SSL algorithms)</a:t>
            </a:r>
          </a:p>
          <a:p>
            <a:pPr lvl="1" eaLnBrk="1" hangingPunct="1"/>
            <a:r>
              <a:rPr lang="en-US" sz="2000" dirty="0" smtClean="0"/>
              <a:t>Manage keys/certificates properly</a:t>
            </a:r>
          </a:p>
          <a:p>
            <a:pPr lvl="1" eaLnBrk="1" hangingPunct="1"/>
            <a:r>
              <a:rPr lang="en-US" sz="2000" dirty="0" smtClean="0"/>
              <a:t>Verify SSL certificates before using them</a:t>
            </a:r>
          </a:p>
          <a:p>
            <a:pPr lvl="1" eaLnBrk="1" hangingPunct="1"/>
            <a:r>
              <a:rPr lang="en-US" sz="2000" dirty="0" smtClean="0"/>
              <a:t>Use proven mechanisms when sufficient</a:t>
            </a:r>
          </a:p>
          <a:p>
            <a:pPr lvl="2" eaLnBrk="1" hangingPunct="1"/>
            <a:r>
              <a:rPr lang="en-US" sz="1800" dirty="0" smtClean="0"/>
              <a:t>E.g., SSL vs. XML-Encryption</a:t>
            </a:r>
            <a:endParaRPr lang="en-US" dirty="0" smtClean="0"/>
          </a:p>
          <a:p>
            <a:r>
              <a:rPr lang="en-US" sz="1800" dirty="0" smtClean="0"/>
              <a:t>See: </a:t>
            </a:r>
            <a:r>
              <a:rPr lang="en-US" sz="1800" dirty="0" smtClean="0">
                <a:hlinkClick r:id="rId3"/>
              </a:rPr>
              <a:t>http://www.owasp.org/index.php/Transport_Layer_Protection_Cheat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_Sheet</a:t>
            </a:r>
            <a:r>
              <a:rPr lang="en-US" sz="1800" dirty="0" smtClean="0"/>
              <a:t>  for more details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209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A10 – </a:t>
            </a:r>
            <a:r>
              <a:rPr lang="en-US" dirty="0" err="1" smtClean="0"/>
              <a:t>Unvalidated</a:t>
            </a:r>
            <a:r>
              <a:rPr lang="en-US" dirty="0" smtClean="0"/>
              <a:t> Redirects and Forwards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838200"/>
          <a:ext cx="8763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02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925"/>
            <a:ext cx="6781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Unvalidated</a:t>
            </a:r>
            <a:r>
              <a:rPr lang="en-US" dirty="0" smtClean="0"/>
              <a:t> Redirect Illustrated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376555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7066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16000" y="16224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29" name="Oval 5"/>
          <p:cNvSpPr>
            <a:spLocks noChangeArrowheads="1"/>
          </p:cNvSpPr>
          <p:nvPr/>
        </p:nvSpPr>
        <p:spPr bwMode="auto">
          <a:xfrm>
            <a:off x="6400800" y="20344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94630" name="Oval 6"/>
          <p:cNvSpPr>
            <a:spLocks noChangeArrowheads="1"/>
          </p:cNvSpPr>
          <p:nvPr/>
        </p:nvSpPr>
        <p:spPr bwMode="auto">
          <a:xfrm>
            <a:off x="1701800" y="3388609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5791200" y="4191000"/>
            <a:ext cx="1066800" cy="8016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gray">
          <a:xfrm>
            <a:off x="2159000" y="1097217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Attacker sends attack to victim via email or webpage</a:t>
            </a:r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2362200" y="1649849"/>
            <a:ext cx="3098800" cy="1169551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  <a:buSzPct val="90000"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From: Internal Revenue Service</a:t>
            </a:r>
            <a:b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Subject: Your Unclaimed Tax Refund</a:t>
            </a:r>
            <a:b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Our records show you have an unclaimed federal tax refund. Please click </a:t>
            </a:r>
            <a:r>
              <a:rPr lang="en-US" sz="1400" b="1" u="sng" dirty="0">
                <a:solidFill>
                  <a:srgbClr val="000000"/>
                </a:solidFill>
                <a:latin typeface="Times New Roman" pitchFamily="18" charset="0"/>
              </a:rPr>
              <a:t>here</a:t>
            </a: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 to initiate your claim.</a:t>
            </a:r>
          </a:p>
        </p:txBody>
      </p:sp>
      <p:sp>
        <p:nvSpPr>
          <p:cNvPr id="794634" name="Oval 10"/>
          <p:cNvSpPr>
            <a:spLocks noChangeArrowheads="1"/>
          </p:cNvSpPr>
          <p:nvPr/>
        </p:nvSpPr>
        <p:spPr bwMode="auto">
          <a:xfrm>
            <a:off x="1701800" y="97084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gray">
          <a:xfrm>
            <a:off x="6858000" y="2133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Application redirects victim to attacker’s site</a:t>
            </a:r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3225800" y="4422933"/>
            <a:ext cx="2438400" cy="1169551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  <a:buSzPct val="90000"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Request sent to vulnerable site, including attacker’s destination site as parameter. Redirect sends victim to attacker site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83400" y="2968625"/>
            <a:ext cx="1455738" cy="1412875"/>
            <a:chOff x="4336" y="1870"/>
            <a:chExt cx="917" cy="890"/>
          </a:xfrm>
        </p:grpSpPr>
        <p:sp>
          <p:nvSpPr>
            <p:cNvPr id="794645" name="Rectangle 14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Custom Code</a:t>
              </a:r>
            </a:p>
          </p:txBody>
        </p:sp>
        <p:sp>
          <p:nvSpPr>
            <p:cNvPr id="794646" name="Rectangle 15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Accounts</a:t>
              </a:r>
            </a:p>
          </p:txBody>
        </p:sp>
        <p:sp>
          <p:nvSpPr>
            <p:cNvPr id="794647" name="Rectangle 16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Finance</a:t>
              </a:r>
            </a:p>
          </p:txBody>
        </p:sp>
        <p:sp>
          <p:nvSpPr>
            <p:cNvPr id="794648" name="Rectangle 17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Administration</a:t>
              </a:r>
            </a:p>
          </p:txBody>
        </p:sp>
        <p:sp>
          <p:nvSpPr>
            <p:cNvPr id="794649" name="Rectangle 18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Transactions</a:t>
              </a:r>
            </a:p>
          </p:txBody>
        </p:sp>
        <p:sp>
          <p:nvSpPr>
            <p:cNvPr id="794650" name="Rectangle 19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Communication</a:t>
              </a:r>
            </a:p>
          </p:txBody>
        </p:sp>
        <p:sp>
          <p:nvSpPr>
            <p:cNvPr id="794651" name="Rectangle 20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Knowledge Mgmt</a:t>
              </a:r>
            </a:p>
          </p:txBody>
        </p:sp>
        <p:sp>
          <p:nvSpPr>
            <p:cNvPr id="794652" name="Rectangle 21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E-Commerce</a:t>
              </a:r>
            </a:p>
          </p:txBody>
        </p:sp>
        <p:sp>
          <p:nvSpPr>
            <p:cNvPr id="794653" name="Rectangle 22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 defTabSz="914400">
                <a:buClrTx/>
                <a:buSzTx/>
                <a:buFontTx/>
                <a:buNone/>
              </a:pPr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Bus. Functions</a:t>
              </a:r>
            </a:p>
          </p:txBody>
        </p:sp>
      </p:grpSp>
      <p:pic>
        <p:nvPicPr>
          <p:cNvPr id="9670679" name="Picture 23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000" y="4037013"/>
            <a:ext cx="1050925" cy="12557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39" name="Line 24"/>
          <p:cNvSpPr>
            <a:spLocks noChangeShapeType="1"/>
          </p:cNvSpPr>
          <p:nvPr/>
        </p:nvSpPr>
        <p:spPr bwMode="auto">
          <a:xfrm flipH="1">
            <a:off x="5791200" y="3541713"/>
            <a:ext cx="1066800" cy="8016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4640" name="Freeform 25"/>
          <p:cNvSpPr>
            <a:spLocks/>
          </p:cNvSpPr>
          <p:nvPr/>
        </p:nvSpPr>
        <p:spPr bwMode="auto">
          <a:xfrm>
            <a:off x="1143000" y="3048000"/>
            <a:ext cx="381000" cy="338554"/>
          </a:xfrm>
          <a:custGeom>
            <a:avLst/>
            <a:gdLst>
              <a:gd name="T0" fmla="*/ 2147483647 w 2792"/>
              <a:gd name="T1" fmla="*/ 0 h 768"/>
              <a:gd name="T2" fmla="*/ 2147483647 w 2792"/>
              <a:gd name="T3" fmla="*/ 2147483647 h 768"/>
              <a:gd name="T4" fmla="*/ 2147483647 w 2792"/>
              <a:gd name="T5" fmla="*/ 2147483647 h 768"/>
              <a:gd name="T6" fmla="*/ 2147483647 w 2792"/>
              <a:gd name="T7" fmla="*/ 2147483647 h 768"/>
              <a:gd name="T8" fmla="*/ 2147483647 w 2792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2"/>
              <a:gd name="T16" fmla="*/ 0 h 768"/>
              <a:gd name="T17" fmla="*/ 2792 w 2792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2" h="768">
                <a:moveTo>
                  <a:pt x="2544" y="0"/>
                </a:moveTo>
                <a:cubicBezTo>
                  <a:pt x="2668" y="140"/>
                  <a:pt x="2792" y="280"/>
                  <a:pt x="2544" y="336"/>
                </a:cubicBezTo>
                <a:cubicBezTo>
                  <a:pt x="2296" y="392"/>
                  <a:pt x="1464" y="320"/>
                  <a:pt x="1056" y="336"/>
                </a:cubicBezTo>
                <a:cubicBezTo>
                  <a:pt x="648" y="352"/>
                  <a:pt x="192" y="360"/>
                  <a:pt x="96" y="432"/>
                </a:cubicBezTo>
                <a:cubicBezTo>
                  <a:pt x="0" y="504"/>
                  <a:pt x="416" y="712"/>
                  <a:pt x="480" y="768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4642" name="Oval 27"/>
          <p:cNvSpPr>
            <a:spLocks noChangeArrowheads="1"/>
          </p:cNvSpPr>
          <p:nvPr/>
        </p:nvSpPr>
        <p:spPr bwMode="auto">
          <a:xfrm>
            <a:off x="5867400" y="567143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94643" name="Rectangle 28"/>
          <p:cNvSpPr>
            <a:spLocks noChangeArrowheads="1"/>
          </p:cNvSpPr>
          <p:nvPr/>
        </p:nvSpPr>
        <p:spPr bwMode="gray">
          <a:xfrm>
            <a:off x="6324600" y="569436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Evil site installs malware on victim, or </a:t>
            </a:r>
            <a:r>
              <a:rPr lang="en-US" sz="1600" b="1" dirty="0" err="1">
                <a:solidFill>
                  <a:srgbClr val="000000"/>
                </a:solidFill>
                <a:latin typeface="Times New Roman" pitchFamily="18" charset="0"/>
              </a:rPr>
              <a:t>phish’s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 for private information</a:t>
            </a:r>
          </a:p>
        </p:txBody>
      </p:sp>
      <p:sp>
        <p:nvSpPr>
          <p:cNvPr id="794644" name="Rectangle 29"/>
          <p:cNvSpPr>
            <a:spLocks noChangeArrowheads="1"/>
          </p:cNvSpPr>
          <p:nvPr/>
        </p:nvSpPr>
        <p:spPr bwMode="gray">
          <a:xfrm>
            <a:off x="2151063" y="3332175"/>
            <a:ext cx="46307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Victim clicks link containing </a:t>
            </a:r>
            <a:r>
              <a:rPr lang="en-US" sz="1600" b="1" dirty="0" err="1">
                <a:solidFill>
                  <a:srgbClr val="000000"/>
                </a:solidFill>
                <a:latin typeface="Times New Roman" pitchFamily="18" charset="0"/>
              </a:rPr>
              <a:t>unvalidated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 parameter</a:t>
            </a:r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ltGray">
          <a:xfrm>
            <a:off x="7381568" y="5275008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900" b="1" dirty="0">
                <a:solidFill>
                  <a:srgbClr val="FFFFFF"/>
                </a:solidFill>
                <a:latin typeface="Times New Roman" pitchFamily="18" charset="0"/>
              </a:rPr>
              <a:t>Evil Site</a:t>
            </a: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 flipH="1">
            <a:off x="5791200" y="5410200"/>
            <a:ext cx="1524001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H="1">
            <a:off x="2209800" y="2895600"/>
            <a:ext cx="76200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square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gray">
          <a:xfrm>
            <a:off x="228600" y="5867400"/>
            <a:ext cx="46307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hlinkClick r:id="rId7"/>
              </a:rPr>
              <a:t>http://www.irs.gov/taxrefund/claim.jsp?year=2006&amp;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hlinkClick r:id="rId7"/>
              </a:rPr>
              <a:t>… &amp;</a:t>
            </a:r>
            <a:r>
              <a:rPr lang="en-US" sz="1600" b="1" dirty="0" err="1">
                <a:solidFill>
                  <a:srgbClr val="000000"/>
                </a:solidFill>
                <a:latin typeface="Times New Roman" pitchFamily="18" charset="0"/>
                <a:hlinkClick r:id="rId7"/>
              </a:rPr>
              <a:t>dest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hlinkClick r:id="rId7"/>
              </a:rPr>
              <a:t>=www.evilsite.com</a:t>
            </a:r>
          </a:p>
        </p:txBody>
      </p:sp>
      <p:pic>
        <p:nvPicPr>
          <p:cNvPr id="87042" name="Picture 2" descr="http://www.nerdgranny.com/wp-content/uploads/2008/11/finger-hand-icon-curso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9257" y="2831689"/>
            <a:ext cx="183315" cy="216312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7721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925"/>
            <a:ext cx="6781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Unvalidated</a:t>
            </a:r>
            <a:r>
              <a:rPr lang="en-US" dirty="0" smtClean="0"/>
              <a:t> Forward Illustrated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803400" y="144780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7066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57200" y="16224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29" name="Oval 5"/>
          <p:cNvSpPr>
            <a:spLocks noChangeArrowheads="1"/>
          </p:cNvSpPr>
          <p:nvPr/>
        </p:nvSpPr>
        <p:spPr bwMode="auto">
          <a:xfrm>
            <a:off x="132736" y="3671458"/>
            <a:ext cx="471488" cy="402497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gray">
          <a:xfrm>
            <a:off x="1752600" y="1038225"/>
            <a:ext cx="5638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Attacker sends attack to vulnerable page they have access to</a:t>
            </a:r>
          </a:p>
        </p:txBody>
      </p:sp>
      <p:sp>
        <p:nvSpPr>
          <p:cNvPr id="794634" name="Oval 10"/>
          <p:cNvSpPr>
            <a:spLocks noChangeArrowheads="1"/>
          </p:cNvSpPr>
          <p:nvPr/>
        </p:nvSpPr>
        <p:spPr bwMode="auto">
          <a:xfrm>
            <a:off x="1143000" y="102235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gray">
          <a:xfrm>
            <a:off x="609600" y="36576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Application authorizes request, which continues to vulnerable page</a:t>
            </a:r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2717800" y="1752600"/>
            <a:ext cx="2438400" cy="156966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Request sent to vulnerable page which user does have access to. Redirect sends user directly to private page, bypassing access control.</a:t>
            </a:r>
          </a:p>
        </p:txBody>
      </p:sp>
      <p:sp>
        <p:nvSpPr>
          <p:cNvPr id="794639" name="Line 24"/>
          <p:cNvSpPr>
            <a:spLocks noChangeShapeType="1"/>
          </p:cNvSpPr>
          <p:nvPr/>
        </p:nvSpPr>
        <p:spPr bwMode="auto">
          <a:xfrm flipH="1" flipV="1">
            <a:off x="3505200" y="3276600"/>
            <a:ext cx="0" cy="4175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4642" name="Oval 27"/>
          <p:cNvSpPr>
            <a:spLocks noChangeArrowheads="1"/>
          </p:cNvSpPr>
          <p:nvPr/>
        </p:nvSpPr>
        <p:spPr bwMode="auto">
          <a:xfrm>
            <a:off x="5029200" y="4052458"/>
            <a:ext cx="471488" cy="402497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94643" name="Rectangle 28"/>
          <p:cNvSpPr>
            <a:spLocks noChangeArrowheads="1"/>
          </p:cNvSpPr>
          <p:nvPr/>
        </p:nvSpPr>
        <p:spPr bwMode="gray">
          <a:xfrm>
            <a:off x="5486400" y="4038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>
              <a:lnSpc>
                <a:spcPct val="85000"/>
              </a:lnSpc>
              <a:spcBef>
                <a:spcPct val="50000"/>
              </a:spcBef>
              <a:buSzPct val="90000"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Forwarding page fails to validate parameter, sending attacker to unauthorized page, bypassing access control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4649501"/>
            <a:ext cx="5181600" cy="15988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public void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doPost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 request,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 response) {</a:t>
            </a:r>
          </a:p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	try {</a:t>
            </a:r>
          </a:p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		String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target =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</a:rPr>
              <a:t>request.getParameter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( "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</a:rPr>
              <a:t>dest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" ) );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...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request.getRequestDispatcher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target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 ).forward(request, response);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catch ( ...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endParaRPr lang="en-US" sz="11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>
              <a:buClrTx/>
              <a:buSzTx/>
              <a:buFontTx/>
              <a:buNone/>
            </a:pPr>
            <a:endParaRPr lang="en-US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895600" y="3770314"/>
            <a:ext cx="1219200" cy="402497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lang="en-US" sz="1400" b="1" dirty="0">
                <a:solidFill>
                  <a:srgbClr val="000000"/>
                </a:solidFill>
              </a:rPr>
              <a:t>Filter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H="1" flipV="1">
            <a:off x="3505200" y="4191000"/>
            <a:ext cx="0" cy="4175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84856" y="2438400"/>
            <a:ext cx="3429000" cy="14634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public void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sensitiveMethod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 request,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 response) {</a:t>
            </a:r>
          </a:p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	try {</a:t>
            </a:r>
          </a:p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			// Do sensitive stuff here.</a:t>
            </a:r>
          </a:p>
          <a:p>
            <a:pPr marL="174625" indent="-174625" defTabSz="914400">
              <a:lnSpc>
                <a:spcPct val="80000"/>
              </a:lnSpc>
              <a:buClrTx/>
              <a:buSzTx/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				...	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catch ( ...</a:t>
            </a:r>
          </a:p>
          <a:p>
            <a:pPr marL="742950" lvl="1" indent="-285750" defTabSz="914400">
              <a:lnSpc>
                <a:spcPct val="80000"/>
              </a:lnSpc>
              <a:buClrTx/>
              <a:buSzTx/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endParaRPr lang="en-US" sz="1100" dirty="0">
              <a:solidFill>
                <a:srgbClr val="000000"/>
              </a:solidFill>
              <a:latin typeface="Courier New" pitchFamily="49" charset="0"/>
            </a:endParaRPr>
          </a:p>
          <a:p>
            <a:pPr defTabSz="914400">
              <a:buClrTx/>
              <a:buSzTx/>
              <a:buFontTx/>
              <a:buNone/>
            </a:pPr>
            <a:endParaRPr lang="en-US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3962400" y="2590800"/>
            <a:ext cx="1981200" cy="2743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47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A10 – Avoiding </a:t>
            </a:r>
            <a:r>
              <a:rPr lang="en-US" dirty="0" err="1" smtClean="0"/>
              <a:t>Unvalidated</a:t>
            </a:r>
            <a:r>
              <a:rPr lang="en-US" dirty="0" smtClean="0"/>
              <a:t> Redirects and Forwards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US" sz="1800" dirty="0" smtClean="0"/>
              <a:t>There are a number of options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Avoid using redirects and forwards as much as you can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If used, don’t involve user parameters in defining the target URL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If you ‘must’ involve user parameters, then either</a:t>
            </a:r>
          </a:p>
          <a:p>
            <a:pPr marL="1035050" lvl="2" indent="-342900">
              <a:buFont typeface="+mj-lt"/>
              <a:buAutoNum type="alphaLcParenR"/>
            </a:pPr>
            <a:r>
              <a:rPr lang="en-US" sz="1400" dirty="0" smtClean="0"/>
              <a:t>Validate each parameter to ensure its </a:t>
            </a:r>
            <a:r>
              <a:rPr lang="en-US" sz="1400" u="sng" dirty="0" smtClean="0"/>
              <a:t>valid</a:t>
            </a:r>
            <a:r>
              <a:rPr lang="en-US" sz="1400" dirty="0" smtClean="0"/>
              <a:t> and </a:t>
            </a:r>
            <a:r>
              <a:rPr lang="en-US" sz="1400" u="sng" dirty="0" smtClean="0"/>
              <a:t>authorized</a:t>
            </a:r>
            <a:r>
              <a:rPr lang="en-US" sz="1400" dirty="0" smtClean="0"/>
              <a:t> for the current user, or</a:t>
            </a:r>
          </a:p>
          <a:p>
            <a:pPr marL="1035050" lvl="2" indent="-342900">
              <a:buFont typeface="+mj-lt"/>
              <a:buAutoNum type="alphaLcParenR"/>
            </a:pPr>
            <a:r>
              <a:rPr lang="en-US" sz="1400" dirty="0" smtClean="0"/>
              <a:t>(preferred) – Use server side mapping to translate choice provided to user with actual target page</a:t>
            </a:r>
          </a:p>
          <a:p>
            <a:pPr marL="688975" lvl="1" indent="-342900"/>
            <a:r>
              <a:rPr lang="en-US" sz="1600" dirty="0" smtClean="0"/>
              <a:t>Defense in depth: For redirects, validate the target URL after it is calculated to make sure it goes to an authorized external site</a:t>
            </a:r>
          </a:p>
          <a:p>
            <a:pPr marL="688975" lvl="1" indent="-342900"/>
            <a:r>
              <a:rPr lang="en-US" sz="1600" dirty="0" smtClean="0"/>
              <a:t>ESAPI can do this for you!!</a:t>
            </a:r>
          </a:p>
          <a:p>
            <a:pPr marL="1035050" lvl="2" indent="-342900"/>
            <a:r>
              <a:rPr lang="en-US" sz="1400" dirty="0" smtClean="0"/>
              <a:t>See: </a:t>
            </a:r>
            <a:r>
              <a:rPr lang="en-US" sz="1400" dirty="0" err="1" smtClean="0"/>
              <a:t>SecurityWrapperResponse.sendRedirect</a:t>
            </a:r>
            <a:r>
              <a:rPr lang="en-US" sz="1400" dirty="0" smtClean="0"/>
              <a:t>( URL )</a:t>
            </a:r>
          </a:p>
          <a:p>
            <a:pPr marL="1035050" lvl="2" indent="-342900"/>
            <a:r>
              <a:rPr lang="en-US" sz="1100" dirty="0" smtClean="0">
                <a:hlinkClick r:id="rId3"/>
              </a:rPr>
              <a:t>http://owasp-esapi-java.googlecode.com/svn/trunk_doc/org/owasp/esapi/filters/</a:t>
            </a:r>
            <a:br>
              <a:rPr lang="en-US" sz="1100" dirty="0" smtClean="0">
                <a:hlinkClick r:id="rId3"/>
              </a:rPr>
            </a:br>
            <a:r>
              <a:rPr lang="en-US" sz="1100" dirty="0" err="1" smtClean="0">
                <a:hlinkClick r:id="rId3"/>
              </a:rPr>
              <a:t>SecurityWrapperResponse.html#sendRedirect</a:t>
            </a:r>
            <a:r>
              <a:rPr lang="en-US" sz="1100" dirty="0" smtClean="0">
                <a:hlinkClick r:id="rId3"/>
              </a:rPr>
              <a:t>(</a:t>
            </a:r>
            <a:r>
              <a:rPr lang="en-US" sz="1100" dirty="0" err="1" smtClean="0">
                <a:hlinkClick r:id="rId3"/>
              </a:rPr>
              <a:t>java.lang.String</a:t>
            </a:r>
            <a:r>
              <a:rPr lang="en-US" sz="1100" dirty="0" smtClean="0">
                <a:hlinkClick r:id="rId3"/>
              </a:rPr>
              <a:t>)</a:t>
            </a:r>
            <a:r>
              <a:rPr lang="en-US" sz="1100" dirty="0" smtClean="0"/>
              <a:t> </a:t>
            </a:r>
            <a:endParaRPr lang="en-US" sz="2800" dirty="0" smtClean="0"/>
          </a:p>
          <a:p>
            <a:pPr lvl="2"/>
            <a:endParaRPr lang="en-US" sz="1400" dirty="0" smtClean="0"/>
          </a:p>
          <a:p>
            <a:r>
              <a:rPr lang="en-US" sz="1800" dirty="0" smtClean="0"/>
              <a:t>Some thoughts about protecting Forwards</a:t>
            </a:r>
          </a:p>
          <a:p>
            <a:pPr lvl="1"/>
            <a:r>
              <a:rPr lang="en-US" sz="1600" dirty="0" smtClean="0"/>
              <a:t>Ideally, you’d call the access controller to make sure the user is authorized before you perform the forward (with ESAPI, this is easy)</a:t>
            </a:r>
          </a:p>
          <a:p>
            <a:pPr lvl="1"/>
            <a:r>
              <a:rPr lang="en-US" sz="1600" dirty="0" smtClean="0"/>
              <a:t>With an external filter, like </a:t>
            </a:r>
            <a:r>
              <a:rPr lang="en-US" sz="1600" dirty="0" err="1" smtClean="0"/>
              <a:t>Siteminder</a:t>
            </a:r>
            <a:r>
              <a:rPr lang="en-US" sz="1600" dirty="0" smtClean="0"/>
              <a:t>, this is not very practical</a:t>
            </a:r>
          </a:p>
          <a:p>
            <a:pPr lvl="1"/>
            <a:r>
              <a:rPr lang="en-US" sz="1600" dirty="0" smtClean="0"/>
              <a:t>Next best is to make sure that users who can access the original page are ALL authorized to access the target page.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2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How do you address these problems?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r>
              <a:rPr lang="en-US" sz="2000" dirty="0" smtClean="0"/>
              <a:t>Develop Secure Code</a:t>
            </a:r>
          </a:p>
          <a:p>
            <a:pPr lvl="1"/>
            <a:r>
              <a:rPr lang="en-US" sz="1800" dirty="0" smtClean="0"/>
              <a:t>Follow the best practices in OWASP’s Guide to Building Secure Web Applications</a:t>
            </a:r>
          </a:p>
          <a:p>
            <a:pPr lvl="2"/>
            <a:r>
              <a:rPr lang="en-US" sz="1600" dirty="0" smtClean="0">
                <a:hlinkClick r:id="rId3"/>
              </a:rPr>
              <a:t>http://www.owasp.org/index.php/Guide</a:t>
            </a:r>
            <a:endParaRPr lang="en-US" sz="1600" dirty="0" smtClean="0"/>
          </a:p>
          <a:p>
            <a:pPr lvl="1"/>
            <a:r>
              <a:rPr lang="en-US" sz="1800" dirty="0" smtClean="0"/>
              <a:t>Use OWASP’s Application Security Verification Standard as a guide to what an application needs to be secure</a:t>
            </a:r>
          </a:p>
          <a:p>
            <a:pPr lvl="2"/>
            <a:r>
              <a:rPr lang="en-US" sz="1600" dirty="0" smtClean="0">
                <a:hlinkClick r:id="rId4"/>
              </a:rPr>
              <a:t>http://www.owasp.org/index.php/ASVS</a:t>
            </a:r>
            <a:endParaRPr lang="en-US" sz="1600" dirty="0" smtClean="0"/>
          </a:p>
          <a:p>
            <a:pPr lvl="1"/>
            <a:r>
              <a:rPr lang="en-US" sz="1800" dirty="0" smtClean="0"/>
              <a:t>Use standard security components that are a fit for your organization</a:t>
            </a:r>
          </a:p>
          <a:p>
            <a:pPr lvl="2"/>
            <a:r>
              <a:rPr lang="en-US" sz="1600" dirty="0" smtClean="0"/>
              <a:t>Use OWASP’s ESAPI as a basis for </a:t>
            </a:r>
            <a:r>
              <a:rPr lang="en-US" sz="1600" u="sng" dirty="0" smtClean="0"/>
              <a:t>your</a:t>
            </a:r>
            <a:r>
              <a:rPr lang="en-US" sz="1600" dirty="0" smtClean="0"/>
              <a:t> standard components</a:t>
            </a:r>
          </a:p>
          <a:p>
            <a:pPr lvl="2"/>
            <a:r>
              <a:rPr lang="en-US" sz="1600" dirty="0" smtClean="0">
                <a:hlinkClick r:id="rId5"/>
              </a:rPr>
              <a:t>http://www.owasp.org/index.php/ESAPI</a:t>
            </a:r>
            <a:endParaRPr lang="en-US" sz="1600" dirty="0" smtClean="0"/>
          </a:p>
          <a:p>
            <a:pPr lvl="2"/>
            <a:endParaRPr lang="en-US" sz="600" dirty="0" smtClean="0"/>
          </a:p>
          <a:p>
            <a:r>
              <a:rPr lang="en-US" sz="2000" dirty="0" smtClean="0"/>
              <a:t>Review Your Applications</a:t>
            </a:r>
          </a:p>
          <a:p>
            <a:pPr lvl="1"/>
            <a:r>
              <a:rPr lang="en-US" sz="1800" dirty="0" smtClean="0"/>
              <a:t>Have an expert team review your applications</a:t>
            </a:r>
          </a:p>
          <a:p>
            <a:pPr lvl="1"/>
            <a:r>
              <a:rPr lang="en-US" sz="1800" dirty="0" smtClean="0"/>
              <a:t>Review your applications yourselves following OWASP Guidelines</a:t>
            </a:r>
          </a:p>
          <a:p>
            <a:pPr lvl="2"/>
            <a:r>
              <a:rPr lang="en-US" sz="1600" dirty="0" smtClean="0"/>
              <a:t>OWASP Code Review Guide: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smtClean="0">
                <a:hlinkClick r:id="rId6"/>
              </a:rPr>
              <a:t>http://www.owasp.org/index.php/Code_Review_Guide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OWASP Testing Guide: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smtClean="0">
                <a:hlinkClick r:id="rId7"/>
              </a:rPr>
              <a:t>http://www.owasp.org/index.php/Testing_Guide</a:t>
            </a:r>
            <a:r>
              <a:rPr lang="en-US" sz="16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915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OWASP Top Ten (2010 Edition)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28600" y="480614"/>
          <a:ext cx="8915400" cy="49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owasp-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44" y="4905768"/>
            <a:ext cx="4767262" cy="114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22700" y="5146675"/>
            <a:ext cx="5207000" cy="369888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  <a:hlinkClick r:id="rId10"/>
              </a:rPr>
              <a:t>http://www.owasp.org/index.php/Top_10</a:t>
            </a: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170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OWASP (ESAPI)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533400" y="381000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531807" y="5053917"/>
            <a:ext cx="8141345" cy="813483"/>
            <a:chOff x="0" y="433514"/>
            <a:chExt cx="8141345" cy="813483"/>
          </a:xfrm>
          <a:scene3d>
            <a:camera prst="orthographicFront"/>
            <a:lightRig rig="chilly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solidFill>
              <a:srgbClr val="659A2A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5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sz="2400" u="sng" dirty="0">
                  <a:solidFill>
                    <a:srgbClr val="FFFFFF"/>
                  </a:solidFill>
                  <a:latin typeface="Tahoma"/>
                </a:rPr>
                <a:t>Your</a:t>
              </a:r>
              <a:r>
                <a:rPr lang="en-US" sz="2400" dirty="0">
                  <a:solidFill>
                    <a:srgbClr val="FFFFFF"/>
                  </a:solidFill>
                  <a:latin typeface="Tahoma"/>
                </a:rPr>
                <a:t> Existing Enterprise Services or Libraries</a:t>
              </a:r>
            </a:p>
          </p:txBody>
        </p:sp>
      </p:grp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381000" y="594360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914400">
              <a:buClrTx/>
              <a:buSz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ESAPI Homepage: 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hlinkClick r:id="rId9"/>
              </a:rPr>
              <a:t>http://www.owasp.org/index.php/ESAPI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759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We’d like to thank the Primary Project Contributors</a:t>
            </a:r>
          </a:p>
          <a:p>
            <a:pPr lvl="1"/>
            <a:r>
              <a:rPr lang="en-US" sz="1800" dirty="0" smtClean="0"/>
              <a:t>Aspect Security for sponsoring the project</a:t>
            </a:r>
            <a:endParaRPr lang="en-US" sz="1600" dirty="0" smtClean="0"/>
          </a:p>
          <a:p>
            <a:pPr lvl="1"/>
            <a:r>
              <a:rPr lang="en-US" sz="1800" dirty="0" smtClean="0"/>
              <a:t>Jeff Williams (Author who conceived of and launched Top 10 in 2003)</a:t>
            </a:r>
          </a:p>
          <a:p>
            <a:pPr lvl="1"/>
            <a:r>
              <a:rPr lang="en-US" sz="1800" dirty="0" smtClean="0"/>
              <a:t>Dave Wichers (Author and current project lead)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Organizations that contributed vulnerability statistics</a:t>
            </a:r>
          </a:p>
          <a:p>
            <a:pPr lvl="1"/>
            <a:r>
              <a:rPr lang="en-US" sz="1800" dirty="0" smtClean="0"/>
              <a:t>Aspect Security</a:t>
            </a:r>
          </a:p>
          <a:p>
            <a:pPr lvl="1"/>
            <a:r>
              <a:rPr lang="en-US" sz="1800" dirty="0" smtClean="0"/>
              <a:t>MITRE</a:t>
            </a:r>
          </a:p>
          <a:p>
            <a:pPr lvl="1"/>
            <a:r>
              <a:rPr lang="en-US" sz="1800" dirty="0" err="1" smtClean="0"/>
              <a:t>Softtek</a:t>
            </a:r>
            <a:endParaRPr lang="en-US" sz="1800" dirty="0" smtClean="0"/>
          </a:p>
          <a:p>
            <a:pPr lvl="1"/>
            <a:r>
              <a:rPr lang="en-US" sz="1800" dirty="0" err="1" smtClean="0"/>
              <a:t>WhiteHat</a:t>
            </a:r>
            <a:r>
              <a:rPr lang="en-US" sz="1800" dirty="0" smtClean="0"/>
              <a:t> Security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A host of reviewers and contributors, including:</a:t>
            </a:r>
          </a:p>
          <a:p>
            <a:pPr lvl="1"/>
            <a:r>
              <a:rPr lang="en-US" sz="1800" dirty="0" smtClean="0"/>
              <a:t>Mike Boberski, </a:t>
            </a:r>
            <a:r>
              <a:rPr lang="en-US" sz="1800" kern="1200" dirty="0" smtClean="0">
                <a:solidFill>
                  <a:schemeClr val="tx2"/>
                </a:solidFill>
              </a:rPr>
              <a:t>Juan Carlos Calderon, </a:t>
            </a:r>
            <a:r>
              <a:rPr lang="en-US" sz="1800" dirty="0" smtClean="0"/>
              <a:t>Michael Coates, Jeremiah Grossman, Jim Manico, Paul </a:t>
            </a:r>
            <a:r>
              <a:rPr lang="en-US" sz="1800" dirty="0" err="1" smtClean="0"/>
              <a:t>Petefish</a:t>
            </a:r>
            <a:r>
              <a:rPr lang="en-US" sz="1800" dirty="0" smtClean="0"/>
              <a:t>, Eric Sheridan, Neil Smithline, Andrew van </a:t>
            </a:r>
            <a:r>
              <a:rPr lang="en-US" sz="1800" dirty="0" err="1" smtClean="0"/>
              <a:t>der</a:t>
            </a:r>
            <a:r>
              <a:rPr lang="en-US" sz="1800" dirty="0" smtClean="0"/>
              <a:t> Stock, Colin Watson, OWASP Denmark and Sweden Chapters</a:t>
            </a:r>
          </a:p>
          <a:p>
            <a:pPr lvl="1"/>
            <a:endParaRPr lang="en-US" sz="1800" dirty="0" smtClean="0"/>
          </a:p>
        </p:txBody>
      </p:sp>
      <p:pic>
        <p:nvPicPr>
          <p:cNvPr id="5" name="Picture 3" descr="S:\P4\aspect\business_development\Graphics\Logos\Aspect Logo Black Alpha 150x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966" y="228600"/>
            <a:ext cx="3069908" cy="72995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272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OWASP Top Ten (2010 Edition)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28600" y="480614"/>
          <a:ext cx="8915400" cy="49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owasp-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44" y="4905768"/>
            <a:ext cx="4767262" cy="114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22700" y="5146675"/>
            <a:ext cx="5207000" cy="369888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hlinkClick r:id="rId10"/>
              </a:rPr>
              <a:t>http://www.owasp.org/index.php/Top_10</a:t>
            </a:r>
            <a:endParaRPr lang="en-US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078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Vulnerabilities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9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Dangerous HTTP Methods</a:t>
            </a:r>
          </a:p>
        </p:txBody>
      </p:sp>
      <p:graphicFrame>
        <p:nvGraphicFramePr>
          <p:cNvPr id="111659" name="Group 4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8013" cy="5120640"/>
        </p:xfrm>
        <a:graphic>
          <a:graphicData uri="http://schemas.openxmlformats.org/drawingml/2006/table">
            <a:tbl>
              <a:tblPr/>
              <a:tblGrid>
                <a:gridCol w="2209800"/>
                <a:gridCol w="60182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HTTP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Uploads file to a specified location.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Deletes specified file from server.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Copies file to path in Destination header.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Moves file to path in Destination header.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SEARCH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Searches directory path for resources.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PROPFIND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Retrieves information about resources, such as author, size, content-type.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Returns exact request received by header in response body.  Can be used to bypass HttpOnly cookie protection against XSS attacks.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$ telnet localhost 80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Trying... Connected to 127.0.0.1.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Escape character is '^]'.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TRACE / HTTP/1.1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Host: foo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x-myheader: spam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HTTP/1.1 200 OK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Date: Mon, 04 Mar 2009 12:34:45 GMT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Server: Apache/1.3.13 (Unix)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Connection: close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Content-Type: message/http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TRACE / HTTP/1.0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x-myheader: spam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Host: foo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Connection closed.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Headers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2590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HTTP headers can be vulnerable to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SQL injection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XSS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Most commonly vulnerable headers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Referer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User-Agent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3400" y="4114800"/>
            <a:ext cx="8228013" cy="1981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String userAgent = request.getHeader(“user-agent”);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String sQuery = “DELETE FROM UP_USER_UA_MAP WHERE USER_ID=“ + userId + “ AND USER_AGENT=‘” + userAgent + “’”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...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stmt.executeUpdate(sQuery);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Header Injection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Injecting data into HTTP headers.</a:t>
            </a:r>
          </a:p>
          <a:p>
            <a:pPr lvl="1"/>
            <a:r>
              <a:rPr lang="en-US"/>
              <a:t>Requires ability to send CR/LF.</a:t>
            </a:r>
          </a:p>
          <a:p>
            <a:pPr lvl="1"/>
            <a:r>
              <a:rPr lang="en-US"/>
              <a:t>Impacts headers + body (worse than XSS.)</a:t>
            </a:r>
          </a:p>
          <a:p>
            <a:pPr>
              <a:buFont typeface="Wingdings" pitchFamily="2" charset="2"/>
              <a:buNone/>
            </a:pPr>
            <a:r>
              <a:rPr lang="en-US"/>
              <a:t>Example: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838200" y="3505200"/>
            <a:ext cx="7772400" cy="2819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GET /foo.php?uid=123%0d%0aFoo:+bar HTTP/1.1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Host: example.com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HTTP/1.1 200 OK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Set-Cookie: UserId=123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</a:rPr>
              <a:t>Foo: bar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HTTP Response Splitting Example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8013" cy="4452938"/>
          </a:xfrm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	GET /foo.php?uid=123%0d%0aFoo:+bar%0d%0a %0d%0a&lt;html&gt;foo&lt;/html&gt;%0d%0aHTTP/1.1+200+OK %0d%0aContent-Length:+1234&lt;html&gt;Admin Login&lt;/html&gt;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HTTP/1.1 200 OK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Set-Cookie: UserId=123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Foo: bar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&lt;html&gt;foo&lt;/html&gt;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HTTP/1.1 200 OK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Content-Length: 1234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&lt;html&gt;Admin Login&lt;/html&gt;</a:t>
            </a: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457200" y="1219200"/>
            <a:ext cx="8228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000000"/>
                </a:solidFill>
              </a:rPr>
              <a:t>Use header injection to create a 2</a:t>
            </a:r>
            <a:r>
              <a:rPr lang="en-US" sz="2800" baseline="30000">
                <a:solidFill>
                  <a:srgbClr val="000000"/>
                </a:solidFill>
              </a:rPr>
              <a:t>nd</a:t>
            </a:r>
            <a:r>
              <a:rPr lang="en-US" sz="2800">
                <a:solidFill>
                  <a:srgbClr val="000000"/>
                </a:solidFill>
              </a:rPr>
              <a:t> response.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Splitting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Use URL to create two HTTP responses.</a:t>
            </a:r>
          </a:p>
          <a:p>
            <a:pPr lvl="1"/>
            <a:r>
              <a:rPr lang="en-US"/>
              <a:t>First partially under attacker control.</a:t>
            </a:r>
          </a:p>
          <a:p>
            <a:pPr lvl="1"/>
            <a:r>
              <a:rPr lang="en-US"/>
              <a:t>Second entirely under attacker control.</a:t>
            </a:r>
          </a:p>
          <a:p>
            <a:pPr>
              <a:buFont typeface="Wingdings" pitchFamily="2" charset="2"/>
              <a:buNone/>
            </a:pPr>
            <a:r>
              <a:rPr lang="en-US"/>
              <a:t>Where can the vulnerability be found:</a:t>
            </a:r>
          </a:p>
          <a:p>
            <a:pPr lvl="1"/>
            <a:r>
              <a:rPr lang="en-US"/>
              <a:t>Anywhere user data inserted in headers.</a:t>
            </a:r>
          </a:p>
          <a:p>
            <a:pPr lvl="1"/>
            <a:r>
              <a:rPr lang="en-US"/>
              <a:t>Most commonly in redirects.</a:t>
            </a:r>
          </a:p>
          <a:p>
            <a:pPr>
              <a:buFont typeface="Wingdings" pitchFamily="2" charset="2"/>
              <a:buNone/>
            </a:pPr>
            <a:r>
              <a:rPr lang="en-US"/>
              <a:t>Attacks</a:t>
            </a:r>
          </a:p>
          <a:p>
            <a:pPr lvl="1"/>
            <a:r>
              <a:rPr lang="en-US"/>
              <a:t>Web proxy cache poisoning to do XSS, phishing,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OWASP Top 10 Risk Rating Methodology</a:t>
            </a: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1295400" y="3658175"/>
          <a:ext cx="6705600" cy="21488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93423"/>
                <a:gridCol w="1179689"/>
                <a:gridCol w="1179689"/>
                <a:gridCol w="1179689"/>
                <a:gridCol w="1179689"/>
                <a:gridCol w="99342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Threat</a:t>
                      </a:r>
                    </a:p>
                    <a:p>
                      <a:pPr algn="ctr"/>
                      <a:r>
                        <a:rPr lang="en-US" sz="900" b="1" dirty="0" smtClean="0"/>
                        <a:t>Agent</a:t>
                      </a:r>
                      <a:endParaRPr lang="en-US" sz="900" b="1" dirty="0"/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Attack</a:t>
                      </a:r>
                    </a:p>
                    <a:p>
                      <a:pPr algn="ctr"/>
                      <a:r>
                        <a:rPr lang="en-US" sz="900" b="1" dirty="0" smtClean="0"/>
                        <a:t>Vector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Weakness Prevalence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Weakness </a:t>
                      </a:r>
                      <a:r>
                        <a:rPr lang="en-US" sz="900" b="1" dirty="0" err="1" smtClean="0"/>
                        <a:t>Detectability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Technical Impact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Business Impact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Easy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Widespread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Easy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Severe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Average</a:t>
                      </a:r>
                      <a:endParaRPr lang="en-US" sz="9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Common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Average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Moderate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Difficult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Uncommon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Difficult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Minor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1.66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*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724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28" r="22830" b="30544"/>
          <a:stretch>
            <a:fillRect/>
          </a:stretch>
        </p:blipFill>
        <p:spPr bwMode="auto">
          <a:xfrm>
            <a:off x="2895600" y="4953575"/>
            <a:ext cx="2322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4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28" r="22830" b="30544"/>
          <a:stretch>
            <a:fillRect/>
          </a:stretch>
        </p:blipFill>
        <p:spPr bwMode="auto">
          <a:xfrm>
            <a:off x="4075113" y="5463163"/>
            <a:ext cx="23225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Rectangle 137"/>
          <p:cNvSpPr/>
          <p:nvPr/>
        </p:nvSpPr>
        <p:spPr>
          <a:xfrm>
            <a:off x="4948238" y="592935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1F497D"/>
                </a:solidFill>
                <a:latin typeface="Times New Roman" pitchFamily="18" charset="0"/>
              </a:rPr>
              <a:t>1.66 </a:t>
            </a:r>
            <a:r>
              <a:rPr lang="en-US" b="1" kern="0" dirty="0">
                <a:solidFill>
                  <a:srgbClr val="1F497D"/>
                </a:solidFill>
                <a:latin typeface="Times New Roman" pitchFamily="18" charset="0"/>
              </a:rPr>
              <a:t>weighted risk rating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52450" y="5258375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1F497D"/>
                </a:solidFill>
                <a:latin typeface="Times New Roman" pitchFamily="18" charset="0"/>
              </a:rPr>
              <a:t>Injection Example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46313" y="3960812"/>
            <a:ext cx="2872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105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838200"/>
            <a:ext cx="6868680" cy="273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9579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Poisoning Attack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Select a page to poison in proxy cache.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Replace /admin with phishing trojan.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Locate header injection vulnerability.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Inject second response body with trojan.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Connect to proxy and send requests.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First request is header injection described above.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Second request is for page that’s being poisoned.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Proxy talks to app, gets response.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Proxy interprets 2</a:t>
            </a:r>
            <a:r>
              <a:rPr lang="en-US" sz="2800" baseline="30000"/>
              <a:t>nd</a:t>
            </a:r>
            <a:r>
              <a:rPr lang="en-US" sz="2800"/>
              <a:t> response body as response to attacker’s 2</a:t>
            </a:r>
            <a:r>
              <a:rPr lang="en-US" sz="2800" baseline="30000"/>
              <a:t>nd</a:t>
            </a:r>
            <a:r>
              <a:rPr lang="en-US" sz="2800"/>
              <a:t> pipelined request.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Updates cache with trojan version.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Admin interfaces</a:t>
            </a:r>
          </a:p>
          <a:p>
            <a:r>
              <a:rPr lang="en-US"/>
              <a:t>Default content</a:t>
            </a:r>
          </a:p>
          <a:p>
            <a:r>
              <a:rPr lang="en-US"/>
              <a:t>Directory listings</a:t>
            </a:r>
          </a:p>
          <a:p>
            <a:r>
              <a:rPr lang="en-US"/>
              <a:t>Proxy capabilities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Interfaces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Admin services often run on different port.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8008: IBM WebSphere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8080: Apache Tomcat</a:t>
            </a:r>
          </a:p>
          <a:p>
            <a:pPr>
              <a:buFont typeface="Wingdings" pitchFamily="2" charset="2"/>
              <a:buNone/>
            </a:pPr>
            <a:r>
              <a:rPr lang="en-US"/>
              <a:t>May be accessible via Host header.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Host: example.com:8080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Even if firewall blocks that port.</a:t>
            </a:r>
          </a:p>
          <a:p>
            <a:pPr>
              <a:buFont typeface="Wingdings" pitchFamily="2" charset="2"/>
              <a:buNone/>
            </a:pPr>
            <a:r>
              <a:rPr lang="en-US"/>
              <a:t>May have default credentials.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Tomcat: &lt;tomcat,tomcat&gt;, &lt;admin,’’&gt;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Sun JavaServer: &lt;admin,admin&gt;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Content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648200" cy="5214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Default content includes</a:t>
            </a:r>
          </a:p>
          <a:p>
            <a:pPr lvl="1"/>
            <a:r>
              <a:rPr lang="en-US"/>
              <a:t>Debug + test functions.</a:t>
            </a:r>
          </a:p>
          <a:p>
            <a:pPr lvl="1"/>
            <a:r>
              <a:rPr lang="en-US"/>
              <a:t>Sample scripts.</a:t>
            </a:r>
          </a:p>
          <a:p>
            <a:pPr lvl="1"/>
            <a:r>
              <a:rPr lang="en-US"/>
              <a:t>Manuals + images.</a:t>
            </a:r>
          </a:p>
          <a:p>
            <a:pPr>
              <a:buFont typeface="Wingdings" pitchFamily="2" charset="2"/>
              <a:buNone/>
            </a:pPr>
            <a:r>
              <a:rPr lang="en-US"/>
              <a:t>Example: phpinfo.php</a:t>
            </a:r>
          </a:p>
        </p:txBody>
      </p:sp>
      <p:pic>
        <p:nvPicPr>
          <p:cNvPr id="118788" name="Picture 4" descr="php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0736" r="5263" b="3789"/>
          <a:stretch>
            <a:fillRect/>
          </a:stretch>
        </p:blipFill>
        <p:spPr bwMode="auto">
          <a:xfrm>
            <a:off x="4876800" y="1143000"/>
            <a:ext cx="40227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Listings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Web server may respond to dir request by</a:t>
            </a:r>
          </a:p>
          <a:p>
            <a:pPr lvl="1"/>
            <a:r>
              <a:rPr lang="en-US"/>
              <a:t>Returning default resource in directory, such as </a:t>
            </a:r>
            <a:r>
              <a:rPr lang="en-US">
                <a:latin typeface="Courier New" pitchFamily="49" charset="0"/>
              </a:rPr>
              <a:t>index.html</a:t>
            </a:r>
            <a:r>
              <a:rPr lang="en-US"/>
              <a:t>.</a:t>
            </a:r>
          </a:p>
          <a:p>
            <a:pPr lvl="1"/>
            <a:r>
              <a:rPr lang="en-US"/>
              <a:t>Returning an error, such as 403 Forbidden.</a:t>
            </a:r>
          </a:p>
          <a:p>
            <a:pPr lvl="1"/>
            <a:r>
              <a:rPr lang="en-US"/>
              <a:t>Returning a listing of the directory.</a:t>
            </a:r>
          </a:p>
          <a:p>
            <a:pPr>
              <a:buFont typeface="Wingdings" pitchFamily="2" charset="2"/>
              <a:buNone/>
            </a:pPr>
            <a:r>
              <a:rPr lang="en-US"/>
              <a:t>Directory listings may lead to problems:</a:t>
            </a:r>
          </a:p>
          <a:p>
            <a:pPr lvl="1"/>
            <a:r>
              <a:rPr lang="en-US"/>
              <a:t>Leftover files, such as backups, logs, etc.</a:t>
            </a:r>
          </a:p>
          <a:p>
            <a:pPr lvl="1"/>
            <a:r>
              <a:rPr lang="en-US"/>
              <a:t>Attacker can identify resources that may not be properly protected by access control.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as Proxy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servers sometimes configured as proxies to send requests to other servers.</a:t>
            </a:r>
          </a:p>
          <a:p>
            <a:r>
              <a:rPr lang="en-US"/>
              <a:t>If may be possible to use a server proxy to</a:t>
            </a:r>
          </a:p>
          <a:p>
            <a:pPr lvl="1"/>
            <a:r>
              <a:rPr lang="en-US"/>
              <a:t>Attack third-party systems on the Internet.</a:t>
            </a:r>
          </a:p>
          <a:p>
            <a:pPr lvl="1"/>
            <a:r>
              <a:rPr lang="en-US"/>
              <a:t>Access internal systems that are protected by the firewall from direct external access.</a:t>
            </a:r>
          </a:p>
          <a:p>
            <a:pPr lvl="1"/>
            <a:r>
              <a:rPr lang="en-US"/>
              <a:t>Access other services on internal host that are protected by the firewall.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Proxies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Modify URL to access other hosts: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telnet example.com 80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GET </a:t>
            </a:r>
            <a:r>
              <a:rPr lang="en-US">
                <a:hlinkClick r:id="rId2"/>
              </a:rPr>
              <a:t>http://other.example.com:80/</a:t>
            </a:r>
            <a:r>
              <a:rPr lang="en-US"/>
              <a:t> HTTP/1.0</a:t>
            </a:r>
          </a:p>
          <a:p>
            <a:pPr>
              <a:buFont typeface="Wingdings" pitchFamily="2" charset="2"/>
              <a:buNone/>
            </a:pPr>
            <a:r>
              <a:rPr lang="en-US"/>
              <a:t>Use the CONNECT method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telnet example.com 80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CONNECT other.example.com:80 HTTP/1.0</a:t>
            </a:r>
          </a:p>
          <a:p>
            <a:pPr>
              <a:buFont typeface="Wingdings" pitchFamily="2" charset="2"/>
              <a:buNone/>
            </a:pPr>
            <a:r>
              <a:rPr lang="en-US"/>
              <a:t>Can use to port scan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Try combinations of IP address + port.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If receive banner, then port is open on IP.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Web services are designed to provide:</a:t>
            </a:r>
          </a:p>
          <a:p>
            <a:pPr lvl="1"/>
            <a:r>
              <a:rPr lang="en-US" b="1"/>
              <a:t>Interoperability</a:t>
            </a:r>
            <a:r>
              <a:rPr lang="en-US"/>
              <a:t>: services can be built on any framework in any language.</a:t>
            </a:r>
          </a:p>
          <a:p>
            <a:pPr lvl="1"/>
            <a:r>
              <a:rPr lang="en-US" b="1"/>
              <a:t>Reuse</a:t>
            </a:r>
            <a:r>
              <a:rPr lang="en-US"/>
              <a:t>: code can be re-used among different applications.</a:t>
            </a:r>
          </a:p>
          <a:p>
            <a:pPr>
              <a:buFont typeface="Wingdings" pitchFamily="2" charset="2"/>
              <a:buNone/>
            </a:pPr>
            <a:r>
              <a:rPr lang="en-US"/>
              <a:t>Services should be</a:t>
            </a:r>
          </a:p>
          <a:p>
            <a:pPr lvl="1"/>
            <a:r>
              <a:rPr lang="en-US"/>
              <a:t>Self-describing</a:t>
            </a:r>
          </a:p>
          <a:p>
            <a:pPr lvl="1"/>
            <a:r>
              <a:rPr lang="en-US"/>
              <a:t>Discoverable</a:t>
            </a:r>
          </a:p>
          <a:p>
            <a:pPr lvl="1"/>
            <a:r>
              <a:rPr lang="en-US"/>
              <a:t>Content-independent</a:t>
            </a:r>
          </a:p>
          <a:p>
            <a:pPr lvl="1"/>
            <a:r>
              <a:rPr lang="en-US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2430790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 Technologies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HTTP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XML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XPath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SOAP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2146549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eXtensible Markup Language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18450" cy="228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Extensible descriptive markup language framework</a:t>
            </a:r>
          </a:p>
          <a:p>
            <a:pPr lvl="1"/>
            <a:r>
              <a:rPr lang="en-US" sz="2000"/>
              <a:t>Primarily used for data communication and storage.</a:t>
            </a:r>
          </a:p>
          <a:p>
            <a:pPr lvl="1"/>
            <a:r>
              <a:rPr lang="en-US" sz="2000"/>
              <a:t>Tree-based document structure using &lt;&gt; tags.</a:t>
            </a:r>
          </a:p>
          <a:p>
            <a:pPr lvl="1"/>
            <a:r>
              <a:rPr lang="en-US" sz="2000"/>
              <a:t>Began as simplified subset of SGML.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762000" y="3429000"/>
            <a:ext cx="79184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</a:pPr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676400" y="3505200"/>
            <a:ext cx="6096000" cy="2819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2400"/>
              <a:t>&lt;?xml version="1.0" encoding="UTF-8"?&gt;</a:t>
            </a:r>
          </a:p>
          <a:p>
            <a:pPr marL="341313" indent="-341313"/>
            <a:r>
              <a:rPr lang="en-US" sz="2400"/>
              <a:t>&lt;inventory&gt;</a:t>
            </a:r>
          </a:p>
          <a:p>
            <a:pPr marL="341313" indent="-341313"/>
            <a:r>
              <a:rPr lang="en-US" sz="2400"/>
              <a:t>	&lt;book isbn=“0976694042”&gt;</a:t>
            </a:r>
          </a:p>
          <a:p>
            <a:pPr marL="341313" indent="-341313"/>
            <a:r>
              <a:rPr lang="en-US" sz="2400"/>
              <a:t>			&lt;author&gt;Chris Pine&lt;/author&gt;</a:t>
            </a:r>
          </a:p>
          <a:p>
            <a:pPr marL="341313" indent="-341313"/>
            <a:r>
              <a:rPr lang="en-US" sz="2400"/>
              <a:t>			&lt;title&gt;Learn to Program&lt;/title&gt;</a:t>
            </a:r>
          </a:p>
          <a:p>
            <a:pPr marL="341313" indent="-341313"/>
            <a:r>
              <a:rPr lang="en-US" sz="2400"/>
              <a:t>	&lt;/book&gt;</a:t>
            </a:r>
          </a:p>
          <a:p>
            <a:pPr marL="341313" indent="-341313"/>
            <a:r>
              <a:rPr lang="en-US" sz="2400"/>
              <a:t>&lt;/inventory&gt;</a:t>
            </a:r>
          </a:p>
        </p:txBody>
      </p:sp>
    </p:spTree>
    <p:extLst>
      <p:ext uri="{BB962C8B-B14F-4D97-AF65-F5344CB8AC3E}">
        <p14:creationId xmlns:p14="http://schemas.microsoft.com/office/powerpoint/2010/main" val="20704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A1 – Injection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9144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6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Tree Structure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191000" cy="521493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&lt;todo&gt;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&lt;title&gt;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  Monday’s List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&lt;/title&gt;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&lt;item&gt;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  Study for midterm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&lt;/item&gt;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&lt;item&gt;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  &lt;priority=10/&gt;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  SSE Class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&lt;/item&gt;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&lt;item&gt;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  Bathe 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	&lt;/item&gt;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2000">
                <a:latin typeface="Courier New" pitchFamily="49" charset="0"/>
              </a:rPr>
              <a:t>&lt;/html&gt;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649788" y="1219200"/>
          <a:ext cx="4035425" cy="257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155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and Attributes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An element consists of tags and contents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&lt;title&gt;Learn to Program&lt;/title&gt;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Begin and end tags are mandatory.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&lt;isbn number=“0976694042” </a:t>
            </a:r>
            <a:r>
              <a:rPr lang="en-US" b="1">
                <a:solidFill>
                  <a:schemeClr val="accent2"/>
                </a:solidFill>
              </a:rPr>
              <a:t>/&gt;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Tags must be consistently nested.</a:t>
            </a:r>
          </a:p>
          <a:p>
            <a:pPr>
              <a:buFont typeface="Wingdings" pitchFamily="2" charset="2"/>
              <a:buNone/>
            </a:pPr>
            <a:r>
              <a:rPr lang="en-US"/>
              <a:t>Attributes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number=“0976694042”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Elements may have zero or more attributes.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Attribute values must always be quoted.</a:t>
            </a:r>
          </a:p>
        </p:txBody>
      </p:sp>
    </p:spTree>
    <p:extLst>
      <p:ext uri="{BB962C8B-B14F-4D97-AF65-F5344CB8AC3E}">
        <p14:creationId xmlns:p14="http://schemas.microsoft.com/office/powerpoint/2010/main" val="464787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Entities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160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Entities are named data.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Default: &amp;lt; &amp;gt; &amp;amp; &amp;apos; &amp;quot;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New entities can be defined in DTD.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Entities definitions can be recursive.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33400" y="3048000"/>
            <a:ext cx="82280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buFont typeface="Wingdings" pitchFamily="2" charset="2"/>
              <a:buChar char=""/>
            </a:pPr>
            <a:endParaRPr lang="en-US" sz="3200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57200" y="3048000"/>
            <a:ext cx="8228013" cy="1600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91440" rIns="90000" bIns="91440"/>
          <a:lstStyle/>
          <a:p>
            <a:pPr marL="341313" indent="-341313">
              <a:lnSpc>
                <a:spcPct val="50000"/>
              </a:lnSpc>
            </a:pPr>
            <a:r>
              <a:rPr lang="en-US" sz="1800"/>
              <a:t>&lt;?xml version="1.0" encoding="UTF-8"?&gt; </a:t>
            </a:r>
          </a:p>
          <a:p>
            <a:pPr marL="341313" indent="-341313">
              <a:lnSpc>
                <a:spcPct val="50000"/>
              </a:lnSpc>
            </a:pPr>
            <a:r>
              <a:rPr lang="en-US" sz="1800"/>
              <a:t>&lt;!DOCTYPE example [ </a:t>
            </a:r>
          </a:p>
          <a:p>
            <a:pPr marL="341313" indent="-341313">
              <a:lnSpc>
                <a:spcPct val="50000"/>
              </a:lnSpc>
            </a:pPr>
            <a:r>
              <a:rPr lang="en-US" sz="1800"/>
              <a:t>	&lt;!ENTITY copy "&amp;#xA9;"&gt; </a:t>
            </a:r>
          </a:p>
          <a:p>
            <a:pPr marL="341313" indent="-341313">
              <a:lnSpc>
                <a:spcPct val="50000"/>
              </a:lnSpc>
            </a:pPr>
            <a:r>
              <a:rPr lang="en-US" sz="1800"/>
              <a:t>	&lt;!ENTITY copyright-notice "Copyright &amp;copy; 2009, XYZ Enterprises"&gt; </a:t>
            </a:r>
          </a:p>
          <a:p>
            <a:pPr marL="341313" indent="-341313">
              <a:lnSpc>
                <a:spcPct val="50000"/>
              </a:lnSpc>
            </a:pPr>
            <a:r>
              <a:rPr lang="en-US" sz="1800"/>
              <a:t>]&gt; </a:t>
            </a:r>
          </a:p>
          <a:p>
            <a:pPr marL="341313" indent="-341313">
              <a:lnSpc>
                <a:spcPct val="50000"/>
              </a:lnSpc>
            </a:pPr>
            <a:r>
              <a:rPr lang="en-US" sz="1800"/>
              <a:t>&lt;example&gt; &amp;copyright-notice; &lt;/example&gt;</a:t>
            </a:r>
            <a:r>
              <a:rPr lang="en-US" sz="3200"/>
              <a:t> 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457200" y="4876800"/>
            <a:ext cx="82280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</a:pPr>
            <a:r>
              <a:rPr lang="en-US"/>
              <a:t>Numeric character references are not entities.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&amp;#&lt;dec&gt;; or &amp;#x&lt;hex&gt;; refers to Unicode code point.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&amp;#xA9 above is used to refer to the copyright symbol.</a:t>
            </a:r>
          </a:p>
        </p:txBody>
      </p:sp>
    </p:spTree>
    <p:extLst>
      <p:ext uri="{BB962C8B-B14F-4D97-AF65-F5344CB8AC3E}">
        <p14:creationId xmlns:p14="http://schemas.microsoft.com/office/powerpoint/2010/main" val="4133264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 Rules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10600" cy="5214938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There is one and only one root tag.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Begin tags must be matched by end tags.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XML tags must be properly nested.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XML tags are case sensitive.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All attribute values must be quoted.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Whitespace within tags is part of text.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Newlines are always stored as LF.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/>
              <a:t>HTML-style comments: &lt;!--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457936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/>
              <a:t>Well-formed</a:t>
            </a:r>
          </a:p>
          <a:p>
            <a:pPr lvl="1"/>
            <a:r>
              <a:rPr lang="en-US"/>
              <a:t>Conforms to XML syntax rules.</a:t>
            </a:r>
          </a:p>
          <a:p>
            <a:pPr lvl="1"/>
            <a:r>
              <a:rPr lang="en-US"/>
              <a:t>A </a:t>
            </a:r>
            <a:r>
              <a:rPr lang="en-US" b="1" i="1"/>
              <a:t>conforming</a:t>
            </a:r>
            <a:r>
              <a:rPr lang="en-US"/>
              <a:t> parser will not parse documents that are not well-formed.</a:t>
            </a:r>
          </a:p>
          <a:p>
            <a:pPr>
              <a:buFont typeface="Wingdings" pitchFamily="2" charset="2"/>
              <a:buNone/>
            </a:pPr>
            <a:r>
              <a:rPr lang="en-US" b="1" i="1"/>
              <a:t>Valid</a:t>
            </a:r>
          </a:p>
          <a:p>
            <a:pPr lvl="1"/>
            <a:r>
              <a:rPr lang="en-US"/>
              <a:t>Conforms to XML semantics rules given in</a:t>
            </a:r>
          </a:p>
          <a:p>
            <a:pPr lvl="2"/>
            <a:r>
              <a:rPr lang="en-US"/>
              <a:t>Document Type Definition (DTD)</a:t>
            </a:r>
          </a:p>
          <a:p>
            <a:pPr lvl="2"/>
            <a:r>
              <a:rPr lang="en-US"/>
              <a:t>XML Schema</a:t>
            </a:r>
          </a:p>
          <a:p>
            <a:pPr lvl="1"/>
            <a:r>
              <a:rPr lang="en-US"/>
              <a:t>A </a:t>
            </a:r>
            <a:r>
              <a:rPr lang="en-US" b="1" i="1"/>
              <a:t>validating</a:t>
            </a:r>
            <a:r>
              <a:rPr lang="en-US"/>
              <a:t> parser will not parse invalid documents.</a:t>
            </a:r>
          </a:p>
        </p:txBody>
      </p:sp>
    </p:spTree>
    <p:extLst>
      <p:ext uri="{BB962C8B-B14F-4D97-AF65-F5344CB8AC3E}">
        <p14:creationId xmlns:p14="http://schemas.microsoft.com/office/powerpoint/2010/main" val="3933091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XML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1981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Insert additional </a:t>
            </a:r>
            <a:r>
              <a:rPr lang="en-US">
                <a:solidFill>
                  <a:schemeClr val="accent2"/>
                </a:solidFill>
              </a:rPr>
              <a:t>&lt;price&gt;</a:t>
            </a:r>
            <a:r>
              <a:rPr lang="en-US"/>
              <a:t> element.</a:t>
            </a:r>
          </a:p>
          <a:p>
            <a:pPr lvl="1">
              <a:lnSpc>
                <a:spcPct val="90000"/>
              </a:lnSpc>
            </a:pPr>
            <a:r>
              <a:rPr lang="en-US"/>
              <a:t>XML is well formed.</a:t>
            </a:r>
          </a:p>
          <a:p>
            <a:pPr lvl="1">
              <a:lnSpc>
                <a:spcPct val="90000"/>
              </a:lnSpc>
            </a:pPr>
            <a:r>
              <a:rPr lang="en-US"/>
              <a:t>Validity depends on DTD.</a:t>
            </a:r>
          </a:p>
          <a:p>
            <a:pPr lvl="1">
              <a:lnSpc>
                <a:spcPct val="90000"/>
              </a:lnSpc>
            </a:pPr>
            <a:r>
              <a:rPr lang="en-US"/>
              <a:t>Application will accept if it doesn’t validate.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676400" y="3505200"/>
            <a:ext cx="6096000" cy="2819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1800"/>
              <a:t>&lt;bookOrder&gt;</a:t>
            </a:r>
          </a:p>
          <a:p>
            <a:pPr marL="341313" indent="-341313"/>
            <a:r>
              <a:rPr lang="en-US" sz="1800"/>
              <a:t>  &lt;title&gt;XML Security&lt;/title&gt;</a:t>
            </a:r>
          </a:p>
          <a:p>
            <a:pPr marL="341313" indent="-341313"/>
            <a:r>
              <a:rPr lang="en-US" sz="1800"/>
              <a:t>  &lt;price&gt;59.99&lt;/price&gt;</a:t>
            </a:r>
          </a:p>
          <a:p>
            <a:pPr marL="341313" indent="-341313"/>
            <a:r>
              <a:rPr lang="en-US" sz="1800"/>
              <a:t>  &lt;shippingAddress&gt;  </a:t>
            </a:r>
            <a:r>
              <a:rPr lang="en-US" sz="1800">
                <a:solidFill>
                  <a:schemeClr val="accent2"/>
                </a:solidFill>
              </a:rPr>
              <a:t>&lt;price&gt;0.01&lt;/price&gt;</a:t>
            </a:r>
          </a:p>
          <a:p>
            <a:pPr marL="341313" indent="-341313"/>
            <a:r>
              <a:rPr lang="en-US" sz="1800"/>
              <a:t>    &lt;street&gt;Nunn Drive&lt;/street&gt;</a:t>
            </a:r>
          </a:p>
          <a:p>
            <a:pPr marL="341313" indent="-341313"/>
            <a:r>
              <a:rPr lang="en-US" sz="1800"/>
              <a:t>    &lt;city&gt;Highland Heights&lt;/city&gt;</a:t>
            </a:r>
          </a:p>
          <a:p>
            <a:pPr marL="341313" indent="-341313"/>
            <a:r>
              <a:rPr lang="en-US" sz="1800"/>
              <a:t>    &lt;state&gt;KY&lt;/state&gt;</a:t>
            </a:r>
          </a:p>
          <a:p>
            <a:pPr marL="341313" indent="-341313"/>
            <a:r>
              <a:rPr lang="en-US" sz="1800"/>
              <a:t>  &lt;/shippingAddress&gt;</a:t>
            </a:r>
          </a:p>
          <a:p>
            <a:pPr marL="341313" indent="-341313"/>
            <a:r>
              <a:rPr lang="en-US" sz="1800"/>
              <a:t>&lt;/bookOrder&gt;</a:t>
            </a:r>
          </a:p>
        </p:txBody>
      </p:sp>
    </p:spTree>
    <p:extLst>
      <p:ext uri="{BB962C8B-B14F-4D97-AF65-F5344CB8AC3E}">
        <p14:creationId xmlns:p14="http://schemas.microsoft.com/office/powerpoint/2010/main" val="16080646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229600" cy="1752600"/>
          </a:xfrm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 b="1">
                <a:latin typeface="Times New Roman" pitchFamily="18" charset="0"/>
              </a:rPr>
              <a:t>DTD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&lt;?xml version=“1.0” encoding=“UTF-8”?&gt;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&lt;!ELEMENT bookOrder (title, price, shippingAddress)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&lt;!ELEMENT title (#PCDATA)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&lt;!ELEMENT price (#PCDATA)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&lt;!ELEMENT shippingAddress (#PCDATA) &gt;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810000"/>
            <a:ext cx="8077200" cy="2590800"/>
          </a:xfrm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 b="1">
                <a:latin typeface="Times New Roman" pitchFamily="18" charset="0"/>
              </a:rPr>
              <a:t>Schema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&lt;?xml version=“1.0”?&gt;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&lt;xs:schema xmlns:xs=</a:t>
            </a:r>
            <a:r>
              <a:rPr lang="en-US" sz="1800">
                <a:latin typeface="Times New Roman" pitchFamily="18" charset="0"/>
                <a:hlinkClick r:id="rId2"/>
              </a:rPr>
              <a:t>http://www.w3.org/2001/XMLSchema</a:t>
            </a:r>
            <a:r>
              <a:rPr lang="en-US" sz="1800">
                <a:latin typeface="Times New Roman" pitchFamily="18" charset="0"/>
              </a:rPr>
              <a:t> 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&lt;xs:element name=“bookOrder”&gt;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	&lt;xs:element name=“title” type=“xs:string”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	&lt;xs:element name=“price” type=“xs:string”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	&lt;xs:element name=“shippingAddress” type=“xs:string” 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&lt;/xs:element&gt;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 New Roman" pitchFamily="18" charset="0"/>
              <a:buNone/>
            </a:pPr>
            <a:r>
              <a:rPr lang="en-US" sz="1800">
                <a:latin typeface="Times New Roman" pitchFamily="18" charset="0"/>
              </a:rPr>
              <a:t>&lt;/xs:schema&gt;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07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1313" indent="-341313">
              <a:spcBef>
                <a:spcPct val="0"/>
              </a:spcBef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spcBef>
                <a:spcPct val="0"/>
              </a:spcBef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spcBef>
                <a:spcPct val="0"/>
              </a:spcBef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spcBef>
                <a:spcPct val="0"/>
              </a:spcBef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spcBef>
                <a:spcPct val="0"/>
              </a:spcBef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/>
              <a:t>Ensure that elements are present and are leaf nodes.</a:t>
            </a:r>
          </a:p>
        </p:txBody>
      </p:sp>
    </p:spTree>
    <p:extLst>
      <p:ext uri="{BB962C8B-B14F-4D97-AF65-F5344CB8AC3E}">
        <p14:creationId xmlns:p14="http://schemas.microsoft.com/office/powerpoint/2010/main" val="1324777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Validation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53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Schemas can also validate data using regexps.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33400" y="2057400"/>
            <a:ext cx="8077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&lt;?xml version=“1.0”?&gt;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&lt;xs:schema xmlns:xs=</a:t>
            </a:r>
            <a:r>
              <a:rPr lang="en-US" sz="1600">
                <a:latin typeface="Times New Roman" pitchFamily="18" charset="0"/>
                <a:hlinkClick r:id="rId2"/>
              </a:rPr>
              <a:t>http://www.w3.org/2001/XMLSchema</a:t>
            </a:r>
            <a:r>
              <a:rPr lang="en-US" sz="1600">
                <a:latin typeface="Times New Roman" pitchFamily="18" charset="0"/>
              </a:rPr>
              <a:t> 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&lt;xs:element name=“bookOrder”&gt;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&lt;xs:element name=“title”&gt;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    &lt;xs:restriction base=“xs:string”&gt;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        &lt;xs:pattern value=“[A-Za-z0-9 ‘\-]*” /&gt;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          &lt;/xs:restriction&gt;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      &lt;/xs:element&gt; 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&lt;xs:element name=“price” type=“xs:decimal” /&gt;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&lt;xs:element name=“shippingAddress”&gt;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    &lt;xs:restriction base=“xs:string”&gt;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	        &lt;xs:pattern value=“[A-Za-z0-9 ,#\-\.\t\n]*” /&gt;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          &lt;/xs:restriction&gt;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      &lt;/xs:element&gt; 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&lt;/xs:element&gt;</a:t>
            </a:r>
          </a:p>
          <a:p>
            <a:pPr marL="342900" indent="-342900">
              <a:spcBef>
                <a:spcPct val="20000"/>
              </a:spcBef>
              <a:buFont typeface="Times New Roman" pitchFamily="18" charset="0"/>
              <a:buNone/>
            </a:pPr>
            <a:r>
              <a:rPr lang="en-US" sz="1600">
                <a:latin typeface="Times New Roman" pitchFamily="18" charset="0"/>
              </a:rPr>
              <a:t>&lt;/xs:schema&gt;</a:t>
            </a:r>
          </a:p>
        </p:txBody>
      </p:sp>
    </p:spTree>
    <p:extLst>
      <p:ext uri="{BB962C8B-B14F-4D97-AF65-F5344CB8AC3E}">
        <p14:creationId xmlns:p14="http://schemas.microsoft.com/office/powerpoint/2010/main" val="4126016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Bypassing Validation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8013" cy="533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Include DTD in malicious XML file.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676400" y="1524000"/>
            <a:ext cx="6096000" cy="457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1400"/>
              <a:t>&lt;?xml version=“1.0” encoding=“UTF-8”?&gt;</a:t>
            </a:r>
          </a:p>
          <a:p>
            <a:pPr marL="341313" indent="-341313"/>
            <a:r>
              <a:rPr lang="en-US" sz="1400"/>
              <a:t>&lt;!DOCTYPE bookOrder [</a:t>
            </a:r>
          </a:p>
          <a:p>
            <a:pPr marL="341313" indent="-341313">
              <a:lnSpc>
                <a:spcPct val="100000"/>
              </a:lnSpc>
            </a:pPr>
            <a:r>
              <a:rPr lang="en-US" sz="1400"/>
              <a:t>&lt;!ELEMENT bookOrder (title, price, shippingAddress) 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1400"/>
              <a:t>&lt;!ELEMENT title (#PCDATA) 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1400"/>
              <a:t>&lt;!ELEMENT price (#PCDATA) 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1400"/>
              <a:t>&lt;!ELEMENT shippingAddress </a:t>
            </a:r>
            <a:r>
              <a:rPr lang="en-US" sz="1400">
                <a:solidFill>
                  <a:schemeClr val="accent2"/>
                </a:solidFill>
              </a:rPr>
              <a:t>ANY</a:t>
            </a:r>
            <a:r>
              <a:rPr lang="en-US" sz="1400"/>
              <a:t> 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1400"/>
              <a:t>]&gt;</a:t>
            </a:r>
          </a:p>
          <a:p>
            <a:pPr marL="341313" indent="-341313"/>
            <a:r>
              <a:rPr lang="en-US" sz="1400"/>
              <a:t>&lt;bookOrder&gt;</a:t>
            </a:r>
          </a:p>
          <a:p>
            <a:pPr marL="341313" indent="-341313"/>
            <a:r>
              <a:rPr lang="en-US" sz="1400"/>
              <a:t>  &lt;title&gt;XML Security&lt;/title&gt;</a:t>
            </a:r>
          </a:p>
          <a:p>
            <a:pPr marL="341313" indent="-341313"/>
            <a:r>
              <a:rPr lang="en-US" sz="1400"/>
              <a:t>  &lt;price&gt;59.99&lt;/price&gt;</a:t>
            </a:r>
          </a:p>
          <a:p>
            <a:pPr marL="341313" indent="-341313"/>
            <a:r>
              <a:rPr lang="en-US" sz="1400"/>
              <a:t>  &lt;shippingAddress&gt;  </a:t>
            </a:r>
            <a:r>
              <a:rPr lang="en-US" sz="1400">
                <a:solidFill>
                  <a:schemeClr val="accent2"/>
                </a:solidFill>
              </a:rPr>
              <a:t>&lt;price&gt;0.01&lt;/price&gt;</a:t>
            </a:r>
          </a:p>
          <a:p>
            <a:pPr marL="341313" indent="-341313"/>
            <a:r>
              <a:rPr lang="en-US" sz="1400"/>
              <a:t>    &lt;street&gt;Nunn Drive&lt;/street&gt;</a:t>
            </a:r>
          </a:p>
          <a:p>
            <a:pPr marL="341313" indent="-341313"/>
            <a:r>
              <a:rPr lang="en-US" sz="1400"/>
              <a:t>    &lt;city&gt;Highland Heights&lt;/city&gt;</a:t>
            </a:r>
          </a:p>
          <a:p>
            <a:pPr marL="341313" indent="-341313"/>
            <a:r>
              <a:rPr lang="en-US" sz="1400"/>
              <a:t>    &lt;state&gt;KY&lt;/state&gt;</a:t>
            </a:r>
          </a:p>
          <a:p>
            <a:pPr marL="341313" indent="-341313"/>
            <a:r>
              <a:rPr lang="en-US" sz="1400"/>
              <a:t>  &lt;/shippingAddress&gt;</a:t>
            </a:r>
          </a:p>
          <a:p>
            <a:pPr marL="341313" indent="-341313"/>
            <a:r>
              <a:rPr lang="en-US" sz="1400"/>
              <a:t>&lt;/bookOrder&gt;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04800" y="6172200"/>
            <a:ext cx="883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</a:pPr>
            <a:r>
              <a:rPr lang="en-US" sz="2400"/>
              <a:t>Alternately: &lt;!DOCTYPE bookOrder SYSTEM “DTD_URL"&gt;</a:t>
            </a:r>
          </a:p>
        </p:txBody>
      </p:sp>
    </p:spTree>
    <p:extLst>
      <p:ext uri="{BB962C8B-B14F-4D97-AF65-F5344CB8AC3E}">
        <p14:creationId xmlns:p14="http://schemas.microsoft.com/office/powerpoint/2010/main" val="1559941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Entity References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533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Use entity references to read files on server filesystem.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676400" y="1752600"/>
            <a:ext cx="6096000" cy="457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2400"/>
              <a:t>&lt;?xml version=“1.0” encoding=“UTF-8”?&gt;</a:t>
            </a:r>
          </a:p>
          <a:p>
            <a:pPr marL="341313" indent="-341313"/>
            <a:r>
              <a:rPr lang="en-US" sz="2400"/>
              <a:t>    &lt;!DOCTYPE bookOrder [</a:t>
            </a:r>
          </a:p>
          <a:p>
            <a:pPr marL="341313" indent="-341313">
              <a:lnSpc>
                <a:spcPct val="100000"/>
              </a:lnSpc>
            </a:pPr>
            <a:r>
              <a:rPr lang="en-US" sz="2400"/>
              <a:t>    &lt;!ELEMENT bookOrder ANY 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2400"/>
              <a:t>    &lt;!ELEMENT title ANY 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2400"/>
              <a:t>    &lt;!ENTITY eer SYSTEM “c:\boot.ini”&gt;</a:t>
            </a:r>
          </a:p>
          <a:p>
            <a:pPr marL="341313" indent="-341313">
              <a:lnSpc>
                <a:spcPct val="100000"/>
              </a:lnSpc>
            </a:pPr>
            <a:r>
              <a:rPr lang="en-US" sz="2400"/>
              <a:t>]&gt;</a:t>
            </a:r>
          </a:p>
          <a:p>
            <a:pPr marL="341313" indent="-341313"/>
            <a:r>
              <a:rPr lang="en-US" sz="2400"/>
              <a:t>&lt;bookOrder&gt;</a:t>
            </a:r>
          </a:p>
          <a:p>
            <a:pPr marL="341313" indent="-341313"/>
            <a:r>
              <a:rPr lang="en-US" sz="2400"/>
              <a:t>    &lt;title&gt;&amp;eer;&lt;/title&gt;</a:t>
            </a:r>
          </a:p>
          <a:p>
            <a:pPr marL="341313" indent="-341313"/>
            <a:r>
              <a:rPr lang="en-US" sz="2400"/>
              <a:t>&lt;/bookOrder&gt;</a:t>
            </a:r>
          </a:p>
        </p:txBody>
      </p:sp>
    </p:spTree>
    <p:extLst>
      <p:ext uri="{BB962C8B-B14F-4D97-AF65-F5344CB8AC3E}">
        <p14:creationId xmlns:p14="http://schemas.microsoft.com/office/powerpoint/2010/main" val="24173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Injection – Illustrated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914400"/>
            <a:ext cx="5715000" cy="25796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 defTabSz="914400">
              <a:buClrTx/>
              <a:buSzTx/>
              <a:buFontTx/>
              <a:buNone/>
            </a:pPr>
            <a:endParaRPr lang="en-US" sz="9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495800" y="2943225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8600" y="3668713"/>
            <a:ext cx="5715000" cy="25796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 defTabSz="914400"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765175" y="5057775"/>
            <a:ext cx="109061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009650" y="3001963"/>
            <a:ext cx="1588" cy="20558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 rot="-318816">
            <a:off x="1311275" y="4887913"/>
            <a:ext cx="139700" cy="342900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1330325" y="4946650"/>
            <a:ext cx="492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379538" y="4946650"/>
            <a:ext cx="508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ltGray">
          <a:xfrm rot="16200000" flipH="1">
            <a:off x="889000" y="5230813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Firewall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 rot="5400000">
            <a:off x="1609725" y="4935538"/>
            <a:ext cx="668337" cy="153988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968500" y="5043488"/>
            <a:ext cx="2063750" cy="14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4" name="Freeform 14"/>
          <p:cNvSpPr>
            <a:spLocks/>
          </p:cNvSpPr>
          <p:nvPr/>
        </p:nvSpPr>
        <p:spPr bwMode="gray">
          <a:xfrm>
            <a:off x="1073150" y="2979738"/>
            <a:ext cx="511175" cy="1927225"/>
          </a:xfrm>
          <a:custGeom>
            <a:avLst/>
            <a:gdLst>
              <a:gd name="T0" fmla="*/ 2147483647 w 479"/>
              <a:gd name="T1" fmla="*/ 0 h 980"/>
              <a:gd name="T2" fmla="*/ 2147483647 w 479"/>
              <a:gd name="T3" fmla="*/ 2147483647 h 980"/>
              <a:gd name="T4" fmla="*/ 2147483647 w 479"/>
              <a:gd name="T5" fmla="*/ 2147483647 h 980"/>
              <a:gd name="T6" fmla="*/ 0 60000 65536"/>
              <a:gd name="T7" fmla="*/ 0 60000 65536"/>
              <a:gd name="T8" fmla="*/ 0 60000 65536"/>
              <a:gd name="T9" fmla="*/ 0 w 479"/>
              <a:gd name="T10" fmla="*/ 0 h 980"/>
              <a:gd name="T11" fmla="*/ 479 w 479"/>
              <a:gd name="T12" fmla="*/ 980 h 9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989263" y="4414838"/>
            <a:ext cx="0" cy="601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2801938" y="43561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ltGray">
          <a:xfrm>
            <a:off x="2368550" y="44894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Hardened OS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ltGray">
          <a:xfrm>
            <a:off x="2354263" y="41560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Web Server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ltGray">
          <a:xfrm>
            <a:off x="2354263" y="38131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App Server</a:t>
            </a:r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2801938" y="3554413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2995613" y="3233738"/>
            <a:ext cx="1587" cy="38893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ltGray">
          <a:xfrm rot="16200000" flipH="1">
            <a:off x="3292475" y="5203825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Firewall</a:t>
            </a:r>
          </a:p>
        </p:txBody>
      </p:sp>
      <p:sp>
        <p:nvSpPr>
          <p:cNvPr id="10263" name="AutoShape 23"/>
          <p:cNvSpPr>
            <a:spLocks noChangeArrowheads="1"/>
          </p:cNvSpPr>
          <p:nvPr/>
        </p:nvSpPr>
        <p:spPr bwMode="auto">
          <a:xfrm rot="5400000">
            <a:off x="4012407" y="4933156"/>
            <a:ext cx="666750" cy="15081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V="1">
            <a:off x="4362450" y="5053013"/>
            <a:ext cx="1033463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ltGray">
          <a:xfrm rot="-5400000">
            <a:off x="3846513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ltGray">
          <a:xfrm rot="-5400000">
            <a:off x="4044950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Legacy Systems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ltGray">
          <a:xfrm rot="-5400000">
            <a:off x="4243388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Web Services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ltGray">
          <a:xfrm rot="-5400000">
            <a:off x="4441825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Directories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ltGray">
          <a:xfrm rot="-5400000">
            <a:off x="4641057" y="2064543"/>
            <a:ext cx="1371600" cy="138113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Human Resrcs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ltGray">
          <a:xfrm rot="-5400000">
            <a:off x="4840288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Billing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5099050" y="2971800"/>
            <a:ext cx="6350" cy="2090738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ltGray">
          <a:xfrm>
            <a:off x="2252663" y="28003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Custom Code</a:t>
            </a:r>
          </a:p>
        </p:txBody>
      </p:sp>
      <p:pic>
        <p:nvPicPr>
          <p:cNvPr id="10273" name="Picture 33" descr="TN_hacker"/>
          <p:cNvPicPr>
            <a:picLocks noChangeAspect="1" noChangeArrowheads="1"/>
          </p:cNvPicPr>
          <p:nvPr/>
        </p:nvPicPr>
        <p:blipFill>
          <a:blip r:embed="rId4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27063" y="1409700"/>
            <a:ext cx="12096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4" name="Freeform 34"/>
          <p:cNvSpPr>
            <a:spLocks/>
          </p:cNvSpPr>
          <p:nvPr/>
        </p:nvSpPr>
        <p:spPr bwMode="gray">
          <a:xfrm>
            <a:off x="3049588" y="3001963"/>
            <a:ext cx="935037" cy="2041525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5" name="Freeform 35"/>
          <p:cNvSpPr>
            <a:spLocks/>
          </p:cNvSpPr>
          <p:nvPr/>
        </p:nvSpPr>
        <p:spPr bwMode="gray">
          <a:xfrm flipH="1">
            <a:off x="1968500" y="3001963"/>
            <a:ext cx="955675" cy="2041525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6" name="Freeform 36"/>
          <p:cNvSpPr>
            <a:spLocks/>
          </p:cNvSpPr>
          <p:nvPr/>
        </p:nvSpPr>
        <p:spPr bwMode="gray">
          <a:xfrm flipH="1">
            <a:off x="4375150" y="3048000"/>
            <a:ext cx="658813" cy="1968500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defTabSz="914400"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white">
          <a:xfrm>
            <a:off x="576263" y="2355850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APPLICATION</a:t>
            </a:r>
            <a:br>
              <a:rPr lang="en-US" sz="1000">
                <a:solidFill>
                  <a:srgbClr val="FFFFFF"/>
                </a:solidFill>
                <a:latin typeface="Times New Roman" pitchFamily="18" charset="0"/>
              </a:rPr>
            </a:b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ATTACK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 rot="-5400000">
            <a:off x="-129381" y="4866482"/>
            <a:ext cx="10556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Network Layer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 rot="-5400000">
            <a:off x="-223044" y="2108994"/>
            <a:ext cx="1246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Application Layer</a:t>
            </a: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ltGray">
          <a:xfrm rot="-5400000">
            <a:off x="1674019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Accounts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ltGray">
          <a:xfrm rot="-5400000">
            <a:off x="1857375" y="20431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Finance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ltGray">
          <a:xfrm rot="-5400000">
            <a:off x="205343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Administration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ltGray">
          <a:xfrm rot="-5400000">
            <a:off x="2232025" y="20431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Transactions</a:t>
            </a: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ltGray">
          <a:xfrm rot="-5400000">
            <a:off x="242808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Communication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ltGray">
          <a:xfrm rot="-5400000">
            <a:off x="2604294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Knowledge Mgmt</a:t>
            </a: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ltGray">
          <a:xfrm rot="-5400000">
            <a:off x="2788444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E-Commerce</a:t>
            </a: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ltGray">
          <a:xfrm rot="-5400000">
            <a:off x="297418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latin typeface="Times New Roman" pitchFamily="18" charset="0"/>
              </a:rPr>
              <a:t>Bus. Functions</a:t>
            </a:r>
          </a:p>
        </p:txBody>
      </p:sp>
      <p:sp>
        <p:nvSpPr>
          <p:cNvPr id="7233584" name="Rectangle 48"/>
          <p:cNvSpPr>
            <a:spLocks noChangeArrowheads="1"/>
          </p:cNvSpPr>
          <p:nvPr/>
        </p:nvSpPr>
        <p:spPr bwMode="auto">
          <a:xfrm>
            <a:off x="609600" y="19812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HTTP request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</a:t>
            </a:r>
          </a:p>
        </p:txBody>
      </p:sp>
      <p:sp>
        <p:nvSpPr>
          <p:cNvPr id="7233585" name="Rectangle 49"/>
          <p:cNvSpPr>
            <a:spLocks noChangeArrowheads="1"/>
          </p:cNvSpPr>
          <p:nvPr/>
        </p:nvSpPr>
        <p:spPr bwMode="auto">
          <a:xfrm>
            <a:off x="2819400" y="19446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SQL query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</a:t>
            </a:r>
          </a:p>
        </p:txBody>
      </p:sp>
      <p:sp>
        <p:nvSpPr>
          <p:cNvPr id="7233586" name="Rectangle 50"/>
          <p:cNvSpPr>
            <a:spLocks noChangeArrowheads="1"/>
          </p:cNvSpPr>
          <p:nvPr/>
        </p:nvSpPr>
        <p:spPr bwMode="auto">
          <a:xfrm>
            <a:off x="4648200" y="18684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DB Table 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sym typeface="Webdings" pitchFamily="18" charset="2"/>
              </a:rPr>
              <a:t>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</a:t>
            </a:r>
          </a:p>
        </p:txBody>
      </p:sp>
      <p:sp>
        <p:nvSpPr>
          <p:cNvPr id="7233587" name="Rectangle 51"/>
          <p:cNvSpPr>
            <a:spLocks noChangeArrowheads="1"/>
          </p:cNvSpPr>
          <p:nvPr/>
        </p:nvSpPr>
        <p:spPr bwMode="auto">
          <a:xfrm>
            <a:off x="2438400" y="19050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HTTP response 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sym typeface="Webdings" pitchFamily="18" charset="2"/>
              </a:rPr>
              <a:t>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</a:t>
            </a:r>
          </a:p>
        </p:txBody>
      </p:sp>
      <p:sp>
        <p:nvSpPr>
          <p:cNvPr id="7233588" name="Rectangle 52"/>
          <p:cNvSpPr>
            <a:spLocks noChangeArrowheads="1"/>
          </p:cNvSpPr>
          <p:nvPr/>
        </p:nvSpPr>
        <p:spPr bwMode="auto">
          <a:xfrm>
            <a:off x="6345238" y="1219200"/>
            <a:ext cx="2422525" cy="1146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"SELECT * FROM accounts WHERE acct=‘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’ OR 1=1--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’"</a:t>
            </a:r>
          </a:p>
        </p:txBody>
      </p:sp>
      <p:sp>
        <p:nvSpPr>
          <p:cNvPr id="7233589" name="Text Box 53"/>
          <p:cNvSpPr txBox="1">
            <a:spLocks noChangeArrowheads="1"/>
          </p:cNvSpPr>
          <p:nvPr/>
        </p:nvSpPr>
        <p:spPr bwMode="auto">
          <a:xfrm>
            <a:off x="6019800" y="28194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1. Application presents a form to the attacker</a:t>
            </a:r>
          </a:p>
        </p:txBody>
      </p:sp>
      <p:sp>
        <p:nvSpPr>
          <p:cNvPr id="7233590" name="Text Box 54"/>
          <p:cNvSpPr txBox="1">
            <a:spLocks noChangeArrowheads="1"/>
          </p:cNvSpPr>
          <p:nvPr/>
        </p:nvSpPr>
        <p:spPr bwMode="auto">
          <a:xfrm>
            <a:off x="6019800" y="3362325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2. Attacker sends an attack in the form data</a:t>
            </a:r>
          </a:p>
        </p:txBody>
      </p:sp>
      <p:sp>
        <p:nvSpPr>
          <p:cNvPr id="7233591" name="Text Box 55"/>
          <p:cNvSpPr txBox="1">
            <a:spLocks noChangeArrowheads="1"/>
          </p:cNvSpPr>
          <p:nvPr/>
        </p:nvSpPr>
        <p:spPr bwMode="auto">
          <a:xfrm>
            <a:off x="6019800" y="3914775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3. Application forwards attack to the database in a SQL query</a:t>
            </a:r>
          </a:p>
        </p:txBody>
      </p:sp>
      <p:sp>
        <p:nvSpPr>
          <p:cNvPr id="7233592" name="Rectangle 56"/>
          <p:cNvSpPr>
            <a:spLocks noChangeArrowheads="1"/>
          </p:cNvSpPr>
          <p:nvPr/>
        </p:nvSpPr>
        <p:spPr bwMode="auto">
          <a:xfrm>
            <a:off x="6019800" y="1371600"/>
            <a:ext cx="2963863" cy="1374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Account Summary</a:t>
            </a:r>
          </a:p>
          <a:p>
            <a:pPr algn="ctr" defTabSz="914400">
              <a:buClrTx/>
              <a:buSz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defTabSz="914400">
              <a:buClrTx/>
              <a:buSz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Acct:5424-6066-2134-4334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Acct:4128-7574-3921-0192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Acct:5424-9383-2039-4029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Acct:4128-0004-1234-0293</a:t>
            </a:r>
          </a:p>
        </p:txBody>
      </p:sp>
      <p:sp>
        <p:nvSpPr>
          <p:cNvPr id="7233593" name="Text Box 57"/>
          <p:cNvSpPr txBox="1">
            <a:spLocks noChangeArrowheads="1"/>
          </p:cNvSpPr>
          <p:nvPr/>
        </p:nvSpPr>
        <p:spPr bwMode="auto">
          <a:xfrm>
            <a:off x="6019800" y="44958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4. Database runs query containing attack and sends encrypted results back to application</a:t>
            </a:r>
          </a:p>
        </p:txBody>
      </p:sp>
      <p:sp>
        <p:nvSpPr>
          <p:cNvPr id="7233594" name="Text Box 58"/>
          <p:cNvSpPr txBox="1">
            <a:spLocks noChangeArrowheads="1"/>
          </p:cNvSpPr>
          <p:nvPr/>
        </p:nvSpPr>
        <p:spPr bwMode="auto">
          <a:xfrm>
            <a:off x="6019800" y="53340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5. Application decrypts data as normal and sends results to the user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248400" y="1219200"/>
            <a:ext cx="2613025" cy="1287463"/>
            <a:chOff x="5424" y="3360"/>
            <a:chExt cx="1646" cy="811"/>
          </a:xfrm>
        </p:grpSpPr>
        <p:pic>
          <p:nvPicPr>
            <p:cNvPr id="10304" name="Picture 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24" y="3360"/>
              <a:ext cx="1646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05" name="Text Box 61"/>
            <p:cNvSpPr txBox="1">
              <a:spLocks noChangeArrowheads="1"/>
            </p:cNvSpPr>
            <p:nvPr/>
          </p:nvSpPr>
          <p:spPr bwMode="auto">
            <a:xfrm>
              <a:off x="5483" y="3504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 defTabSz="914400">
                <a:buClrTx/>
                <a:buSzTx/>
                <a:buFontTx/>
                <a:buNone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Account: </a:t>
              </a:r>
            </a:p>
          </p:txBody>
        </p:sp>
        <p:sp>
          <p:nvSpPr>
            <p:cNvPr id="10306" name="Text Box 62"/>
            <p:cNvSpPr txBox="1">
              <a:spLocks noChangeArrowheads="1"/>
            </p:cNvSpPr>
            <p:nvPr/>
          </p:nvSpPr>
          <p:spPr bwMode="auto">
            <a:xfrm>
              <a:off x="5472" y="3678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 defTabSz="914400">
                <a:buClrTx/>
                <a:buSzTx/>
                <a:buFontTx/>
                <a:buNone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   SKU: 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324600" y="1219200"/>
            <a:ext cx="2492375" cy="1463675"/>
            <a:chOff x="5184" y="2448"/>
            <a:chExt cx="1570" cy="922"/>
          </a:xfrm>
        </p:grpSpPr>
        <p:pic>
          <p:nvPicPr>
            <p:cNvPr id="10301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" y="2448"/>
              <a:ext cx="1570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02" name="Text Box 65"/>
            <p:cNvSpPr txBox="1">
              <a:spLocks noChangeArrowheads="1"/>
            </p:cNvSpPr>
            <p:nvPr/>
          </p:nvSpPr>
          <p:spPr bwMode="auto">
            <a:xfrm>
              <a:off x="5204" y="2605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 defTabSz="914400">
                <a:buClrTx/>
                <a:buSzTx/>
                <a:buFontTx/>
                <a:buNone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Account: </a:t>
              </a:r>
            </a:p>
          </p:txBody>
        </p:sp>
        <p:sp>
          <p:nvSpPr>
            <p:cNvPr id="10303" name="Text Box 66"/>
            <p:cNvSpPr txBox="1">
              <a:spLocks noChangeArrowheads="1"/>
            </p:cNvSpPr>
            <p:nvPr/>
          </p:nvSpPr>
          <p:spPr bwMode="auto">
            <a:xfrm>
              <a:off x="5193" y="2779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 defTabSz="914400">
                <a:buClrTx/>
                <a:buSzTx/>
                <a:buFontTx/>
                <a:buNone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   SKU: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6875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3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3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671 C -0.00191 0.04445 -0.00851 0.2375 0.00885 0.30093 C 0.02622 0.36435 0.06892 0.37153 0.10035 0.37431 C 0.13177 0.37709 0.17899 0.38218 0.19705 0.31783 C 0.21493 0.25347 0.20694 0.04259 0.20885 -0.0125 " pathEditMode="relative" rAng="0" ptsTypes="aaaaa">
                                      <p:cBhvr>
                                        <p:cTn id="17" dur="3000" fill="hold"/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91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33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3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3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486 C 0.00086 0.04583 -0.00799 0.23773 0.00885 0.30092 C 0.02569 0.36412 0.06892 0.37153 0.10034 0.3743 C 0.13177 0.37708 0.17899 0.38217 0.19705 0.31782 C 0.2151 0.25347 0.20711 0.04259 0.20902 -0.0125 " pathEditMode="relative" rAng="0" ptsTypes="aaaaa">
                                      <p:cBhvr>
                                        <p:cTn id="42" dur="3000" fill="hold"/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3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3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625 C 0.00225 0.05532 0.02031 0.23564 0.00885 0.30092 C -0.00261 0.3662 -0.03611 0.39236 -0.06789 0.39722 C -0.09966 0.40208 -0.16007 0.39444 -0.18143 0.32963 C -0.20278 0.26481 -0.19341 0.06203 -0.19584 0.00856 " pathEditMode="relative" rAng="0" ptsTypes="aaaaa">
                                      <p:cBhvr>
                                        <p:cTn id="61" dur="3000" fill="hold"/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233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233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23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3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847 C -0.00104 0.07407 0.01962 0.23958 0.00885 0.30092 C -0.00191 0.36227 -0.03611 0.39236 -0.06788 0.39722 C -0.09965 0.40208 -0.16007 0.39444 -0.18142 0.32963 C -0.20278 0.26481 -0.1934 0.06203 -0.19583 0.00856 " pathEditMode="relative" rAng="0" ptsTypes="aaaaa">
                                      <p:cBhvr>
                                        <p:cTn id="78" dur="3000" fill="hold"/>
                                        <p:tgtEl>
                                          <p:spTgt spid="7233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3584" grpId="0" animBg="1"/>
      <p:bldP spid="7233585" grpId="0" animBg="1"/>
      <p:bldP spid="7233585" grpId="1" animBg="1"/>
      <p:bldP spid="7233586" grpId="0" animBg="1"/>
      <p:bldP spid="7233586" grpId="1" animBg="1"/>
      <p:bldP spid="7233588" grpId="0" animBg="1"/>
      <p:bldP spid="7233588" grpId="1" animBg="1"/>
      <p:bldP spid="7233590" grpId="0"/>
      <p:bldP spid="7233591" grpId="0"/>
      <p:bldP spid="7233592" grpId="0" animBg="1"/>
      <p:bldP spid="7233593" grpId="0"/>
      <p:bldP spid="723359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Injection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198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Include </a:t>
            </a:r>
            <a:r>
              <a:rPr lang="en-US" sz="2800">
                <a:solidFill>
                  <a:schemeClr val="accent2"/>
                </a:solidFill>
              </a:rPr>
              <a:t>&lt;price&gt;</a:t>
            </a:r>
            <a:r>
              <a:rPr lang="en-US" sz="2800"/>
              <a:t> element in shipping address.</a:t>
            </a:r>
          </a:p>
          <a:p>
            <a:pPr lvl="1"/>
            <a:r>
              <a:rPr lang="en-US"/>
              <a:t>User input for street is “Nunn Drive&lt;/street&gt;&lt;price&gt;0.01&lt;/price&gt;       &lt;street&gt;Nunn Drive”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457200" y="3429000"/>
            <a:ext cx="8458200" cy="2895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1800"/>
              <a:t>&lt;bookOrder&gt;</a:t>
            </a:r>
          </a:p>
          <a:p>
            <a:pPr marL="341313" indent="-341313"/>
            <a:r>
              <a:rPr lang="en-US" sz="1800"/>
              <a:t>  &lt;title&gt;XML Security&lt;/title&gt;</a:t>
            </a:r>
          </a:p>
          <a:p>
            <a:pPr marL="341313" indent="-341313"/>
            <a:r>
              <a:rPr lang="en-US" sz="1800"/>
              <a:t>  &lt;price&gt;59.99&lt;/price&gt;</a:t>
            </a:r>
          </a:p>
          <a:p>
            <a:pPr marL="341313" indent="-341313"/>
            <a:r>
              <a:rPr lang="en-US" sz="1800"/>
              <a:t>  &lt;shippingAddress&gt; </a:t>
            </a:r>
          </a:p>
          <a:p>
            <a:pPr marL="341313" indent="-341313"/>
            <a:r>
              <a:rPr lang="en-US" sz="1800"/>
              <a:t>    &lt;street&gt;</a:t>
            </a:r>
            <a:r>
              <a:rPr lang="en-US" sz="1800">
                <a:solidFill>
                  <a:schemeClr val="accent2"/>
                </a:solidFill>
              </a:rPr>
              <a:t>Nunn Drive&lt;/street&gt;&lt;price&gt;0.01&lt;/price&gt;&lt;street&gt;Nunn Drive</a:t>
            </a:r>
            <a:r>
              <a:rPr lang="en-US" sz="1800"/>
              <a:t>&lt;/street&gt;</a:t>
            </a:r>
          </a:p>
          <a:p>
            <a:pPr marL="341313" indent="-341313"/>
            <a:r>
              <a:rPr lang="en-US" sz="1800"/>
              <a:t>    &lt;city&gt;Highland Heights&lt;/city&gt;</a:t>
            </a:r>
          </a:p>
          <a:p>
            <a:pPr marL="341313" indent="-341313"/>
            <a:r>
              <a:rPr lang="en-US" sz="1800"/>
              <a:t>    &lt;state&gt;KY&lt;/state&gt;</a:t>
            </a:r>
          </a:p>
          <a:p>
            <a:pPr marL="341313" indent="-341313"/>
            <a:r>
              <a:rPr lang="en-US" sz="1800"/>
              <a:t>  &lt;/shippingAddress&gt;</a:t>
            </a:r>
          </a:p>
          <a:p>
            <a:pPr marL="341313" indent="-341313"/>
            <a:r>
              <a:rPr lang="en-US" sz="1800"/>
              <a:t>&lt;/bookOrder&gt;</a:t>
            </a:r>
          </a:p>
        </p:txBody>
      </p:sp>
    </p:spTree>
    <p:extLst>
      <p:ext uri="{BB962C8B-B14F-4D97-AF65-F5344CB8AC3E}">
        <p14:creationId xmlns:p14="http://schemas.microsoft.com/office/powerpoint/2010/main" val="892024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152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Language for selecting nodes from XML.</a:t>
            </a:r>
          </a:p>
          <a:p>
            <a:pPr lvl="1"/>
            <a:r>
              <a:rPr lang="en-US" sz="2400"/>
              <a:t>Combines directory-type paths + regexps.</a:t>
            </a:r>
          </a:p>
          <a:p>
            <a:pPr lvl="1"/>
            <a:r>
              <a:rPr lang="en-US" sz="2400"/>
              <a:t>XPath 2.0 basis for XQuery SQL-like language.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029200" y="3124200"/>
            <a:ext cx="3581400" cy="2895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1800"/>
              <a:t>&lt;bo&gt;</a:t>
            </a:r>
          </a:p>
          <a:p>
            <a:pPr marL="341313" indent="-341313"/>
            <a:r>
              <a:rPr lang="en-US" sz="1800"/>
              <a:t>  &lt;title&gt;XML Security&lt;/title&gt;</a:t>
            </a:r>
          </a:p>
          <a:p>
            <a:pPr marL="341313" indent="-341313"/>
            <a:r>
              <a:rPr lang="en-US" sz="1800"/>
              <a:t>  &lt;price&gt;59.99&lt;/price&gt;</a:t>
            </a:r>
          </a:p>
          <a:p>
            <a:pPr marL="341313" indent="-341313"/>
            <a:r>
              <a:rPr lang="en-US" sz="1800"/>
              <a:t>  &lt;shippingAddress&gt;</a:t>
            </a:r>
            <a:endParaRPr lang="en-US" sz="1800">
              <a:solidFill>
                <a:schemeClr val="accent2"/>
              </a:solidFill>
            </a:endParaRPr>
          </a:p>
          <a:p>
            <a:pPr marL="341313" indent="-341313"/>
            <a:r>
              <a:rPr lang="en-US" sz="1800"/>
              <a:t>    &lt;street&gt;Nunn Drive&lt;/street&gt;</a:t>
            </a:r>
          </a:p>
          <a:p>
            <a:pPr marL="341313" indent="-341313"/>
            <a:r>
              <a:rPr lang="en-US" sz="1800"/>
              <a:t>    &lt;city&gt;Highland Heights&lt;/city&gt;</a:t>
            </a:r>
          </a:p>
          <a:p>
            <a:pPr marL="341313" indent="-341313"/>
            <a:r>
              <a:rPr lang="en-US" sz="1800"/>
              <a:t>    &lt;state&gt;KY&lt;/state&gt;</a:t>
            </a:r>
          </a:p>
          <a:p>
            <a:pPr marL="341313" indent="-341313"/>
            <a:r>
              <a:rPr lang="en-US" sz="1800"/>
              <a:t>  &lt;/shippingAddress&gt;</a:t>
            </a:r>
          </a:p>
          <a:p>
            <a:pPr marL="341313" indent="-341313"/>
            <a:r>
              <a:rPr lang="en-US" sz="1800"/>
              <a:t>&lt;/bo&gt;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57200" y="3048000"/>
            <a:ext cx="4343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</a:pPr>
            <a:r>
              <a:rPr lang="en-US"/>
              <a:t>Examples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bo: children of bo node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/bo: root bo element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//bo: all bo elements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bo//title: all titles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"/>
            </a:pPr>
            <a:r>
              <a:rPr lang="en-US" sz="2400"/>
              <a:t>//bo/[price=’39’]: all bo nodes with a price of 39.</a:t>
            </a:r>
          </a:p>
        </p:txBody>
      </p:sp>
    </p:spTree>
    <p:extLst>
      <p:ext uri="{BB962C8B-B14F-4D97-AF65-F5344CB8AC3E}">
        <p14:creationId xmlns:p14="http://schemas.microsoft.com/office/powerpoint/2010/main" val="2217299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Searching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8228013" cy="2743200"/>
          </a:xfrm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XPathFactory xfac = XPathFactory.newInstance();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XPath xp = xfac.newXPath();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InputSource input = new InputSource(xmlFile);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String query = “//users/user[@name=‘” + name 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                   “’ and @pass=‘” + pass + “’”;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return xp.evaluate(query, input);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1066800"/>
            <a:ext cx="8228013" cy="2362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2400"/>
              <a:t>&lt;users&gt;</a:t>
            </a:r>
          </a:p>
          <a:p>
            <a:pPr marL="341313" indent="-341313"/>
            <a:r>
              <a:rPr lang="en-US" sz="2400"/>
              <a:t>&lt;user id=“1234” name=“John” pass=“letmein”&gt;</a:t>
            </a:r>
          </a:p>
          <a:p>
            <a:pPr marL="341313" indent="-341313"/>
            <a:r>
              <a:rPr lang="en-US" sz="2400"/>
              <a:t>&lt;user id=“2456” name=“Archi” pass=“password1”&gt;</a:t>
            </a:r>
          </a:p>
          <a:p>
            <a:pPr marL="341313" indent="-341313"/>
            <a:r>
              <a:rPr lang="en-US" sz="2400"/>
              <a:t>&lt;user id=“3322” name=“Eddie” pass=“Eddie”&gt;</a:t>
            </a:r>
          </a:p>
          <a:p>
            <a:pPr marL="341313" indent="-341313"/>
            <a:r>
              <a:rPr lang="en-US" sz="2400"/>
              <a:t>&lt;user id=“4321” name=“Lori” pass=“drowssap”&gt;</a:t>
            </a:r>
          </a:p>
          <a:p>
            <a:pPr marL="341313" indent="-341313"/>
            <a:r>
              <a:rPr lang="en-US" sz="2400"/>
              <a:t>&lt;/users&gt;</a:t>
            </a:r>
          </a:p>
        </p:txBody>
      </p:sp>
    </p:spTree>
    <p:extLst>
      <p:ext uri="{BB962C8B-B14F-4D97-AF65-F5344CB8AC3E}">
        <p14:creationId xmlns:p14="http://schemas.microsoft.com/office/powerpoint/2010/main" val="2140225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Injection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Set pass to ‘ or ‘a’ = ‘a</a:t>
            </a:r>
          </a:p>
          <a:p>
            <a:pPr lvl="1"/>
            <a:r>
              <a:rPr lang="en-US" sz="2400"/>
              <a:t>//users/user[name=‘John’ and pass=‘’ or ‘a’ = ‘a’]</a:t>
            </a:r>
          </a:p>
          <a:p>
            <a:pPr lvl="1"/>
            <a:r>
              <a:rPr lang="en-US" sz="2400"/>
              <a:t>Returns all users.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Set name to ‘ or id=1 or ‘’=‘</a:t>
            </a:r>
          </a:p>
          <a:p>
            <a:pPr lvl="1"/>
            <a:r>
              <a:rPr lang="en-US" sz="2400"/>
              <a:t>//users/user[name=‘John’ or id=1 or ‘’=‘’ and pass=‘letmein’]</a:t>
            </a:r>
          </a:p>
          <a:p>
            <a:pPr lvl="1"/>
            <a:r>
              <a:rPr lang="en-US" sz="2400"/>
              <a:t>Returns all users with id=1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XQuery Injection in the future</a:t>
            </a:r>
          </a:p>
          <a:p>
            <a:pPr lvl="1"/>
            <a:r>
              <a:rPr lang="en-US" sz="2400"/>
              <a:t>Supports conditionals + loops.</a:t>
            </a:r>
          </a:p>
          <a:p>
            <a:pPr lvl="1"/>
            <a:r>
              <a:rPr lang="en-US" sz="2400"/>
              <a:t>User-defined functions.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32959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Mitigating XPath Injection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8013" cy="121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Use XPath bind variables</a:t>
            </a:r>
          </a:p>
          <a:p>
            <a:pPr lvl="1"/>
            <a:r>
              <a:rPr lang="en-US"/>
              <a:t>Similar to SQL prepared statement variables.</a:t>
            </a:r>
          </a:p>
          <a:p>
            <a:pPr lvl="1"/>
            <a:endParaRPr lang="en-US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33400" y="2438400"/>
            <a:ext cx="8228013" cy="3810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/>
            <a:r>
              <a:rPr lang="en-US" sz="2400"/>
              <a:t>XPathFactory xfac = XPathFactory.newInstance();</a:t>
            </a:r>
          </a:p>
          <a:p>
            <a:pPr marL="341313" indent="-341313"/>
            <a:r>
              <a:rPr lang="en-US" sz="2400"/>
              <a:t>XPath xp = xfac.newXPath();</a:t>
            </a:r>
          </a:p>
          <a:p>
            <a:pPr marL="341313" indent="-341313"/>
            <a:r>
              <a:rPr lang="en-US" sz="2400"/>
              <a:t>InputSource input = new InputSource(xmlFile);</a:t>
            </a:r>
          </a:p>
          <a:p>
            <a:pPr marL="341313" indent="-341313"/>
            <a:r>
              <a:rPr lang="en-US" sz="2400"/>
              <a:t>XPathBindVariables bv = new XPathBindVariables();</a:t>
            </a:r>
          </a:p>
          <a:p>
            <a:pPr marL="341313" indent="-341313"/>
            <a:r>
              <a:rPr lang="en-US" sz="2400"/>
              <a:t>xp.setXPathVariableResolver(bv);</a:t>
            </a:r>
          </a:p>
          <a:p>
            <a:pPr marL="341313" indent="-341313"/>
            <a:r>
              <a:rPr lang="en-US" sz="2400"/>
              <a:t>bv.bindVar(“ID”, id);</a:t>
            </a:r>
          </a:p>
          <a:p>
            <a:pPr marL="341313" indent="-341313"/>
            <a:r>
              <a:rPr lang="en-US" sz="2400"/>
              <a:t>bv.bindVar(“NAME”, name);</a:t>
            </a:r>
          </a:p>
          <a:p>
            <a:pPr marL="341313" indent="-341313"/>
            <a:r>
              <a:rPr lang="en-US" sz="2400"/>
              <a:t>String query = “//users/user[@name=$NAME and @pass=$PASS”]”;</a:t>
            </a:r>
          </a:p>
          <a:p>
            <a:pPr marL="341313" indent="-341313"/>
            <a:r>
              <a:rPr lang="en-US" sz="2400"/>
              <a:t>return xp.evaluate(query, input);</a:t>
            </a:r>
          </a:p>
        </p:txBody>
      </p:sp>
    </p:spTree>
    <p:extLst>
      <p:ext uri="{BB962C8B-B14F-4D97-AF65-F5344CB8AC3E}">
        <p14:creationId xmlns:p14="http://schemas.microsoft.com/office/powerpoint/2010/main" val="2694163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Simple Object Access Protocol</a:t>
            </a:r>
          </a:p>
          <a:p>
            <a:pPr lvl="1"/>
            <a:r>
              <a:rPr lang="en-US"/>
              <a:t>RPC protocol using XML methods.</a:t>
            </a:r>
          </a:p>
          <a:p>
            <a:pPr lvl="1"/>
            <a:r>
              <a:rPr lang="en-US"/>
              <a:t>Primarily uses HTTP as transport protocol, to bypass firewalls and support proxies.</a:t>
            </a:r>
          </a:p>
          <a:p>
            <a:pPr>
              <a:buFont typeface="Wingdings" pitchFamily="2" charset="2"/>
              <a:buNone/>
            </a:pPr>
            <a:r>
              <a:rPr lang="en-US"/>
              <a:t>Vulnerabilities</a:t>
            </a:r>
          </a:p>
          <a:p>
            <a:pPr lvl="1"/>
            <a:r>
              <a:rPr lang="en-US"/>
              <a:t>XML injection</a:t>
            </a:r>
          </a:p>
          <a:p>
            <a:pPr lvl="1"/>
            <a:r>
              <a:rPr lang="en-US"/>
              <a:t>Session management</a:t>
            </a:r>
          </a:p>
          <a:p>
            <a:pPr lvl="1"/>
            <a:r>
              <a:rPr lang="en-US"/>
              <a:t>Identified + documented by WSDL</a:t>
            </a:r>
          </a:p>
        </p:txBody>
      </p:sp>
    </p:spTree>
    <p:extLst>
      <p:ext uri="{BB962C8B-B14F-4D97-AF65-F5344CB8AC3E}">
        <p14:creationId xmlns:p14="http://schemas.microsoft.com/office/powerpoint/2010/main" val="605914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Request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214938"/>
          </a:xfrm>
        </p:spPr>
        <p:txBody>
          <a:bodyPr/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POST /order HTTP/1.1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Host: example.com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Content-Type: text/xml; charset="utf-8"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Content-Length: nnnn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&lt;soap:Envelope xmlns:soap ="http://schemas.xmlsoap.org/soap/envelope/"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soap:encodingStyle="http://schemas.xmlsoap.org/soap/encoding/"&gt;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&lt;soap:Body xmlns:m=“http://example.com/order"&gt;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    &lt;m:OrderBook&gt;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         &lt;m:isbn&gt;978-0321424778&lt;/m:isbn&gt;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             &lt;m:quantity&gt;1&lt;/m:quantity&gt;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        &lt;/m:OrderBook&gt;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&lt;/soap:Body&gt;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&lt;/soap:Envelope&gt; </a:t>
            </a:r>
          </a:p>
        </p:txBody>
      </p:sp>
    </p:spTree>
    <p:extLst>
      <p:ext uri="{BB962C8B-B14F-4D97-AF65-F5344CB8AC3E}">
        <p14:creationId xmlns:p14="http://schemas.microsoft.com/office/powerpoint/2010/main" val="2850632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Response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214938"/>
          </a:xfrm>
        </p:spPr>
        <p:txBody>
          <a:bodyPr/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HTTP/1.1 200 OK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Content-Type: text/xml; charset="utf-8"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Content-Length: nnnn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&lt;soap:Envelope xmlns:soap ="http://schemas.xmlsoap.org/soap/envelope/"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soap:encodingStyle="http://schemas.xmlsoap.org/soap/encoding/"&gt;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&lt;soap:Body xmlns:m=“http://example.com/order"&gt;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    &lt;m:OrderBookResponse&gt;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         &lt;m:isbn&gt;978-0321424778&lt;/m:isbn&gt;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             &lt;m:price&gt;49.99&lt;/m:price&gt;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		  &lt;m:quantity&gt;1&lt;/m:quantity&gt;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        &lt;/m:OrderBookResponse&gt;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	&lt;/soap:Body&gt;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/>
              <a:t>&lt;/soap:Envelope&gt; </a:t>
            </a:r>
          </a:p>
        </p:txBody>
      </p:sp>
    </p:spTree>
    <p:extLst>
      <p:ext uri="{BB962C8B-B14F-4D97-AF65-F5344CB8AC3E}">
        <p14:creationId xmlns:p14="http://schemas.microsoft.com/office/powerpoint/2010/main" val="1613449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8013" cy="533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Web Services Description Language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7879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533400" y="2057400"/>
            <a:ext cx="3276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41313">
              <a:lnSpc>
                <a:spcPct val="90000"/>
              </a:lnSpc>
              <a:buFont typeface="Wingdings" pitchFamily="2" charset="2"/>
              <a:buChar char=""/>
            </a:pPr>
            <a:r>
              <a:rPr lang="en-US" sz="2400" b="1"/>
              <a:t>Service</a:t>
            </a:r>
            <a:r>
              <a:rPr lang="en-US" sz="2400"/>
              <a:t>: contains set of messages.</a:t>
            </a:r>
          </a:p>
          <a:p>
            <a:pPr marL="341313" indent="-341313">
              <a:lnSpc>
                <a:spcPct val="90000"/>
              </a:lnSpc>
              <a:buFont typeface="Wingdings" pitchFamily="2" charset="2"/>
              <a:buChar char=""/>
            </a:pPr>
            <a:r>
              <a:rPr lang="en-US" sz="2400" b="1"/>
              <a:t>Message</a:t>
            </a:r>
            <a:r>
              <a:rPr lang="en-US" sz="2400"/>
              <a:t>: an individual operation.</a:t>
            </a:r>
          </a:p>
          <a:p>
            <a:pPr marL="341313" indent="-341313">
              <a:lnSpc>
                <a:spcPct val="90000"/>
              </a:lnSpc>
              <a:buFont typeface="Wingdings" pitchFamily="2" charset="2"/>
              <a:buChar char=""/>
            </a:pPr>
            <a:r>
              <a:rPr lang="en-US" sz="2400" b="1"/>
              <a:t>Port</a:t>
            </a:r>
            <a:r>
              <a:rPr lang="en-US" sz="2400"/>
              <a:t>: address (URL) of service.</a:t>
            </a:r>
          </a:p>
          <a:p>
            <a:pPr marL="341313" indent="-341313">
              <a:lnSpc>
                <a:spcPct val="90000"/>
              </a:lnSpc>
              <a:buFont typeface="Wingdings" pitchFamily="2" charset="2"/>
              <a:buChar char=""/>
            </a:pPr>
            <a:r>
              <a:rPr lang="en-US" sz="2400" b="1"/>
              <a:t>Binding</a:t>
            </a:r>
            <a:r>
              <a:rPr lang="en-US" sz="2400"/>
              <a:t>: port type, such as SOAP and SOAP binding type.</a:t>
            </a:r>
          </a:p>
        </p:txBody>
      </p:sp>
    </p:spTree>
    <p:extLst>
      <p:ext uri="{BB962C8B-B14F-4D97-AF65-F5344CB8AC3E}">
        <p14:creationId xmlns:p14="http://schemas.microsoft.com/office/powerpoint/2010/main" val="23366376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Enumeration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Obtain list of services and messages.</a:t>
            </a:r>
          </a:p>
          <a:p>
            <a:pPr lvl="1"/>
            <a:r>
              <a:rPr lang="en-US"/>
              <a:t>WSDL file typically published by default.</a:t>
            </a:r>
          </a:p>
          <a:p>
            <a:pPr>
              <a:buFont typeface="Wingdings" pitchFamily="2" charset="2"/>
              <a:buNone/>
            </a:pPr>
            <a:r>
              <a:rPr lang="en-US"/>
              <a:t>Finding WSDL files</a:t>
            </a:r>
          </a:p>
          <a:p>
            <a:pPr lvl="1"/>
            <a:r>
              <a:rPr lang="en-US"/>
              <a:t>Append ?WSDL or .WSDL to service URL.</a:t>
            </a:r>
          </a:p>
          <a:p>
            <a:pPr lvl="1"/>
            <a:r>
              <a:rPr lang="en-US"/>
              <a:t>Lookup WSDL files on UDDI servers.</a:t>
            </a:r>
          </a:p>
          <a:p>
            <a:pPr lvl="1"/>
            <a:r>
              <a:rPr lang="en-US"/>
              <a:t>Google hacking, filetype:wsdl inurl:wsdl</a:t>
            </a:r>
          </a:p>
          <a:p>
            <a:pPr>
              <a:buFont typeface="Wingdings" pitchFamily="2" charset="2"/>
              <a:buNone/>
            </a:pPr>
            <a:r>
              <a:rPr lang="en-US"/>
              <a:t>Mitigation</a:t>
            </a:r>
          </a:p>
          <a:p>
            <a:pPr lvl="1"/>
            <a:r>
              <a:rPr lang="en-US"/>
              <a:t>Avoid publishing WSDL file.</a:t>
            </a:r>
          </a:p>
          <a:p>
            <a:pPr lvl="1"/>
            <a:r>
              <a:rPr lang="en-US"/>
              <a:t>J2EE: remove wsdl.location from properties.</a:t>
            </a:r>
          </a:p>
        </p:txBody>
      </p:sp>
    </p:spTree>
    <p:extLst>
      <p:ext uri="{BB962C8B-B14F-4D97-AF65-F5344CB8AC3E}">
        <p14:creationId xmlns:p14="http://schemas.microsoft.com/office/powerpoint/2010/main" val="362549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 – Avoiding Injection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Recommendations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Avoid the interpreter entirely, or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Use an interface that supports bind variables (e.g., prepared statements, or stored procedures),</a:t>
            </a:r>
          </a:p>
          <a:p>
            <a:pPr marL="1035050" lvl="2" indent="-342900"/>
            <a:r>
              <a:rPr lang="en-US" sz="1800" dirty="0" smtClean="0"/>
              <a:t>Bind variables allow the interpreter to distinguish between code and data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Encode all user input before passing it to the interpreter</a:t>
            </a:r>
          </a:p>
          <a:p>
            <a:pPr marL="688975" lvl="1" indent="-342900"/>
            <a:r>
              <a:rPr lang="en-US" sz="2000" dirty="0" smtClean="0"/>
              <a:t>Always perform ‘white </a:t>
            </a:r>
            <a:r>
              <a:rPr lang="en-US" sz="2000" dirty="0" err="1" smtClean="0"/>
              <a:t>list’</a:t>
            </a:r>
            <a:r>
              <a:rPr lang="en-US" sz="2000" dirty="0" smtClean="0"/>
              <a:t> input validation on all user supplied input</a:t>
            </a:r>
          </a:p>
          <a:p>
            <a:pPr marL="688975" lvl="1" indent="-342900"/>
            <a:r>
              <a:rPr lang="en-US" sz="2000" dirty="0" smtClean="0"/>
              <a:t>Always minimize database privileges to reduce the impact of a flaw</a:t>
            </a:r>
          </a:p>
          <a:p>
            <a:pPr marL="1089025" lvl="2" indent="-342900"/>
            <a:endParaRPr lang="en-US" sz="1000" dirty="0" smtClean="0"/>
          </a:p>
          <a:p>
            <a:pPr eaLnBrk="1" hangingPunct="1"/>
            <a:r>
              <a:rPr lang="en-US" sz="2400" dirty="0" smtClean="0"/>
              <a:t>References</a:t>
            </a:r>
          </a:p>
          <a:p>
            <a:pPr lvl="1" eaLnBrk="1" hangingPunct="1"/>
            <a:r>
              <a:rPr lang="en-US" sz="2000" dirty="0" smtClean="0"/>
              <a:t>For more details, read the new </a:t>
            </a:r>
            <a:r>
              <a:rPr lang="en-US" sz="1400" dirty="0" smtClean="0">
                <a:hlinkClick r:id="rId3"/>
              </a:rPr>
              <a:t>http://www.owasp.org/index.php/SQL_Injection_Prevention_Cheat_Sheet</a:t>
            </a:r>
            <a:r>
              <a:rPr lang="en-US" sz="1400" dirty="0" smtClean="0"/>
              <a:t> 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943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508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References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216525"/>
          </a:xfrm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Nischal Bhalla and Sahba Kazerooni, “Web Services Vulnerabilities,” Black Hat Briefings EU, </a:t>
            </a:r>
            <a:r>
              <a:rPr lang="en-US" sz="1600">
                <a:hlinkClick r:id="rId3"/>
              </a:rPr>
              <a:t>http://www.blackhat.com/presentations/bh-europe-07/Bhalla-Kazerooni/Whitepaper/bh-eu-07-bhalla-WP.pdf</a:t>
            </a:r>
            <a:r>
              <a:rPr lang="en-US" sz="1600"/>
              <a:t>, 2007.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Brian Chess and Jacob West, </a:t>
            </a:r>
            <a:r>
              <a:rPr lang="en-US" sz="1600" i="1"/>
              <a:t>Secure Programming with Static Analysis</a:t>
            </a:r>
            <a:r>
              <a:rPr lang="en-US" sz="1600"/>
              <a:t>, Addison-Wesley, 2007.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Billy Hoffman and Bryan Sullivan, </a:t>
            </a:r>
            <a:r>
              <a:rPr lang="en-US" sz="1600" i="1"/>
              <a:t>AJAX Security</a:t>
            </a:r>
            <a:r>
              <a:rPr lang="en-US" sz="1600"/>
              <a:t>, Addison-Wesley, 2008.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Paco Hope and Ben Walther, </a:t>
            </a:r>
            <a:r>
              <a:rPr lang="en-US" sz="1600" i="1"/>
              <a:t>Web Security Testing Cookbook</a:t>
            </a:r>
            <a:r>
              <a:rPr lang="en-US" sz="1600"/>
              <a:t>, O’Reilly, 2009.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iSEC Partners, Attacking Web Services, OWASP AppSec DC, </a:t>
            </a:r>
            <a:r>
              <a:rPr lang="en-US" sz="1600">
                <a:hlinkClick r:id="rId4"/>
              </a:rPr>
              <a:t>https://www.isecpartners.com/documents/iSEC-Attacking-Web-Services.OWASP.pdf</a:t>
            </a:r>
            <a:r>
              <a:rPr lang="en-US" sz="1600"/>
              <a:t>, 2005.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Ramarao Kanneganti and Prasad Chodavrapu, </a:t>
            </a:r>
            <a:r>
              <a:rPr lang="en-US" sz="1600" i="1"/>
              <a:t>SOA Security</a:t>
            </a:r>
            <a:r>
              <a:rPr lang="en-US" sz="1600"/>
              <a:t>, Manning, 2008.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OWASP, </a:t>
            </a:r>
            <a:r>
              <a:rPr lang="en-US" sz="1600" smtClean="0"/>
              <a:t>OWASP Top 10 2010 Presentation, </a:t>
            </a:r>
            <a:r>
              <a:rPr lang="en-US" sz="1600" smtClean="0">
                <a:hlinkClick r:id="rId5"/>
              </a:rPr>
              <a:t>https://code.google.com/p/owasptop10/</a:t>
            </a:r>
            <a:r>
              <a:rPr lang="en-US" sz="1600" smtClean="0"/>
              <a:t>, 2010.</a:t>
            </a:r>
            <a:endParaRPr lang="en-US" sz="160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Dafydd Stuttart and Marcus Pinto, </a:t>
            </a:r>
            <a:r>
              <a:rPr lang="en-US" sz="1600" i="1"/>
              <a:t>The Web Application Hacker’s Handbook</a:t>
            </a:r>
            <a:r>
              <a:rPr lang="en-US" sz="1600"/>
              <a:t>, Wiley, 2008</a:t>
            </a:r>
            <a:r>
              <a:rPr lang="en-US" sz="1600" smtClean="0"/>
              <a:t>.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 smtClean="0"/>
              <a:t>Sanctum, “HTTP Response Splitting Whitepaper,” </a:t>
            </a:r>
            <a:r>
              <a:rPr lang="en-US" sz="1600" smtClean="0">
                <a:hlinkClick r:id="rId6"/>
              </a:rPr>
              <a:t>http://www.packetstormsecurity.org/papers/general/whitepaper_httpresponse.pdf</a:t>
            </a:r>
            <a:r>
              <a:rPr lang="en-US" sz="1600" smtClean="0"/>
              <a:t>, 2004.</a:t>
            </a:r>
            <a:endParaRPr lang="en-US" sz="160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Font typeface="Wingdings" pitchFamily="2" charset="2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1600"/>
              <a:t>w3schools, SOAP Tutorial, http://www.w3schools.com/soap/default.asp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428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A2 – Cross-Site Scripting (XSS)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914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096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CO" val="OMIT"/>
  <p:tag name="04/19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DAY" val="INCLUDE"/>
  <p:tag name="04/19/2010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2DAY" val="INCLUDE"/>
  <p:tag name="11/13/2009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NWEB" val="TOPICEXCLUDE"/>
  <p:tag name="VANGUARD" val="OMIT"/>
  <p:tag name="11/13/2009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DAY" val="INCLUDE"/>
  <p:tag name="11/13/2009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04/16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NWEB" val="TOPICEXCLUDE"/>
  <p:tag name="VANGUARD" val="OMIT"/>
  <p:tag name="04/19/2010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04/2007" val="LastModifi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26/2007" val="LastModified"/>
  <p:tag name="4DAY" val="INCLUD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26/2007" val="LastModified"/>
  <p:tag name="4DAY" val="INCLUD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4/2008" val="LastModifi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SAPI" val="TOPIC"/>
  <p:tag name="11/13/2009" val="LastModifi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04/16/2010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11/13/2009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11/13/2009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5905</Words>
  <Application>Microsoft Office PowerPoint</Application>
  <PresentationFormat>On-screen Show (4:3)</PresentationFormat>
  <Paragraphs>1179</Paragraphs>
  <Slides>80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Default Design</vt:lpstr>
      <vt:lpstr>Default Design</vt:lpstr>
      <vt:lpstr>1_Default Design</vt:lpstr>
      <vt:lpstr>Image</vt:lpstr>
      <vt:lpstr>Web Applications and Services</vt:lpstr>
      <vt:lpstr>Topics</vt:lpstr>
      <vt:lpstr>OWASP Top 10 – 2010 The Top 10 Most Critical Web Application Security Risks   Dave Wichers COO, Aspect Security OWASP Board Member  dave.wichers@aspectsecurity.com dave.wichers@owasp.org </vt:lpstr>
      <vt:lpstr>OWASP Top Ten (2010 Edition)</vt:lpstr>
      <vt:lpstr>OWASP Top 10 Risk Rating Methodology</vt:lpstr>
      <vt:lpstr>A1 – Injection</vt:lpstr>
      <vt:lpstr>SQL Injection – Illustrated</vt:lpstr>
      <vt:lpstr>A1 – Avoiding Injection Flaws</vt:lpstr>
      <vt:lpstr>A2 – Cross-Site Scripting (XSS)</vt:lpstr>
      <vt:lpstr>Cross-Site Scripting Illustrated</vt:lpstr>
      <vt:lpstr>A2 – Avoiding XSS Flaws</vt:lpstr>
      <vt:lpstr>Safe Escaping Schemes in Various HTML Execution Contexts</vt:lpstr>
      <vt:lpstr>A3 – Broken Authentication and Session Management</vt:lpstr>
      <vt:lpstr>Broken Authentication Illustrated</vt:lpstr>
      <vt:lpstr>A3 – Avoiding Broken Authentication and Session Management</vt:lpstr>
      <vt:lpstr>A4 – Insecure Direct Object References</vt:lpstr>
      <vt:lpstr>Insecure Direct Object References Illustrated</vt:lpstr>
      <vt:lpstr>A4 – Avoiding Insecure Direct Object References</vt:lpstr>
      <vt:lpstr>A5 – Cross Site Request Forgery (CSRF)</vt:lpstr>
      <vt:lpstr>CSRF Vulnerability Pattern</vt:lpstr>
      <vt:lpstr>CSRF Illustrated</vt:lpstr>
      <vt:lpstr>A5 – Avoiding CSRF Flaws</vt:lpstr>
      <vt:lpstr>A6 – Security Misconfiguration</vt:lpstr>
      <vt:lpstr>Security Misconfiguration Illustrated</vt:lpstr>
      <vt:lpstr>A6 – Avoiding Security Misconfiguration</vt:lpstr>
      <vt:lpstr>A7 – Insecure Cryptographic Storage</vt:lpstr>
      <vt:lpstr>Insecure Cryptographic Storage Illustrated</vt:lpstr>
      <vt:lpstr>A7 – Avoiding Insecure Cryptographic Storage</vt:lpstr>
      <vt:lpstr>A8 – Failure to Restrict URL Access</vt:lpstr>
      <vt:lpstr>Failure to Restrict URL Access Illustrated</vt:lpstr>
      <vt:lpstr>A8 – Avoiding URL Access Control Flaws</vt:lpstr>
      <vt:lpstr>A9 – Insufficient Transport Layer Protection</vt:lpstr>
      <vt:lpstr>Insufficient Transport Layer Protection Illustrated</vt:lpstr>
      <vt:lpstr>A9 – Avoiding Insufficient Transport Layer Protection</vt:lpstr>
      <vt:lpstr>A10 – Unvalidated Redirects and Forwards</vt:lpstr>
      <vt:lpstr>Unvalidated Redirect Illustrated</vt:lpstr>
      <vt:lpstr>Unvalidated Forward Illustrated</vt:lpstr>
      <vt:lpstr>A10 – Avoiding Unvalidated Redirects and Forwards</vt:lpstr>
      <vt:lpstr>Summary: How do you address these problems?</vt:lpstr>
      <vt:lpstr>OWASP (ESAPI)</vt:lpstr>
      <vt:lpstr>Acknowledgements</vt:lpstr>
      <vt:lpstr>OWASP Top Ten (2010 Edition)</vt:lpstr>
      <vt:lpstr>HTTP Vulnerabilities</vt:lpstr>
      <vt:lpstr>Dangerous HTTP Methods</vt:lpstr>
      <vt:lpstr>TRACE</vt:lpstr>
      <vt:lpstr>HTTP Headers</vt:lpstr>
      <vt:lpstr>HTTP Header Injection</vt:lpstr>
      <vt:lpstr>HTTP Response Splitting Example</vt:lpstr>
      <vt:lpstr>HTTP Response Splitting</vt:lpstr>
      <vt:lpstr>Cache Poisoning Attack</vt:lpstr>
      <vt:lpstr>Web Server Issues</vt:lpstr>
      <vt:lpstr>Admin Interfaces</vt:lpstr>
      <vt:lpstr>Default Content</vt:lpstr>
      <vt:lpstr>Directory Listings</vt:lpstr>
      <vt:lpstr>Web Server as Proxy</vt:lpstr>
      <vt:lpstr>Testing for Proxies</vt:lpstr>
      <vt:lpstr>Web Services</vt:lpstr>
      <vt:lpstr>Web Service Technologies</vt:lpstr>
      <vt:lpstr>eXtensible Markup Language</vt:lpstr>
      <vt:lpstr>XML Tree Structure</vt:lpstr>
      <vt:lpstr>Elements and Attributes</vt:lpstr>
      <vt:lpstr>XML Entities</vt:lpstr>
      <vt:lpstr>XML Syntax Rules</vt:lpstr>
      <vt:lpstr>Correctness</vt:lpstr>
      <vt:lpstr>Malicious XML</vt:lpstr>
      <vt:lpstr>Validation</vt:lpstr>
      <vt:lpstr>Strict Validation</vt:lpstr>
      <vt:lpstr>Bypassing Validation</vt:lpstr>
      <vt:lpstr>External Entity References</vt:lpstr>
      <vt:lpstr>XML Injection</vt:lpstr>
      <vt:lpstr>XPath</vt:lpstr>
      <vt:lpstr>XPath Searching</vt:lpstr>
      <vt:lpstr>XPath Injection</vt:lpstr>
      <vt:lpstr>Mitigating XPath Injection</vt:lpstr>
      <vt:lpstr>SOAP</vt:lpstr>
      <vt:lpstr>SOAP Request</vt:lpstr>
      <vt:lpstr>SOAP Response</vt:lpstr>
      <vt:lpstr>WSDL</vt:lpstr>
      <vt:lpstr>WSDL Enumeration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of Electronic Voting</dc:title>
  <dc:creator>waldenj</dc:creator>
  <cp:lastModifiedBy>James Walden</cp:lastModifiedBy>
  <cp:revision>56</cp:revision>
  <dcterms:modified xsi:type="dcterms:W3CDTF">2012-09-06T18:28:25Z</dcterms:modified>
</cp:coreProperties>
</file>