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74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Xtreemfs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babudb</a:t>
            </a:r>
            <a:r>
              <a:rPr lang="zh-CN" altLang="en-US"/>
              <a:t>存储类图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88465" y="365125"/>
          <a:ext cx="9218295" cy="58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747000" imgH="8496300" progId="Visio.Drawing.11">
                  <p:embed/>
                </p:oleObj>
              </mc:Choice>
              <mc:Fallback>
                <p:oleObj name="" r:id="rId1" imgW="7747000" imgH="84963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688465" y="365125"/>
                        <a:ext cx="9218295" cy="581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OSD</a:t>
            </a:r>
            <a:r>
              <a:rPr lang="zh-CN" altLang="en-US"/>
              <a:t>选择机制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OSDStatusManager线程获取所以当前可用的</a:t>
            </a:r>
            <a:r>
              <a:rPr lang="en-US" altLang="zh-CN"/>
              <a:t>OSD</a:t>
            </a:r>
            <a:endParaRPr lang="en-US" altLang="zh-CN"/>
          </a:p>
          <a:p>
            <a:r>
              <a:rPr lang="zh-CN" altLang="en-US"/>
              <a:t>过滤掉当前不可用状态下的</a:t>
            </a:r>
            <a:r>
              <a:rPr lang="en-US" altLang="zh-CN"/>
              <a:t>OSD</a:t>
            </a:r>
            <a:endParaRPr lang="en-US" altLang="zh-CN"/>
          </a:p>
          <a:p>
            <a:r>
              <a:rPr lang="zh-CN" altLang="en-US"/>
              <a:t>分配给当前需要读写的客户端</a:t>
            </a:r>
            <a:endParaRPr lang="zh-CN" altLang="en-US"/>
          </a:p>
          <a:p>
            <a:r>
              <a:rPr lang="zh-CN" altLang="en-US"/>
              <a:t>当文件都是很小时，会写入默认的第一个</a:t>
            </a:r>
            <a:r>
              <a:rPr lang="en-US" altLang="zh-CN"/>
              <a:t>OSD</a:t>
            </a:r>
            <a:r>
              <a:rPr lang="zh-CN" altLang="en-US"/>
              <a:t>，其他的</a:t>
            </a:r>
            <a:r>
              <a:rPr lang="en-US" altLang="zh-CN"/>
              <a:t>OSD</a:t>
            </a:r>
            <a:r>
              <a:rPr lang="zh-CN" altLang="en-US"/>
              <a:t>不会使用</a:t>
            </a:r>
            <a:endParaRPr lang="zh-CN" altLang="en-US"/>
          </a:p>
          <a:p>
            <a:r>
              <a:rPr lang="zh-CN" altLang="en-US"/>
              <a:t>多</a:t>
            </a:r>
            <a:r>
              <a:rPr lang="en-US" altLang="zh-CN"/>
              <a:t>OSD</a:t>
            </a:r>
            <a:r>
              <a:rPr lang="zh-CN" altLang="en-US"/>
              <a:t>的写入的效率提高主要针对大文件的处理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openFile</a:t>
            </a:r>
            <a:r>
              <a:rPr lang="zh-CN" altLang="en-US"/>
              <a:t>打开文件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获取文件对应的</a:t>
            </a:r>
            <a:r>
              <a:rPr lang="en-US" altLang="zh-CN"/>
              <a:t>stat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en-US" altLang="zh-CN"/>
              <a:t>openFile</a:t>
            </a:r>
            <a:r>
              <a:rPr lang="zh-CN" altLang="en-US"/>
              <a:t>，时文件不存在的情况下，</a:t>
            </a:r>
            <a:r>
              <a:rPr lang="en-US" altLang="zh-CN"/>
              <a:t>DFS</a:t>
            </a:r>
            <a:r>
              <a:rPr lang="zh-CN" altLang="en-US"/>
              <a:t>内部创建所有路径相关的</a:t>
            </a:r>
            <a:r>
              <a:rPr lang="en-US" altLang="zh-CN"/>
              <a:t>Metedata</a:t>
            </a:r>
            <a:r>
              <a:rPr lang="zh-CN" altLang="en-US"/>
              <a:t>数据，并把所有可使用的</a:t>
            </a:r>
            <a:r>
              <a:rPr lang="en-US" altLang="zh-CN"/>
              <a:t>OSD</a:t>
            </a:r>
            <a:r>
              <a:rPr lang="zh-CN" altLang="en-US"/>
              <a:t>返回客户端。</a:t>
            </a:r>
            <a:endParaRPr lang="zh-CN" altLang="en-US"/>
          </a:p>
          <a:p>
            <a:r>
              <a:rPr lang="zh-CN" altLang="en-US"/>
              <a:t>文件存在时，打开并把当前文件使用的所有的</a:t>
            </a:r>
            <a:r>
              <a:rPr lang="en-US" altLang="zh-CN"/>
              <a:t>OSD</a:t>
            </a:r>
            <a:r>
              <a:rPr lang="zh-CN" altLang="en-US"/>
              <a:t>信息以及其他的信息返回给客户端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readfile</a:t>
            </a:r>
            <a:r>
              <a:rPr lang="zh-CN" altLang="en-US"/>
              <a:t>读取文件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客户端获取文件相关的</a:t>
            </a:r>
            <a:r>
              <a:rPr lang="en-US" altLang="zh-CN"/>
              <a:t>Metedata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根据分片策略计算对应存储的</a:t>
            </a:r>
            <a:r>
              <a:rPr lang="en-US" altLang="zh-CN"/>
              <a:t>OSD</a:t>
            </a:r>
            <a:endParaRPr lang="en-US" altLang="zh-CN"/>
          </a:p>
          <a:p>
            <a:r>
              <a:rPr lang="zh-CN" altLang="en-US"/>
              <a:t>发送请求给</a:t>
            </a:r>
            <a:r>
              <a:rPr lang="en-US" altLang="zh-CN"/>
              <a:t>xtreemfs</a:t>
            </a:r>
            <a:r>
              <a:rPr lang="zh-CN" altLang="en-US"/>
              <a:t>对应的</a:t>
            </a:r>
            <a:r>
              <a:rPr lang="en-US" altLang="zh-CN"/>
              <a:t>OSD</a:t>
            </a:r>
            <a:r>
              <a:rPr lang="zh-CN" altLang="en-US"/>
              <a:t>读取数据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writeFile</a:t>
            </a:r>
            <a:r>
              <a:rPr lang="zh-CN" altLang="en-US"/>
              <a:t>写文件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客户端获取相关的</a:t>
            </a:r>
            <a:r>
              <a:rPr lang="en-US" altLang="zh-CN"/>
              <a:t>metedata</a:t>
            </a:r>
            <a:r>
              <a:rPr lang="zh-CN" altLang="en-US"/>
              <a:t>信息</a:t>
            </a:r>
            <a:endParaRPr lang="zh-CN" altLang="en-US"/>
          </a:p>
          <a:p>
            <a:r>
              <a:rPr lang="zh-CN" altLang="en-US"/>
              <a:t>根据分片策略计算对应存储的</a:t>
            </a:r>
            <a:r>
              <a:rPr lang="en-US" altLang="zh-CN"/>
              <a:t>OSD</a:t>
            </a:r>
            <a:endParaRPr lang="en-US" altLang="zh-CN"/>
          </a:p>
          <a:p>
            <a:r>
              <a:rPr lang="zh-CN" altLang="en-US"/>
              <a:t>分别发送请求给</a:t>
            </a:r>
            <a:r>
              <a:rPr lang="en-US" altLang="zh-CN"/>
              <a:t>Xtreemfs</a:t>
            </a:r>
            <a:r>
              <a:rPr lang="zh-CN" altLang="en-US"/>
              <a:t>写入数据到</a:t>
            </a:r>
            <a:r>
              <a:rPr lang="en-US" altLang="zh-CN"/>
              <a:t>OSD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xtreemfs</a:t>
            </a:r>
            <a:r>
              <a:rPr lang="zh-CN" altLang="en-US"/>
              <a:t>整体架构</a:t>
            </a:r>
            <a:endParaRPr lang="zh-CN" altLang="en-US"/>
          </a:p>
        </p:txBody>
      </p:sp>
      <p:graphicFrame>
        <p:nvGraphicFramePr>
          <p:cNvPr id="13" name="内容占位符 12"/>
          <p:cNvGraphicFramePr>
            <a:graphicFrameLocks noChangeAspect="1"/>
          </p:cNvGraphicFramePr>
          <p:nvPr>
            <p:ph idx="1"/>
          </p:nvPr>
        </p:nvGraphicFramePr>
        <p:xfrm>
          <a:off x="838200" y="1274445"/>
          <a:ext cx="9198610" cy="530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6388100" imgH="7264400" progId="Visio.Drawing.11">
                  <p:embed/>
                </p:oleObj>
              </mc:Choice>
              <mc:Fallback>
                <p:oleObj name="" r:id="rId1" imgW="6388100" imgH="7264400" progId="Visio.Drawing.11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838200" y="1274445"/>
                        <a:ext cx="9198610" cy="530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xteemfs</a:t>
            </a:r>
            <a:r>
              <a:rPr lang="zh-CN" altLang="en-US"/>
              <a:t>对外接口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提供</a:t>
            </a:r>
            <a:r>
              <a:rPr lang="en-US" altLang="zh-CN"/>
              <a:t>Java</a:t>
            </a:r>
            <a:r>
              <a:rPr lang="zh-CN" altLang="en-US"/>
              <a:t>系统的直接调用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接口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Libxtreemfs4c</a:t>
            </a:r>
            <a:r>
              <a:rPr lang="zh-CN" altLang="en-US"/>
              <a:t>中封装的</a:t>
            </a:r>
            <a:r>
              <a:rPr lang="en-US" altLang="zh-CN"/>
              <a:t>DFS</a:t>
            </a:r>
            <a:r>
              <a:rPr lang="zh-CN" altLang="en-US"/>
              <a:t>类以及对外的所有的接口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dir</a:t>
            </a:r>
            <a:r>
              <a:rPr lang="zh-CN" altLang="en-US"/>
              <a:t>负责服务的注册，服务启动时首先启动</a:t>
            </a:r>
            <a:r>
              <a:rPr lang="en-US" altLang="zh-CN"/>
              <a:t>DIR</a:t>
            </a:r>
            <a:r>
              <a:rPr lang="zh-CN" altLang="en-US"/>
              <a:t>相关服务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DIR</a:t>
            </a:r>
            <a:r>
              <a:rPr lang="zh-CN" altLang="en-US"/>
              <a:t>服务可以获取所有注册的</a:t>
            </a:r>
            <a:r>
              <a:rPr lang="en-US" altLang="zh-CN"/>
              <a:t>MRC</a:t>
            </a:r>
            <a:r>
              <a:rPr lang="zh-CN" altLang="en-US"/>
              <a:t>的服务以及</a:t>
            </a:r>
            <a:r>
              <a:rPr lang="en-US" altLang="zh-CN"/>
              <a:t>OSD</a:t>
            </a:r>
            <a:r>
              <a:rPr lang="zh-CN" altLang="en-US"/>
              <a:t>服务，配置信息等相关内容</a:t>
            </a:r>
            <a:endParaRPr lang="zh-CN" altLang="en-US"/>
          </a:p>
          <a:p>
            <a:r>
              <a:rPr lang="zh-CN" altLang="en-US"/>
              <a:t>负责所有的</a:t>
            </a:r>
            <a:r>
              <a:rPr lang="en-US" altLang="zh-CN"/>
              <a:t>MRC</a:t>
            </a:r>
            <a:r>
              <a:rPr lang="zh-CN" altLang="en-US"/>
              <a:t>和</a:t>
            </a:r>
            <a:r>
              <a:rPr lang="en-US" altLang="zh-CN"/>
              <a:t>OSD</a:t>
            </a:r>
            <a:r>
              <a:rPr lang="zh-CN" altLang="en-US"/>
              <a:t>心跳检测，判断当前注册的</a:t>
            </a:r>
            <a:r>
              <a:rPr lang="en-US" altLang="zh-CN"/>
              <a:t>MRC</a:t>
            </a:r>
            <a:r>
              <a:rPr lang="zh-CN" altLang="en-US"/>
              <a:t>以及</a:t>
            </a:r>
            <a:r>
              <a:rPr lang="en-US" altLang="zh-CN"/>
              <a:t>OSD</a:t>
            </a:r>
            <a:r>
              <a:rPr lang="zh-CN" altLang="en-US"/>
              <a:t>是否处于工作正常状态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dir</a:t>
            </a:r>
            <a:r>
              <a:rPr lang="zh-CN" altLang="en-US"/>
              <a:t>数据流程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776095" y="1358900"/>
          <a:ext cx="8242935" cy="506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407400" imgH="7785100" progId="Visio.Drawing.11">
                  <p:embed/>
                </p:oleObj>
              </mc:Choice>
              <mc:Fallback>
                <p:oleObj name="" r:id="rId1" imgW="8407400" imgH="77851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6095" y="1358900"/>
                        <a:ext cx="8242935" cy="506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MRC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管理所有</a:t>
            </a:r>
            <a:r>
              <a:rPr lang="en-US" altLang="zh-CN">
                <a:sym typeface="+mn-ea"/>
              </a:rPr>
              <a:t>Volumes</a:t>
            </a:r>
            <a:r>
              <a:rPr lang="zh-CN" altLang="en-US">
                <a:sym typeface="+mn-ea"/>
              </a:rPr>
              <a:t>、目录树，文件以及目录的</a:t>
            </a:r>
            <a:r>
              <a:rPr lang="en-US" altLang="zh-CN">
                <a:sym typeface="+mn-ea"/>
              </a:rPr>
              <a:t>M</a:t>
            </a:r>
            <a:r>
              <a:rPr lang="en-US" altLang="zh-CN"/>
              <a:t>etadata</a:t>
            </a:r>
            <a:r>
              <a:rPr lang="zh-CN" altLang="en-US"/>
              <a:t>数据（元数据）即大量的索引信息以及基本属性信息等内容。</a:t>
            </a:r>
            <a:endParaRPr lang="zh-CN" altLang="en-US"/>
          </a:p>
          <a:p>
            <a:r>
              <a:rPr lang="zh-CN" altLang="en-US"/>
              <a:t>控制整个的</a:t>
            </a:r>
            <a:r>
              <a:rPr lang="en-US" altLang="zh-CN"/>
              <a:t>Replica</a:t>
            </a:r>
            <a:r>
              <a:rPr lang="zh-CN" altLang="en-US"/>
              <a:t>机制，当</a:t>
            </a:r>
            <a:r>
              <a:rPr lang="en-US" altLang="zh-CN"/>
              <a:t>Replica</a:t>
            </a:r>
            <a:r>
              <a:rPr lang="zh-CN" altLang="en-US"/>
              <a:t>机制启作用时同步更新相关的</a:t>
            </a:r>
            <a:r>
              <a:rPr lang="en-US" altLang="zh-CN"/>
              <a:t>Metadata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主要负责从</a:t>
            </a:r>
            <a:r>
              <a:rPr lang="en-US" altLang="zh-CN"/>
              <a:t>Disk</a:t>
            </a:r>
            <a:r>
              <a:rPr lang="zh-CN" altLang="en-US"/>
              <a:t>读取数据和写入数据到</a:t>
            </a:r>
            <a:r>
              <a:rPr lang="en-US" altLang="zh-CN"/>
              <a:t>Disk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Replication,</a:t>
            </a:r>
            <a:r>
              <a:rPr lang="zh-CN" altLang="en-US"/>
              <a:t>这部分相对用户透明，可以在</a:t>
            </a:r>
            <a:r>
              <a:rPr lang="en-US" altLang="zh-CN"/>
              <a:t>Client</a:t>
            </a:r>
            <a:r>
              <a:rPr lang="zh-CN" altLang="en-US"/>
              <a:t>中自由的调用。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dir,mrc,osd</a:t>
            </a:r>
            <a:r>
              <a:rPr lang="zh-CN" altLang="en-US"/>
              <a:t>与</a:t>
            </a:r>
            <a:r>
              <a:rPr lang="en-US" altLang="zh-CN"/>
              <a:t>Client</a:t>
            </a:r>
            <a:r>
              <a:rPr lang="zh-CN" altLang="en-US"/>
              <a:t>的交互图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583690" y="1398905"/>
          <a:ext cx="9770110" cy="533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864600" imgH="7886700" progId="Visio.Drawing.11">
                  <p:embed/>
                </p:oleObj>
              </mc:Choice>
              <mc:Fallback>
                <p:oleObj name="" r:id="rId1" imgW="8864600" imgH="78867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3690" y="1398905"/>
                        <a:ext cx="9770110" cy="533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p>
            <a:r>
              <a:rPr lang="en-US" altLang="zh-CN"/>
              <a:t>xtreemfs</a:t>
            </a:r>
            <a:r>
              <a:rPr lang="zh-CN" altLang="en-US"/>
              <a:t>数据管理结构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069975" y="1603375"/>
          <a:ext cx="9375140" cy="418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99500" imgH="3581400" progId="Visio.Drawing.11">
                  <p:embed/>
                </p:oleObj>
              </mc:Choice>
              <mc:Fallback>
                <p:oleObj name="" r:id="rId1" imgW="8699500" imgH="35814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69975" y="1603375"/>
                        <a:ext cx="9375140" cy="418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演示</Application>
  <PresentationFormat>宽屏</PresentationFormat>
  <Paragraphs>62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Visio.Drawing.11</vt:lpstr>
      <vt:lpstr>Visio.Drawing.11</vt:lpstr>
      <vt:lpstr>Visio.Drawing.11</vt:lpstr>
      <vt:lpstr>Visio.Drawing.11</vt:lpstr>
      <vt:lpstr>Visio.Drawing.11</vt:lpstr>
      <vt:lpstr>Xtreemfs框架</vt:lpstr>
      <vt:lpstr>xtreemfs整体架构</vt:lpstr>
      <vt:lpstr>xteemfs对外接口</vt:lpstr>
      <vt:lpstr>DIR</vt:lpstr>
      <vt:lpstr>dir数据流程</vt:lpstr>
      <vt:lpstr>MRC</vt:lpstr>
      <vt:lpstr>osd</vt:lpstr>
      <vt:lpstr>dir,mrc,osd与Client的交互图</vt:lpstr>
      <vt:lpstr>xtreemfs数据管理结构</vt:lpstr>
      <vt:lpstr>babudb存储类图</vt:lpstr>
      <vt:lpstr>OSD选择机制</vt:lpstr>
      <vt:lpstr>openFile打开文件</vt:lpstr>
      <vt:lpstr>readfile读取文件</vt:lpstr>
      <vt:lpstr>writeFile写文件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</cp:revision>
  <dcterms:created xsi:type="dcterms:W3CDTF">2015-05-05T08:02:00Z</dcterms:created>
  <dcterms:modified xsi:type="dcterms:W3CDTF">2016-11-11T09:17:28Z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