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99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87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65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70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87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675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67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398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08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69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1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62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9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78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03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95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1CFFE79-46A1-424C-84BE-F2B108BAF953}" type="datetimeFigureOut">
              <a:rPr lang="es-ES" smtClean="0"/>
              <a:t>10/04/2017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FBDBE1-AE45-49AE-AD9B-AC7779BD61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052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05699"/>
            <a:ext cx="9144000" cy="989772"/>
          </a:xfrm>
        </p:spPr>
        <p:txBody>
          <a:bodyPr>
            <a:noAutofit/>
          </a:bodyPr>
          <a:lstStyle/>
          <a:p>
            <a:r>
              <a:rPr lang="es-MX" sz="4000" b="1" dirty="0" smtClean="0"/>
              <a:t>Presentación 1 </a:t>
            </a:r>
            <a:br>
              <a:rPr lang="es-MX" sz="4000" b="1" dirty="0" smtClean="0"/>
            </a:br>
            <a:r>
              <a:rPr lang="es-MX" sz="4000" b="1" dirty="0" smtClean="0"/>
              <a:t>W3C </a:t>
            </a:r>
            <a:r>
              <a:rPr lang="es-MX" sz="4000" b="1" dirty="0" err="1" smtClean="0"/>
              <a:t>Game</a:t>
            </a:r>
            <a:r>
              <a:rPr lang="es-MX" sz="4000" b="1" dirty="0" smtClean="0"/>
              <a:t> Factory</a:t>
            </a:r>
            <a:endParaRPr lang="es-ES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MX" dirty="0" smtClean="0"/>
              <a:t>Integrante:</a:t>
            </a:r>
          </a:p>
          <a:p>
            <a:pPr algn="r"/>
            <a:r>
              <a:rPr lang="es-MX" dirty="0" smtClean="0"/>
              <a:t>Carlos Cortes . </a:t>
            </a:r>
          </a:p>
          <a:p>
            <a:pPr algn="r"/>
            <a:r>
              <a:rPr lang="es-MX" dirty="0" smtClean="0"/>
              <a:t>Carlos Cubillos V. </a:t>
            </a:r>
          </a:p>
          <a:p>
            <a:pPr algn="r"/>
            <a:r>
              <a:rPr lang="es-MX" dirty="0" smtClean="0"/>
              <a:t>Wilson Araya O.</a:t>
            </a:r>
          </a:p>
          <a:p>
            <a:pPr algn="r"/>
            <a:r>
              <a:rPr lang="es-MX" dirty="0" smtClean="0"/>
              <a:t>Carlos </a:t>
            </a:r>
            <a:r>
              <a:rPr lang="es-MX" dirty="0" err="1" smtClean="0"/>
              <a:t>Labbé</a:t>
            </a:r>
            <a:r>
              <a:rPr lang="es-MX" dirty="0" smtClean="0"/>
              <a:t> P.</a:t>
            </a:r>
            <a:endParaRPr lang="es-ES" dirty="0"/>
          </a:p>
        </p:txBody>
      </p:sp>
      <p:pic>
        <p:nvPicPr>
          <p:cNvPr id="4" name="Imagen 3" descr="Resultado de imagen para uc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8" y="4566511"/>
            <a:ext cx="5462299" cy="1700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1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Gameplay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3457">
            <a:off x="5146529" y="1146809"/>
            <a:ext cx="6096851" cy="45726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4552" y="2832964"/>
            <a:ext cx="3219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Modo Multijugador</a:t>
            </a:r>
          </a:p>
          <a:p>
            <a:endParaRPr lang="es-MX" dirty="0" smtClean="0"/>
          </a:p>
          <a:p>
            <a:r>
              <a:rPr lang="es-MX" dirty="0" smtClean="0"/>
              <a:t>Modo un solo jugador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4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2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02210"/>
              </p:ext>
            </p:extLst>
          </p:nvPr>
        </p:nvGraphicFramePr>
        <p:xfrm>
          <a:off x="974555" y="3629235"/>
          <a:ext cx="5551805" cy="703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9735"/>
                <a:gridCol w="2272030"/>
                <a:gridCol w="1590040"/>
              </a:tblGrid>
              <a:tr h="2095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62760" algn="r"/>
                        </a:tabLst>
                      </a:pPr>
                      <a:r>
                        <a:rPr lang="es-CL" sz="1400" dirty="0">
                          <a:effectLst/>
                        </a:rPr>
                        <a:t>Jugador 1:	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A: Correcto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D: Incorrecto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</a:rPr>
                        <a:t>Jugador 2: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Izquierda: Correcto                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Derecha: Incorrecto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15124"/>
              </p:ext>
            </p:extLst>
          </p:nvPr>
        </p:nvGraphicFramePr>
        <p:xfrm>
          <a:off x="974555" y="2985956"/>
          <a:ext cx="5680710" cy="474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690"/>
                <a:gridCol w="1169670"/>
                <a:gridCol w="1350645"/>
                <a:gridCol w="14497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/>
                        </a:rPr>
                        <a:t>Controles Generales: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Z: Aceptar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X: Cancelar    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effectLst>
                            <a:outerShdw blurRad="63500" dist="50800" dir="54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Espacio: Pausa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096259" y="609600"/>
            <a:ext cx="4842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-Cada 5 aciertos, la dificultad sube y el tiempo disminuye 2 segundos</a:t>
            </a:r>
          </a:p>
          <a:p>
            <a:endParaRPr lang="es-MX" dirty="0" smtClean="0"/>
          </a:p>
          <a:p>
            <a:r>
              <a:rPr lang="es-MX" dirty="0" smtClean="0"/>
              <a:t>-El tiempo disminuye a un limite de 4 segundos</a:t>
            </a:r>
          </a:p>
          <a:p>
            <a:endParaRPr lang="es-MX" dirty="0"/>
          </a:p>
          <a:p>
            <a:r>
              <a:rPr lang="es-MX" dirty="0" smtClean="0"/>
              <a:t>-Una vez logrado 1500 </a:t>
            </a:r>
            <a:r>
              <a:rPr lang="es-MX" dirty="0" err="1" smtClean="0"/>
              <a:t>pts</a:t>
            </a:r>
            <a:r>
              <a:rPr lang="es-MX" dirty="0" smtClean="0"/>
              <a:t> el juego termina</a:t>
            </a:r>
          </a:p>
          <a:p>
            <a:endParaRPr lang="es-MX" dirty="0"/>
          </a:p>
          <a:p>
            <a:r>
              <a:rPr lang="es-MX" dirty="0" smtClean="0"/>
              <a:t>-Al acertar se suman 100 </a:t>
            </a:r>
            <a:r>
              <a:rPr lang="es-MX" dirty="0" err="1" smtClean="0"/>
              <a:t>pts</a:t>
            </a:r>
            <a:endParaRPr lang="es-MX" dirty="0" smtClean="0"/>
          </a:p>
          <a:p>
            <a:r>
              <a:rPr lang="es-MX" dirty="0" smtClean="0"/>
              <a:t>-Al equivocarse se descuentan 100 </a:t>
            </a:r>
            <a:r>
              <a:rPr lang="es-MX" dirty="0" err="1" smtClean="0"/>
              <a:t>pts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-En multijugador, al equivocarse se descuentan 100 </a:t>
            </a:r>
            <a:r>
              <a:rPr lang="es-MX" dirty="0" err="1" smtClean="0"/>
              <a:t>pts</a:t>
            </a:r>
            <a:r>
              <a:rPr lang="es-MX" dirty="0" smtClean="0"/>
              <a:t> y se entregan al otro jugador</a:t>
            </a:r>
          </a:p>
          <a:p>
            <a:endParaRPr lang="es-MX" dirty="0"/>
          </a:p>
          <a:p>
            <a:r>
              <a:rPr lang="es-MX" dirty="0" smtClean="0"/>
              <a:t>-Al acertar 3 seguidos, se activa un </a:t>
            </a:r>
            <a:r>
              <a:rPr lang="es-MX" dirty="0" err="1" smtClean="0"/>
              <a:t>bonus</a:t>
            </a:r>
            <a:r>
              <a:rPr lang="es-MX" dirty="0" smtClean="0"/>
              <a:t> que dobla el puntaje por obtener </a:t>
            </a:r>
          </a:p>
          <a:p>
            <a:endParaRPr lang="es-MX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52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Setting</a:t>
            </a:r>
            <a:r>
              <a:rPr lang="es-MX" dirty="0" smtClean="0"/>
              <a:t> </a:t>
            </a:r>
            <a:endParaRPr lang="es-ES" dirty="0"/>
          </a:p>
        </p:txBody>
      </p:sp>
      <p:pic>
        <p:nvPicPr>
          <p:cNvPr id="2050" name="Picture 2" descr="W3C0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12" y="1598055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965915" y="2395470"/>
            <a:ext cx="43348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-Interfaz intuitiva</a:t>
            </a:r>
          </a:p>
          <a:p>
            <a:endParaRPr lang="es-MX" dirty="0"/>
          </a:p>
          <a:p>
            <a:r>
              <a:rPr lang="es-MX" dirty="0" smtClean="0"/>
              <a:t>-Fondos simples, con colores amenos</a:t>
            </a:r>
          </a:p>
          <a:p>
            <a:endParaRPr lang="es-MX" dirty="0"/>
          </a:p>
          <a:p>
            <a:r>
              <a:rPr lang="es-MX" dirty="0" smtClean="0"/>
              <a:t>-Música relajante (opcional)</a:t>
            </a:r>
          </a:p>
          <a:p>
            <a:endParaRPr lang="es-MX" dirty="0"/>
          </a:p>
          <a:p>
            <a:r>
              <a:rPr lang="es-MX" dirty="0" smtClean="0"/>
              <a:t>-Lenguaje español</a:t>
            </a:r>
          </a:p>
          <a:p>
            <a:endParaRPr lang="es-MX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0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Coherencia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455313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2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Dimensiones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41413" y="2756079"/>
            <a:ext cx="7335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El juego se desarrollará en un cuadro bidimensional rectangular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18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7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52</TotalTime>
  <Words>168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Malla</vt:lpstr>
      <vt:lpstr>Presentación 1  W3C Game Factory</vt:lpstr>
      <vt:lpstr>Gameplay</vt:lpstr>
      <vt:lpstr>Presentación de PowerPoint</vt:lpstr>
      <vt:lpstr>Reglas</vt:lpstr>
      <vt:lpstr>Setting </vt:lpstr>
      <vt:lpstr>Coherencia</vt:lpstr>
      <vt:lpstr>Dimensiones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1  W3C Game Factory</dc:title>
  <dc:creator>symac</dc:creator>
  <cp:lastModifiedBy>symac</cp:lastModifiedBy>
  <cp:revision>6</cp:revision>
  <dcterms:created xsi:type="dcterms:W3CDTF">2017-04-10T21:45:28Z</dcterms:created>
  <dcterms:modified xsi:type="dcterms:W3CDTF">2017-04-10T22:37:53Z</dcterms:modified>
</cp:coreProperties>
</file>