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8CCBCCD-E1A3-42F0-A577-A24946A7B9ED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9EE0F2DD-EB54-4F70-89FE-98088B36D6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657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CBCCD-E1A3-42F0-A577-A24946A7B9ED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F2DD-EB54-4F70-89FE-98088B36D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1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CBCCD-E1A3-42F0-A577-A24946A7B9ED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F2DD-EB54-4F70-89FE-98088B36D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3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CBCCD-E1A3-42F0-A577-A24946A7B9ED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F2DD-EB54-4F70-89FE-98088B36D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5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CBCCD-E1A3-42F0-A577-A24946A7B9ED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F2DD-EB54-4F70-89FE-98088B36D6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114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CBCCD-E1A3-42F0-A577-A24946A7B9ED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F2DD-EB54-4F70-89FE-98088B36D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7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CBCCD-E1A3-42F0-A577-A24946A7B9ED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F2DD-EB54-4F70-89FE-98088B36D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6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CBCCD-E1A3-42F0-A577-A24946A7B9ED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F2DD-EB54-4F70-89FE-98088B36D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1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CBCCD-E1A3-42F0-A577-A24946A7B9ED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F2DD-EB54-4F70-89FE-98088B36D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6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CBCCD-E1A3-42F0-A577-A24946A7B9ED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F2DD-EB54-4F70-89FE-98088B36D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9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CBCCD-E1A3-42F0-A577-A24946A7B9ED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F2DD-EB54-4F70-89FE-98088B36D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52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8CCBCCD-E1A3-42F0-A577-A24946A7B9ED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9EE0F2DD-EB54-4F70-89FE-98088B36D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46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Titanium (Alpha)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Nav</a:t>
            </a:r>
            <a:r>
              <a:rPr lang="en-US" dirty="0" smtClean="0"/>
              <a:t> Bhatti, Alex </a:t>
            </a:r>
            <a:r>
              <a:rPr lang="en-US" dirty="0" err="1" smtClean="0"/>
              <a:t>Kabak</a:t>
            </a:r>
            <a:r>
              <a:rPr lang="en-US" dirty="0" smtClean="0"/>
              <a:t>, Chris </a:t>
            </a:r>
            <a:r>
              <a:rPr lang="en-US" dirty="0" err="1" smtClean="0"/>
              <a:t>Klassen</a:t>
            </a:r>
            <a:r>
              <a:rPr lang="en-US" dirty="0" smtClean="0"/>
              <a:t>, René Ye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36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Pitch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game focused around JRPG-style combat</a:t>
            </a:r>
          </a:p>
          <a:p>
            <a:pPr lvl="1"/>
            <a:r>
              <a:rPr lang="en-US" dirty="0" smtClean="0"/>
              <a:t>Move from arena to arena, defeating enemies</a:t>
            </a:r>
          </a:p>
          <a:p>
            <a:pPr lvl="1"/>
            <a:r>
              <a:rPr lang="en-US" dirty="0" smtClean="0"/>
              <a:t>Combat increases in difficulty as game progresses</a:t>
            </a:r>
          </a:p>
          <a:p>
            <a:pPr lvl="1"/>
            <a:r>
              <a:rPr lang="en-US" dirty="0" smtClean="0"/>
              <a:t>Aimed at a large audience of varying backgrounds</a:t>
            </a:r>
          </a:p>
          <a:p>
            <a:r>
              <a:rPr lang="en-US" dirty="0" smtClean="0"/>
              <a:t>Two components:</a:t>
            </a:r>
          </a:p>
          <a:p>
            <a:pPr lvl="1"/>
            <a:r>
              <a:rPr lang="en-US" dirty="0" smtClean="0"/>
              <a:t>3D, free-roaming over world</a:t>
            </a:r>
            <a:endParaRPr lang="en-US" dirty="0"/>
          </a:p>
          <a:p>
            <a:pPr lvl="1"/>
            <a:r>
              <a:rPr lang="en-US" dirty="0" err="1" smtClean="0"/>
              <a:t>Minigame</a:t>
            </a:r>
            <a:r>
              <a:rPr lang="en-US" dirty="0" smtClean="0"/>
              <a:t>-driven combat</a:t>
            </a:r>
          </a:p>
          <a:p>
            <a:r>
              <a:rPr lang="en-US" dirty="0" smtClean="0"/>
              <a:t>Feedback</a:t>
            </a:r>
          </a:p>
          <a:p>
            <a:pPr lvl="1"/>
            <a:r>
              <a:rPr lang="en-US" dirty="0" smtClean="0"/>
              <a:t>Idea was well received</a:t>
            </a:r>
          </a:p>
          <a:p>
            <a:pPr lvl="1"/>
            <a:r>
              <a:rPr lang="en-US" dirty="0" smtClean="0"/>
              <a:t>Over world was too complex for how little value it added</a:t>
            </a:r>
          </a:p>
          <a:p>
            <a:pPr lvl="1"/>
            <a:r>
              <a:rPr lang="en-US" dirty="0" smtClean="0"/>
              <a:t>Targeting a large audience is dangerous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4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stayed the same:</a:t>
            </a:r>
          </a:p>
          <a:p>
            <a:pPr lvl="1"/>
            <a:r>
              <a:rPr lang="en-US" dirty="0" err="1" smtClean="0"/>
              <a:t>Minigame</a:t>
            </a:r>
            <a:r>
              <a:rPr lang="en-US" dirty="0" smtClean="0"/>
              <a:t>-driven combat</a:t>
            </a:r>
          </a:p>
          <a:p>
            <a:pPr lvl="1"/>
            <a:r>
              <a:rPr lang="en-US" dirty="0" smtClean="0"/>
              <a:t>General game progression</a:t>
            </a:r>
          </a:p>
          <a:p>
            <a:r>
              <a:rPr lang="en-US" dirty="0" smtClean="0"/>
              <a:t>What changed:</a:t>
            </a:r>
          </a:p>
          <a:p>
            <a:pPr lvl="1"/>
            <a:r>
              <a:rPr lang="en-US" dirty="0" smtClean="0"/>
              <a:t>Over world changed to a tile-based dungeon</a:t>
            </a:r>
          </a:p>
          <a:p>
            <a:pPr lvl="1"/>
            <a:r>
              <a:rPr lang="en-US" dirty="0" smtClean="0"/>
              <a:t>Audience narrowed to fans of the genre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3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Solidify game design and scope</a:t>
            </a:r>
          </a:p>
          <a:p>
            <a:pPr lvl="1"/>
            <a:r>
              <a:rPr lang="en-US" dirty="0" smtClean="0"/>
              <a:t>Ensure that all team members have the same understanding of the game</a:t>
            </a:r>
          </a:p>
          <a:p>
            <a:pPr lvl="1"/>
            <a:r>
              <a:rPr lang="en-US" dirty="0" smtClean="0"/>
              <a:t>Plan out the schedule to allow for buffer time</a:t>
            </a:r>
          </a:p>
          <a:p>
            <a:r>
              <a:rPr lang="en-US" dirty="0" smtClean="0"/>
              <a:t>Complete all primary systems</a:t>
            </a:r>
          </a:p>
          <a:p>
            <a:pPr lvl="1"/>
            <a:r>
              <a:rPr lang="en-US" dirty="0" smtClean="0"/>
              <a:t>Develop arena generation and movement</a:t>
            </a:r>
          </a:p>
          <a:p>
            <a:pPr lvl="1"/>
            <a:r>
              <a:rPr lang="en-US" dirty="0" smtClean="0"/>
              <a:t>Develop battle logic and </a:t>
            </a:r>
            <a:r>
              <a:rPr lang="en-US" dirty="0" err="1" smtClean="0"/>
              <a:t>minigame</a:t>
            </a:r>
            <a:r>
              <a:rPr lang="en-US" dirty="0" smtClean="0"/>
              <a:t> functionality</a:t>
            </a:r>
          </a:p>
          <a:p>
            <a:pPr lvl="1"/>
            <a:r>
              <a:rPr lang="en-US" dirty="0" smtClean="0"/>
              <a:t>Link the two halves together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Creates a strong foundation for future work</a:t>
            </a:r>
          </a:p>
          <a:p>
            <a:pPr lvl="1"/>
            <a:r>
              <a:rPr lang="en-US" dirty="0" smtClean="0"/>
              <a:t>Allows for an extended period of polish and content creation</a:t>
            </a:r>
          </a:p>
          <a:p>
            <a:pPr lvl="1"/>
            <a:r>
              <a:rPr lang="en-US" dirty="0" smtClean="0"/>
              <a:t>Shifts focus to making the game fun, not making the game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9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Scenes</a:t>
            </a:r>
            <a:endParaRPr lang="en-US" dirty="0"/>
          </a:p>
          <a:p>
            <a:pPr lvl="1"/>
            <a:r>
              <a:rPr lang="en-US" dirty="0"/>
              <a:t>Designed to help divide the game into distinct areas</a:t>
            </a:r>
          </a:p>
          <a:p>
            <a:pPr lvl="1"/>
            <a:r>
              <a:rPr lang="en-US" dirty="0"/>
              <a:t>Allow for easier concurrent </a:t>
            </a:r>
            <a:r>
              <a:rPr lang="en-US" dirty="0" smtClean="0"/>
              <a:t>development</a:t>
            </a:r>
          </a:p>
          <a:p>
            <a:r>
              <a:rPr lang="en-US" dirty="0" smtClean="0"/>
              <a:t>Entities</a:t>
            </a:r>
          </a:p>
          <a:p>
            <a:pPr lvl="1"/>
            <a:r>
              <a:rPr lang="en-US" dirty="0" smtClean="0"/>
              <a:t>Logical objects that require updating and rendering</a:t>
            </a:r>
          </a:p>
          <a:p>
            <a:pPr lvl="1"/>
            <a:r>
              <a:rPr lang="en-US" dirty="0" smtClean="0"/>
              <a:t>Create a commonality between objects for management</a:t>
            </a:r>
          </a:p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New input management system</a:t>
            </a:r>
          </a:p>
          <a:p>
            <a:pPr lvl="1"/>
            <a:r>
              <a:rPr lang="en-US" dirty="0" smtClean="0"/>
              <a:t>Allows for easier development of battle </a:t>
            </a:r>
            <a:r>
              <a:rPr lang="en-US" dirty="0" err="1" smtClean="0"/>
              <a:t>minigames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306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Battle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UnitStats</a:t>
            </a:r>
            <a:endParaRPr lang="en-US" dirty="0" smtClean="0"/>
          </a:p>
          <a:p>
            <a:r>
              <a:rPr lang="en-US" dirty="0" smtClean="0"/>
              <a:t>Battle Entities</a:t>
            </a:r>
          </a:p>
          <a:p>
            <a:r>
              <a:rPr lang="en-US" dirty="0" smtClean="0"/>
              <a:t>Gambits</a:t>
            </a:r>
          </a:p>
          <a:p>
            <a:r>
              <a:rPr lang="en-US" dirty="0" smtClean="0"/>
              <a:t>Combat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Arena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Tile-based movement</a:t>
            </a:r>
            <a:endParaRPr lang="en-US" dirty="0"/>
          </a:p>
          <a:p>
            <a:r>
              <a:rPr lang="en-US" dirty="0" smtClean="0"/>
              <a:t>Collisions</a:t>
            </a:r>
          </a:p>
          <a:p>
            <a:r>
              <a:rPr lang="en-US" dirty="0" smtClean="0"/>
              <a:t>3D Rendering</a:t>
            </a:r>
          </a:p>
          <a:p>
            <a:r>
              <a:rPr lang="en-US" dirty="0" smtClean="0"/>
              <a:t>Random Generation</a:t>
            </a:r>
          </a:p>
          <a:p>
            <a:r>
              <a:rPr lang="en-US" dirty="0" smtClean="0"/>
              <a:t>Enemies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3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32</TotalTime>
  <Words>251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View</vt:lpstr>
      <vt:lpstr>Titanium (Alpha)</vt:lpstr>
      <vt:lpstr>Initial Pitch</vt:lpstr>
      <vt:lpstr>Current Design</vt:lpstr>
      <vt:lpstr>Alpha Objectives</vt:lpstr>
      <vt:lpstr>General Infrastructure</vt:lpstr>
      <vt:lpstr>The Battle System</vt:lpstr>
      <vt:lpstr>The Arena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Titanium (Alpha)</dc:title>
  <dc:creator>Chris</dc:creator>
  <cp:lastModifiedBy>Chris</cp:lastModifiedBy>
  <cp:revision>12</cp:revision>
  <dcterms:created xsi:type="dcterms:W3CDTF">2015-10-19T02:14:48Z</dcterms:created>
  <dcterms:modified xsi:type="dcterms:W3CDTF">2015-10-19T02:47:00Z</dcterms:modified>
</cp:coreProperties>
</file>