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533" autoAdjust="0"/>
  </p:normalViewPr>
  <p:slideViewPr>
    <p:cSldViewPr snapToGrid="0">
      <p:cViewPr varScale="1">
        <p:scale>
          <a:sx n="85" d="100"/>
          <a:sy n="85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9E56-E033-4512-8629-44BF0631C8B0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4F240-10D5-4025-9ED0-6EA7EC4669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2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Chris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240-10D5-4025-9ED0-6EA7EC46691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3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Chris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240-10D5-4025-9ED0-6EA7EC46691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240-10D5-4025-9ED0-6EA7EC46691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40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240-10D5-4025-9ED0-6EA7EC46691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17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Demo:</a:t>
            </a:r>
          </a:p>
          <a:p>
            <a:endParaRPr lang="en-CA" dirty="0" smtClean="0"/>
          </a:p>
          <a:p>
            <a:r>
              <a:rPr lang="en-CA" dirty="0" smtClean="0"/>
              <a:t>Chris</a:t>
            </a:r>
            <a:r>
              <a:rPr lang="en-CA" baseline="0" dirty="0" smtClean="0"/>
              <a:t> talks about story, dialogue (while dialogue plays out behind him)</a:t>
            </a:r>
          </a:p>
          <a:p>
            <a:r>
              <a:rPr lang="en-CA" dirty="0" smtClean="0"/>
              <a:t>Alex talks about the arena structure, design, generation, enemy</a:t>
            </a:r>
            <a:r>
              <a:rPr lang="en-CA" baseline="0" dirty="0" smtClean="0"/>
              <a:t> movement, traps</a:t>
            </a:r>
            <a:endParaRPr lang="en-CA" dirty="0" smtClean="0"/>
          </a:p>
          <a:p>
            <a:r>
              <a:rPr lang="en-CA" dirty="0" smtClean="0"/>
              <a:t>Rene talks about the battle</a:t>
            </a:r>
            <a:r>
              <a:rPr lang="en-CA" baseline="0" dirty="0" smtClean="0"/>
              <a:t> structure, design, aesthetic, strategy</a:t>
            </a:r>
          </a:p>
          <a:p>
            <a:r>
              <a:rPr lang="en-CA" baseline="0" dirty="0" err="1" smtClean="0"/>
              <a:t>Nav</a:t>
            </a:r>
            <a:r>
              <a:rPr lang="en-CA" baseline="0" dirty="0" smtClean="0"/>
              <a:t> talks about gambits as we play through the game</a:t>
            </a:r>
          </a:p>
          <a:p>
            <a:r>
              <a:rPr lang="en-CA" baseline="0" dirty="0" smtClean="0"/>
              <a:t>Alex talks about scoring and high scores at level end</a:t>
            </a:r>
          </a:p>
          <a:p>
            <a:endParaRPr lang="en-CA" dirty="0" smtClean="0"/>
          </a:p>
          <a:p>
            <a:r>
              <a:rPr lang="en-CA" dirty="0" smtClean="0"/>
              <a:t>--</a:t>
            </a:r>
            <a:r>
              <a:rPr lang="en-CA" baseline="0" dirty="0" smtClean="0"/>
              <a:t> Jump forward to Stage 5 --</a:t>
            </a:r>
          </a:p>
          <a:p>
            <a:endParaRPr lang="en-CA" baseline="0" dirty="0" smtClean="0"/>
          </a:p>
          <a:p>
            <a:r>
              <a:rPr lang="en-CA" baseline="0" dirty="0" smtClean="0"/>
              <a:t>Chris talks about content, new areas and enemies, mystery box</a:t>
            </a:r>
          </a:p>
          <a:p>
            <a:r>
              <a:rPr lang="en-CA" baseline="0" dirty="0" err="1" smtClean="0"/>
              <a:t>Nav</a:t>
            </a:r>
            <a:r>
              <a:rPr lang="en-CA" baseline="0" dirty="0" smtClean="0"/>
              <a:t> talks about gambit difficulty</a:t>
            </a:r>
          </a:p>
          <a:p>
            <a:endParaRPr lang="en-CA" dirty="0" smtClean="0"/>
          </a:p>
          <a:p>
            <a:r>
              <a:rPr lang="en-CA" dirty="0" smtClean="0"/>
              <a:t>-- Jump</a:t>
            </a:r>
            <a:r>
              <a:rPr lang="en-CA" baseline="0" dirty="0" smtClean="0"/>
              <a:t> forward to the final boss –</a:t>
            </a:r>
          </a:p>
          <a:p>
            <a:endParaRPr lang="en-CA" baseline="0" dirty="0" smtClean="0"/>
          </a:p>
          <a:p>
            <a:r>
              <a:rPr lang="en-CA" baseline="0" dirty="0" smtClean="0"/>
              <a:t>Chris talks about the final boss and opens the floor to questions during the boss fight</a:t>
            </a:r>
          </a:p>
          <a:p>
            <a:r>
              <a:rPr lang="en-CA" dirty="0" smtClean="0"/>
              <a:t>Chris</a:t>
            </a:r>
            <a:r>
              <a:rPr lang="en-CA" baseline="0" dirty="0" smtClean="0"/>
              <a:t> talks about the end-game if we get that far</a:t>
            </a:r>
          </a:p>
          <a:p>
            <a:r>
              <a:rPr lang="en-CA" baseline="0" dirty="0" smtClean="0"/>
              <a:t>All members take questions based on the question asked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F240-10D5-4025-9ED0-6EA7EC46691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1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07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07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35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19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78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25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95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48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09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8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3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51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72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58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1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6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7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7917-0775-48AC-9C25-3B022F82A241}" type="datetimeFigureOut">
              <a:rPr lang="en-CA" smtClean="0"/>
              <a:t>2015-12-08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7600-0500-4503-AFA9-C098BF92D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467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56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4712" y="3716706"/>
            <a:ext cx="8144134" cy="1117687"/>
          </a:xfrm>
        </p:spPr>
        <p:txBody>
          <a:bodyPr/>
          <a:lstStyle/>
          <a:p>
            <a:r>
              <a:rPr lang="en-CA" dirty="0" err="1" smtClean="0"/>
              <a:t>Nav</a:t>
            </a:r>
            <a:r>
              <a:rPr lang="en-CA" dirty="0" smtClean="0"/>
              <a:t> Bhatti, Alex </a:t>
            </a:r>
            <a:r>
              <a:rPr lang="en-CA" dirty="0" err="1" smtClean="0"/>
              <a:t>Kabak</a:t>
            </a:r>
            <a:r>
              <a:rPr lang="en-CA" dirty="0" smtClean="0"/>
              <a:t>,</a:t>
            </a:r>
          </a:p>
          <a:p>
            <a:r>
              <a:rPr lang="en-CA" dirty="0" smtClean="0"/>
              <a:t> Chris Klassen, Rene Ye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4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Staged!</a:t>
            </a:r>
          </a:p>
          <a:p>
            <a:pPr lvl="1"/>
            <a:r>
              <a:rPr lang="en-CA" dirty="0" smtClean="0"/>
              <a:t>Action-strategy role-playing game</a:t>
            </a:r>
          </a:p>
          <a:p>
            <a:pPr lvl="1"/>
            <a:r>
              <a:rPr lang="en-CA" dirty="0" smtClean="0"/>
              <a:t>You play as a party of 3 trapped in a dungeon</a:t>
            </a:r>
          </a:p>
          <a:p>
            <a:pPr lvl="1"/>
            <a:r>
              <a:rPr lang="en-CA" dirty="0" smtClean="0"/>
              <a:t>Explore arenas, avoiding traps</a:t>
            </a:r>
          </a:p>
          <a:p>
            <a:pPr lvl="1"/>
            <a:r>
              <a:rPr lang="en-CA" dirty="0" smtClean="0"/>
              <a:t>Fight enemies in turn-based, </a:t>
            </a:r>
            <a:r>
              <a:rPr lang="en-CA" dirty="0" err="1" smtClean="0"/>
              <a:t>minigame</a:t>
            </a:r>
            <a:r>
              <a:rPr lang="en-CA" dirty="0" smtClean="0"/>
              <a:t>-driven combat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15"/>
          <a:stretch/>
        </p:blipFill>
        <p:spPr>
          <a:xfrm>
            <a:off x="9652427" y="4674028"/>
            <a:ext cx="2035209" cy="24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Inspirations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Japanese Role-Playing Games</a:t>
            </a:r>
          </a:p>
          <a:p>
            <a:pPr lvl="1"/>
            <a:r>
              <a:rPr lang="en-CA" dirty="0" smtClean="0"/>
              <a:t>Turn-based combat</a:t>
            </a:r>
            <a:endParaRPr lang="en-CA" dirty="0"/>
          </a:p>
          <a:p>
            <a:r>
              <a:rPr lang="en-CA" dirty="0" smtClean="0"/>
              <a:t>Paper Mario</a:t>
            </a:r>
          </a:p>
          <a:p>
            <a:pPr lvl="1"/>
            <a:r>
              <a:rPr lang="en-CA" dirty="0" err="1" smtClean="0"/>
              <a:t>Minigame</a:t>
            </a:r>
            <a:r>
              <a:rPr lang="en-CA" dirty="0" smtClean="0"/>
              <a:t> attacks</a:t>
            </a:r>
            <a:endParaRPr lang="en-CA" dirty="0"/>
          </a:p>
          <a:p>
            <a:r>
              <a:rPr lang="en-CA" dirty="0" smtClean="0"/>
              <a:t>Theatre/Board Games</a:t>
            </a:r>
          </a:p>
          <a:p>
            <a:pPr lvl="1"/>
            <a:r>
              <a:rPr lang="en-CA" dirty="0" smtClean="0"/>
              <a:t>General aesthetic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0696" y="4000801"/>
            <a:ext cx="2031746" cy="24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Target Audience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Target player profile:</a:t>
            </a:r>
          </a:p>
          <a:p>
            <a:pPr lvl="1"/>
            <a:r>
              <a:rPr lang="en-CA" dirty="0" smtClean="0"/>
              <a:t>Ages 12-30</a:t>
            </a:r>
          </a:p>
          <a:p>
            <a:pPr lvl="1"/>
            <a:r>
              <a:rPr lang="en-CA" dirty="0" smtClean="0"/>
              <a:t>Male or female</a:t>
            </a:r>
          </a:p>
          <a:p>
            <a:pPr lvl="1"/>
            <a:r>
              <a:rPr lang="en-CA" dirty="0" smtClean="0"/>
              <a:t>Some experience with the JRPG genre</a:t>
            </a:r>
            <a:endParaRPr lang="en-CA" dirty="0"/>
          </a:p>
          <a:p>
            <a:r>
              <a:rPr lang="en-CA" dirty="0" smtClean="0"/>
              <a:t>No requirement for large amounts of free time</a:t>
            </a:r>
          </a:p>
          <a:p>
            <a:pPr lvl="1"/>
            <a:r>
              <a:rPr lang="en-CA" dirty="0" smtClean="0"/>
              <a:t>Games last roughly 30 minutes</a:t>
            </a:r>
          </a:p>
          <a:p>
            <a:pPr lvl="1"/>
            <a:r>
              <a:rPr lang="en-CA" dirty="0" smtClean="0"/>
              <a:t>Saving and loading allows for pick up and play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59"/>
          <a:stretch/>
        </p:blipFill>
        <p:spPr>
          <a:xfrm>
            <a:off x="9722937" y="4136531"/>
            <a:ext cx="2045601" cy="24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2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9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</TotalTime>
  <Words>234</Words>
  <Application>Microsoft Office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PowerPoint Presentation</vt:lpstr>
      <vt:lpstr>Introduction</vt:lpstr>
      <vt:lpstr>Inspirations</vt:lpstr>
      <vt:lpstr>Target Audience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Staged!</dc:title>
  <dc:creator>Chris Klassen</dc:creator>
  <cp:lastModifiedBy>Chris Klassen</cp:lastModifiedBy>
  <cp:revision>8</cp:revision>
  <dcterms:created xsi:type="dcterms:W3CDTF">2015-12-08T22:07:45Z</dcterms:created>
  <dcterms:modified xsi:type="dcterms:W3CDTF">2015-12-08T22:58:22Z</dcterms:modified>
</cp:coreProperties>
</file>